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808" r:id="rId6"/>
    <p:sldId id="832" r:id="rId7"/>
    <p:sldId id="820" r:id="rId8"/>
    <p:sldId id="813" r:id="rId9"/>
    <p:sldId id="831" r:id="rId10"/>
    <p:sldId id="822" r:id="rId11"/>
    <p:sldId id="825" r:id="rId12"/>
    <p:sldId id="826" r:id="rId13"/>
    <p:sldId id="735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5" userDrawn="1">
          <p15:clr>
            <a:srgbClr val="A4A3A4"/>
          </p15:clr>
        </p15:guide>
        <p15:guide id="2" pos="32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6" d="100"/>
          <a:sy n="146" d="100"/>
        </p:scale>
        <p:origin x="-624" y="-90"/>
      </p:cViewPr>
      <p:guideLst>
        <p:guide orient="horz" pos="1945"/>
        <p:guide pos="321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 userDrawn="1"/>
        </p:nvSpPr>
        <p:spPr>
          <a:xfrm>
            <a:off x="257175" y="221456"/>
            <a:ext cx="8629650" cy="4700588"/>
          </a:xfrm>
          <a:prstGeom prst="roundRect">
            <a:avLst>
              <a:gd name="adj" fmla="val 5864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z="36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3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67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67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png"/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76200" y="57150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义务教育人教版二年级上册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919129" y="113109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3581400" y="1518285"/>
            <a:ext cx="38379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表内乘法（一）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2245995" y="1518285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1294129" y="2299384"/>
            <a:ext cx="6554384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sz="3600" b="1" dirty="0" err="1" smtClean="0">
                <a:latin typeface="楷体" panose="02010609060101010101" charset="-122"/>
                <a:ea typeface="楷体" panose="02010609060101010101" charset="-122"/>
              </a:rPr>
              <a:t>乘法的初步认识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5414" y="311870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课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40" name="Text Box 16"/>
          <p:cNvSpPr txBox="1"/>
          <p:nvPr/>
        </p:nvSpPr>
        <p:spPr>
          <a:xfrm>
            <a:off x="840740" y="971868"/>
            <a:ext cx="759015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444500" indent="-444500" defTabSz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3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通过这节课的学习活动，你有什么收获？</a:t>
            </a:r>
            <a:endParaRPr lang="zh-CN" altLang="en-US" sz="3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52750" y="1962785"/>
            <a:ext cx="2805430" cy="1873250"/>
            <a:chOff x="4650" y="3091"/>
            <a:chExt cx="4418" cy="2950"/>
          </a:xfrm>
        </p:grpSpPr>
        <p:sp>
          <p:nvSpPr>
            <p:cNvPr id="5" name="TextBox 12"/>
            <p:cNvSpPr txBox="1">
              <a:spLocks noChangeArrowheads="1"/>
            </p:cNvSpPr>
            <p:nvPr/>
          </p:nvSpPr>
          <p:spPr bwMode="auto">
            <a:xfrm>
              <a:off x="4800" y="3091"/>
              <a:ext cx="4268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3 × 5 </a:t>
              </a:r>
              <a:r>
                <a:rPr kumimoji="0" lang="en-US" altLang="en-US" sz="30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＝ </a:t>
              </a: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15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0487" name="Group 29"/>
            <p:cNvGrpSpPr/>
            <p:nvPr/>
          </p:nvGrpSpPr>
          <p:grpSpPr>
            <a:xfrm>
              <a:off x="4650" y="3911"/>
              <a:ext cx="1015" cy="2130"/>
              <a:chOff x="1568" y="3381"/>
              <a:chExt cx="406" cy="852"/>
            </a:xfrm>
          </p:grpSpPr>
          <p:sp>
            <p:nvSpPr>
              <p:cNvPr id="23" name="TextBox 13"/>
              <p:cNvSpPr txBox="1">
                <a:spLocks noChangeArrowheads="1"/>
              </p:cNvSpPr>
              <p:nvPr/>
            </p:nvSpPr>
            <p:spPr bwMode="auto">
              <a:xfrm flipH="1" flipV="1">
                <a:off x="1568" y="3381"/>
                <a:ext cx="40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…</a:t>
                </a:r>
                <a:endPara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24" name="TextBox 16"/>
              <p:cNvSpPr txBox="1">
                <a:spLocks noChangeArrowheads="1"/>
              </p:cNvSpPr>
              <p:nvPr/>
            </p:nvSpPr>
            <p:spPr bwMode="auto">
              <a:xfrm>
                <a:off x="1574" y="3594"/>
                <a:ext cx="364" cy="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乘</a:t>
                </a:r>
                <a:endPara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数</a:t>
                </a:r>
                <a:endPara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  <p:grpSp>
          <p:nvGrpSpPr>
            <p:cNvPr id="20491" name="Group 33"/>
            <p:cNvGrpSpPr/>
            <p:nvPr/>
          </p:nvGrpSpPr>
          <p:grpSpPr>
            <a:xfrm>
              <a:off x="6172" y="3877"/>
              <a:ext cx="1015" cy="2130"/>
              <a:chOff x="1568" y="3381"/>
              <a:chExt cx="406" cy="852"/>
            </a:xfrm>
          </p:grpSpPr>
          <p:sp>
            <p:nvSpPr>
              <p:cNvPr id="27" name="TextBox 13"/>
              <p:cNvSpPr txBox="1">
                <a:spLocks noChangeArrowheads="1"/>
              </p:cNvSpPr>
              <p:nvPr/>
            </p:nvSpPr>
            <p:spPr bwMode="auto">
              <a:xfrm flipH="1" flipV="1">
                <a:off x="1568" y="3381"/>
                <a:ext cx="40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…</a:t>
                </a:r>
                <a:endPara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28" name="TextBox 16"/>
              <p:cNvSpPr txBox="1">
                <a:spLocks noChangeArrowheads="1"/>
              </p:cNvSpPr>
              <p:nvPr/>
            </p:nvSpPr>
            <p:spPr bwMode="auto">
              <a:xfrm>
                <a:off x="1580" y="3594"/>
                <a:ext cx="364" cy="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乘</a:t>
                </a:r>
                <a:endPara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数</a:t>
                </a:r>
                <a:endPara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  <p:grpSp>
          <p:nvGrpSpPr>
            <p:cNvPr id="20494" name="Group 36"/>
            <p:cNvGrpSpPr/>
            <p:nvPr/>
          </p:nvGrpSpPr>
          <p:grpSpPr>
            <a:xfrm>
              <a:off x="7740" y="3878"/>
              <a:ext cx="1015" cy="1402"/>
              <a:chOff x="1568" y="3381"/>
              <a:chExt cx="406" cy="561"/>
            </a:xfrm>
          </p:grpSpPr>
          <p:sp>
            <p:nvSpPr>
              <p:cNvPr id="30" name="TextBox 13"/>
              <p:cNvSpPr txBox="1">
                <a:spLocks noChangeArrowheads="1"/>
              </p:cNvSpPr>
              <p:nvPr/>
            </p:nvSpPr>
            <p:spPr bwMode="auto">
              <a:xfrm flipH="1" flipV="1">
                <a:off x="1568" y="3381"/>
                <a:ext cx="40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…</a:t>
                </a:r>
                <a:endPara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31" name="TextBox 16"/>
              <p:cNvSpPr txBox="1">
                <a:spLocks noChangeArrowheads="1"/>
              </p:cNvSpPr>
              <p:nvPr/>
            </p:nvSpPr>
            <p:spPr bwMode="auto">
              <a:xfrm>
                <a:off x="1592" y="3594"/>
                <a:ext cx="364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积</a:t>
                </a:r>
                <a:endPara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</p:grpSp>
      <p:pic>
        <p:nvPicPr>
          <p:cNvPr id="2664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395200" y="112903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复习导入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6" name="任意多边形 5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7550" y="1353820"/>
            <a:ext cx="538480" cy="70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2235" y="1353820"/>
            <a:ext cx="538480" cy="70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6920" y="1353820"/>
            <a:ext cx="538480" cy="70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635" y="1353820"/>
            <a:ext cx="538480" cy="70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文本框 31"/>
          <p:cNvSpPr txBox="1">
            <a:spLocks noChangeArrowheads="1"/>
          </p:cNvSpPr>
          <p:nvPr/>
        </p:nvSpPr>
        <p:spPr bwMode="auto">
          <a:xfrm>
            <a:off x="1976786" y="2196125"/>
            <a:ext cx="2995930" cy="6940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40000"/>
              </a:lnSpc>
              <a:defRPr/>
            </a:pP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文本框 31"/>
          <p:cNvSpPr txBox="1">
            <a:spLocks noChangeArrowheads="1"/>
          </p:cNvSpPr>
          <p:nvPr/>
        </p:nvSpPr>
        <p:spPr bwMode="auto">
          <a:xfrm>
            <a:off x="6553146" y="1809925"/>
            <a:ext cx="1845310" cy="60769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3×</a:t>
            </a:r>
            <a:r>
              <a:rPr lang="en-US" altLang="zh-CN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zh-CN" altLang="en-US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7" name="文本框 31"/>
          <p:cNvSpPr txBox="1">
            <a:spLocks noChangeArrowheads="1"/>
          </p:cNvSpPr>
          <p:nvPr/>
        </p:nvSpPr>
        <p:spPr bwMode="auto">
          <a:xfrm>
            <a:off x="6024066" y="2285914"/>
            <a:ext cx="2382520" cy="60769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20000"/>
              </a:lnSpc>
              <a:defRPr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或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4×</a:t>
            </a:r>
            <a:r>
              <a:rPr lang="en-US" altLang="zh-CN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855" y="2407285"/>
            <a:ext cx="563435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加法算式：</a:t>
            </a:r>
            <a:r>
              <a:rPr lang="en-US" altLang="zh-CN" sz="28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________________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6260" y="666750"/>
            <a:ext cx="272478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看图写算式。</a:t>
            </a:r>
            <a:endParaRPr lang="zh-CN" altLang="en-US" sz="2800" b="1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549275" y="3253796"/>
            <a:ext cx="906145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1051560" y="3253740"/>
            <a:ext cx="905510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1553210" y="3253740"/>
            <a:ext cx="905510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2054860" y="3253740"/>
            <a:ext cx="905510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2556510" y="3253740"/>
            <a:ext cx="905510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612598">
            <a:off x="3058160" y="3253740"/>
            <a:ext cx="905510" cy="9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31"/>
          <p:cNvSpPr txBox="1">
            <a:spLocks noChangeArrowheads="1"/>
          </p:cNvSpPr>
          <p:nvPr/>
        </p:nvSpPr>
        <p:spPr bwMode="auto">
          <a:xfrm>
            <a:off x="1948846" y="4086520"/>
            <a:ext cx="4375150" cy="6940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40000"/>
              </a:lnSpc>
              <a:defRPr/>
            </a:pP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30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343400" y="548005"/>
            <a:ext cx="4476750" cy="1060450"/>
            <a:chOff x="6840" y="6043"/>
            <a:chExt cx="7050" cy="1670"/>
          </a:xfrm>
        </p:grpSpPr>
        <p:sp>
          <p:nvSpPr>
            <p:cNvPr id="21" name="AutoShape 28"/>
            <p:cNvSpPr/>
            <p:nvPr/>
          </p:nvSpPr>
          <p:spPr>
            <a:xfrm>
              <a:off x="6840" y="6043"/>
              <a:ext cx="5693" cy="1670"/>
            </a:xfrm>
            <a:prstGeom prst="wedgeRoundRectCallout">
              <a:avLst>
                <a:gd name="adj1" fmla="val 54224"/>
                <a:gd name="adj2" fmla="val -284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1EB2B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latin typeface="楷体" panose="02010609060101010101" charset="-122"/>
                  <a:ea typeface="楷体" panose="02010609060101010101" charset="-122"/>
                </a:rPr>
                <a:t>你能把这两道加法算式写成乘法算式吗？</a:t>
              </a:r>
              <a:endParaRPr lang="zh-CN" altLang="en-US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9477" name="Picture 4" descr="E:\文件\新画人物图\书本 拷贝.png书本 拷贝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40" y="6350"/>
              <a:ext cx="1050" cy="132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Text Box 101"/>
          <p:cNvSpPr txBox="1">
            <a:spLocks noChangeArrowheads="1"/>
          </p:cNvSpPr>
          <p:nvPr/>
        </p:nvSpPr>
        <p:spPr bwMode="auto">
          <a:xfrm>
            <a:off x="3429000" y="1473200"/>
            <a:ext cx="10541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en-US" altLang="zh-CN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个</a:t>
            </a:r>
            <a:r>
              <a:rPr lang="en-US" altLang="zh-CN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3</a:t>
            </a:r>
            <a:endParaRPr lang="en-US" altLang="zh-CN" sz="2400" b="1" spc="3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2" name="Text Box 101"/>
          <p:cNvSpPr txBox="1">
            <a:spLocks noChangeArrowheads="1"/>
          </p:cNvSpPr>
          <p:nvPr/>
        </p:nvSpPr>
        <p:spPr bwMode="auto">
          <a:xfrm>
            <a:off x="4030980" y="3308985"/>
            <a:ext cx="10541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en-US" altLang="zh-CN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6</a:t>
            </a:r>
            <a:r>
              <a:rPr lang="zh-CN" altLang="en-US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个</a:t>
            </a:r>
            <a:r>
              <a:rPr lang="en-US" altLang="zh-CN" sz="2400" b="1" spc="3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5</a:t>
            </a:r>
            <a:endParaRPr lang="en-US" altLang="zh-CN" sz="2400" b="1" spc="3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31"/>
          <p:cNvSpPr txBox="1">
            <a:spLocks noChangeArrowheads="1"/>
          </p:cNvSpPr>
          <p:nvPr/>
        </p:nvSpPr>
        <p:spPr bwMode="auto">
          <a:xfrm>
            <a:off x="7057971" y="3750485"/>
            <a:ext cx="1845310" cy="60769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5×</a:t>
            </a:r>
            <a:r>
              <a:rPr lang="en-US" altLang="zh-CN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0" name="文本框 31"/>
          <p:cNvSpPr txBox="1">
            <a:spLocks noChangeArrowheads="1"/>
          </p:cNvSpPr>
          <p:nvPr/>
        </p:nvSpPr>
        <p:spPr bwMode="auto">
          <a:xfrm>
            <a:off x="6528891" y="4226474"/>
            <a:ext cx="2382520" cy="60769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20000"/>
              </a:lnSpc>
              <a:defRPr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或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</a:t>
            </a:r>
            <a:r>
              <a:rPr lang="en-US" altLang="zh-CN" sz="28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6×</a:t>
            </a:r>
            <a:r>
              <a:rPr lang="en-US" altLang="zh-CN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6835" y="4284345"/>
            <a:ext cx="6908800" cy="521970"/>
            <a:chOff x="232" y="9596"/>
            <a:chExt cx="10880" cy="822"/>
          </a:xfrm>
        </p:grpSpPr>
        <p:sp>
          <p:nvSpPr>
            <p:cNvPr id="9" name="矩形 8"/>
            <p:cNvSpPr/>
            <p:nvPr/>
          </p:nvSpPr>
          <p:spPr>
            <a:xfrm>
              <a:off x="232" y="9596"/>
              <a:ext cx="10880" cy="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加法算式：</a:t>
              </a:r>
              <a:r>
                <a:rPr lang="en-US" altLang="zh-CN" sz="2800" b="1" smtClean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   </a:t>
              </a:r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888" y="10207"/>
              <a:ext cx="710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3" grpId="0"/>
      <p:bldP spid="7" grpId="0"/>
      <p:bldP spid="10" grpId="0"/>
      <p:bldP spid="12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65175" y="7397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04140"/>
            <a:ext cx="2052638" cy="454025"/>
            <a:chOff x="121" y="199"/>
            <a:chExt cx="3679" cy="1080"/>
          </a:xfrm>
        </p:grpSpPr>
        <p:sp>
          <p:nvSpPr>
            <p:cNvPr id="18" name="任意多边形 17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481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40" y="1663700"/>
            <a:ext cx="3895725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4654550" y="2227898"/>
            <a:ext cx="281305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＝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</a:t>
            </a:r>
            <a:endParaRPr kumimoji="0" lang="zh-CN" altLang="en-US" sz="3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4654550" y="3408680"/>
            <a:ext cx="295592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 × 3 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＝ 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</a:t>
            </a:r>
            <a:endParaRPr kumimoji="0" lang="zh-CN" altLang="en-US" sz="3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4654550" y="3942080"/>
            <a:ext cx="255333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 × 5 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＝ 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</a:t>
            </a:r>
            <a:endParaRPr kumimoji="0" lang="zh-CN" altLang="en-US" sz="3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048" y="801053"/>
            <a:ext cx="362902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一共有多少个气球？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88825" y="818939"/>
            <a:ext cx="682129" cy="535648"/>
            <a:chOff x="3670176" y="2812052"/>
            <a:chExt cx="947129" cy="788016"/>
          </a:xfrm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grpSpPr>
        <p:sp>
          <p:nvSpPr>
            <p:cNvPr id="33" name="任意多边形 32"/>
            <p:cNvSpPr/>
            <p:nvPr/>
          </p:nvSpPr>
          <p:spPr>
            <a:xfrm>
              <a:off x="3670176" y="2812052"/>
              <a:ext cx="947129" cy="788016"/>
            </a:xfrm>
            <a:custGeom>
              <a:avLst/>
              <a:gdLst>
                <a:gd name="connsiteX0" fmla="*/ 61121 w 1072751"/>
                <a:gd name="connsiteY0" fmla="*/ 59269 h 725435"/>
                <a:gd name="connsiteX1" fmla="*/ 61121 w 1072751"/>
                <a:gd name="connsiteY1" fmla="*/ 656169 h 725435"/>
                <a:gd name="connsiteX2" fmla="*/ 543721 w 1072751"/>
                <a:gd name="connsiteY2" fmla="*/ 668869 h 725435"/>
                <a:gd name="connsiteX3" fmla="*/ 1000921 w 1072751"/>
                <a:gd name="connsiteY3" fmla="*/ 681569 h 725435"/>
                <a:gd name="connsiteX4" fmla="*/ 1026321 w 1072751"/>
                <a:gd name="connsiteY4" fmla="*/ 46569 h 725435"/>
                <a:gd name="connsiteX5" fmla="*/ 556421 w 1072751"/>
                <a:gd name="connsiteY5" fmla="*/ 46569 h 725435"/>
                <a:gd name="connsiteX6" fmla="*/ 61121 w 1072751"/>
                <a:gd name="connsiteY6" fmla="*/ 59269 h 725435"/>
                <a:gd name="connsiteX0-1" fmla="*/ 58602 w 1070232"/>
                <a:gd name="connsiteY0-2" fmla="*/ 59269 h 725435"/>
                <a:gd name="connsiteX1-3" fmla="*/ 58602 w 1070232"/>
                <a:gd name="connsiteY1-4" fmla="*/ 656169 h 725435"/>
                <a:gd name="connsiteX2-5" fmla="*/ 541202 w 1070232"/>
                <a:gd name="connsiteY2-6" fmla="*/ 668869 h 725435"/>
                <a:gd name="connsiteX3-7" fmla="*/ 998402 w 1070232"/>
                <a:gd name="connsiteY3-8" fmla="*/ 681569 h 725435"/>
                <a:gd name="connsiteX4-9" fmla="*/ 1023802 w 1070232"/>
                <a:gd name="connsiteY4-10" fmla="*/ 46569 h 725435"/>
                <a:gd name="connsiteX5-11" fmla="*/ 513421 w 1070232"/>
                <a:gd name="connsiteY5-12" fmla="*/ 46569 h 725435"/>
                <a:gd name="connsiteX6-13" fmla="*/ 58602 w 1070232"/>
                <a:gd name="connsiteY6-14" fmla="*/ 59269 h 725435"/>
                <a:gd name="connsiteX0-15" fmla="*/ 58602 w 1070232"/>
                <a:gd name="connsiteY0-16" fmla="*/ 96609 h 762775"/>
                <a:gd name="connsiteX1-17" fmla="*/ 58602 w 1070232"/>
                <a:gd name="connsiteY1-18" fmla="*/ 693509 h 762775"/>
                <a:gd name="connsiteX2-19" fmla="*/ 541202 w 1070232"/>
                <a:gd name="connsiteY2-20" fmla="*/ 706209 h 762775"/>
                <a:gd name="connsiteX3-21" fmla="*/ 998402 w 1070232"/>
                <a:gd name="connsiteY3-22" fmla="*/ 718909 h 762775"/>
                <a:gd name="connsiteX4-23" fmla="*/ 1023802 w 1070232"/>
                <a:gd name="connsiteY4-24" fmla="*/ 83909 h 762775"/>
                <a:gd name="connsiteX5-25" fmla="*/ 513421 w 1070232"/>
                <a:gd name="connsiteY5-26" fmla="*/ 83909 h 762775"/>
                <a:gd name="connsiteX6-27" fmla="*/ 58602 w 1070232"/>
                <a:gd name="connsiteY6-28" fmla="*/ 96609 h 762775"/>
                <a:gd name="connsiteX0-29" fmla="*/ 58602 w 1070232"/>
                <a:gd name="connsiteY0-30" fmla="*/ 98131 h 764297"/>
                <a:gd name="connsiteX1-31" fmla="*/ 58602 w 1070232"/>
                <a:gd name="connsiteY1-32" fmla="*/ 695031 h 764297"/>
                <a:gd name="connsiteX2-33" fmla="*/ 541202 w 1070232"/>
                <a:gd name="connsiteY2-34" fmla="*/ 707731 h 764297"/>
                <a:gd name="connsiteX3-35" fmla="*/ 998402 w 1070232"/>
                <a:gd name="connsiteY3-36" fmla="*/ 720431 h 764297"/>
                <a:gd name="connsiteX4-37" fmla="*/ 1023802 w 1070232"/>
                <a:gd name="connsiteY4-38" fmla="*/ 85431 h 764297"/>
                <a:gd name="connsiteX5-39" fmla="*/ 513421 w 1070232"/>
                <a:gd name="connsiteY5-40" fmla="*/ 85431 h 764297"/>
                <a:gd name="connsiteX6-41" fmla="*/ 58602 w 1070232"/>
                <a:gd name="connsiteY6-42" fmla="*/ 98131 h 764297"/>
                <a:gd name="connsiteX0-43" fmla="*/ 58602 w 1070232"/>
                <a:gd name="connsiteY0-44" fmla="*/ 60875 h 727041"/>
                <a:gd name="connsiteX1-45" fmla="*/ 58602 w 1070232"/>
                <a:gd name="connsiteY1-46" fmla="*/ 657775 h 727041"/>
                <a:gd name="connsiteX2-47" fmla="*/ 541202 w 1070232"/>
                <a:gd name="connsiteY2-48" fmla="*/ 670475 h 727041"/>
                <a:gd name="connsiteX3-49" fmla="*/ 998402 w 1070232"/>
                <a:gd name="connsiteY3-50" fmla="*/ 683175 h 727041"/>
                <a:gd name="connsiteX4-51" fmla="*/ 1023802 w 1070232"/>
                <a:gd name="connsiteY4-52" fmla="*/ 48175 h 727041"/>
                <a:gd name="connsiteX5-53" fmla="*/ 513421 w 1070232"/>
                <a:gd name="connsiteY5-54" fmla="*/ 48175 h 727041"/>
                <a:gd name="connsiteX6-55" fmla="*/ 58602 w 1070232"/>
                <a:gd name="connsiteY6-56" fmla="*/ 60875 h 727041"/>
                <a:gd name="connsiteX0-57" fmla="*/ 46275 w 1057905"/>
                <a:gd name="connsiteY0-58" fmla="*/ 94944 h 761110"/>
                <a:gd name="connsiteX1-59" fmla="*/ 46275 w 1057905"/>
                <a:gd name="connsiteY1-60" fmla="*/ 691844 h 761110"/>
                <a:gd name="connsiteX2-61" fmla="*/ 528875 w 1057905"/>
                <a:gd name="connsiteY2-62" fmla="*/ 704544 h 761110"/>
                <a:gd name="connsiteX3-63" fmla="*/ 986075 w 1057905"/>
                <a:gd name="connsiteY3-64" fmla="*/ 717244 h 761110"/>
                <a:gd name="connsiteX4-65" fmla="*/ 1011475 w 1057905"/>
                <a:gd name="connsiteY4-66" fmla="*/ 82244 h 761110"/>
                <a:gd name="connsiteX5-67" fmla="*/ 284400 w 1057905"/>
                <a:gd name="connsiteY5-68" fmla="*/ 6044 h 761110"/>
                <a:gd name="connsiteX6-69" fmla="*/ 46275 w 1057905"/>
                <a:gd name="connsiteY6-70" fmla="*/ 94944 h 761110"/>
                <a:gd name="connsiteX0-71" fmla="*/ 46275 w 1061475"/>
                <a:gd name="connsiteY0-72" fmla="*/ 89434 h 755600"/>
                <a:gd name="connsiteX1-73" fmla="*/ 46275 w 1061475"/>
                <a:gd name="connsiteY1-74" fmla="*/ 686334 h 755600"/>
                <a:gd name="connsiteX2-75" fmla="*/ 528875 w 1061475"/>
                <a:gd name="connsiteY2-76" fmla="*/ 699034 h 755600"/>
                <a:gd name="connsiteX3-77" fmla="*/ 986075 w 1061475"/>
                <a:gd name="connsiteY3-78" fmla="*/ 711734 h 755600"/>
                <a:gd name="connsiteX4-79" fmla="*/ 1011475 w 1061475"/>
                <a:gd name="connsiteY4-80" fmla="*/ 76734 h 755600"/>
                <a:gd name="connsiteX5-81" fmla="*/ 488393 w 1061475"/>
                <a:gd name="connsiteY5-82" fmla="*/ 64034 h 755600"/>
                <a:gd name="connsiteX6-83" fmla="*/ 284400 w 1061475"/>
                <a:gd name="connsiteY6-84" fmla="*/ 534 h 755600"/>
                <a:gd name="connsiteX7" fmla="*/ 46275 w 1061475"/>
                <a:gd name="connsiteY7" fmla="*/ 89434 h 755600"/>
                <a:gd name="connsiteX0-85" fmla="*/ 46275 w 1047353"/>
                <a:gd name="connsiteY0-86" fmla="*/ 99041 h 765207"/>
                <a:gd name="connsiteX1-87" fmla="*/ 46275 w 1047353"/>
                <a:gd name="connsiteY1-88" fmla="*/ 695941 h 765207"/>
                <a:gd name="connsiteX2-89" fmla="*/ 528875 w 1047353"/>
                <a:gd name="connsiteY2-90" fmla="*/ 708641 h 765207"/>
                <a:gd name="connsiteX3-91" fmla="*/ 986075 w 1047353"/>
                <a:gd name="connsiteY3-92" fmla="*/ 721341 h 765207"/>
                <a:gd name="connsiteX4-93" fmla="*/ 1011475 w 1047353"/>
                <a:gd name="connsiteY4-94" fmla="*/ 86341 h 765207"/>
                <a:gd name="connsiteX5-95" fmla="*/ 695562 w 1047353"/>
                <a:gd name="connsiteY5-96" fmla="*/ 2204 h 765207"/>
                <a:gd name="connsiteX6-97" fmla="*/ 488393 w 1047353"/>
                <a:gd name="connsiteY6-98" fmla="*/ 73641 h 765207"/>
                <a:gd name="connsiteX7-99" fmla="*/ 284400 w 1047353"/>
                <a:gd name="connsiteY7-100" fmla="*/ 10141 h 765207"/>
                <a:gd name="connsiteX8" fmla="*/ 46275 w 1047353"/>
                <a:gd name="connsiteY8" fmla="*/ 99041 h 765207"/>
                <a:gd name="connsiteX0-101" fmla="*/ 46275 w 1006124"/>
                <a:gd name="connsiteY0-102" fmla="*/ 99693 h 766035"/>
                <a:gd name="connsiteX1-103" fmla="*/ 46275 w 1006124"/>
                <a:gd name="connsiteY1-104" fmla="*/ 696593 h 766035"/>
                <a:gd name="connsiteX2-105" fmla="*/ 528875 w 1006124"/>
                <a:gd name="connsiteY2-106" fmla="*/ 709293 h 766035"/>
                <a:gd name="connsiteX3-107" fmla="*/ 986075 w 1006124"/>
                <a:gd name="connsiteY3-108" fmla="*/ 721993 h 766035"/>
                <a:gd name="connsiteX4-109" fmla="*/ 901937 w 1006124"/>
                <a:gd name="connsiteY4-110" fmla="*/ 84612 h 766035"/>
                <a:gd name="connsiteX5-111" fmla="*/ 695562 w 1006124"/>
                <a:gd name="connsiteY5-112" fmla="*/ 2856 h 766035"/>
                <a:gd name="connsiteX6-113" fmla="*/ 488393 w 1006124"/>
                <a:gd name="connsiteY6-114" fmla="*/ 74293 h 766035"/>
                <a:gd name="connsiteX7-115" fmla="*/ 284400 w 1006124"/>
                <a:gd name="connsiteY7-116" fmla="*/ 10793 h 766035"/>
                <a:gd name="connsiteX8-117" fmla="*/ 46275 w 1006124"/>
                <a:gd name="connsiteY8-118" fmla="*/ 99693 h 766035"/>
                <a:gd name="connsiteX0-119" fmla="*/ 46275 w 1032988"/>
                <a:gd name="connsiteY0-120" fmla="*/ 98455 h 764445"/>
                <a:gd name="connsiteX1-121" fmla="*/ 46275 w 1032988"/>
                <a:gd name="connsiteY1-122" fmla="*/ 695355 h 764445"/>
                <a:gd name="connsiteX2-123" fmla="*/ 528875 w 1032988"/>
                <a:gd name="connsiteY2-124" fmla="*/ 708055 h 764445"/>
                <a:gd name="connsiteX3-125" fmla="*/ 986075 w 1032988"/>
                <a:gd name="connsiteY3-126" fmla="*/ 720755 h 764445"/>
                <a:gd name="connsiteX4-127" fmla="*/ 985281 w 1032988"/>
                <a:gd name="connsiteY4-128" fmla="*/ 88137 h 764445"/>
                <a:gd name="connsiteX5-129" fmla="*/ 695562 w 1032988"/>
                <a:gd name="connsiteY5-130" fmla="*/ 1618 h 764445"/>
                <a:gd name="connsiteX6-131" fmla="*/ 488393 w 1032988"/>
                <a:gd name="connsiteY6-132" fmla="*/ 73055 h 764445"/>
                <a:gd name="connsiteX7-133" fmla="*/ 284400 w 1032988"/>
                <a:gd name="connsiteY7-134" fmla="*/ 9555 h 764445"/>
                <a:gd name="connsiteX8-135" fmla="*/ 46275 w 1032988"/>
                <a:gd name="connsiteY8-136" fmla="*/ 98455 h 764445"/>
                <a:gd name="connsiteX0-137" fmla="*/ 46275 w 1032988"/>
                <a:gd name="connsiteY0-138" fmla="*/ 96909 h 762899"/>
                <a:gd name="connsiteX1-139" fmla="*/ 46275 w 1032988"/>
                <a:gd name="connsiteY1-140" fmla="*/ 693809 h 762899"/>
                <a:gd name="connsiteX2-141" fmla="*/ 528875 w 1032988"/>
                <a:gd name="connsiteY2-142" fmla="*/ 706509 h 762899"/>
                <a:gd name="connsiteX3-143" fmla="*/ 986075 w 1032988"/>
                <a:gd name="connsiteY3-144" fmla="*/ 719209 h 762899"/>
                <a:gd name="connsiteX4-145" fmla="*/ 985281 w 1032988"/>
                <a:gd name="connsiteY4-146" fmla="*/ 86591 h 762899"/>
                <a:gd name="connsiteX5-147" fmla="*/ 695562 w 1032988"/>
                <a:gd name="connsiteY5-148" fmla="*/ 72 h 762899"/>
                <a:gd name="connsiteX6-149" fmla="*/ 488393 w 1032988"/>
                <a:gd name="connsiteY6-150" fmla="*/ 71509 h 762899"/>
                <a:gd name="connsiteX7-151" fmla="*/ 284400 w 1032988"/>
                <a:gd name="connsiteY7-152" fmla="*/ 8009 h 762899"/>
                <a:gd name="connsiteX8-153" fmla="*/ 46275 w 1032988"/>
                <a:gd name="connsiteY8-154" fmla="*/ 96909 h 762899"/>
                <a:gd name="connsiteX0-155" fmla="*/ 46275 w 1032988"/>
                <a:gd name="connsiteY0-156" fmla="*/ 102993 h 768983"/>
                <a:gd name="connsiteX1-157" fmla="*/ 46275 w 1032988"/>
                <a:gd name="connsiteY1-158" fmla="*/ 699893 h 768983"/>
                <a:gd name="connsiteX2-159" fmla="*/ 528875 w 1032988"/>
                <a:gd name="connsiteY2-160" fmla="*/ 712593 h 768983"/>
                <a:gd name="connsiteX3-161" fmla="*/ 986075 w 1032988"/>
                <a:gd name="connsiteY3-162" fmla="*/ 725293 h 768983"/>
                <a:gd name="connsiteX4-163" fmla="*/ 985281 w 1032988"/>
                <a:gd name="connsiteY4-164" fmla="*/ 92675 h 768983"/>
                <a:gd name="connsiteX5-165" fmla="*/ 695562 w 1032988"/>
                <a:gd name="connsiteY5-166" fmla="*/ 6156 h 768983"/>
                <a:gd name="connsiteX6-167" fmla="*/ 488393 w 1032988"/>
                <a:gd name="connsiteY6-168" fmla="*/ 77593 h 768983"/>
                <a:gd name="connsiteX7-169" fmla="*/ 284400 w 1032988"/>
                <a:gd name="connsiteY7-170" fmla="*/ 14093 h 768983"/>
                <a:gd name="connsiteX8-171" fmla="*/ 46275 w 1032988"/>
                <a:gd name="connsiteY8-172" fmla="*/ 102993 h 768983"/>
                <a:gd name="connsiteX0-173" fmla="*/ 46275 w 1032988"/>
                <a:gd name="connsiteY0-174" fmla="*/ 102993 h 768983"/>
                <a:gd name="connsiteX1-175" fmla="*/ 46275 w 1032988"/>
                <a:gd name="connsiteY1-176" fmla="*/ 699893 h 768983"/>
                <a:gd name="connsiteX2-177" fmla="*/ 528875 w 1032988"/>
                <a:gd name="connsiteY2-178" fmla="*/ 712593 h 768983"/>
                <a:gd name="connsiteX3-179" fmla="*/ 986075 w 1032988"/>
                <a:gd name="connsiteY3-180" fmla="*/ 725293 h 768983"/>
                <a:gd name="connsiteX4-181" fmla="*/ 985281 w 1032988"/>
                <a:gd name="connsiteY4-182" fmla="*/ 92675 h 768983"/>
                <a:gd name="connsiteX5-183" fmla="*/ 695562 w 1032988"/>
                <a:gd name="connsiteY5-184" fmla="*/ 6156 h 768983"/>
                <a:gd name="connsiteX6-185" fmla="*/ 488393 w 1032988"/>
                <a:gd name="connsiteY6-186" fmla="*/ 77593 h 768983"/>
                <a:gd name="connsiteX7-187" fmla="*/ 284400 w 1032988"/>
                <a:gd name="connsiteY7-188" fmla="*/ 14093 h 768983"/>
                <a:gd name="connsiteX8-189" fmla="*/ 46275 w 1032988"/>
                <a:gd name="connsiteY8-190" fmla="*/ 102993 h 768983"/>
                <a:gd name="connsiteX0-191" fmla="*/ 46275 w 1032988"/>
                <a:gd name="connsiteY0-192" fmla="*/ 102993 h 768983"/>
                <a:gd name="connsiteX1-193" fmla="*/ 46275 w 1032988"/>
                <a:gd name="connsiteY1-194" fmla="*/ 699893 h 768983"/>
                <a:gd name="connsiteX2-195" fmla="*/ 528875 w 1032988"/>
                <a:gd name="connsiteY2-196" fmla="*/ 712593 h 768983"/>
                <a:gd name="connsiteX3-197" fmla="*/ 986075 w 1032988"/>
                <a:gd name="connsiteY3-198" fmla="*/ 725293 h 768983"/>
                <a:gd name="connsiteX4-199" fmla="*/ 985281 w 1032988"/>
                <a:gd name="connsiteY4-200" fmla="*/ 92675 h 768983"/>
                <a:gd name="connsiteX5-201" fmla="*/ 695562 w 1032988"/>
                <a:gd name="connsiteY5-202" fmla="*/ 6156 h 768983"/>
                <a:gd name="connsiteX6-203" fmla="*/ 507443 w 1032988"/>
                <a:gd name="connsiteY6-204" fmla="*/ 77593 h 768983"/>
                <a:gd name="connsiteX7-205" fmla="*/ 284400 w 1032988"/>
                <a:gd name="connsiteY7-206" fmla="*/ 14093 h 768983"/>
                <a:gd name="connsiteX8-207" fmla="*/ 46275 w 1032988"/>
                <a:gd name="connsiteY8-208" fmla="*/ 102993 h 768983"/>
                <a:gd name="connsiteX0-209" fmla="*/ 46275 w 1032988"/>
                <a:gd name="connsiteY0-210" fmla="*/ 102993 h 768983"/>
                <a:gd name="connsiteX1-211" fmla="*/ 46275 w 1032988"/>
                <a:gd name="connsiteY1-212" fmla="*/ 699893 h 768983"/>
                <a:gd name="connsiteX2-213" fmla="*/ 528875 w 1032988"/>
                <a:gd name="connsiteY2-214" fmla="*/ 712593 h 768983"/>
                <a:gd name="connsiteX3-215" fmla="*/ 986075 w 1032988"/>
                <a:gd name="connsiteY3-216" fmla="*/ 725293 h 768983"/>
                <a:gd name="connsiteX4-217" fmla="*/ 985281 w 1032988"/>
                <a:gd name="connsiteY4-218" fmla="*/ 92675 h 768983"/>
                <a:gd name="connsiteX5-219" fmla="*/ 695562 w 1032988"/>
                <a:gd name="connsiteY5-220" fmla="*/ 6156 h 768983"/>
                <a:gd name="connsiteX6-221" fmla="*/ 507443 w 1032988"/>
                <a:gd name="connsiteY6-222" fmla="*/ 77593 h 768983"/>
                <a:gd name="connsiteX7-223" fmla="*/ 284400 w 1032988"/>
                <a:gd name="connsiteY7-224" fmla="*/ 14093 h 768983"/>
                <a:gd name="connsiteX8-225" fmla="*/ 46275 w 1032988"/>
                <a:gd name="connsiteY8-226" fmla="*/ 102993 h 768983"/>
                <a:gd name="connsiteX0-227" fmla="*/ 46275 w 1032988"/>
                <a:gd name="connsiteY0-228" fmla="*/ 108946 h 774936"/>
                <a:gd name="connsiteX1-229" fmla="*/ 46275 w 1032988"/>
                <a:gd name="connsiteY1-230" fmla="*/ 705846 h 774936"/>
                <a:gd name="connsiteX2-231" fmla="*/ 528875 w 1032988"/>
                <a:gd name="connsiteY2-232" fmla="*/ 718546 h 774936"/>
                <a:gd name="connsiteX3-233" fmla="*/ 986075 w 1032988"/>
                <a:gd name="connsiteY3-234" fmla="*/ 731246 h 774936"/>
                <a:gd name="connsiteX4-235" fmla="*/ 985281 w 1032988"/>
                <a:gd name="connsiteY4-236" fmla="*/ 98628 h 774936"/>
                <a:gd name="connsiteX5-237" fmla="*/ 693181 w 1032988"/>
                <a:gd name="connsiteY5-238" fmla="*/ 4965 h 774936"/>
                <a:gd name="connsiteX6-239" fmla="*/ 507443 w 1032988"/>
                <a:gd name="connsiteY6-240" fmla="*/ 83546 h 774936"/>
                <a:gd name="connsiteX7-241" fmla="*/ 284400 w 1032988"/>
                <a:gd name="connsiteY7-242" fmla="*/ 20046 h 774936"/>
                <a:gd name="connsiteX8-243" fmla="*/ 46275 w 1032988"/>
                <a:gd name="connsiteY8-244" fmla="*/ 108946 h 774936"/>
                <a:gd name="connsiteX0-245" fmla="*/ 47388 w 1034101"/>
                <a:gd name="connsiteY0-246" fmla="*/ 108946 h 774936"/>
                <a:gd name="connsiteX1-247" fmla="*/ 47388 w 1034101"/>
                <a:gd name="connsiteY1-248" fmla="*/ 705846 h 774936"/>
                <a:gd name="connsiteX2-249" fmla="*/ 529988 w 1034101"/>
                <a:gd name="connsiteY2-250" fmla="*/ 718546 h 774936"/>
                <a:gd name="connsiteX3-251" fmla="*/ 987188 w 1034101"/>
                <a:gd name="connsiteY3-252" fmla="*/ 731246 h 774936"/>
                <a:gd name="connsiteX4-253" fmla="*/ 986394 w 1034101"/>
                <a:gd name="connsiteY4-254" fmla="*/ 98628 h 774936"/>
                <a:gd name="connsiteX5-255" fmla="*/ 694294 w 1034101"/>
                <a:gd name="connsiteY5-256" fmla="*/ 4965 h 774936"/>
                <a:gd name="connsiteX6-257" fmla="*/ 508556 w 1034101"/>
                <a:gd name="connsiteY6-258" fmla="*/ 83546 h 774936"/>
                <a:gd name="connsiteX7-259" fmla="*/ 306944 w 1034101"/>
                <a:gd name="connsiteY7-260" fmla="*/ 5759 h 774936"/>
                <a:gd name="connsiteX8-261" fmla="*/ 47388 w 1034101"/>
                <a:gd name="connsiteY8-262" fmla="*/ 108946 h 774936"/>
                <a:gd name="connsiteX0-263" fmla="*/ 47388 w 1034101"/>
                <a:gd name="connsiteY0-264" fmla="*/ 111765 h 777755"/>
                <a:gd name="connsiteX1-265" fmla="*/ 47388 w 1034101"/>
                <a:gd name="connsiteY1-266" fmla="*/ 708665 h 777755"/>
                <a:gd name="connsiteX2-267" fmla="*/ 529988 w 1034101"/>
                <a:gd name="connsiteY2-268" fmla="*/ 721365 h 777755"/>
                <a:gd name="connsiteX3-269" fmla="*/ 987188 w 1034101"/>
                <a:gd name="connsiteY3-270" fmla="*/ 734065 h 777755"/>
                <a:gd name="connsiteX4-271" fmla="*/ 986394 w 1034101"/>
                <a:gd name="connsiteY4-272" fmla="*/ 101447 h 777755"/>
                <a:gd name="connsiteX5-273" fmla="*/ 694294 w 1034101"/>
                <a:gd name="connsiteY5-274" fmla="*/ 7784 h 777755"/>
                <a:gd name="connsiteX6-275" fmla="*/ 508556 w 1034101"/>
                <a:gd name="connsiteY6-276" fmla="*/ 86365 h 777755"/>
                <a:gd name="connsiteX7-277" fmla="*/ 306944 w 1034101"/>
                <a:gd name="connsiteY7-278" fmla="*/ 8578 h 777755"/>
                <a:gd name="connsiteX8-279" fmla="*/ 47388 w 1034101"/>
                <a:gd name="connsiteY8-280" fmla="*/ 111765 h 777755"/>
                <a:gd name="connsiteX0-281" fmla="*/ 47388 w 1034101"/>
                <a:gd name="connsiteY0-282" fmla="*/ 111765 h 777755"/>
                <a:gd name="connsiteX1-283" fmla="*/ 47388 w 1034101"/>
                <a:gd name="connsiteY1-284" fmla="*/ 708665 h 777755"/>
                <a:gd name="connsiteX2-285" fmla="*/ 529988 w 1034101"/>
                <a:gd name="connsiteY2-286" fmla="*/ 721365 h 777755"/>
                <a:gd name="connsiteX3-287" fmla="*/ 987188 w 1034101"/>
                <a:gd name="connsiteY3-288" fmla="*/ 734065 h 777755"/>
                <a:gd name="connsiteX4-289" fmla="*/ 986394 w 1034101"/>
                <a:gd name="connsiteY4-290" fmla="*/ 101447 h 777755"/>
                <a:gd name="connsiteX5-291" fmla="*/ 694294 w 1034101"/>
                <a:gd name="connsiteY5-292" fmla="*/ 7784 h 777755"/>
                <a:gd name="connsiteX6-293" fmla="*/ 508556 w 1034101"/>
                <a:gd name="connsiteY6-294" fmla="*/ 86365 h 777755"/>
                <a:gd name="connsiteX7-295" fmla="*/ 306944 w 1034101"/>
                <a:gd name="connsiteY7-296" fmla="*/ 8578 h 777755"/>
                <a:gd name="connsiteX8-297" fmla="*/ 47388 w 1034101"/>
                <a:gd name="connsiteY8-298" fmla="*/ 111765 h 777755"/>
                <a:gd name="connsiteX0-299" fmla="*/ 47388 w 1034101"/>
                <a:gd name="connsiteY0-300" fmla="*/ 108947 h 774937"/>
                <a:gd name="connsiteX1-301" fmla="*/ 47388 w 1034101"/>
                <a:gd name="connsiteY1-302" fmla="*/ 705847 h 774937"/>
                <a:gd name="connsiteX2-303" fmla="*/ 529988 w 1034101"/>
                <a:gd name="connsiteY2-304" fmla="*/ 718547 h 774937"/>
                <a:gd name="connsiteX3-305" fmla="*/ 987188 w 1034101"/>
                <a:gd name="connsiteY3-306" fmla="*/ 731247 h 774937"/>
                <a:gd name="connsiteX4-307" fmla="*/ 986394 w 1034101"/>
                <a:gd name="connsiteY4-308" fmla="*/ 98629 h 774937"/>
                <a:gd name="connsiteX5-309" fmla="*/ 694294 w 1034101"/>
                <a:gd name="connsiteY5-310" fmla="*/ 4966 h 774937"/>
                <a:gd name="connsiteX6-311" fmla="*/ 508556 w 1034101"/>
                <a:gd name="connsiteY6-312" fmla="*/ 83547 h 774937"/>
                <a:gd name="connsiteX7-313" fmla="*/ 306944 w 1034101"/>
                <a:gd name="connsiteY7-314" fmla="*/ 5760 h 774937"/>
                <a:gd name="connsiteX8-315" fmla="*/ 47388 w 1034101"/>
                <a:gd name="connsiteY8-316" fmla="*/ 108947 h 774937"/>
                <a:gd name="connsiteX0-317" fmla="*/ 38643 w 1025356"/>
                <a:gd name="connsiteY0-318" fmla="*/ 120736 h 786726"/>
                <a:gd name="connsiteX1-319" fmla="*/ 38643 w 1025356"/>
                <a:gd name="connsiteY1-320" fmla="*/ 717636 h 786726"/>
                <a:gd name="connsiteX2-321" fmla="*/ 521243 w 1025356"/>
                <a:gd name="connsiteY2-322" fmla="*/ 730336 h 786726"/>
                <a:gd name="connsiteX3-323" fmla="*/ 978443 w 1025356"/>
                <a:gd name="connsiteY3-324" fmla="*/ 743036 h 786726"/>
                <a:gd name="connsiteX4-325" fmla="*/ 977649 w 1025356"/>
                <a:gd name="connsiteY4-326" fmla="*/ 110418 h 786726"/>
                <a:gd name="connsiteX5-327" fmla="*/ 685549 w 1025356"/>
                <a:gd name="connsiteY5-328" fmla="*/ 16755 h 786726"/>
                <a:gd name="connsiteX6-329" fmla="*/ 499811 w 1025356"/>
                <a:gd name="connsiteY6-330" fmla="*/ 95336 h 786726"/>
                <a:gd name="connsiteX7-331" fmla="*/ 298199 w 1025356"/>
                <a:gd name="connsiteY7-332" fmla="*/ 17549 h 786726"/>
                <a:gd name="connsiteX8-333" fmla="*/ 38643 w 1025356"/>
                <a:gd name="connsiteY8-334" fmla="*/ 120736 h 786726"/>
                <a:gd name="connsiteX0-335" fmla="*/ 39240 w 1025953"/>
                <a:gd name="connsiteY0-336" fmla="*/ 108947 h 774937"/>
                <a:gd name="connsiteX1-337" fmla="*/ 39240 w 1025953"/>
                <a:gd name="connsiteY1-338" fmla="*/ 705847 h 774937"/>
                <a:gd name="connsiteX2-339" fmla="*/ 521840 w 1025953"/>
                <a:gd name="connsiteY2-340" fmla="*/ 718547 h 774937"/>
                <a:gd name="connsiteX3-341" fmla="*/ 979040 w 1025953"/>
                <a:gd name="connsiteY3-342" fmla="*/ 731247 h 774937"/>
                <a:gd name="connsiteX4-343" fmla="*/ 978246 w 1025953"/>
                <a:gd name="connsiteY4-344" fmla="*/ 98629 h 774937"/>
                <a:gd name="connsiteX5-345" fmla="*/ 686146 w 1025953"/>
                <a:gd name="connsiteY5-346" fmla="*/ 4966 h 774937"/>
                <a:gd name="connsiteX6-347" fmla="*/ 500408 w 1025953"/>
                <a:gd name="connsiteY6-348" fmla="*/ 83547 h 774937"/>
                <a:gd name="connsiteX7-349" fmla="*/ 298796 w 1025953"/>
                <a:gd name="connsiteY7-350" fmla="*/ 5760 h 774937"/>
                <a:gd name="connsiteX8-351" fmla="*/ 39240 w 1025953"/>
                <a:gd name="connsiteY8-352" fmla="*/ 108947 h 774937"/>
                <a:gd name="connsiteX0-353" fmla="*/ 41110 w 1027823"/>
                <a:gd name="connsiteY0-354" fmla="*/ 108947 h 774937"/>
                <a:gd name="connsiteX1-355" fmla="*/ 41110 w 1027823"/>
                <a:gd name="connsiteY1-356" fmla="*/ 705847 h 774937"/>
                <a:gd name="connsiteX2-357" fmla="*/ 523710 w 1027823"/>
                <a:gd name="connsiteY2-358" fmla="*/ 718547 h 774937"/>
                <a:gd name="connsiteX3-359" fmla="*/ 980910 w 1027823"/>
                <a:gd name="connsiteY3-360" fmla="*/ 731247 h 774937"/>
                <a:gd name="connsiteX4-361" fmla="*/ 980116 w 1027823"/>
                <a:gd name="connsiteY4-362" fmla="*/ 98629 h 774937"/>
                <a:gd name="connsiteX5-363" fmla="*/ 688016 w 1027823"/>
                <a:gd name="connsiteY5-364" fmla="*/ 4966 h 774937"/>
                <a:gd name="connsiteX6-365" fmla="*/ 502278 w 1027823"/>
                <a:gd name="connsiteY6-366" fmla="*/ 83547 h 774937"/>
                <a:gd name="connsiteX7-367" fmla="*/ 300666 w 1027823"/>
                <a:gd name="connsiteY7-368" fmla="*/ 5760 h 774937"/>
                <a:gd name="connsiteX8-369" fmla="*/ 41110 w 1027823"/>
                <a:gd name="connsiteY8-370" fmla="*/ 108947 h 774937"/>
                <a:gd name="connsiteX0-371" fmla="*/ 41110 w 1027823"/>
                <a:gd name="connsiteY0-372" fmla="*/ 108947 h 774937"/>
                <a:gd name="connsiteX1-373" fmla="*/ 41110 w 1027823"/>
                <a:gd name="connsiteY1-374" fmla="*/ 705847 h 774937"/>
                <a:gd name="connsiteX2-375" fmla="*/ 523710 w 1027823"/>
                <a:gd name="connsiteY2-376" fmla="*/ 718547 h 774937"/>
                <a:gd name="connsiteX3-377" fmla="*/ 980910 w 1027823"/>
                <a:gd name="connsiteY3-378" fmla="*/ 731247 h 774937"/>
                <a:gd name="connsiteX4-379" fmla="*/ 980116 w 1027823"/>
                <a:gd name="connsiteY4-380" fmla="*/ 98629 h 774937"/>
                <a:gd name="connsiteX5-381" fmla="*/ 688016 w 1027823"/>
                <a:gd name="connsiteY5-382" fmla="*/ 4966 h 774937"/>
                <a:gd name="connsiteX6-383" fmla="*/ 502278 w 1027823"/>
                <a:gd name="connsiteY6-384" fmla="*/ 83547 h 774937"/>
                <a:gd name="connsiteX7-385" fmla="*/ 300666 w 1027823"/>
                <a:gd name="connsiteY7-386" fmla="*/ 5760 h 774937"/>
                <a:gd name="connsiteX8-387" fmla="*/ 41110 w 1027823"/>
                <a:gd name="connsiteY8-388" fmla="*/ 108947 h 774937"/>
                <a:gd name="connsiteX0-389" fmla="*/ 41110 w 1027823"/>
                <a:gd name="connsiteY0-390" fmla="*/ 108947 h 774937"/>
                <a:gd name="connsiteX1-391" fmla="*/ 41110 w 1027823"/>
                <a:gd name="connsiteY1-392" fmla="*/ 705847 h 774937"/>
                <a:gd name="connsiteX2-393" fmla="*/ 523710 w 1027823"/>
                <a:gd name="connsiteY2-394" fmla="*/ 718547 h 774937"/>
                <a:gd name="connsiteX3-395" fmla="*/ 980910 w 1027823"/>
                <a:gd name="connsiteY3-396" fmla="*/ 731247 h 774937"/>
                <a:gd name="connsiteX4-397" fmla="*/ 980116 w 1027823"/>
                <a:gd name="connsiteY4-398" fmla="*/ 98629 h 774937"/>
                <a:gd name="connsiteX5-399" fmla="*/ 688016 w 1027823"/>
                <a:gd name="connsiteY5-400" fmla="*/ 4966 h 774937"/>
                <a:gd name="connsiteX6-401" fmla="*/ 502278 w 1027823"/>
                <a:gd name="connsiteY6-402" fmla="*/ 83547 h 774937"/>
                <a:gd name="connsiteX7-403" fmla="*/ 300666 w 1027823"/>
                <a:gd name="connsiteY7-404" fmla="*/ 5760 h 774937"/>
                <a:gd name="connsiteX8-405" fmla="*/ 41110 w 1027823"/>
                <a:gd name="connsiteY8-406" fmla="*/ 108947 h 774937"/>
                <a:gd name="connsiteX0-407" fmla="*/ 41110 w 1027823"/>
                <a:gd name="connsiteY0-408" fmla="*/ 108947 h 774937"/>
                <a:gd name="connsiteX1-409" fmla="*/ 41110 w 1027823"/>
                <a:gd name="connsiteY1-410" fmla="*/ 705847 h 774937"/>
                <a:gd name="connsiteX2-411" fmla="*/ 523710 w 1027823"/>
                <a:gd name="connsiteY2-412" fmla="*/ 718547 h 774937"/>
                <a:gd name="connsiteX3-413" fmla="*/ 980910 w 1027823"/>
                <a:gd name="connsiteY3-414" fmla="*/ 731247 h 774937"/>
                <a:gd name="connsiteX4-415" fmla="*/ 980116 w 1027823"/>
                <a:gd name="connsiteY4-416" fmla="*/ 98629 h 774937"/>
                <a:gd name="connsiteX5-417" fmla="*/ 688016 w 1027823"/>
                <a:gd name="connsiteY5-418" fmla="*/ 4966 h 774937"/>
                <a:gd name="connsiteX6-419" fmla="*/ 502278 w 1027823"/>
                <a:gd name="connsiteY6-420" fmla="*/ 83547 h 774937"/>
                <a:gd name="connsiteX7-421" fmla="*/ 300666 w 1027823"/>
                <a:gd name="connsiteY7-422" fmla="*/ 5760 h 774937"/>
                <a:gd name="connsiteX8-423" fmla="*/ 41110 w 1027823"/>
                <a:gd name="connsiteY8-424" fmla="*/ 108947 h 774937"/>
                <a:gd name="connsiteX0-425" fmla="*/ 41110 w 1027823"/>
                <a:gd name="connsiteY0-426" fmla="*/ 108947 h 774937"/>
                <a:gd name="connsiteX1-427" fmla="*/ 41110 w 1027823"/>
                <a:gd name="connsiteY1-428" fmla="*/ 705847 h 774937"/>
                <a:gd name="connsiteX2-429" fmla="*/ 523710 w 1027823"/>
                <a:gd name="connsiteY2-430" fmla="*/ 718547 h 774937"/>
                <a:gd name="connsiteX3-431" fmla="*/ 980910 w 1027823"/>
                <a:gd name="connsiteY3-432" fmla="*/ 731247 h 774937"/>
                <a:gd name="connsiteX4-433" fmla="*/ 980116 w 1027823"/>
                <a:gd name="connsiteY4-434" fmla="*/ 98629 h 774937"/>
                <a:gd name="connsiteX5-435" fmla="*/ 688016 w 1027823"/>
                <a:gd name="connsiteY5-436" fmla="*/ 4966 h 774937"/>
                <a:gd name="connsiteX6-437" fmla="*/ 502278 w 1027823"/>
                <a:gd name="connsiteY6-438" fmla="*/ 83547 h 774937"/>
                <a:gd name="connsiteX7-439" fmla="*/ 300666 w 1027823"/>
                <a:gd name="connsiteY7-440" fmla="*/ 5760 h 774937"/>
                <a:gd name="connsiteX8-441" fmla="*/ 41110 w 1027823"/>
                <a:gd name="connsiteY8-442" fmla="*/ 108947 h 774937"/>
                <a:gd name="connsiteX0-443" fmla="*/ 41110 w 1027823"/>
                <a:gd name="connsiteY0-444" fmla="*/ 108947 h 774937"/>
                <a:gd name="connsiteX1-445" fmla="*/ 41110 w 1027823"/>
                <a:gd name="connsiteY1-446" fmla="*/ 705847 h 774937"/>
                <a:gd name="connsiteX2-447" fmla="*/ 523710 w 1027823"/>
                <a:gd name="connsiteY2-448" fmla="*/ 718547 h 774937"/>
                <a:gd name="connsiteX3-449" fmla="*/ 980910 w 1027823"/>
                <a:gd name="connsiteY3-450" fmla="*/ 731247 h 774937"/>
                <a:gd name="connsiteX4-451" fmla="*/ 980116 w 1027823"/>
                <a:gd name="connsiteY4-452" fmla="*/ 98629 h 774937"/>
                <a:gd name="connsiteX5-453" fmla="*/ 688016 w 1027823"/>
                <a:gd name="connsiteY5-454" fmla="*/ 4966 h 774937"/>
                <a:gd name="connsiteX6-455" fmla="*/ 502278 w 1027823"/>
                <a:gd name="connsiteY6-456" fmla="*/ 83547 h 774937"/>
                <a:gd name="connsiteX7-457" fmla="*/ 300666 w 1027823"/>
                <a:gd name="connsiteY7-458" fmla="*/ 5760 h 774937"/>
                <a:gd name="connsiteX8-459" fmla="*/ 41110 w 1027823"/>
                <a:gd name="connsiteY8-460" fmla="*/ 108947 h 774937"/>
                <a:gd name="connsiteX0-461" fmla="*/ 41110 w 1027823"/>
                <a:gd name="connsiteY0-462" fmla="*/ 108947 h 774937"/>
                <a:gd name="connsiteX1-463" fmla="*/ 41110 w 1027823"/>
                <a:gd name="connsiteY1-464" fmla="*/ 705847 h 774937"/>
                <a:gd name="connsiteX2-465" fmla="*/ 523710 w 1027823"/>
                <a:gd name="connsiteY2-466" fmla="*/ 718547 h 774937"/>
                <a:gd name="connsiteX3-467" fmla="*/ 980910 w 1027823"/>
                <a:gd name="connsiteY3-468" fmla="*/ 731247 h 774937"/>
                <a:gd name="connsiteX4-469" fmla="*/ 980116 w 1027823"/>
                <a:gd name="connsiteY4-470" fmla="*/ 98629 h 774937"/>
                <a:gd name="connsiteX5-471" fmla="*/ 688016 w 1027823"/>
                <a:gd name="connsiteY5-472" fmla="*/ 4966 h 774937"/>
                <a:gd name="connsiteX6-473" fmla="*/ 502278 w 1027823"/>
                <a:gd name="connsiteY6-474" fmla="*/ 83547 h 774937"/>
                <a:gd name="connsiteX7-475" fmla="*/ 300666 w 1027823"/>
                <a:gd name="connsiteY7-476" fmla="*/ 5760 h 774937"/>
                <a:gd name="connsiteX8-477" fmla="*/ 41110 w 1027823"/>
                <a:gd name="connsiteY8-478" fmla="*/ 108947 h 774937"/>
                <a:gd name="connsiteX0-479" fmla="*/ 56282 w 1042995"/>
                <a:gd name="connsiteY0-480" fmla="*/ 108947 h 774937"/>
                <a:gd name="connsiteX1-481" fmla="*/ 56282 w 1042995"/>
                <a:gd name="connsiteY1-482" fmla="*/ 705847 h 774937"/>
                <a:gd name="connsiteX2-483" fmla="*/ 538882 w 1042995"/>
                <a:gd name="connsiteY2-484" fmla="*/ 718547 h 774937"/>
                <a:gd name="connsiteX3-485" fmla="*/ 996082 w 1042995"/>
                <a:gd name="connsiteY3-486" fmla="*/ 731247 h 774937"/>
                <a:gd name="connsiteX4-487" fmla="*/ 995288 w 1042995"/>
                <a:gd name="connsiteY4-488" fmla="*/ 98629 h 774937"/>
                <a:gd name="connsiteX5-489" fmla="*/ 703188 w 1042995"/>
                <a:gd name="connsiteY5-490" fmla="*/ 4966 h 774937"/>
                <a:gd name="connsiteX6-491" fmla="*/ 517450 w 1042995"/>
                <a:gd name="connsiteY6-492" fmla="*/ 83547 h 774937"/>
                <a:gd name="connsiteX7-493" fmla="*/ 315838 w 1042995"/>
                <a:gd name="connsiteY7-494" fmla="*/ 5760 h 774937"/>
                <a:gd name="connsiteX8-495" fmla="*/ 56282 w 1042995"/>
                <a:gd name="connsiteY8-496" fmla="*/ 108947 h 774937"/>
                <a:gd name="connsiteX0-497" fmla="*/ 35837 w 1022550"/>
                <a:gd name="connsiteY0-498" fmla="*/ 108947 h 774937"/>
                <a:gd name="connsiteX1-499" fmla="*/ 35837 w 1022550"/>
                <a:gd name="connsiteY1-500" fmla="*/ 705847 h 774937"/>
                <a:gd name="connsiteX2-501" fmla="*/ 518437 w 1022550"/>
                <a:gd name="connsiteY2-502" fmla="*/ 718547 h 774937"/>
                <a:gd name="connsiteX3-503" fmla="*/ 975637 w 1022550"/>
                <a:gd name="connsiteY3-504" fmla="*/ 731247 h 774937"/>
                <a:gd name="connsiteX4-505" fmla="*/ 974843 w 1022550"/>
                <a:gd name="connsiteY4-506" fmla="*/ 98629 h 774937"/>
                <a:gd name="connsiteX5-507" fmla="*/ 682743 w 1022550"/>
                <a:gd name="connsiteY5-508" fmla="*/ 4966 h 774937"/>
                <a:gd name="connsiteX6-509" fmla="*/ 497005 w 1022550"/>
                <a:gd name="connsiteY6-510" fmla="*/ 83547 h 774937"/>
                <a:gd name="connsiteX7-511" fmla="*/ 295393 w 1022550"/>
                <a:gd name="connsiteY7-512" fmla="*/ 5760 h 774937"/>
                <a:gd name="connsiteX8-513" fmla="*/ 35837 w 1022550"/>
                <a:gd name="connsiteY8-514" fmla="*/ 108947 h 774937"/>
                <a:gd name="connsiteX0-515" fmla="*/ 1973 w 988686"/>
                <a:gd name="connsiteY0-516" fmla="*/ 108947 h 818953"/>
                <a:gd name="connsiteX1-517" fmla="*/ 1973 w 988686"/>
                <a:gd name="connsiteY1-518" fmla="*/ 705847 h 818953"/>
                <a:gd name="connsiteX2-519" fmla="*/ 484573 w 988686"/>
                <a:gd name="connsiteY2-520" fmla="*/ 718547 h 818953"/>
                <a:gd name="connsiteX3-521" fmla="*/ 941773 w 988686"/>
                <a:gd name="connsiteY3-522" fmla="*/ 731247 h 818953"/>
                <a:gd name="connsiteX4-523" fmla="*/ 940979 w 988686"/>
                <a:gd name="connsiteY4-524" fmla="*/ 98629 h 818953"/>
                <a:gd name="connsiteX5-525" fmla="*/ 648879 w 988686"/>
                <a:gd name="connsiteY5-526" fmla="*/ 4966 h 818953"/>
                <a:gd name="connsiteX6-527" fmla="*/ 463141 w 988686"/>
                <a:gd name="connsiteY6-528" fmla="*/ 83547 h 818953"/>
                <a:gd name="connsiteX7-529" fmla="*/ 261529 w 988686"/>
                <a:gd name="connsiteY7-530" fmla="*/ 5760 h 818953"/>
                <a:gd name="connsiteX8-531" fmla="*/ 1973 w 988686"/>
                <a:gd name="connsiteY8-532" fmla="*/ 108947 h 818953"/>
                <a:gd name="connsiteX0-533" fmla="*/ 103 w 986816"/>
                <a:gd name="connsiteY0-534" fmla="*/ 108947 h 774937"/>
                <a:gd name="connsiteX1-535" fmla="*/ 103 w 986816"/>
                <a:gd name="connsiteY1-536" fmla="*/ 705847 h 774937"/>
                <a:gd name="connsiteX2-537" fmla="*/ 482703 w 986816"/>
                <a:gd name="connsiteY2-538" fmla="*/ 718547 h 774937"/>
                <a:gd name="connsiteX3-539" fmla="*/ 939903 w 986816"/>
                <a:gd name="connsiteY3-540" fmla="*/ 731247 h 774937"/>
                <a:gd name="connsiteX4-541" fmla="*/ 939109 w 986816"/>
                <a:gd name="connsiteY4-542" fmla="*/ 98629 h 774937"/>
                <a:gd name="connsiteX5-543" fmla="*/ 647009 w 986816"/>
                <a:gd name="connsiteY5-544" fmla="*/ 4966 h 774937"/>
                <a:gd name="connsiteX6-545" fmla="*/ 461271 w 986816"/>
                <a:gd name="connsiteY6-546" fmla="*/ 83547 h 774937"/>
                <a:gd name="connsiteX7-547" fmla="*/ 259659 w 986816"/>
                <a:gd name="connsiteY7-548" fmla="*/ 5760 h 774937"/>
                <a:gd name="connsiteX8-549" fmla="*/ 103 w 986816"/>
                <a:gd name="connsiteY8-550" fmla="*/ 108947 h 774937"/>
                <a:gd name="connsiteX0-551" fmla="*/ 16257 w 1002970"/>
                <a:gd name="connsiteY0-552" fmla="*/ 108947 h 775866"/>
                <a:gd name="connsiteX1-553" fmla="*/ 16257 w 1002970"/>
                <a:gd name="connsiteY1-554" fmla="*/ 705847 h 775866"/>
                <a:gd name="connsiteX2-555" fmla="*/ 234537 w 1002970"/>
                <a:gd name="connsiteY2-556" fmla="*/ 678862 h 775866"/>
                <a:gd name="connsiteX3-557" fmla="*/ 498857 w 1002970"/>
                <a:gd name="connsiteY3-558" fmla="*/ 718547 h 775866"/>
                <a:gd name="connsiteX4-559" fmla="*/ 956057 w 1002970"/>
                <a:gd name="connsiteY4-560" fmla="*/ 731247 h 775866"/>
                <a:gd name="connsiteX5-561" fmla="*/ 955263 w 1002970"/>
                <a:gd name="connsiteY5-562" fmla="*/ 98629 h 775866"/>
                <a:gd name="connsiteX6-563" fmla="*/ 663163 w 1002970"/>
                <a:gd name="connsiteY6-564" fmla="*/ 4966 h 775866"/>
                <a:gd name="connsiteX7-565" fmla="*/ 477425 w 1002970"/>
                <a:gd name="connsiteY7-566" fmla="*/ 83547 h 775866"/>
                <a:gd name="connsiteX8-567" fmla="*/ 275813 w 1002970"/>
                <a:gd name="connsiteY8-568" fmla="*/ 5760 h 775866"/>
                <a:gd name="connsiteX9" fmla="*/ 16257 w 1002970"/>
                <a:gd name="connsiteY9" fmla="*/ 108947 h 775866"/>
                <a:gd name="connsiteX0-569" fmla="*/ 26315 w 1013028"/>
                <a:gd name="connsiteY0-570" fmla="*/ 108947 h 794792"/>
                <a:gd name="connsiteX1-571" fmla="*/ 33458 w 1013028"/>
                <a:gd name="connsiteY1-572" fmla="*/ 767759 h 794792"/>
                <a:gd name="connsiteX2-573" fmla="*/ 244595 w 1013028"/>
                <a:gd name="connsiteY2-574" fmla="*/ 678862 h 794792"/>
                <a:gd name="connsiteX3-575" fmla="*/ 508915 w 1013028"/>
                <a:gd name="connsiteY3-576" fmla="*/ 718547 h 794792"/>
                <a:gd name="connsiteX4-577" fmla="*/ 966115 w 1013028"/>
                <a:gd name="connsiteY4-578" fmla="*/ 731247 h 794792"/>
                <a:gd name="connsiteX5-579" fmla="*/ 965321 w 1013028"/>
                <a:gd name="connsiteY5-580" fmla="*/ 98629 h 794792"/>
                <a:gd name="connsiteX6-581" fmla="*/ 673221 w 1013028"/>
                <a:gd name="connsiteY6-582" fmla="*/ 4966 h 794792"/>
                <a:gd name="connsiteX7-583" fmla="*/ 487483 w 1013028"/>
                <a:gd name="connsiteY7-584" fmla="*/ 83547 h 794792"/>
                <a:gd name="connsiteX8-585" fmla="*/ 285871 w 1013028"/>
                <a:gd name="connsiteY8-586" fmla="*/ 5760 h 794792"/>
                <a:gd name="connsiteX9-587" fmla="*/ 26315 w 1013028"/>
                <a:gd name="connsiteY9-588" fmla="*/ 108947 h 794792"/>
                <a:gd name="connsiteX0-589" fmla="*/ 17599 w 1004312"/>
                <a:gd name="connsiteY0-590" fmla="*/ 108947 h 822808"/>
                <a:gd name="connsiteX1-591" fmla="*/ 24742 w 1004312"/>
                <a:gd name="connsiteY1-592" fmla="*/ 767759 h 822808"/>
                <a:gd name="connsiteX2-593" fmla="*/ 235879 w 1004312"/>
                <a:gd name="connsiteY2-594" fmla="*/ 678862 h 822808"/>
                <a:gd name="connsiteX3-595" fmla="*/ 500199 w 1004312"/>
                <a:gd name="connsiteY3-596" fmla="*/ 718547 h 822808"/>
                <a:gd name="connsiteX4-597" fmla="*/ 957399 w 1004312"/>
                <a:gd name="connsiteY4-598" fmla="*/ 731247 h 822808"/>
                <a:gd name="connsiteX5-599" fmla="*/ 956605 w 1004312"/>
                <a:gd name="connsiteY5-600" fmla="*/ 98629 h 822808"/>
                <a:gd name="connsiteX6-601" fmla="*/ 664505 w 1004312"/>
                <a:gd name="connsiteY6-602" fmla="*/ 4966 h 822808"/>
                <a:gd name="connsiteX7-603" fmla="*/ 478767 w 1004312"/>
                <a:gd name="connsiteY7-604" fmla="*/ 83547 h 822808"/>
                <a:gd name="connsiteX8-605" fmla="*/ 277155 w 1004312"/>
                <a:gd name="connsiteY8-606" fmla="*/ 5760 h 822808"/>
                <a:gd name="connsiteX9-607" fmla="*/ 17599 w 1004312"/>
                <a:gd name="connsiteY9-608" fmla="*/ 108947 h 822808"/>
                <a:gd name="connsiteX0-609" fmla="*/ 1076 w 987789"/>
                <a:gd name="connsiteY0-610" fmla="*/ 109733 h 823594"/>
                <a:gd name="connsiteX1-611" fmla="*/ 8219 w 987789"/>
                <a:gd name="connsiteY1-612" fmla="*/ 768545 h 823594"/>
                <a:gd name="connsiteX2-613" fmla="*/ 219356 w 987789"/>
                <a:gd name="connsiteY2-614" fmla="*/ 679648 h 823594"/>
                <a:gd name="connsiteX3-615" fmla="*/ 483676 w 987789"/>
                <a:gd name="connsiteY3-616" fmla="*/ 719333 h 823594"/>
                <a:gd name="connsiteX4-617" fmla="*/ 940876 w 987789"/>
                <a:gd name="connsiteY4-618" fmla="*/ 732033 h 823594"/>
                <a:gd name="connsiteX5-619" fmla="*/ 940082 w 987789"/>
                <a:gd name="connsiteY5-620" fmla="*/ 99415 h 823594"/>
                <a:gd name="connsiteX6-621" fmla="*/ 647982 w 987789"/>
                <a:gd name="connsiteY6-622" fmla="*/ 5752 h 823594"/>
                <a:gd name="connsiteX7-623" fmla="*/ 462244 w 987789"/>
                <a:gd name="connsiteY7-624" fmla="*/ 84333 h 823594"/>
                <a:gd name="connsiteX8-625" fmla="*/ 260632 w 987789"/>
                <a:gd name="connsiteY8-626" fmla="*/ 6546 h 823594"/>
                <a:gd name="connsiteX9-627" fmla="*/ 1076 w 987789"/>
                <a:gd name="connsiteY9-628" fmla="*/ 109733 h 823594"/>
                <a:gd name="connsiteX0-629" fmla="*/ 124 w 986837"/>
                <a:gd name="connsiteY0-630" fmla="*/ 108947 h 822808"/>
                <a:gd name="connsiteX1-631" fmla="*/ 7267 w 986837"/>
                <a:gd name="connsiteY1-632" fmla="*/ 767759 h 822808"/>
                <a:gd name="connsiteX2-633" fmla="*/ 218404 w 986837"/>
                <a:gd name="connsiteY2-634" fmla="*/ 678862 h 822808"/>
                <a:gd name="connsiteX3-635" fmla="*/ 482724 w 986837"/>
                <a:gd name="connsiteY3-636" fmla="*/ 718547 h 822808"/>
                <a:gd name="connsiteX4-637" fmla="*/ 939924 w 986837"/>
                <a:gd name="connsiteY4-638" fmla="*/ 731247 h 822808"/>
                <a:gd name="connsiteX5-639" fmla="*/ 939130 w 986837"/>
                <a:gd name="connsiteY5-640" fmla="*/ 98629 h 822808"/>
                <a:gd name="connsiteX6-641" fmla="*/ 647030 w 986837"/>
                <a:gd name="connsiteY6-642" fmla="*/ 4966 h 822808"/>
                <a:gd name="connsiteX7-643" fmla="*/ 461292 w 986837"/>
                <a:gd name="connsiteY7-644" fmla="*/ 83547 h 822808"/>
                <a:gd name="connsiteX8-645" fmla="*/ 259680 w 986837"/>
                <a:gd name="connsiteY8-646" fmla="*/ 5760 h 822808"/>
                <a:gd name="connsiteX9-647" fmla="*/ 124 w 986837"/>
                <a:gd name="connsiteY9-648" fmla="*/ 108947 h 822808"/>
                <a:gd name="connsiteX0-649" fmla="*/ 124 w 986837"/>
                <a:gd name="connsiteY0-650" fmla="*/ 108947 h 775866"/>
                <a:gd name="connsiteX1-651" fmla="*/ 7267 w 986837"/>
                <a:gd name="connsiteY1-652" fmla="*/ 767759 h 775866"/>
                <a:gd name="connsiteX2-653" fmla="*/ 218404 w 986837"/>
                <a:gd name="connsiteY2-654" fmla="*/ 678862 h 775866"/>
                <a:gd name="connsiteX3-655" fmla="*/ 482724 w 986837"/>
                <a:gd name="connsiteY3-656" fmla="*/ 718547 h 775866"/>
                <a:gd name="connsiteX4-657" fmla="*/ 939924 w 986837"/>
                <a:gd name="connsiteY4-658" fmla="*/ 731247 h 775866"/>
                <a:gd name="connsiteX5-659" fmla="*/ 939130 w 986837"/>
                <a:gd name="connsiteY5-660" fmla="*/ 98629 h 775866"/>
                <a:gd name="connsiteX6-661" fmla="*/ 647030 w 986837"/>
                <a:gd name="connsiteY6-662" fmla="*/ 4966 h 775866"/>
                <a:gd name="connsiteX7-663" fmla="*/ 461292 w 986837"/>
                <a:gd name="connsiteY7-664" fmla="*/ 83547 h 775866"/>
                <a:gd name="connsiteX8-665" fmla="*/ 259680 w 986837"/>
                <a:gd name="connsiteY8-666" fmla="*/ 5760 h 775866"/>
                <a:gd name="connsiteX9-667" fmla="*/ 124 w 986837"/>
                <a:gd name="connsiteY9-668" fmla="*/ 108947 h 775866"/>
                <a:gd name="connsiteX0-669" fmla="*/ 10738 w 997451"/>
                <a:gd name="connsiteY0-670" fmla="*/ 108947 h 799237"/>
                <a:gd name="connsiteX1-671" fmla="*/ 17881 w 997451"/>
                <a:gd name="connsiteY1-672" fmla="*/ 767759 h 799237"/>
                <a:gd name="connsiteX2-673" fmla="*/ 243305 w 997451"/>
                <a:gd name="connsiteY2-674" fmla="*/ 702675 h 799237"/>
                <a:gd name="connsiteX3-675" fmla="*/ 493338 w 997451"/>
                <a:gd name="connsiteY3-676" fmla="*/ 718547 h 799237"/>
                <a:gd name="connsiteX4-677" fmla="*/ 950538 w 997451"/>
                <a:gd name="connsiteY4-678" fmla="*/ 731247 h 799237"/>
                <a:gd name="connsiteX5-679" fmla="*/ 949744 w 997451"/>
                <a:gd name="connsiteY5-680" fmla="*/ 98629 h 799237"/>
                <a:gd name="connsiteX6-681" fmla="*/ 657644 w 997451"/>
                <a:gd name="connsiteY6-682" fmla="*/ 4966 h 799237"/>
                <a:gd name="connsiteX7-683" fmla="*/ 471906 w 997451"/>
                <a:gd name="connsiteY7-684" fmla="*/ 83547 h 799237"/>
                <a:gd name="connsiteX8-685" fmla="*/ 270294 w 997451"/>
                <a:gd name="connsiteY8-686" fmla="*/ 5760 h 799237"/>
                <a:gd name="connsiteX9-687" fmla="*/ 10738 w 997451"/>
                <a:gd name="connsiteY9-688" fmla="*/ 108947 h 799237"/>
                <a:gd name="connsiteX0-689" fmla="*/ 124 w 986837"/>
                <a:gd name="connsiteY0-690" fmla="*/ 108947 h 799237"/>
                <a:gd name="connsiteX1-691" fmla="*/ 7267 w 986837"/>
                <a:gd name="connsiteY1-692" fmla="*/ 767759 h 799237"/>
                <a:gd name="connsiteX2-693" fmla="*/ 232691 w 986837"/>
                <a:gd name="connsiteY2-694" fmla="*/ 702675 h 799237"/>
                <a:gd name="connsiteX3-695" fmla="*/ 482724 w 986837"/>
                <a:gd name="connsiteY3-696" fmla="*/ 718547 h 799237"/>
                <a:gd name="connsiteX4-697" fmla="*/ 939924 w 986837"/>
                <a:gd name="connsiteY4-698" fmla="*/ 731247 h 799237"/>
                <a:gd name="connsiteX5-699" fmla="*/ 939130 w 986837"/>
                <a:gd name="connsiteY5-700" fmla="*/ 98629 h 799237"/>
                <a:gd name="connsiteX6-701" fmla="*/ 647030 w 986837"/>
                <a:gd name="connsiteY6-702" fmla="*/ 4966 h 799237"/>
                <a:gd name="connsiteX7-703" fmla="*/ 461292 w 986837"/>
                <a:gd name="connsiteY7-704" fmla="*/ 83547 h 799237"/>
                <a:gd name="connsiteX8-705" fmla="*/ 259680 w 986837"/>
                <a:gd name="connsiteY8-706" fmla="*/ 5760 h 799237"/>
                <a:gd name="connsiteX9-707" fmla="*/ 124 w 986837"/>
                <a:gd name="connsiteY9-708" fmla="*/ 108947 h 799237"/>
                <a:gd name="connsiteX0-709" fmla="*/ 124 w 986837"/>
                <a:gd name="connsiteY0-710" fmla="*/ 108947 h 780662"/>
                <a:gd name="connsiteX1-711" fmla="*/ 7267 w 986837"/>
                <a:gd name="connsiteY1-712" fmla="*/ 767759 h 780662"/>
                <a:gd name="connsiteX2-713" fmla="*/ 232691 w 986837"/>
                <a:gd name="connsiteY2-714" fmla="*/ 702675 h 780662"/>
                <a:gd name="connsiteX3-715" fmla="*/ 482724 w 986837"/>
                <a:gd name="connsiteY3-716" fmla="*/ 718547 h 780662"/>
                <a:gd name="connsiteX4-717" fmla="*/ 939924 w 986837"/>
                <a:gd name="connsiteY4-718" fmla="*/ 731247 h 780662"/>
                <a:gd name="connsiteX5-719" fmla="*/ 939130 w 986837"/>
                <a:gd name="connsiteY5-720" fmla="*/ 98629 h 780662"/>
                <a:gd name="connsiteX6-721" fmla="*/ 647030 w 986837"/>
                <a:gd name="connsiteY6-722" fmla="*/ 4966 h 780662"/>
                <a:gd name="connsiteX7-723" fmla="*/ 461292 w 986837"/>
                <a:gd name="connsiteY7-724" fmla="*/ 83547 h 780662"/>
                <a:gd name="connsiteX8-725" fmla="*/ 259680 w 986837"/>
                <a:gd name="connsiteY8-726" fmla="*/ 5760 h 780662"/>
                <a:gd name="connsiteX9-727" fmla="*/ 124 w 986837"/>
                <a:gd name="connsiteY9-728" fmla="*/ 108947 h 780662"/>
                <a:gd name="connsiteX0-729" fmla="*/ 124 w 986837"/>
                <a:gd name="connsiteY0-730" fmla="*/ 108947 h 780662"/>
                <a:gd name="connsiteX1-731" fmla="*/ 7267 w 986837"/>
                <a:gd name="connsiteY1-732" fmla="*/ 767759 h 780662"/>
                <a:gd name="connsiteX2-733" fmla="*/ 232691 w 986837"/>
                <a:gd name="connsiteY2-734" fmla="*/ 702675 h 780662"/>
                <a:gd name="connsiteX3-735" fmla="*/ 482724 w 986837"/>
                <a:gd name="connsiteY3-736" fmla="*/ 718547 h 780662"/>
                <a:gd name="connsiteX4-737" fmla="*/ 939924 w 986837"/>
                <a:gd name="connsiteY4-738" fmla="*/ 731247 h 780662"/>
                <a:gd name="connsiteX5-739" fmla="*/ 939130 w 986837"/>
                <a:gd name="connsiteY5-740" fmla="*/ 98629 h 780662"/>
                <a:gd name="connsiteX6-741" fmla="*/ 647030 w 986837"/>
                <a:gd name="connsiteY6-742" fmla="*/ 4966 h 780662"/>
                <a:gd name="connsiteX7-743" fmla="*/ 461292 w 986837"/>
                <a:gd name="connsiteY7-744" fmla="*/ 83547 h 780662"/>
                <a:gd name="connsiteX8-745" fmla="*/ 259680 w 986837"/>
                <a:gd name="connsiteY8-746" fmla="*/ 5760 h 780662"/>
                <a:gd name="connsiteX9-747" fmla="*/ 124 w 986837"/>
                <a:gd name="connsiteY9-748" fmla="*/ 108947 h 780662"/>
                <a:gd name="connsiteX0-749" fmla="*/ 124 w 987820"/>
                <a:gd name="connsiteY0-750" fmla="*/ 108947 h 799081"/>
                <a:gd name="connsiteX1-751" fmla="*/ 7267 w 987820"/>
                <a:gd name="connsiteY1-752" fmla="*/ 767759 h 799081"/>
                <a:gd name="connsiteX2-753" fmla="*/ 232691 w 987820"/>
                <a:gd name="connsiteY2-754" fmla="*/ 702675 h 799081"/>
                <a:gd name="connsiteX3-755" fmla="*/ 468436 w 987820"/>
                <a:gd name="connsiteY3-756" fmla="*/ 778078 h 799081"/>
                <a:gd name="connsiteX4-757" fmla="*/ 939924 w 987820"/>
                <a:gd name="connsiteY4-758" fmla="*/ 731247 h 799081"/>
                <a:gd name="connsiteX5-759" fmla="*/ 939130 w 987820"/>
                <a:gd name="connsiteY5-760" fmla="*/ 98629 h 799081"/>
                <a:gd name="connsiteX6-761" fmla="*/ 647030 w 987820"/>
                <a:gd name="connsiteY6-762" fmla="*/ 4966 h 799081"/>
                <a:gd name="connsiteX7-763" fmla="*/ 461292 w 987820"/>
                <a:gd name="connsiteY7-764" fmla="*/ 83547 h 799081"/>
                <a:gd name="connsiteX8-765" fmla="*/ 259680 w 987820"/>
                <a:gd name="connsiteY8-766" fmla="*/ 5760 h 799081"/>
                <a:gd name="connsiteX9-767" fmla="*/ 124 w 987820"/>
                <a:gd name="connsiteY9-768" fmla="*/ 108947 h 799081"/>
                <a:gd name="connsiteX0-769" fmla="*/ 124 w 987820"/>
                <a:gd name="connsiteY0-770" fmla="*/ 108947 h 799081"/>
                <a:gd name="connsiteX1-771" fmla="*/ 7267 w 987820"/>
                <a:gd name="connsiteY1-772" fmla="*/ 767759 h 799081"/>
                <a:gd name="connsiteX2-773" fmla="*/ 232691 w 987820"/>
                <a:gd name="connsiteY2-774" fmla="*/ 702675 h 799081"/>
                <a:gd name="connsiteX3-775" fmla="*/ 468436 w 987820"/>
                <a:gd name="connsiteY3-776" fmla="*/ 778078 h 799081"/>
                <a:gd name="connsiteX4-777" fmla="*/ 939924 w 987820"/>
                <a:gd name="connsiteY4-778" fmla="*/ 731247 h 799081"/>
                <a:gd name="connsiteX5-779" fmla="*/ 939130 w 987820"/>
                <a:gd name="connsiteY5-780" fmla="*/ 98629 h 799081"/>
                <a:gd name="connsiteX6-781" fmla="*/ 647030 w 987820"/>
                <a:gd name="connsiteY6-782" fmla="*/ 4966 h 799081"/>
                <a:gd name="connsiteX7-783" fmla="*/ 461292 w 987820"/>
                <a:gd name="connsiteY7-784" fmla="*/ 83547 h 799081"/>
                <a:gd name="connsiteX8-785" fmla="*/ 259680 w 987820"/>
                <a:gd name="connsiteY8-786" fmla="*/ 5760 h 799081"/>
                <a:gd name="connsiteX9-787" fmla="*/ 124 w 987820"/>
                <a:gd name="connsiteY9-788" fmla="*/ 108947 h 799081"/>
                <a:gd name="connsiteX0-789" fmla="*/ 124 w 987820"/>
                <a:gd name="connsiteY0-790" fmla="*/ 108947 h 811159"/>
                <a:gd name="connsiteX1-791" fmla="*/ 7267 w 987820"/>
                <a:gd name="connsiteY1-792" fmla="*/ 767759 h 811159"/>
                <a:gd name="connsiteX2-793" fmla="*/ 232691 w 987820"/>
                <a:gd name="connsiteY2-794" fmla="*/ 702675 h 811159"/>
                <a:gd name="connsiteX3-795" fmla="*/ 468436 w 987820"/>
                <a:gd name="connsiteY3-796" fmla="*/ 778078 h 811159"/>
                <a:gd name="connsiteX4-797" fmla="*/ 939924 w 987820"/>
                <a:gd name="connsiteY4-798" fmla="*/ 731247 h 811159"/>
                <a:gd name="connsiteX5-799" fmla="*/ 939130 w 987820"/>
                <a:gd name="connsiteY5-800" fmla="*/ 98629 h 811159"/>
                <a:gd name="connsiteX6-801" fmla="*/ 647030 w 987820"/>
                <a:gd name="connsiteY6-802" fmla="*/ 4966 h 811159"/>
                <a:gd name="connsiteX7-803" fmla="*/ 461292 w 987820"/>
                <a:gd name="connsiteY7-804" fmla="*/ 83547 h 811159"/>
                <a:gd name="connsiteX8-805" fmla="*/ 259680 w 987820"/>
                <a:gd name="connsiteY8-806" fmla="*/ 5760 h 811159"/>
                <a:gd name="connsiteX9-807" fmla="*/ 124 w 987820"/>
                <a:gd name="connsiteY9-808" fmla="*/ 108947 h 811159"/>
                <a:gd name="connsiteX0-809" fmla="*/ 124 w 972431"/>
                <a:gd name="connsiteY0-810" fmla="*/ 108947 h 780662"/>
                <a:gd name="connsiteX1-811" fmla="*/ 7267 w 972431"/>
                <a:gd name="connsiteY1-812" fmla="*/ 767759 h 780662"/>
                <a:gd name="connsiteX2-813" fmla="*/ 232691 w 972431"/>
                <a:gd name="connsiteY2-814" fmla="*/ 702675 h 780662"/>
                <a:gd name="connsiteX3-815" fmla="*/ 468436 w 972431"/>
                <a:gd name="connsiteY3-816" fmla="*/ 778078 h 780662"/>
                <a:gd name="connsiteX4-817" fmla="*/ 704178 w 972431"/>
                <a:gd name="connsiteY4-818" fmla="*/ 724104 h 780662"/>
                <a:gd name="connsiteX5-819" fmla="*/ 939924 w 972431"/>
                <a:gd name="connsiteY5-820" fmla="*/ 731247 h 780662"/>
                <a:gd name="connsiteX6-821" fmla="*/ 939130 w 972431"/>
                <a:gd name="connsiteY6-822" fmla="*/ 98629 h 780662"/>
                <a:gd name="connsiteX7-823" fmla="*/ 647030 w 972431"/>
                <a:gd name="connsiteY7-824" fmla="*/ 4966 h 780662"/>
                <a:gd name="connsiteX8-825" fmla="*/ 461292 w 972431"/>
                <a:gd name="connsiteY8-826" fmla="*/ 83547 h 780662"/>
                <a:gd name="connsiteX9-827" fmla="*/ 259680 w 972431"/>
                <a:gd name="connsiteY9-828" fmla="*/ 5760 h 780662"/>
                <a:gd name="connsiteX10" fmla="*/ 124 w 972431"/>
                <a:gd name="connsiteY10" fmla="*/ 108947 h 780662"/>
                <a:gd name="connsiteX0-829" fmla="*/ 124 w 972431"/>
                <a:gd name="connsiteY0-830" fmla="*/ 108947 h 780662"/>
                <a:gd name="connsiteX1-831" fmla="*/ 7267 w 972431"/>
                <a:gd name="connsiteY1-832" fmla="*/ 767759 h 780662"/>
                <a:gd name="connsiteX2-833" fmla="*/ 232691 w 972431"/>
                <a:gd name="connsiteY2-834" fmla="*/ 702675 h 780662"/>
                <a:gd name="connsiteX3-835" fmla="*/ 468436 w 972431"/>
                <a:gd name="connsiteY3-836" fmla="*/ 778078 h 780662"/>
                <a:gd name="connsiteX4-837" fmla="*/ 704178 w 972431"/>
                <a:gd name="connsiteY4-838" fmla="*/ 724104 h 780662"/>
                <a:gd name="connsiteX5-839" fmla="*/ 939924 w 972431"/>
                <a:gd name="connsiteY5-840" fmla="*/ 731247 h 780662"/>
                <a:gd name="connsiteX6-841" fmla="*/ 939130 w 972431"/>
                <a:gd name="connsiteY6-842" fmla="*/ 98629 h 780662"/>
                <a:gd name="connsiteX7-843" fmla="*/ 647030 w 972431"/>
                <a:gd name="connsiteY7-844" fmla="*/ 4966 h 780662"/>
                <a:gd name="connsiteX8-845" fmla="*/ 461292 w 972431"/>
                <a:gd name="connsiteY8-846" fmla="*/ 83547 h 780662"/>
                <a:gd name="connsiteX9-847" fmla="*/ 259680 w 972431"/>
                <a:gd name="connsiteY9-848" fmla="*/ 5760 h 780662"/>
                <a:gd name="connsiteX10-849" fmla="*/ 124 w 972431"/>
                <a:gd name="connsiteY10-850" fmla="*/ 108947 h 780662"/>
                <a:gd name="connsiteX0-851" fmla="*/ 124 w 972431"/>
                <a:gd name="connsiteY0-852" fmla="*/ 108947 h 780662"/>
                <a:gd name="connsiteX1-853" fmla="*/ 7267 w 972431"/>
                <a:gd name="connsiteY1-854" fmla="*/ 767759 h 780662"/>
                <a:gd name="connsiteX2-855" fmla="*/ 232691 w 972431"/>
                <a:gd name="connsiteY2-856" fmla="*/ 702675 h 780662"/>
                <a:gd name="connsiteX3-857" fmla="*/ 468436 w 972431"/>
                <a:gd name="connsiteY3-858" fmla="*/ 778078 h 780662"/>
                <a:gd name="connsiteX4-859" fmla="*/ 704178 w 972431"/>
                <a:gd name="connsiteY4-860" fmla="*/ 724104 h 780662"/>
                <a:gd name="connsiteX5-861" fmla="*/ 939924 w 972431"/>
                <a:gd name="connsiteY5-862" fmla="*/ 731247 h 780662"/>
                <a:gd name="connsiteX6-863" fmla="*/ 939130 w 972431"/>
                <a:gd name="connsiteY6-864" fmla="*/ 98629 h 780662"/>
                <a:gd name="connsiteX7-865" fmla="*/ 647030 w 972431"/>
                <a:gd name="connsiteY7-866" fmla="*/ 4966 h 780662"/>
                <a:gd name="connsiteX8-867" fmla="*/ 461292 w 972431"/>
                <a:gd name="connsiteY8-868" fmla="*/ 83547 h 780662"/>
                <a:gd name="connsiteX9-869" fmla="*/ 259680 w 972431"/>
                <a:gd name="connsiteY9-870" fmla="*/ 5760 h 780662"/>
                <a:gd name="connsiteX10-871" fmla="*/ 124 w 972431"/>
                <a:gd name="connsiteY10-872" fmla="*/ 108947 h 780662"/>
                <a:gd name="connsiteX0-873" fmla="*/ 124 w 972431"/>
                <a:gd name="connsiteY0-874" fmla="*/ 108947 h 780662"/>
                <a:gd name="connsiteX1-875" fmla="*/ 7267 w 972431"/>
                <a:gd name="connsiteY1-876" fmla="*/ 767759 h 780662"/>
                <a:gd name="connsiteX2-877" fmla="*/ 232691 w 972431"/>
                <a:gd name="connsiteY2-878" fmla="*/ 702675 h 780662"/>
                <a:gd name="connsiteX3-879" fmla="*/ 468436 w 972431"/>
                <a:gd name="connsiteY3-880" fmla="*/ 778078 h 780662"/>
                <a:gd name="connsiteX4-881" fmla="*/ 704178 w 972431"/>
                <a:gd name="connsiteY4-882" fmla="*/ 724104 h 780662"/>
                <a:gd name="connsiteX5-883" fmla="*/ 939924 w 972431"/>
                <a:gd name="connsiteY5-884" fmla="*/ 731247 h 780662"/>
                <a:gd name="connsiteX6-885" fmla="*/ 939130 w 972431"/>
                <a:gd name="connsiteY6-886" fmla="*/ 98629 h 780662"/>
                <a:gd name="connsiteX7-887" fmla="*/ 647030 w 972431"/>
                <a:gd name="connsiteY7-888" fmla="*/ 4966 h 780662"/>
                <a:gd name="connsiteX8-889" fmla="*/ 461292 w 972431"/>
                <a:gd name="connsiteY8-890" fmla="*/ 83547 h 780662"/>
                <a:gd name="connsiteX9-891" fmla="*/ 259680 w 972431"/>
                <a:gd name="connsiteY9-892" fmla="*/ 5760 h 780662"/>
                <a:gd name="connsiteX10-893" fmla="*/ 124 w 972431"/>
                <a:gd name="connsiteY10-894" fmla="*/ 108947 h 780662"/>
                <a:gd name="connsiteX0-895" fmla="*/ 124 w 973725"/>
                <a:gd name="connsiteY0-896" fmla="*/ 108947 h 780662"/>
                <a:gd name="connsiteX1-897" fmla="*/ 7267 w 973725"/>
                <a:gd name="connsiteY1-898" fmla="*/ 767759 h 780662"/>
                <a:gd name="connsiteX2-899" fmla="*/ 232691 w 973725"/>
                <a:gd name="connsiteY2-900" fmla="*/ 702675 h 780662"/>
                <a:gd name="connsiteX3-901" fmla="*/ 468436 w 973725"/>
                <a:gd name="connsiteY3-902" fmla="*/ 778078 h 780662"/>
                <a:gd name="connsiteX4-903" fmla="*/ 682747 w 973725"/>
                <a:gd name="connsiteY4-904" fmla="*/ 721723 h 780662"/>
                <a:gd name="connsiteX5-905" fmla="*/ 939924 w 973725"/>
                <a:gd name="connsiteY5-906" fmla="*/ 731247 h 780662"/>
                <a:gd name="connsiteX6-907" fmla="*/ 939130 w 973725"/>
                <a:gd name="connsiteY6-908" fmla="*/ 98629 h 780662"/>
                <a:gd name="connsiteX7-909" fmla="*/ 647030 w 973725"/>
                <a:gd name="connsiteY7-910" fmla="*/ 4966 h 780662"/>
                <a:gd name="connsiteX8-911" fmla="*/ 461292 w 973725"/>
                <a:gd name="connsiteY8-912" fmla="*/ 83547 h 780662"/>
                <a:gd name="connsiteX9-913" fmla="*/ 259680 w 973725"/>
                <a:gd name="connsiteY9-914" fmla="*/ 5760 h 780662"/>
                <a:gd name="connsiteX10-915" fmla="*/ 124 w 973725"/>
                <a:gd name="connsiteY10-916" fmla="*/ 108947 h 780662"/>
                <a:gd name="connsiteX0-917" fmla="*/ 124 w 973725"/>
                <a:gd name="connsiteY0-918" fmla="*/ 108947 h 780662"/>
                <a:gd name="connsiteX1-919" fmla="*/ 7267 w 973725"/>
                <a:gd name="connsiteY1-920" fmla="*/ 767759 h 780662"/>
                <a:gd name="connsiteX2-921" fmla="*/ 232691 w 973725"/>
                <a:gd name="connsiteY2-922" fmla="*/ 702675 h 780662"/>
                <a:gd name="connsiteX3-923" fmla="*/ 468436 w 973725"/>
                <a:gd name="connsiteY3-924" fmla="*/ 778078 h 780662"/>
                <a:gd name="connsiteX4-925" fmla="*/ 682747 w 973725"/>
                <a:gd name="connsiteY4-926" fmla="*/ 721723 h 780662"/>
                <a:gd name="connsiteX5-927" fmla="*/ 939924 w 973725"/>
                <a:gd name="connsiteY5-928" fmla="*/ 731247 h 780662"/>
                <a:gd name="connsiteX6-929" fmla="*/ 939130 w 973725"/>
                <a:gd name="connsiteY6-930" fmla="*/ 98629 h 780662"/>
                <a:gd name="connsiteX7-931" fmla="*/ 647030 w 973725"/>
                <a:gd name="connsiteY7-932" fmla="*/ 4966 h 780662"/>
                <a:gd name="connsiteX8-933" fmla="*/ 461292 w 973725"/>
                <a:gd name="connsiteY8-934" fmla="*/ 83547 h 780662"/>
                <a:gd name="connsiteX9-935" fmla="*/ 259680 w 973725"/>
                <a:gd name="connsiteY9-936" fmla="*/ 5760 h 780662"/>
                <a:gd name="connsiteX10-937" fmla="*/ 124 w 973725"/>
                <a:gd name="connsiteY10-938" fmla="*/ 108947 h 780662"/>
                <a:gd name="connsiteX0-939" fmla="*/ 124 w 970480"/>
                <a:gd name="connsiteY0-940" fmla="*/ 108947 h 810142"/>
                <a:gd name="connsiteX1-941" fmla="*/ 7267 w 970480"/>
                <a:gd name="connsiteY1-942" fmla="*/ 767759 h 810142"/>
                <a:gd name="connsiteX2-943" fmla="*/ 232691 w 970480"/>
                <a:gd name="connsiteY2-944" fmla="*/ 702675 h 810142"/>
                <a:gd name="connsiteX3-945" fmla="*/ 468436 w 970480"/>
                <a:gd name="connsiteY3-946" fmla="*/ 778078 h 810142"/>
                <a:gd name="connsiteX4-947" fmla="*/ 682747 w 970480"/>
                <a:gd name="connsiteY4-948" fmla="*/ 721723 h 810142"/>
                <a:gd name="connsiteX5-949" fmla="*/ 932781 w 970480"/>
                <a:gd name="connsiteY5-950" fmla="*/ 771728 h 810142"/>
                <a:gd name="connsiteX6-951" fmla="*/ 939130 w 970480"/>
                <a:gd name="connsiteY6-952" fmla="*/ 98629 h 810142"/>
                <a:gd name="connsiteX7-953" fmla="*/ 647030 w 970480"/>
                <a:gd name="connsiteY7-954" fmla="*/ 4966 h 810142"/>
                <a:gd name="connsiteX8-955" fmla="*/ 461292 w 970480"/>
                <a:gd name="connsiteY8-956" fmla="*/ 83547 h 810142"/>
                <a:gd name="connsiteX9-957" fmla="*/ 259680 w 970480"/>
                <a:gd name="connsiteY9-958" fmla="*/ 5760 h 810142"/>
                <a:gd name="connsiteX10-959" fmla="*/ 124 w 970480"/>
                <a:gd name="connsiteY10-960" fmla="*/ 108947 h 810142"/>
                <a:gd name="connsiteX0-961" fmla="*/ 124 w 958636"/>
                <a:gd name="connsiteY0-962" fmla="*/ 108947 h 815292"/>
                <a:gd name="connsiteX1-963" fmla="*/ 7267 w 958636"/>
                <a:gd name="connsiteY1-964" fmla="*/ 767759 h 815292"/>
                <a:gd name="connsiteX2-965" fmla="*/ 232691 w 958636"/>
                <a:gd name="connsiteY2-966" fmla="*/ 702675 h 815292"/>
                <a:gd name="connsiteX3-967" fmla="*/ 468436 w 958636"/>
                <a:gd name="connsiteY3-968" fmla="*/ 778078 h 815292"/>
                <a:gd name="connsiteX4-969" fmla="*/ 682747 w 958636"/>
                <a:gd name="connsiteY4-970" fmla="*/ 721723 h 815292"/>
                <a:gd name="connsiteX5-971" fmla="*/ 932781 w 958636"/>
                <a:gd name="connsiteY5-972" fmla="*/ 771728 h 815292"/>
                <a:gd name="connsiteX6-973" fmla="*/ 939130 w 958636"/>
                <a:gd name="connsiteY6-974" fmla="*/ 98629 h 815292"/>
                <a:gd name="connsiteX7-975" fmla="*/ 647030 w 958636"/>
                <a:gd name="connsiteY7-976" fmla="*/ 4966 h 815292"/>
                <a:gd name="connsiteX8-977" fmla="*/ 461292 w 958636"/>
                <a:gd name="connsiteY8-978" fmla="*/ 83547 h 815292"/>
                <a:gd name="connsiteX9-979" fmla="*/ 259680 w 958636"/>
                <a:gd name="connsiteY9-980" fmla="*/ 5760 h 815292"/>
                <a:gd name="connsiteX10-981" fmla="*/ 124 w 958636"/>
                <a:gd name="connsiteY10-982" fmla="*/ 108947 h 815292"/>
                <a:gd name="connsiteX0-983" fmla="*/ 124 w 963011"/>
                <a:gd name="connsiteY0-984" fmla="*/ 108947 h 805702"/>
                <a:gd name="connsiteX1-985" fmla="*/ 7267 w 963011"/>
                <a:gd name="connsiteY1-986" fmla="*/ 767759 h 805702"/>
                <a:gd name="connsiteX2-987" fmla="*/ 232691 w 963011"/>
                <a:gd name="connsiteY2-988" fmla="*/ 702675 h 805702"/>
                <a:gd name="connsiteX3-989" fmla="*/ 468436 w 963011"/>
                <a:gd name="connsiteY3-990" fmla="*/ 778078 h 805702"/>
                <a:gd name="connsiteX4-991" fmla="*/ 682747 w 963011"/>
                <a:gd name="connsiteY4-992" fmla="*/ 721723 h 805702"/>
                <a:gd name="connsiteX5-993" fmla="*/ 949450 w 963011"/>
                <a:gd name="connsiteY5-994" fmla="*/ 759822 h 805702"/>
                <a:gd name="connsiteX6-995" fmla="*/ 939130 w 963011"/>
                <a:gd name="connsiteY6-996" fmla="*/ 98629 h 805702"/>
                <a:gd name="connsiteX7-997" fmla="*/ 647030 w 963011"/>
                <a:gd name="connsiteY7-998" fmla="*/ 4966 h 805702"/>
                <a:gd name="connsiteX8-999" fmla="*/ 461292 w 963011"/>
                <a:gd name="connsiteY8-1000" fmla="*/ 83547 h 805702"/>
                <a:gd name="connsiteX9-1001" fmla="*/ 259680 w 963011"/>
                <a:gd name="connsiteY9-1002" fmla="*/ 5760 h 805702"/>
                <a:gd name="connsiteX10-1003" fmla="*/ 124 w 963011"/>
                <a:gd name="connsiteY10-1004" fmla="*/ 108947 h 805702"/>
                <a:gd name="connsiteX0-1005" fmla="*/ 124 w 949474"/>
                <a:gd name="connsiteY0-1006" fmla="*/ 108947 h 805702"/>
                <a:gd name="connsiteX1-1007" fmla="*/ 7267 w 949474"/>
                <a:gd name="connsiteY1-1008" fmla="*/ 767759 h 805702"/>
                <a:gd name="connsiteX2-1009" fmla="*/ 232691 w 949474"/>
                <a:gd name="connsiteY2-1010" fmla="*/ 702675 h 805702"/>
                <a:gd name="connsiteX3-1011" fmla="*/ 468436 w 949474"/>
                <a:gd name="connsiteY3-1012" fmla="*/ 778078 h 805702"/>
                <a:gd name="connsiteX4-1013" fmla="*/ 682747 w 949474"/>
                <a:gd name="connsiteY4-1014" fmla="*/ 721723 h 805702"/>
                <a:gd name="connsiteX5-1015" fmla="*/ 949450 w 949474"/>
                <a:gd name="connsiteY5-1016" fmla="*/ 759822 h 805702"/>
                <a:gd name="connsiteX6-1017" fmla="*/ 939130 w 949474"/>
                <a:gd name="connsiteY6-1018" fmla="*/ 98629 h 805702"/>
                <a:gd name="connsiteX7-1019" fmla="*/ 647030 w 949474"/>
                <a:gd name="connsiteY7-1020" fmla="*/ 4966 h 805702"/>
                <a:gd name="connsiteX8-1021" fmla="*/ 461292 w 949474"/>
                <a:gd name="connsiteY8-1022" fmla="*/ 83547 h 805702"/>
                <a:gd name="connsiteX9-1023" fmla="*/ 259680 w 949474"/>
                <a:gd name="connsiteY9-1024" fmla="*/ 5760 h 805702"/>
                <a:gd name="connsiteX10-1025" fmla="*/ 124 w 949474"/>
                <a:gd name="connsiteY10-1026" fmla="*/ 108947 h 805702"/>
                <a:gd name="connsiteX0-1027" fmla="*/ 124 w 949450"/>
                <a:gd name="connsiteY0-1028" fmla="*/ 108947 h 780662"/>
                <a:gd name="connsiteX1-1029" fmla="*/ 7267 w 949450"/>
                <a:gd name="connsiteY1-1030" fmla="*/ 767759 h 780662"/>
                <a:gd name="connsiteX2-1031" fmla="*/ 232691 w 949450"/>
                <a:gd name="connsiteY2-1032" fmla="*/ 702675 h 780662"/>
                <a:gd name="connsiteX3-1033" fmla="*/ 468436 w 949450"/>
                <a:gd name="connsiteY3-1034" fmla="*/ 778078 h 780662"/>
                <a:gd name="connsiteX4-1035" fmla="*/ 682747 w 949450"/>
                <a:gd name="connsiteY4-1036" fmla="*/ 721723 h 780662"/>
                <a:gd name="connsiteX5-1037" fmla="*/ 949450 w 949450"/>
                <a:gd name="connsiteY5-1038" fmla="*/ 759822 h 780662"/>
                <a:gd name="connsiteX6-1039" fmla="*/ 939130 w 949450"/>
                <a:gd name="connsiteY6-1040" fmla="*/ 98629 h 780662"/>
                <a:gd name="connsiteX7-1041" fmla="*/ 647030 w 949450"/>
                <a:gd name="connsiteY7-1042" fmla="*/ 4966 h 780662"/>
                <a:gd name="connsiteX8-1043" fmla="*/ 461292 w 949450"/>
                <a:gd name="connsiteY8-1044" fmla="*/ 83547 h 780662"/>
                <a:gd name="connsiteX9-1045" fmla="*/ 259680 w 949450"/>
                <a:gd name="connsiteY9-1046" fmla="*/ 5760 h 780662"/>
                <a:gd name="connsiteX10-1047" fmla="*/ 124 w 949450"/>
                <a:gd name="connsiteY10-1048" fmla="*/ 108947 h 780662"/>
                <a:gd name="connsiteX0-1049" fmla="*/ 124 w 947069"/>
                <a:gd name="connsiteY0-1050" fmla="*/ 108947 h 780754"/>
                <a:gd name="connsiteX1-1051" fmla="*/ 7267 w 947069"/>
                <a:gd name="connsiteY1-1052" fmla="*/ 767759 h 780754"/>
                <a:gd name="connsiteX2-1053" fmla="*/ 232691 w 947069"/>
                <a:gd name="connsiteY2-1054" fmla="*/ 702675 h 780754"/>
                <a:gd name="connsiteX3-1055" fmla="*/ 468436 w 947069"/>
                <a:gd name="connsiteY3-1056" fmla="*/ 778078 h 780754"/>
                <a:gd name="connsiteX4-1057" fmla="*/ 682747 w 947069"/>
                <a:gd name="connsiteY4-1058" fmla="*/ 721723 h 780754"/>
                <a:gd name="connsiteX5-1059" fmla="*/ 947069 w 947069"/>
                <a:gd name="connsiteY5-1060" fmla="*/ 776491 h 780754"/>
                <a:gd name="connsiteX6-1061" fmla="*/ 939130 w 947069"/>
                <a:gd name="connsiteY6-1062" fmla="*/ 98629 h 780754"/>
                <a:gd name="connsiteX7-1063" fmla="*/ 647030 w 947069"/>
                <a:gd name="connsiteY7-1064" fmla="*/ 4966 h 780754"/>
                <a:gd name="connsiteX8-1065" fmla="*/ 461292 w 947069"/>
                <a:gd name="connsiteY8-1066" fmla="*/ 83547 h 780754"/>
                <a:gd name="connsiteX9-1067" fmla="*/ 259680 w 947069"/>
                <a:gd name="connsiteY9-1068" fmla="*/ 5760 h 780754"/>
                <a:gd name="connsiteX10-1069" fmla="*/ 124 w 947069"/>
                <a:gd name="connsiteY10-1070" fmla="*/ 108947 h 780754"/>
                <a:gd name="connsiteX0-1071" fmla="*/ 124 w 947069"/>
                <a:gd name="connsiteY0-1072" fmla="*/ 108947 h 780662"/>
                <a:gd name="connsiteX1-1073" fmla="*/ 7267 w 947069"/>
                <a:gd name="connsiteY1-1074" fmla="*/ 767759 h 780662"/>
                <a:gd name="connsiteX2-1075" fmla="*/ 232691 w 947069"/>
                <a:gd name="connsiteY2-1076" fmla="*/ 702675 h 780662"/>
                <a:gd name="connsiteX3-1077" fmla="*/ 468436 w 947069"/>
                <a:gd name="connsiteY3-1078" fmla="*/ 778078 h 780662"/>
                <a:gd name="connsiteX4-1079" fmla="*/ 682747 w 947069"/>
                <a:gd name="connsiteY4-1080" fmla="*/ 721723 h 780662"/>
                <a:gd name="connsiteX5-1081" fmla="*/ 947069 w 947069"/>
                <a:gd name="connsiteY5-1082" fmla="*/ 776491 h 780662"/>
                <a:gd name="connsiteX6-1083" fmla="*/ 939130 w 947069"/>
                <a:gd name="connsiteY6-1084" fmla="*/ 98629 h 780662"/>
                <a:gd name="connsiteX7-1085" fmla="*/ 647030 w 947069"/>
                <a:gd name="connsiteY7-1086" fmla="*/ 4966 h 780662"/>
                <a:gd name="connsiteX8-1087" fmla="*/ 461292 w 947069"/>
                <a:gd name="connsiteY8-1088" fmla="*/ 83547 h 780662"/>
                <a:gd name="connsiteX9-1089" fmla="*/ 259680 w 947069"/>
                <a:gd name="connsiteY9-1090" fmla="*/ 5760 h 780662"/>
                <a:gd name="connsiteX10-1091" fmla="*/ 124 w 947069"/>
                <a:gd name="connsiteY10-1092" fmla="*/ 108947 h 780662"/>
                <a:gd name="connsiteX0-1093" fmla="*/ 124 w 964930"/>
                <a:gd name="connsiteY0-1094" fmla="*/ 108947 h 809318"/>
                <a:gd name="connsiteX1-1095" fmla="*/ 7267 w 964930"/>
                <a:gd name="connsiteY1-1096" fmla="*/ 767759 h 809318"/>
                <a:gd name="connsiteX2-1097" fmla="*/ 232691 w 964930"/>
                <a:gd name="connsiteY2-1098" fmla="*/ 702675 h 809318"/>
                <a:gd name="connsiteX3-1099" fmla="*/ 468436 w 964930"/>
                <a:gd name="connsiteY3-1100" fmla="*/ 778078 h 809318"/>
                <a:gd name="connsiteX4-1101" fmla="*/ 687510 w 964930"/>
                <a:gd name="connsiteY4-1102" fmla="*/ 712198 h 809318"/>
                <a:gd name="connsiteX5-1103" fmla="*/ 947069 w 964930"/>
                <a:gd name="connsiteY5-1104" fmla="*/ 776491 h 809318"/>
                <a:gd name="connsiteX6-1105" fmla="*/ 939130 w 964930"/>
                <a:gd name="connsiteY6-1106" fmla="*/ 98629 h 809318"/>
                <a:gd name="connsiteX7-1107" fmla="*/ 647030 w 964930"/>
                <a:gd name="connsiteY7-1108" fmla="*/ 4966 h 809318"/>
                <a:gd name="connsiteX8-1109" fmla="*/ 461292 w 964930"/>
                <a:gd name="connsiteY8-1110" fmla="*/ 83547 h 809318"/>
                <a:gd name="connsiteX9-1111" fmla="*/ 259680 w 964930"/>
                <a:gd name="connsiteY9-1112" fmla="*/ 5760 h 809318"/>
                <a:gd name="connsiteX10-1113" fmla="*/ 124 w 964930"/>
                <a:gd name="connsiteY10-1114" fmla="*/ 108947 h 809318"/>
                <a:gd name="connsiteX0-1115" fmla="*/ 124 w 947129"/>
                <a:gd name="connsiteY0-1116" fmla="*/ 108947 h 788016"/>
                <a:gd name="connsiteX1-1117" fmla="*/ 7267 w 947129"/>
                <a:gd name="connsiteY1-1118" fmla="*/ 767759 h 788016"/>
                <a:gd name="connsiteX2-1119" fmla="*/ 232691 w 947129"/>
                <a:gd name="connsiteY2-1120" fmla="*/ 702675 h 788016"/>
                <a:gd name="connsiteX3-1121" fmla="*/ 468436 w 947129"/>
                <a:gd name="connsiteY3-1122" fmla="*/ 778078 h 788016"/>
                <a:gd name="connsiteX4-1123" fmla="*/ 687510 w 947129"/>
                <a:gd name="connsiteY4-1124" fmla="*/ 712198 h 788016"/>
                <a:gd name="connsiteX5-1125" fmla="*/ 947069 w 947129"/>
                <a:gd name="connsiteY5-1126" fmla="*/ 776491 h 788016"/>
                <a:gd name="connsiteX6-1127" fmla="*/ 939130 w 947129"/>
                <a:gd name="connsiteY6-1128" fmla="*/ 98629 h 788016"/>
                <a:gd name="connsiteX7-1129" fmla="*/ 647030 w 947129"/>
                <a:gd name="connsiteY7-1130" fmla="*/ 4966 h 788016"/>
                <a:gd name="connsiteX8-1131" fmla="*/ 461292 w 947129"/>
                <a:gd name="connsiteY8-1132" fmla="*/ 83547 h 788016"/>
                <a:gd name="connsiteX9-1133" fmla="*/ 259680 w 947129"/>
                <a:gd name="connsiteY9-1134" fmla="*/ 5760 h 788016"/>
                <a:gd name="connsiteX10-1135" fmla="*/ 124 w 947129"/>
                <a:gd name="connsiteY10-1136" fmla="*/ 108947 h 788016"/>
                <a:gd name="connsiteX0-1137" fmla="*/ 124 w 947129"/>
                <a:gd name="connsiteY0-1138" fmla="*/ 108947 h 788016"/>
                <a:gd name="connsiteX1-1139" fmla="*/ 7267 w 947129"/>
                <a:gd name="connsiteY1-1140" fmla="*/ 767759 h 788016"/>
                <a:gd name="connsiteX2-1141" fmla="*/ 232691 w 947129"/>
                <a:gd name="connsiteY2-1142" fmla="*/ 702675 h 788016"/>
                <a:gd name="connsiteX3-1143" fmla="*/ 468436 w 947129"/>
                <a:gd name="connsiteY3-1144" fmla="*/ 778078 h 788016"/>
                <a:gd name="connsiteX4-1145" fmla="*/ 687510 w 947129"/>
                <a:gd name="connsiteY4-1146" fmla="*/ 712198 h 788016"/>
                <a:gd name="connsiteX5-1147" fmla="*/ 947069 w 947129"/>
                <a:gd name="connsiteY5-1148" fmla="*/ 776491 h 788016"/>
                <a:gd name="connsiteX6-1149" fmla="*/ 939130 w 947129"/>
                <a:gd name="connsiteY6-1150" fmla="*/ 98629 h 788016"/>
                <a:gd name="connsiteX7-1151" fmla="*/ 647030 w 947129"/>
                <a:gd name="connsiteY7-1152" fmla="*/ 4966 h 788016"/>
                <a:gd name="connsiteX8-1153" fmla="*/ 461292 w 947129"/>
                <a:gd name="connsiteY8-1154" fmla="*/ 83547 h 788016"/>
                <a:gd name="connsiteX9-1155" fmla="*/ 259680 w 947129"/>
                <a:gd name="connsiteY9-1156" fmla="*/ 5760 h 788016"/>
                <a:gd name="connsiteX10-1157" fmla="*/ 124 w 947129"/>
                <a:gd name="connsiteY10-1158" fmla="*/ 108947 h 788016"/>
                <a:gd name="connsiteX0-1159" fmla="*/ 124 w 947129"/>
                <a:gd name="connsiteY0-1160" fmla="*/ 108947 h 788016"/>
                <a:gd name="connsiteX1-1161" fmla="*/ 7267 w 947129"/>
                <a:gd name="connsiteY1-1162" fmla="*/ 767759 h 788016"/>
                <a:gd name="connsiteX2-1163" fmla="*/ 232691 w 947129"/>
                <a:gd name="connsiteY2-1164" fmla="*/ 702675 h 788016"/>
                <a:gd name="connsiteX3-1165" fmla="*/ 468436 w 947129"/>
                <a:gd name="connsiteY3-1166" fmla="*/ 778078 h 788016"/>
                <a:gd name="connsiteX4-1167" fmla="*/ 687510 w 947129"/>
                <a:gd name="connsiteY4-1168" fmla="*/ 712198 h 788016"/>
                <a:gd name="connsiteX5-1169" fmla="*/ 947069 w 947129"/>
                <a:gd name="connsiteY5-1170" fmla="*/ 776491 h 788016"/>
                <a:gd name="connsiteX6-1171" fmla="*/ 939130 w 947129"/>
                <a:gd name="connsiteY6-1172" fmla="*/ 98629 h 788016"/>
                <a:gd name="connsiteX7-1173" fmla="*/ 647030 w 947129"/>
                <a:gd name="connsiteY7-1174" fmla="*/ 4966 h 788016"/>
                <a:gd name="connsiteX8-1175" fmla="*/ 461292 w 947129"/>
                <a:gd name="connsiteY8-1176" fmla="*/ 83547 h 788016"/>
                <a:gd name="connsiteX9-1177" fmla="*/ 259680 w 947129"/>
                <a:gd name="connsiteY9-1178" fmla="*/ 5760 h 788016"/>
                <a:gd name="connsiteX10-1179" fmla="*/ 124 w 947129"/>
                <a:gd name="connsiteY10-1180" fmla="*/ 108947 h 788016"/>
                <a:gd name="connsiteX0-1181" fmla="*/ 124 w 947129"/>
                <a:gd name="connsiteY0-1182" fmla="*/ 108947 h 788016"/>
                <a:gd name="connsiteX1-1183" fmla="*/ 7267 w 947129"/>
                <a:gd name="connsiteY1-1184" fmla="*/ 767759 h 788016"/>
                <a:gd name="connsiteX2-1185" fmla="*/ 232691 w 947129"/>
                <a:gd name="connsiteY2-1186" fmla="*/ 702675 h 788016"/>
                <a:gd name="connsiteX3-1187" fmla="*/ 468436 w 947129"/>
                <a:gd name="connsiteY3-1188" fmla="*/ 778078 h 788016"/>
                <a:gd name="connsiteX4-1189" fmla="*/ 687510 w 947129"/>
                <a:gd name="connsiteY4-1190" fmla="*/ 712198 h 788016"/>
                <a:gd name="connsiteX5-1191" fmla="*/ 947069 w 947129"/>
                <a:gd name="connsiteY5-1192" fmla="*/ 776491 h 788016"/>
                <a:gd name="connsiteX6-1193" fmla="*/ 939130 w 947129"/>
                <a:gd name="connsiteY6-1194" fmla="*/ 98629 h 788016"/>
                <a:gd name="connsiteX7-1195" fmla="*/ 647030 w 947129"/>
                <a:gd name="connsiteY7-1196" fmla="*/ 4966 h 788016"/>
                <a:gd name="connsiteX8-1197" fmla="*/ 461292 w 947129"/>
                <a:gd name="connsiteY8-1198" fmla="*/ 83547 h 788016"/>
                <a:gd name="connsiteX9-1199" fmla="*/ 259680 w 947129"/>
                <a:gd name="connsiteY9-1200" fmla="*/ 5760 h 788016"/>
                <a:gd name="connsiteX10-1201" fmla="*/ 124 w 947129"/>
                <a:gd name="connsiteY10-1202" fmla="*/ 108947 h 7880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99" y="connsiteY7-100"/>
                </a:cxn>
                <a:cxn ang="0">
                  <a:pos x="connsiteX8-117" y="connsiteY8-118"/>
                </a:cxn>
                <a:cxn ang="0">
                  <a:pos x="connsiteX9-587" y="connsiteY9-588"/>
                </a:cxn>
                <a:cxn ang="0">
                  <a:pos x="connsiteX10-849" y="connsiteY10-850"/>
                </a:cxn>
              </a:cxnLst>
              <a:rect l="l" t="t" r="r" b="b"/>
              <a:pathLst>
                <a:path w="947129" h="788016">
                  <a:moveTo>
                    <a:pt x="124" y="108947"/>
                  </a:moveTo>
                  <a:cubicBezTo>
                    <a:pt x="5680" y="176416"/>
                    <a:pt x="8988" y="716429"/>
                    <a:pt x="7267" y="767759"/>
                  </a:cubicBezTo>
                  <a:cubicBezTo>
                    <a:pt x="5546" y="819089"/>
                    <a:pt x="90345" y="700558"/>
                    <a:pt x="232691" y="702675"/>
                  </a:cubicBezTo>
                  <a:cubicBezTo>
                    <a:pt x="372655" y="719080"/>
                    <a:pt x="440456" y="772374"/>
                    <a:pt x="468436" y="778078"/>
                  </a:cubicBezTo>
                  <a:cubicBezTo>
                    <a:pt x="489106" y="782292"/>
                    <a:pt x="585117" y="712859"/>
                    <a:pt x="687510" y="712198"/>
                  </a:cubicBezTo>
                  <a:cubicBezTo>
                    <a:pt x="818478" y="709156"/>
                    <a:pt x="950376" y="823984"/>
                    <a:pt x="947069" y="776491"/>
                  </a:cubicBezTo>
                  <a:cubicBezTo>
                    <a:pt x="943762" y="728998"/>
                    <a:pt x="944686" y="225232"/>
                    <a:pt x="939130" y="98629"/>
                  </a:cubicBezTo>
                  <a:cubicBezTo>
                    <a:pt x="793079" y="-4162"/>
                    <a:pt x="684203" y="-7205"/>
                    <a:pt x="647030" y="4966"/>
                  </a:cubicBezTo>
                  <a:cubicBezTo>
                    <a:pt x="559850" y="17137"/>
                    <a:pt x="484575" y="82621"/>
                    <a:pt x="461292" y="83547"/>
                  </a:cubicBezTo>
                  <a:cubicBezTo>
                    <a:pt x="395146" y="32085"/>
                    <a:pt x="341302" y="8671"/>
                    <a:pt x="259680" y="5760"/>
                  </a:cubicBezTo>
                  <a:cubicBezTo>
                    <a:pt x="178058" y="2849"/>
                    <a:pt x="-5432" y="41478"/>
                    <a:pt x="124" y="108947"/>
                  </a:cubicBezTo>
                  <a:close/>
                </a:path>
              </a:pathLst>
            </a:custGeom>
            <a:solidFill>
              <a:srgbClr val="FFFAEB"/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rtlCol="0" anchor="ctr"/>
            <a:lstStyle/>
            <a:p>
              <a:pPr algn="ctr"/>
              <a:r>
                <a:rPr lang="en-US" sz="2800" b="1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2</a:t>
              </a:r>
              <a:endParaRPr 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3686173" y="3469481"/>
              <a:ext cx="923790" cy="79554"/>
            </a:xfrm>
            <a:custGeom>
              <a:avLst/>
              <a:gdLst>
                <a:gd name="connsiteX0" fmla="*/ 0 w 935831"/>
                <a:gd name="connsiteY0" fmla="*/ 64327 h 66708"/>
                <a:gd name="connsiteX1" fmla="*/ 219075 w 935831"/>
                <a:gd name="connsiteY1" fmla="*/ 33 h 66708"/>
                <a:gd name="connsiteX2" fmla="*/ 461962 w 935831"/>
                <a:gd name="connsiteY2" fmla="*/ 54802 h 66708"/>
                <a:gd name="connsiteX3" fmla="*/ 681037 w 935831"/>
                <a:gd name="connsiteY3" fmla="*/ 7177 h 66708"/>
                <a:gd name="connsiteX4" fmla="*/ 935831 w 935831"/>
                <a:gd name="connsiteY4" fmla="*/ 66708 h 66708"/>
                <a:gd name="connsiteX0-1" fmla="*/ 0 w 935831"/>
                <a:gd name="connsiteY0-2" fmla="*/ 64346 h 73886"/>
                <a:gd name="connsiteX1-3" fmla="*/ 219075 w 935831"/>
                <a:gd name="connsiteY1-4" fmla="*/ 52 h 73886"/>
                <a:gd name="connsiteX2-5" fmla="*/ 457199 w 935831"/>
                <a:gd name="connsiteY2-6" fmla="*/ 73871 h 73886"/>
                <a:gd name="connsiteX3-7" fmla="*/ 681037 w 935831"/>
                <a:gd name="connsiteY3-8" fmla="*/ 7196 h 73886"/>
                <a:gd name="connsiteX4-9" fmla="*/ 935831 w 935831"/>
                <a:gd name="connsiteY4-10" fmla="*/ 66727 h 73886"/>
                <a:gd name="connsiteX0-11" fmla="*/ 0 w 935831"/>
                <a:gd name="connsiteY0-12" fmla="*/ 64346 h 73885"/>
                <a:gd name="connsiteX1-13" fmla="*/ 219075 w 935831"/>
                <a:gd name="connsiteY1-14" fmla="*/ 52 h 73885"/>
                <a:gd name="connsiteX2-15" fmla="*/ 457199 w 935831"/>
                <a:gd name="connsiteY2-16" fmla="*/ 73871 h 73885"/>
                <a:gd name="connsiteX3-17" fmla="*/ 681037 w 935831"/>
                <a:gd name="connsiteY3-18" fmla="*/ 7196 h 73885"/>
                <a:gd name="connsiteX4-19" fmla="*/ 935831 w 935831"/>
                <a:gd name="connsiteY4-20" fmla="*/ 66727 h 73885"/>
                <a:gd name="connsiteX0-21" fmla="*/ 0 w 935831"/>
                <a:gd name="connsiteY0-22" fmla="*/ 64346 h 73886"/>
                <a:gd name="connsiteX1-23" fmla="*/ 219075 w 935831"/>
                <a:gd name="connsiteY1-24" fmla="*/ 52 h 73886"/>
                <a:gd name="connsiteX2-25" fmla="*/ 457199 w 935831"/>
                <a:gd name="connsiteY2-26" fmla="*/ 73871 h 73886"/>
                <a:gd name="connsiteX3-27" fmla="*/ 681037 w 935831"/>
                <a:gd name="connsiteY3-28" fmla="*/ 7196 h 73886"/>
                <a:gd name="connsiteX4-29" fmla="*/ 935831 w 935831"/>
                <a:gd name="connsiteY4-30" fmla="*/ 66727 h 73886"/>
                <a:gd name="connsiteX0-31" fmla="*/ 0 w 935831"/>
                <a:gd name="connsiteY0-32" fmla="*/ 64346 h 73886"/>
                <a:gd name="connsiteX1-33" fmla="*/ 219075 w 935831"/>
                <a:gd name="connsiteY1-34" fmla="*/ 52 h 73886"/>
                <a:gd name="connsiteX2-35" fmla="*/ 457199 w 935831"/>
                <a:gd name="connsiteY2-36" fmla="*/ 73871 h 73886"/>
                <a:gd name="connsiteX3-37" fmla="*/ 681037 w 935831"/>
                <a:gd name="connsiteY3-38" fmla="*/ 7196 h 73886"/>
                <a:gd name="connsiteX4-39" fmla="*/ 935831 w 935831"/>
                <a:gd name="connsiteY4-40" fmla="*/ 66727 h 73886"/>
                <a:gd name="connsiteX0-41" fmla="*/ 0 w 935831"/>
                <a:gd name="connsiteY0-42" fmla="*/ 64576 h 74116"/>
                <a:gd name="connsiteX1-43" fmla="*/ 219075 w 935831"/>
                <a:gd name="connsiteY1-44" fmla="*/ 282 h 74116"/>
                <a:gd name="connsiteX2-45" fmla="*/ 457199 w 935831"/>
                <a:gd name="connsiteY2-46" fmla="*/ 74101 h 74116"/>
                <a:gd name="connsiteX3-47" fmla="*/ 681037 w 935831"/>
                <a:gd name="connsiteY3-48" fmla="*/ 7426 h 74116"/>
                <a:gd name="connsiteX4-49" fmla="*/ 935831 w 935831"/>
                <a:gd name="connsiteY4-50" fmla="*/ 66957 h 74116"/>
                <a:gd name="connsiteX0-51" fmla="*/ 0 w 933450"/>
                <a:gd name="connsiteY0-52" fmla="*/ 73819 h 73834"/>
                <a:gd name="connsiteX1-53" fmla="*/ 216694 w 933450"/>
                <a:gd name="connsiteY1-54" fmla="*/ 0 h 73834"/>
                <a:gd name="connsiteX2-55" fmla="*/ 454818 w 933450"/>
                <a:gd name="connsiteY2-56" fmla="*/ 73819 h 73834"/>
                <a:gd name="connsiteX3-57" fmla="*/ 678656 w 933450"/>
                <a:gd name="connsiteY3-58" fmla="*/ 7144 h 73834"/>
                <a:gd name="connsiteX4-59" fmla="*/ 933450 w 933450"/>
                <a:gd name="connsiteY4-60" fmla="*/ 66675 h 73834"/>
                <a:gd name="connsiteX0-61" fmla="*/ 0 w 927010"/>
                <a:gd name="connsiteY0-62" fmla="*/ 73819 h 73834"/>
                <a:gd name="connsiteX1-63" fmla="*/ 216694 w 927010"/>
                <a:gd name="connsiteY1-64" fmla="*/ 0 h 73834"/>
                <a:gd name="connsiteX2-65" fmla="*/ 454818 w 927010"/>
                <a:gd name="connsiteY2-66" fmla="*/ 73819 h 73834"/>
                <a:gd name="connsiteX3-67" fmla="*/ 678656 w 927010"/>
                <a:gd name="connsiteY3-68" fmla="*/ 7144 h 73834"/>
                <a:gd name="connsiteX4-69" fmla="*/ 927010 w 927010"/>
                <a:gd name="connsiteY4-70" fmla="*/ 63455 h 73834"/>
                <a:gd name="connsiteX0-71" fmla="*/ 0 w 923791"/>
                <a:gd name="connsiteY0-72" fmla="*/ 73819 h 79553"/>
                <a:gd name="connsiteX1-73" fmla="*/ 216694 w 923791"/>
                <a:gd name="connsiteY1-74" fmla="*/ 0 h 79553"/>
                <a:gd name="connsiteX2-75" fmla="*/ 454818 w 923791"/>
                <a:gd name="connsiteY2-76" fmla="*/ 73819 h 79553"/>
                <a:gd name="connsiteX3-77" fmla="*/ 678656 w 923791"/>
                <a:gd name="connsiteY3-78" fmla="*/ 7144 h 79553"/>
                <a:gd name="connsiteX4-79" fmla="*/ 923791 w 923791"/>
                <a:gd name="connsiteY4-80" fmla="*/ 79553 h 79553"/>
                <a:gd name="connsiteX0-81" fmla="*/ 0 w 923791"/>
                <a:gd name="connsiteY0-82" fmla="*/ 73819 h 79553"/>
                <a:gd name="connsiteX1-83" fmla="*/ 216694 w 923791"/>
                <a:gd name="connsiteY1-84" fmla="*/ 0 h 79553"/>
                <a:gd name="connsiteX2-85" fmla="*/ 454818 w 923791"/>
                <a:gd name="connsiteY2-86" fmla="*/ 73819 h 79553"/>
                <a:gd name="connsiteX3-87" fmla="*/ 678656 w 923791"/>
                <a:gd name="connsiteY3-88" fmla="*/ 7144 h 79553"/>
                <a:gd name="connsiteX4-89" fmla="*/ 923791 w 923791"/>
                <a:gd name="connsiteY4-90" fmla="*/ 79553 h 79553"/>
                <a:gd name="connsiteX0-91" fmla="*/ 0 w 923791"/>
                <a:gd name="connsiteY0-92" fmla="*/ 73819 h 79553"/>
                <a:gd name="connsiteX1-93" fmla="*/ 216694 w 923791"/>
                <a:gd name="connsiteY1-94" fmla="*/ 0 h 79553"/>
                <a:gd name="connsiteX2-95" fmla="*/ 454818 w 923791"/>
                <a:gd name="connsiteY2-96" fmla="*/ 73819 h 79553"/>
                <a:gd name="connsiteX3-97" fmla="*/ 678656 w 923791"/>
                <a:gd name="connsiteY3-98" fmla="*/ 7144 h 79553"/>
                <a:gd name="connsiteX4-99" fmla="*/ 923791 w 923791"/>
                <a:gd name="connsiteY4-100" fmla="*/ 79553 h 79553"/>
                <a:gd name="connsiteX0-101" fmla="*/ 0 w 923791"/>
                <a:gd name="connsiteY0-102" fmla="*/ 73819 h 79553"/>
                <a:gd name="connsiteX1-103" fmla="*/ 216694 w 923791"/>
                <a:gd name="connsiteY1-104" fmla="*/ 0 h 79553"/>
                <a:gd name="connsiteX2-105" fmla="*/ 454818 w 923791"/>
                <a:gd name="connsiteY2-106" fmla="*/ 73819 h 79553"/>
                <a:gd name="connsiteX3-107" fmla="*/ 678656 w 923791"/>
                <a:gd name="connsiteY3-108" fmla="*/ 7144 h 79553"/>
                <a:gd name="connsiteX4-109" fmla="*/ 923791 w 923791"/>
                <a:gd name="connsiteY4-110" fmla="*/ 79553 h 795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23791" h="79553">
                  <a:moveTo>
                    <a:pt x="0" y="73819"/>
                  </a:moveTo>
                  <a:cubicBezTo>
                    <a:pt x="71040" y="42465"/>
                    <a:pt x="140891" y="0"/>
                    <a:pt x="216694" y="0"/>
                  </a:cubicBezTo>
                  <a:cubicBezTo>
                    <a:pt x="292497" y="0"/>
                    <a:pt x="437356" y="72628"/>
                    <a:pt x="454818" y="73819"/>
                  </a:cubicBezTo>
                  <a:cubicBezTo>
                    <a:pt x="472280" y="75010"/>
                    <a:pt x="600494" y="6188"/>
                    <a:pt x="678656" y="7144"/>
                  </a:cubicBezTo>
                  <a:cubicBezTo>
                    <a:pt x="756818" y="8100"/>
                    <a:pt x="861639" y="44339"/>
                    <a:pt x="923791" y="7955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9560000">
            <a:off x="1852930" y="2682875"/>
            <a:ext cx="422275" cy="25908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 rot="20579992">
            <a:off x="352743" y="2602548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2855" y="3401060"/>
            <a:ext cx="3625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28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 rot="20579992">
            <a:off x="1485583" y="1618298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84425" y="2350135"/>
            <a:ext cx="3651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28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 rot="20579992">
            <a:off x="2768918" y="2307273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69030" y="3105785"/>
            <a:ext cx="375285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30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85665" y="524510"/>
            <a:ext cx="4210685" cy="1058545"/>
            <a:chOff x="7379" y="826"/>
            <a:chExt cx="6631" cy="1667"/>
          </a:xfrm>
        </p:grpSpPr>
        <p:sp>
          <p:nvSpPr>
            <p:cNvPr id="26" name="圆角矩形标注 25"/>
            <p:cNvSpPr/>
            <p:nvPr/>
          </p:nvSpPr>
          <p:spPr bwMode="auto">
            <a:xfrm>
              <a:off x="7379" y="826"/>
              <a:ext cx="4905" cy="1472"/>
            </a:xfrm>
            <a:prstGeom prst="wedgeRoundRectCallout">
              <a:avLst>
                <a:gd name="adj1" fmla="val 65169"/>
                <a:gd name="adj2" fmla="val 22554"/>
                <a:gd name="adj3" fmla="val 16667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000" b="1" kern="0">
                  <a:effectLst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你能说说每个算式的含义吗？</a:t>
              </a:r>
              <a:endPara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9477" name="Picture 4" descr="E:\文件\新画人物图\书本 拷贝.png书本 拷贝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960" y="1171"/>
              <a:ext cx="1050" cy="132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文本框 13"/>
          <p:cNvSpPr txBox="1"/>
          <p:nvPr/>
        </p:nvSpPr>
        <p:spPr>
          <a:xfrm>
            <a:off x="7283450" y="2037080"/>
            <a:ext cx="1497330" cy="10147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相加的和</a:t>
            </a:r>
            <a:endParaRPr kumimoji="0" lang="zh-CN" altLang="en-US" sz="3000" b="1" kern="1200" cap="none" spc="0" normalizeH="0" baseline="0" noProof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90130" y="3462020"/>
            <a:ext cx="1421130" cy="10147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000" b="1" kern="1200" cap="none" spc="0" normalizeH="0" baseline="0" noProof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相加的和</a:t>
            </a:r>
            <a:endParaRPr kumimoji="0" lang="zh-CN" altLang="en-US" sz="3000" b="1" kern="1200" cap="none" spc="0" normalizeH="0" baseline="0" noProof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75" y="1210310"/>
            <a:ext cx="3895725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5194618" y="1733233"/>
            <a:ext cx="2068513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5×3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＝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</a:t>
            </a:r>
            <a:endParaRPr kumimoji="0" lang="zh-CN" altLang="en-US" sz="3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5194618" y="2338070"/>
            <a:ext cx="213995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3×5</a:t>
            </a:r>
            <a:r>
              <a:rPr kumimoji="0" lang="en-US" altLang="en-US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＝</a:t>
            </a:r>
            <a:r>
              <a: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</a:t>
            </a:r>
            <a:endParaRPr kumimoji="0" lang="zh-CN" altLang="en-US" sz="3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20487" name="Group 29"/>
          <p:cNvGrpSpPr/>
          <p:nvPr/>
        </p:nvGrpSpPr>
        <p:grpSpPr>
          <a:xfrm>
            <a:off x="5069205" y="2782253"/>
            <a:ext cx="644525" cy="1352550"/>
            <a:chOff x="1568" y="3381"/>
            <a:chExt cx="406" cy="852"/>
          </a:xfrm>
        </p:grpSpPr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24" name="TextBox 16"/>
            <p:cNvSpPr txBox="1">
              <a:spLocks noChangeArrowheads="1"/>
            </p:cNvSpPr>
            <p:nvPr/>
          </p:nvSpPr>
          <p:spPr bwMode="auto">
            <a:xfrm>
              <a:off x="1574" y="3594"/>
              <a:ext cx="364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乘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数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20491" name="Group 33"/>
          <p:cNvGrpSpPr/>
          <p:nvPr/>
        </p:nvGrpSpPr>
        <p:grpSpPr>
          <a:xfrm>
            <a:off x="5699443" y="2782253"/>
            <a:ext cx="644525" cy="1352550"/>
            <a:chOff x="1568" y="3381"/>
            <a:chExt cx="406" cy="852"/>
          </a:xfrm>
        </p:grpSpPr>
        <p:sp>
          <p:nvSpPr>
            <p:cNvPr id="27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28" name="TextBox 16"/>
            <p:cNvSpPr txBox="1">
              <a:spLocks noChangeArrowheads="1"/>
            </p:cNvSpPr>
            <p:nvPr/>
          </p:nvSpPr>
          <p:spPr bwMode="auto">
            <a:xfrm>
              <a:off x="1580" y="3594"/>
              <a:ext cx="364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乘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数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20494" name="Group 36"/>
          <p:cNvGrpSpPr/>
          <p:nvPr/>
        </p:nvGrpSpPr>
        <p:grpSpPr>
          <a:xfrm>
            <a:off x="6399530" y="2782253"/>
            <a:ext cx="644525" cy="890587"/>
            <a:chOff x="1568" y="3381"/>
            <a:chExt cx="406" cy="561"/>
          </a:xfrm>
        </p:grpSpPr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1592" y="3594"/>
              <a:ext cx="364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积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560000">
            <a:off x="1777365" y="2229485"/>
            <a:ext cx="422275" cy="25908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 rot="20579992">
            <a:off x="277178" y="2149158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77290" y="2947670"/>
            <a:ext cx="3625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28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 rot="20579992">
            <a:off x="1396683" y="1111568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08860" y="1896745"/>
            <a:ext cx="3651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28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 rot="20579992">
            <a:off x="2693353" y="1853883"/>
            <a:ext cx="159067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93465" y="2652395"/>
            <a:ext cx="375285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</a:t>
            </a:r>
            <a:endParaRPr kumimoji="0" lang="en-US" altLang="zh-CN" sz="3000" b="1" kern="1200" cap="none" spc="0" normalizeH="0" baseline="0" noProof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18355" y="446405"/>
            <a:ext cx="4049395" cy="1669415"/>
            <a:chOff x="7753" y="826"/>
            <a:chExt cx="6377" cy="2629"/>
          </a:xfrm>
        </p:grpSpPr>
        <p:sp>
          <p:nvSpPr>
            <p:cNvPr id="26" name="圆角矩形标注 25"/>
            <p:cNvSpPr/>
            <p:nvPr/>
          </p:nvSpPr>
          <p:spPr bwMode="auto">
            <a:xfrm>
              <a:off x="7753" y="826"/>
              <a:ext cx="5586" cy="1472"/>
            </a:xfrm>
            <a:prstGeom prst="wedgeRoundRectCallout">
              <a:avLst>
                <a:gd name="adj1" fmla="val 44754"/>
                <a:gd name="adj2" fmla="val 71942"/>
                <a:gd name="adj3" fmla="val 16667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marL="0" marR="0" lvl="0" indent="0" algn="l" defTabSz="914400" rtl="0" eaLnBrk="0" fontAlgn="auto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000" b="1" kern="0">
                  <a:effectLst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乘法算式各部分的名称是什么呢？</a:t>
              </a:r>
              <a:endPara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9477" name="Picture 4" descr="E:\文件\新画人物图\书本 拷贝.png书本 拷贝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80" y="2133"/>
              <a:ext cx="1050" cy="132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1"/>
          <p:cNvSpPr txBox="1"/>
          <p:nvPr/>
        </p:nvSpPr>
        <p:spPr>
          <a:xfrm>
            <a:off x="977900" y="1051560"/>
            <a:ext cx="34337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en-US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endParaRPr lang="zh-CN" altLang="en-US" sz="3000" b="1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174" name="TextBox 49"/>
          <p:cNvSpPr txBox="1"/>
          <p:nvPr/>
        </p:nvSpPr>
        <p:spPr>
          <a:xfrm>
            <a:off x="533400" y="209550"/>
            <a:ext cx="5948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说出算式中各部分的名称。</a:t>
            </a:r>
            <a:endParaRPr lang="en-US" altLang="zh-CN" sz="3000" b="1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5" name="TextBox 21"/>
          <p:cNvSpPr txBox="1"/>
          <p:nvPr/>
        </p:nvSpPr>
        <p:spPr>
          <a:xfrm>
            <a:off x="5486400" y="1055370"/>
            <a:ext cx="2098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2×4</a:t>
            </a:r>
            <a:r>
              <a:rPr lang="en-US" altLang="en-US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endParaRPr lang="zh-CN" altLang="en-US" sz="3000" b="1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0487" name="Group 29"/>
          <p:cNvGrpSpPr/>
          <p:nvPr/>
        </p:nvGrpSpPr>
        <p:grpSpPr>
          <a:xfrm>
            <a:off x="838835" y="1584643"/>
            <a:ext cx="644525" cy="1352550"/>
            <a:chOff x="1568" y="3381"/>
            <a:chExt cx="406" cy="852"/>
          </a:xfrm>
        </p:grpSpPr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24" name="TextBox 16"/>
            <p:cNvSpPr txBox="1">
              <a:spLocks noChangeArrowheads="1"/>
            </p:cNvSpPr>
            <p:nvPr/>
          </p:nvSpPr>
          <p:spPr bwMode="auto">
            <a:xfrm>
              <a:off x="1574" y="3594"/>
              <a:ext cx="364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加数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8" name="Group 29"/>
          <p:cNvGrpSpPr/>
          <p:nvPr/>
        </p:nvGrpSpPr>
        <p:grpSpPr>
          <a:xfrm>
            <a:off x="3147060" y="1572578"/>
            <a:ext cx="644525" cy="890588"/>
            <a:chOff x="1568" y="3381"/>
            <a:chExt cx="406" cy="561"/>
          </a:xfrm>
        </p:grpSpPr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1574" y="3594"/>
              <a:ext cx="364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和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11" name="Group 29"/>
          <p:cNvGrpSpPr/>
          <p:nvPr/>
        </p:nvGrpSpPr>
        <p:grpSpPr>
          <a:xfrm>
            <a:off x="5354955" y="1563688"/>
            <a:ext cx="644525" cy="1352550"/>
            <a:chOff x="1568" y="3381"/>
            <a:chExt cx="406" cy="852"/>
          </a:xfrm>
        </p:grpSpPr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1574" y="3594"/>
              <a:ext cx="364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乘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数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20491" name="Group 33"/>
          <p:cNvGrpSpPr/>
          <p:nvPr/>
        </p:nvGrpSpPr>
        <p:grpSpPr>
          <a:xfrm>
            <a:off x="5985193" y="1563688"/>
            <a:ext cx="644525" cy="1352550"/>
            <a:chOff x="1568" y="3381"/>
            <a:chExt cx="406" cy="852"/>
          </a:xfrm>
        </p:grpSpPr>
        <p:sp>
          <p:nvSpPr>
            <p:cNvPr id="27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28" name="TextBox 16"/>
            <p:cNvSpPr txBox="1">
              <a:spLocks noChangeArrowheads="1"/>
            </p:cNvSpPr>
            <p:nvPr/>
          </p:nvSpPr>
          <p:spPr bwMode="auto">
            <a:xfrm>
              <a:off x="1580" y="3594"/>
              <a:ext cx="364" cy="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乘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数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20494" name="Group 36"/>
          <p:cNvGrpSpPr/>
          <p:nvPr/>
        </p:nvGrpSpPr>
        <p:grpSpPr>
          <a:xfrm>
            <a:off x="6504305" y="1586548"/>
            <a:ext cx="644525" cy="890587"/>
            <a:chOff x="1568" y="3381"/>
            <a:chExt cx="406" cy="561"/>
          </a:xfrm>
        </p:grpSpPr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 flipH="1" flipV="1">
              <a:off x="1568" y="3381"/>
              <a:ext cx="4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…</a:t>
              </a:r>
              <a:endParaRPr kumimoji="0" lang="en-US" altLang="zh-CN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1592" y="3594"/>
              <a:ext cx="364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积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68300" y="3333750"/>
            <a:ext cx="8375650" cy="839470"/>
            <a:chOff x="700" y="6350"/>
            <a:chExt cx="13190" cy="1322"/>
          </a:xfrm>
        </p:grpSpPr>
        <p:sp>
          <p:nvSpPr>
            <p:cNvPr id="21" name="AutoShape 28"/>
            <p:cNvSpPr/>
            <p:nvPr/>
          </p:nvSpPr>
          <p:spPr>
            <a:xfrm>
              <a:off x="700" y="6556"/>
              <a:ext cx="11716" cy="973"/>
            </a:xfrm>
            <a:prstGeom prst="wedgeRoundRectCallout">
              <a:avLst>
                <a:gd name="adj1" fmla="val 54224"/>
                <a:gd name="adj2" fmla="val -284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1EB2B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为什么同样是</a:t>
              </a:r>
              <a:r>
                <a:rPr lang="en-US" altLang="zh-CN" sz="3000" b="1">
                  <a:latin typeface="楷体" panose="02010609060101010101" charset="-122"/>
                  <a:ea typeface="楷体" panose="02010609060101010101" charset="-122"/>
                </a:rPr>
                <a:t>8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，有的就是和，有的就是积？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9477" name="Picture 4" descr="E:\文件\新画人物图\书本 拷贝.png书本 拷贝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40" y="6350"/>
              <a:ext cx="1050" cy="132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任意多边形 16"/>
          <p:cNvSpPr/>
          <p:nvPr/>
        </p:nvSpPr>
        <p:spPr>
          <a:xfrm>
            <a:off x="3470910" y="854710"/>
            <a:ext cx="3517265" cy="384810"/>
          </a:xfrm>
          <a:custGeom>
            <a:avLst/>
            <a:gdLst>
              <a:gd name="connisteX0" fmla="*/ 13972 w 3630454"/>
              <a:gd name="connsiteY0" fmla="*/ 320951 h 385000"/>
              <a:gd name="connisteX1" fmla="*/ 475617 w 3630454"/>
              <a:gd name="connsiteY1" fmla="*/ 44091 h 385000"/>
              <a:gd name="connisteX2" fmla="*/ 3338832 w 3630454"/>
              <a:gd name="connsiteY2" fmla="*/ 44091 h 385000"/>
              <a:gd name="connisteX3" fmla="*/ 3454402 w 3630454"/>
              <a:gd name="connsiteY3" fmla="*/ 355876 h 385000"/>
              <a:gd name="connisteX4" fmla="*/ 3465832 w 3630454"/>
              <a:gd name="connsiteY4" fmla="*/ 355876 h 385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3630455" h="385001">
                <a:moveTo>
                  <a:pt x="13973" y="320952"/>
                </a:moveTo>
                <a:cubicBezTo>
                  <a:pt x="48898" y="265707"/>
                  <a:pt x="-189227" y="99337"/>
                  <a:pt x="475618" y="44092"/>
                </a:cubicBezTo>
                <a:cubicBezTo>
                  <a:pt x="1140463" y="-11153"/>
                  <a:pt x="2743203" y="-18138"/>
                  <a:pt x="3338833" y="44092"/>
                </a:cubicBezTo>
                <a:cubicBezTo>
                  <a:pt x="3934463" y="106322"/>
                  <a:pt x="3429003" y="293647"/>
                  <a:pt x="3454403" y="355877"/>
                </a:cubicBezTo>
                <a:cubicBezTo>
                  <a:pt x="3479803" y="418107"/>
                  <a:pt x="3465833" y="362227"/>
                  <a:pt x="3465833" y="355877"/>
                </a:cubicBezTo>
              </a:path>
            </a:pathLst>
          </a:custGeom>
          <a:noFill/>
          <a:ln w="28575"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493385" y="20955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T3)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635" y="11430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0" name="Rectangle 2"/>
          <p:cNvSpPr txBox="1"/>
          <p:nvPr/>
        </p:nvSpPr>
        <p:spPr>
          <a:xfrm>
            <a:off x="401955" y="2062480"/>
            <a:ext cx="3047365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13785" y="2151063"/>
            <a:ext cx="674688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7423" y="2151063"/>
            <a:ext cx="676275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02973" y="2151063"/>
            <a:ext cx="674688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66610" y="2151063"/>
            <a:ext cx="674688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2775" name="Rectangle 2"/>
          <p:cNvSpPr txBox="1"/>
          <p:nvPr/>
        </p:nvSpPr>
        <p:spPr>
          <a:xfrm>
            <a:off x="4255135" y="2090738"/>
            <a:ext cx="40640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×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6" name="Rectangle 2"/>
          <p:cNvSpPr txBox="1"/>
          <p:nvPr/>
        </p:nvSpPr>
        <p:spPr>
          <a:xfrm>
            <a:off x="6655435" y="2070100"/>
            <a:ext cx="40640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×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7" name="Rectangle 2"/>
          <p:cNvSpPr txBox="1"/>
          <p:nvPr/>
        </p:nvSpPr>
        <p:spPr>
          <a:xfrm>
            <a:off x="5445760" y="2070100"/>
            <a:ext cx="40640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8" name="Rectangle 2"/>
          <p:cNvSpPr txBox="1"/>
          <p:nvPr/>
        </p:nvSpPr>
        <p:spPr>
          <a:xfrm>
            <a:off x="568960" y="2877185"/>
            <a:ext cx="2308225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39185" y="2966085"/>
            <a:ext cx="676275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02823" y="2966085"/>
            <a:ext cx="676275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28373" y="2966085"/>
            <a:ext cx="674688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92010" y="2966085"/>
            <a:ext cx="676275" cy="361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2783" name="Rectangle 2"/>
          <p:cNvSpPr txBox="1"/>
          <p:nvPr/>
        </p:nvSpPr>
        <p:spPr>
          <a:xfrm>
            <a:off x="4280535" y="2905760"/>
            <a:ext cx="40640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×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84" name="Rectangle 2"/>
          <p:cNvSpPr txBox="1"/>
          <p:nvPr/>
        </p:nvSpPr>
        <p:spPr>
          <a:xfrm>
            <a:off x="6682423" y="2886710"/>
            <a:ext cx="404812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×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85" name="Rectangle 2"/>
          <p:cNvSpPr txBox="1"/>
          <p:nvPr/>
        </p:nvSpPr>
        <p:spPr>
          <a:xfrm>
            <a:off x="5471160" y="2886710"/>
            <a:ext cx="40640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TextBox 28"/>
          <p:cNvSpPr txBox="1">
            <a:spLocks noChangeArrowheads="1"/>
          </p:cNvSpPr>
          <p:nvPr/>
        </p:nvSpPr>
        <p:spPr bwMode="auto">
          <a:xfrm>
            <a:off x="3326448" y="2055813"/>
            <a:ext cx="2481263" cy="553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7     5</a:t>
            </a:r>
            <a:endParaRPr kumimoji="0" lang="en-US" altLang="zh-CN" sz="30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2787" name="Rectangle 2"/>
          <p:cNvSpPr txBox="1"/>
          <p:nvPr/>
        </p:nvSpPr>
        <p:spPr>
          <a:xfrm>
            <a:off x="610235" y="895985"/>
            <a:ext cx="6953250" cy="482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把下面的加法算式改写成乘法算式。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5674360" y="2054225"/>
            <a:ext cx="2525713" cy="553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5     7</a:t>
            </a:r>
            <a:endParaRPr kumimoji="0" lang="en-US" altLang="zh-CN" sz="30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TextBox 28"/>
          <p:cNvSpPr txBox="1">
            <a:spLocks noChangeArrowheads="1"/>
          </p:cNvSpPr>
          <p:nvPr/>
        </p:nvSpPr>
        <p:spPr bwMode="auto">
          <a:xfrm>
            <a:off x="3733800" y="2875598"/>
            <a:ext cx="2763838" cy="553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15    3</a:t>
            </a:r>
            <a:endParaRPr kumimoji="0" lang="en-US" altLang="zh-CN" sz="30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1" name="TextBox 28"/>
          <p:cNvSpPr txBox="1">
            <a:spLocks noChangeArrowheads="1"/>
          </p:cNvSpPr>
          <p:nvPr/>
        </p:nvSpPr>
        <p:spPr bwMode="auto">
          <a:xfrm>
            <a:off x="5964555" y="2918460"/>
            <a:ext cx="2082165" cy="5530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3     15</a:t>
            </a:r>
            <a:endParaRPr kumimoji="0" lang="en-US" altLang="zh-CN" sz="30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173470" y="36068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P50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T6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200" y="97155"/>
            <a:ext cx="2052320" cy="483235"/>
            <a:chOff x="120" y="153"/>
            <a:chExt cx="3232" cy="761"/>
          </a:xfrm>
        </p:grpSpPr>
        <p:sp>
          <p:nvSpPr>
            <p:cNvPr id="11" name="文本框 10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巩固运用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6" name="任意多边形 5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5" name="矩形 4"/>
          <p:cNvSpPr/>
          <p:nvPr/>
        </p:nvSpPr>
        <p:spPr>
          <a:xfrm>
            <a:off x="388422" y="1073810"/>
            <a:ext cx="59766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2398" y="1937906"/>
            <a:ext cx="59766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相加，和是（   ）。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2085" y="2802255"/>
            <a:ext cx="973201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）一个乘数是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，另一个乘数是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，积是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（  ）。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eaLnBrk="1" latinLnBrk="1"/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18940" y="1929130"/>
            <a:ext cx="117538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19365" y="2784475"/>
            <a:ext cx="100838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56860" y="1929130"/>
            <a:ext cx="27127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10385" y="3484741"/>
            <a:ext cx="1746036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248400" y="21018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P50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T10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5" y="744220"/>
            <a:ext cx="901001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下面哪些算式可以直接改写成乘法算式？请写出来。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5491" y="1907000"/>
            <a:ext cx="8695756" cy="2062767"/>
            <a:chOff x="302186" y="1635646"/>
            <a:chExt cx="8695756" cy="2062767"/>
          </a:xfrm>
        </p:grpSpPr>
        <p:grpSp>
          <p:nvGrpSpPr>
            <p:cNvPr id="2" name="组合 1"/>
            <p:cNvGrpSpPr/>
            <p:nvPr/>
          </p:nvGrpSpPr>
          <p:grpSpPr>
            <a:xfrm>
              <a:off x="302186" y="1635646"/>
              <a:ext cx="7283751" cy="2062767"/>
              <a:chOff x="302186" y="1635646"/>
              <a:chExt cx="7283751" cy="2062767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302186" y="1635646"/>
                <a:ext cx="4073525" cy="5530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2               </a:t>
                </a:r>
                <a:endParaRPr lang="en-US" altLang="zh-CN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02186" y="2390487"/>
                <a:ext cx="7272808" cy="5530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5           8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8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2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5</a:t>
                </a:r>
                <a:endParaRPr lang="en-US" altLang="zh-CN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13129" y="3145328"/>
                <a:ext cx="7272808" cy="5530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2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1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3              4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4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sym typeface="+mn-ea"/>
                  </a:rPr>
                  <a:t>＋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4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－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3</a:t>
                </a:r>
                <a:endParaRPr lang="en-US" altLang="zh-CN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>
              <a:off x="2267744" y="2067694"/>
              <a:ext cx="187220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893787" y="2855359"/>
              <a:ext cx="154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267744" y="3642243"/>
              <a:ext cx="187220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585942" y="2056264"/>
              <a:ext cx="241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980277" y="2875679"/>
              <a:ext cx="187220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6957417" y="3619383"/>
              <a:ext cx="187220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2892333" y="2661206"/>
            <a:ext cx="1135482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5×5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91580" y="1864995"/>
            <a:ext cx="248475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2×4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（或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×2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）</a:t>
            </a:r>
            <a:endParaRPr lang="zh-CN" altLang="en-US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95775" y="1910715"/>
            <a:ext cx="2101215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latinLnBrk="1"/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035" y="122555"/>
            <a:ext cx="8726805" cy="47110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任意多边形 6"/>
          <p:cNvSpPr/>
          <p:nvPr/>
        </p:nvSpPr>
        <p:spPr>
          <a:xfrm>
            <a:off x="5645785" y="1552575"/>
            <a:ext cx="3227070" cy="2362200"/>
          </a:xfrm>
          <a:custGeom>
            <a:avLst/>
            <a:gdLst>
              <a:gd name="connisteX0" fmla="*/ 330801 w 3227036"/>
              <a:gd name="connsiteY0" fmla="*/ 2074968 h 2362200"/>
              <a:gd name="connisteX1" fmla="*/ 400016 w 3227036"/>
              <a:gd name="connsiteY1" fmla="*/ 2074968 h 2362200"/>
              <a:gd name="connisteX2" fmla="*/ 469231 w 3227036"/>
              <a:gd name="connsiteY2" fmla="*/ 2074968 h 2362200"/>
              <a:gd name="connisteX3" fmla="*/ 558131 w 3227036"/>
              <a:gd name="connsiteY3" fmla="*/ 2085128 h 2362200"/>
              <a:gd name="connisteX4" fmla="*/ 627346 w 3227036"/>
              <a:gd name="connsiteY4" fmla="*/ 2124498 h 2362200"/>
              <a:gd name="connisteX5" fmla="*/ 706086 w 3227036"/>
              <a:gd name="connsiteY5" fmla="*/ 2174028 h 2362200"/>
              <a:gd name="connisteX6" fmla="*/ 775301 w 3227036"/>
              <a:gd name="connsiteY6" fmla="*/ 2174028 h 2362200"/>
              <a:gd name="connisteX7" fmla="*/ 844516 w 3227036"/>
              <a:gd name="connsiteY7" fmla="*/ 2174028 h 2362200"/>
              <a:gd name="connisteX8" fmla="*/ 913731 w 3227036"/>
              <a:gd name="connsiteY8" fmla="*/ 2174028 h 2362200"/>
              <a:gd name="connisteX9" fmla="*/ 982946 w 3227036"/>
              <a:gd name="connsiteY9" fmla="*/ 2223558 h 2362200"/>
              <a:gd name="connisteX10" fmla="*/ 1051526 w 3227036"/>
              <a:gd name="connsiteY10" fmla="*/ 2243243 h 2362200"/>
              <a:gd name="connisteX11" fmla="*/ 1120741 w 3227036"/>
              <a:gd name="connsiteY11" fmla="*/ 2262928 h 2362200"/>
              <a:gd name="connisteX12" fmla="*/ 1189956 w 3227036"/>
              <a:gd name="connsiteY12" fmla="*/ 2282613 h 2362200"/>
              <a:gd name="connisteX13" fmla="*/ 1269331 w 3227036"/>
              <a:gd name="connsiteY13" fmla="*/ 2321983 h 2362200"/>
              <a:gd name="connisteX14" fmla="*/ 1348071 w 3227036"/>
              <a:gd name="connsiteY14" fmla="*/ 2351828 h 2362200"/>
              <a:gd name="connisteX15" fmla="*/ 1417286 w 3227036"/>
              <a:gd name="connsiteY15" fmla="*/ 2361353 h 2362200"/>
              <a:gd name="connisteX16" fmla="*/ 1486501 w 3227036"/>
              <a:gd name="connsiteY16" fmla="*/ 2361353 h 2362200"/>
              <a:gd name="connisteX17" fmla="*/ 1555716 w 3227036"/>
              <a:gd name="connsiteY17" fmla="*/ 2361353 h 2362200"/>
              <a:gd name="connisteX18" fmla="*/ 1634456 w 3227036"/>
              <a:gd name="connsiteY18" fmla="*/ 2361353 h 2362200"/>
              <a:gd name="connisteX19" fmla="*/ 1713196 w 3227036"/>
              <a:gd name="connsiteY19" fmla="*/ 2361353 h 2362200"/>
              <a:gd name="connisteX20" fmla="*/ 1802096 w 3227036"/>
              <a:gd name="connsiteY20" fmla="*/ 2361353 h 2362200"/>
              <a:gd name="connisteX21" fmla="*/ 1881471 w 3227036"/>
              <a:gd name="connsiteY21" fmla="*/ 2361353 h 2362200"/>
              <a:gd name="connisteX22" fmla="*/ 1950686 w 3227036"/>
              <a:gd name="connsiteY22" fmla="*/ 2361353 h 2362200"/>
              <a:gd name="connisteX23" fmla="*/ 2019266 w 3227036"/>
              <a:gd name="connsiteY23" fmla="*/ 2361353 h 2362200"/>
              <a:gd name="connisteX24" fmla="*/ 2088481 w 3227036"/>
              <a:gd name="connsiteY24" fmla="*/ 2351828 h 2362200"/>
              <a:gd name="connisteX25" fmla="*/ 2197066 w 3227036"/>
              <a:gd name="connsiteY25" fmla="*/ 2341668 h 2362200"/>
              <a:gd name="connisteX26" fmla="*/ 2285966 w 3227036"/>
              <a:gd name="connsiteY26" fmla="*/ 2341668 h 2362200"/>
              <a:gd name="connisteX27" fmla="*/ 2394551 w 3227036"/>
              <a:gd name="connsiteY27" fmla="*/ 2332143 h 2362200"/>
              <a:gd name="connisteX28" fmla="*/ 2473926 w 3227036"/>
              <a:gd name="connsiteY28" fmla="*/ 2302298 h 2362200"/>
              <a:gd name="connisteX29" fmla="*/ 2562826 w 3227036"/>
              <a:gd name="connsiteY29" fmla="*/ 2292773 h 2362200"/>
              <a:gd name="connisteX30" fmla="*/ 2632041 w 3227036"/>
              <a:gd name="connsiteY30" fmla="*/ 2282613 h 2362200"/>
              <a:gd name="connisteX31" fmla="*/ 2710781 w 3227036"/>
              <a:gd name="connsiteY31" fmla="*/ 2282613 h 2362200"/>
              <a:gd name="connisteX32" fmla="*/ 2789521 w 3227036"/>
              <a:gd name="connsiteY32" fmla="*/ 2282613 h 2362200"/>
              <a:gd name="connisteX33" fmla="*/ 2858736 w 3227036"/>
              <a:gd name="connsiteY33" fmla="*/ 2282613 h 2362200"/>
              <a:gd name="connisteX34" fmla="*/ 2927951 w 3227036"/>
              <a:gd name="connsiteY34" fmla="*/ 2282613 h 2362200"/>
              <a:gd name="connisteX35" fmla="*/ 2997166 w 3227036"/>
              <a:gd name="connsiteY35" fmla="*/ 2213398 h 2362200"/>
              <a:gd name="connisteX36" fmla="*/ 3046696 w 3227036"/>
              <a:gd name="connsiteY36" fmla="*/ 2144183 h 2362200"/>
              <a:gd name="connisteX37" fmla="*/ 3086066 w 3227036"/>
              <a:gd name="connsiteY37" fmla="*/ 2065443 h 2362200"/>
              <a:gd name="connisteX38" fmla="*/ 3105751 w 3227036"/>
              <a:gd name="connsiteY38" fmla="*/ 1996228 h 2362200"/>
              <a:gd name="connisteX39" fmla="*/ 3125436 w 3227036"/>
              <a:gd name="connsiteY39" fmla="*/ 1917488 h 2362200"/>
              <a:gd name="connisteX40" fmla="*/ 3155281 w 3227036"/>
              <a:gd name="connsiteY40" fmla="*/ 1848273 h 2362200"/>
              <a:gd name="connisteX41" fmla="*/ 3164806 w 3227036"/>
              <a:gd name="connsiteY41" fmla="*/ 1779058 h 2362200"/>
              <a:gd name="connisteX42" fmla="*/ 3174966 w 3227036"/>
              <a:gd name="connsiteY42" fmla="*/ 1700318 h 2362200"/>
              <a:gd name="connisteX43" fmla="*/ 3194651 w 3227036"/>
              <a:gd name="connsiteY43" fmla="*/ 1631103 h 2362200"/>
              <a:gd name="connisteX44" fmla="*/ 3214336 w 3227036"/>
              <a:gd name="connsiteY44" fmla="*/ 1551728 h 2362200"/>
              <a:gd name="connisteX45" fmla="*/ 3224496 w 3227036"/>
              <a:gd name="connsiteY45" fmla="*/ 1472988 h 2362200"/>
              <a:gd name="connisteX46" fmla="*/ 3224496 w 3227036"/>
              <a:gd name="connsiteY46" fmla="*/ 1403773 h 2362200"/>
              <a:gd name="connisteX47" fmla="*/ 3224496 w 3227036"/>
              <a:gd name="connsiteY47" fmla="*/ 1334558 h 2362200"/>
              <a:gd name="connisteX48" fmla="*/ 3224496 w 3227036"/>
              <a:gd name="connsiteY48" fmla="*/ 1255818 h 2362200"/>
              <a:gd name="connisteX49" fmla="*/ 3194651 w 3227036"/>
              <a:gd name="connsiteY49" fmla="*/ 1186603 h 2362200"/>
              <a:gd name="connisteX50" fmla="*/ 3174966 w 3227036"/>
              <a:gd name="connsiteY50" fmla="*/ 1117388 h 2362200"/>
              <a:gd name="connisteX51" fmla="*/ 3145121 w 3227036"/>
              <a:gd name="connsiteY51" fmla="*/ 1048173 h 2362200"/>
              <a:gd name="connisteX52" fmla="*/ 3115911 w 3227036"/>
              <a:gd name="connsiteY52" fmla="*/ 978958 h 2362200"/>
              <a:gd name="connisteX53" fmla="*/ 3086066 w 3227036"/>
              <a:gd name="connsiteY53" fmla="*/ 900218 h 2362200"/>
              <a:gd name="connisteX54" fmla="*/ 3036536 w 3227036"/>
              <a:gd name="connsiteY54" fmla="*/ 820843 h 2362200"/>
              <a:gd name="connisteX55" fmla="*/ 3016851 w 3227036"/>
              <a:gd name="connsiteY55" fmla="*/ 752263 h 2362200"/>
              <a:gd name="connisteX56" fmla="*/ 2987006 w 3227036"/>
              <a:gd name="connsiteY56" fmla="*/ 672888 h 2362200"/>
              <a:gd name="connisteX57" fmla="*/ 2957796 w 3227036"/>
              <a:gd name="connsiteY57" fmla="*/ 603673 h 2362200"/>
              <a:gd name="connisteX58" fmla="*/ 2927951 w 3227036"/>
              <a:gd name="connsiteY58" fmla="*/ 514773 h 2362200"/>
              <a:gd name="connisteX59" fmla="*/ 2898106 w 3227036"/>
              <a:gd name="connsiteY59" fmla="*/ 446193 h 2362200"/>
              <a:gd name="connisteX60" fmla="*/ 2858736 w 3227036"/>
              <a:gd name="connsiteY60" fmla="*/ 366818 h 2362200"/>
              <a:gd name="connisteX61" fmla="*/ 2829526 w 3227036"/>
              <a:gd name="connsiteY61" fmla="*/ 288078 h 2362200"/>
              <a:gd name="connisteX62" fmla="*/ 2769836 w 3227036"/>
              <a:gd name="connsiteY62" fmla="*/ 218863 h 2362200"/>
              <a:gd name="connisteX63" fmla="*/ 2700621 w 3227036"/>
              <a:gd name="connsiteY63" fmla="*/ 199178 h 2362200"/>
              <a:gd name="connisteX64" fmla="*/ 2621881 w 3227036"/>
              <a:gd name="connsiteY64" fmla="*/ 169333 h 2362200"/>
              <a:gd name="connisteX65" fmla="*/ 2552666 w 3227036"/>
              <a:gd name="connsiteY65" fmla="*/ 169333 h 2362200"/>
              <a:gd name="connisteX66" fmla="*/ 2463766 w 3227036"/>
              <a:gd name="connsiteY66" fmla="*/ 169333 h 2362200"/>
              <a:gd name="connisteX67" fmla="*/ 2394551 w 3227036"/>
              <a:gd name="connsiteY67" fmla="*/ 169333 h 2362200"/>
              <a:gd name="connisteX68" fmla="*/ 2305651 w 3227036"/>
              <a:gd name="connsiteY68" fmla="*/ 149648 h 2362200"/>
              <a:gd name="connisteX69" fmla="*/ 2226911 w 3227036"/>
              <a:gd name="connsiteY69" fmla="*/ 139488 h 2362200"/>
              <a:gd name="connisteX70" fmla="*/ 2157696 w 3227036"/>
              <a:gd name="connsiteY70" fmla="*/ 129963 h 2362200"/>
              <a:gd name="connisteX71" fmla="*/ 2078956 w 3227036"/>
              <a:gd name="connsiteY71" fmla="*/ 129963 h 2362200"/>
              <a:gd name="connisteX72" fmla="*/ 1999581 w 3227036"/>
              <a:gd name="connsiteY72" fmla="*/ 100118 h 2362200"/>
              <a:gd name="connisteX73" fmla="*/ 1901156 w 3227036"/>
              <a:gd name="connsiteY73" fmla="*/ 80433 h 2362200"/>
              <a:gd name="connisteX74" fmla="*/ 1821781 w 3227036"/>
              <a:gd name="connsiteY74" fmla="*/ 41063 h 2362200"/>
              <a:gd name="connisteX75" fmla="*/ 1743041 w 3227036"/>
              <a:gd name="connsiteY75" fmla="*/ 21378 h 2362200"/>
              <a:gd name="connisteX76" fmla="*/ 1643981 w 3227036"/>
              <a:gd name="connsiteY76" fmla="*/ 1693 h 2362200"/>
              <a:gd name="connisteX77" fmla="*/ 1555716 w 3227036"/>
              <a:gd name="connsiteY77" fmla="*/ 1693 h 2362200"/>
              <a:gd name="connisteX78" fmla="*/ 1486501 w 3227036"/>
              <a:gd name="connsiteY78" fmla="*/ 1693 h 2362200"/>
              <a:gd name="connisteX79" fmla="*/ 1397601 w 3227036"/>
              <a:gd name="connsiteY79" fmla="*/ 1693 h 2362200"/>
              <a:gd name="connisteX80" fmla="*/ 1308701 w 3227036"/>
              <a:gd name="connsiteY80" fmla="*/ 1693 h 2362200"/>
              <a:gd name="connisteX81" fmla="*/ 1229326 w 3227036"/>
              <a:gd name="connsiteY81" fmla="*/ 1693 h 2362200"/>
              <a:gd name="connisteX82" fmla="*/ 1160111 w 3227036"/>
              <a:gd name="connsiteY82" fmla="*/ 1693 h 2362200"/>
              <a:gd name="connisteX83" fmla="*/ 1091531 w 3227036"/>
              <a:gd name="connsiteY83" fmla="*/ 11218 h 2362200"/>
              <a:gd name="connisteX84" fmla="*/ 1022316 w 3227036"/>
              <a:gd name="connsiteY84" fmla="*/ 21378 h 2362200"/>
              <a:gd name="connisteX85" fmla="*/ 942941 w 3227036"/>
              <a:gd name="connsiteY85" fmla="*/ 51223 h 2362200"/>
              <a:gd name="connisteX86" fmla="*/ 864201 w 3227036"/>
              <a:gd name="connsiteY86" fmla="*/ 90593 h 2362200"/>
              <a:gd name="connisteX87" fmla="*/ 794986 w 3227036"/>
              <a:gd name="connsiteY87" fmla="*/ 139488 h 2362200"/>
              <a:gd name="connisteX88" fmla="*/ 735931 w 3227036"/>
              <a:gd name="connsiteY88" fmla="*/ 208703 h 2362200"/>
              <a:gd name="connisteX89" fmla="*/ 706086 w 3227036"/>
              <a:gd name="connsiteY89" fmla="*/ 288078 h 2362200"/>
              <a:gd name="connisteX90" fmla="*/ 696561 w 3227036"/>
              <a:gd name="connsiteY90" fmla="*/ 357293 h 2362200"/>
              <a:gd name="connisteX91" fmla="*/ 686401 w 3227036"/>
              <a:gd name="connsiteY91" fmla="*/ 425873 h 2362200"/>
              <a:gd name="connisteX92" fmla="*/ 666716 w 3227036"/>
              <a:gd name="connsiteY92" fmla="*/ 495088 h 2362200"/>
              <a:gd name="connisteX93" fmla="*/ 627346 w 3227036"/>
              <a:gd name="connsiteY93" fmla="*/ 564303 h 2362200"/>
              <a:gd name="connisteX94" fmla="*/ 597501 w 3227036"/>
              <a:gd name="connsiteY94" fmla="*/ 633518 h 2362200"/>
              <a:gd name="connisteX95" fmla="*/ 587976 w 3227036"/>
              <a:gd name="connsiteY95" fmla="*/ 702733 h 2362200"/>
              <a:gd name="connisteX96" fmla="*/ 587976 w 3227036"/>
              <a:gd name="connsiteY96" fmla="*/ 771948 h 2362200"/>
              <a:gd name="connisteX97" fmla="*/ 587976 w 3227036"/>
              <a:gd name="connsiteY97" fmla="*/ 841163 h 2362200"/>
              <a:gd name="connisteX98" fmla="*/ 567656 w 3227036"/>
              <a:gd name="connsiteY98" fmla="*/ 909743 h 2362200"/>
              <a:gd name="connisteX99" fmla="*/ 547971 w 3227036"/>
              <a:gd name="connsiteY99" fmla="*/ 978958 h 2362200"/>
              <a:gd name="connisteX100" fmla="*/ 538446 w 3227036"/>
              <a:gd name="connsiteY100" fmla="*/ 1048173 h 2362200"/>
              <a:gd name="connisteX101" fmla="*/ 478756 w 3227036"/>
              <a:gd name="connsiteY101" fmla="*/ 1117388 h 2362200"/>
              <a:gd name="connisteX102" fmla="*/ 419701 w 3227036"/>
              <a:gd name="connsiteY102" fmla="*/ 1186603 h 2362200"/>
              <a:gd name="connisteX103" fmla="*/ 350486 w 3227036"/>
              <a:gd name="connsiteY103" fmla="*/ 1245658 h 2362200"/>
              <a:gd name="connisteX104" fmla="*/ 271746 w 3227036"/>
              <a:gd name="connsiteY104" fmla="*/ 1325033 h 2362200"/>
              <a:gd name="connisteX105" fmla="*/ 202531 w 3227036"/>
              <a:gd name="connsiteY105" fmla="*/ 1364403 h 2362200"/>
              <a:gd name="connisteX106" fmla="*/ 133316 w 3227036"/>
              <a:gd name="connsiteY106" fmla="*/ 1413933 h 2362200"/>
              <a:gd name="connisteX107" fmla="*/ 74261 w 3227036"/>
              <a:gd name="connsiteY107" fmla="*/ 1482513 h 2362200"/>
              <a:gd name="connisteX108" fmla="*/ 74261 w 3227036"/>
              <a:gd name="connsiteY108" fmla="*/ 1551728 h 2362200"/>
              <a:gd name="connisteX109" fmla="*/ 74261 w 3227036"/>
              <a:gd name="connsiteY109" fmla="*/ 1620943 h 2362200"/>
              <a:gd name="connisteX110" fmla="*/ 54576 w 3227036"/>
              <a:gd name="connsiteY110" fmla="*/ 1690158 h 2362200"/>
              <a:gd name="connisteX111" fmla="*/ 15206 w 3227036"/>
              <a:gd name="connsiteY111" fmla="*/ 1768898 h 2362200"/>
              <a:gd name="connisteX112" fmla="*/ 5046 w 3227036"/>
              <a:gd name="connsiteY112" fmla="*/ 1848273 h 2362200"/>
              <a:gd name="connisteX113" fmla="*/ 74261 w 3227036"/>
              <a:gd name="connsiteY113" fmla="*/ 1897803 h 2362200"/>
              <a:gd name="connisteX114" fmla="*/ 143476 w 3227036"/>
              <a:gd name="connsiteY114" fmla="*/ 1927013 h 2362200"/>
              <a:gd name="connisteX115" fmla="*/ 182846 w 3227036"/>
              <a:gd name="connsiteY115" fmla="*/ 1996228 h 2362200"/>
              <a:gd name="connisteX116" fmla="*/ 252061 w 3227036"/>
              <a:gd name="connsiteY116" fmla="*/ 2055283 h 2362200"/>
              <a:gd name="connisteX117" fmla="*/ 321276 w 3227036"/>
              <a:gd name="connsiteY117" fmla="*/ 2065443 h 2362200"/>
              <a:gd name="connisteX118" fmla="*/ 330801 w 3227036"/>
              <a:gd name="connsiteY118" fmla="*/ 2074968 h 2362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</a:cxnLst>
            <a:rect l="l" t="t" r="r" b="b"/>
            <a:pathLst>
              <a:path w="3227037" h="2362200">
                <a:moveTo>
                  <a:pt x="330802" y="2074968"/>
                </a:moveTo>
                <a:cubicBezTo>
                  <a:pt x="346677" y="2076873"/>
                  <a:pt x="372077" y="2074968"/>
                  <a:pt x="400017" y="2074968"/>
                </a:cubicBezTo>
                <a:cubicBezTo>
                  <a:pt x="427957" y="2074968"/>
                  <a:pt x="437482" y="2073063"/>
                  <a:pt x="469232" y="2074968"/>
                </a:cubicBezTo>
                <a:cubicBezTo>
                  <a:pt x="500982" y="2076873"/>
                  <a:pt x="526382" y="2074968"/>
                  <a:pt x="558132" y="2085128"/>
                </a:cubicBezTo>
                <a:cubicBezTo>
                  <a:pt x="589882" y="2095288"/>
                  <a:pt x="597502" y="2106718"/>
                  <a:pt x="627347" y="2124498"/>
                </a:cubicBezTo>
                <a:cubicBezTo>
                  <a:pt x="657192" y="2142278"/>
                  <a:pt x="676242" y="2163868"/>
                  <a:pt x="706087" y="2174028"/>
                </a:cubicBezTo>
                <a:cubicBezTo>
                  <a:pt x="735932" y="2184188"/>
                  <a:pt x="747362" y="2174028"/>
                  <a:pt x="775302" y="2174028"/>
                </a:cubicBezTo>
                <a:cubicBezTo>
                  <a:pt x="803242" y="2174028"/>
                  <a:pt x="816577" y="2174028"/>
                  <a:pt x="844517" y="2174028"/>
                </a:cubicBezTo>
                <a:cubicBezTo>
                  <a:pt x="872457" y="2174028"/>
                  <a:pt x="885792" y="2163868"/>
                  <a:pt x="913732" y="2174028"/>
                </a:cubicBezTo>
                <a:cubicBezTo>
                  <a:pt x="941672" y="2184188"/>
                  <a:pt x="955642" y="2209588"/>
                  <a:pt x="982947" y="2223558"/>
                </a:cubicBezTo>
                <a:cubicBezTo>
                  <a:pt x="1010252" y="2237528"/>
                  <a:pt x="1024222" y="2235623"/>
                  <a:pt x="1051527" y="2243243"/>
                </a:cubicBezTo>
                <a:cubicBezTo>
                  <a:pt x="1078832" y="2250863"/>
                  <a:pt x="1092802" y="2255308"/>
                  <a:pt x="1120742" y="2262928"/>
                </a:cubicBezTo>
                <a:cubicBezTo>
                  <a:pt x="1148682" y="2270548"/>
                  <a:pt x="1160112" y="2270548"/>
                  <a:pt x="1189957" y="2282613"/>
                </a:cubicBezTo>
                <a:cubicBezTo>
                  <a:pt x="1219802" y="2294678"/>
                  <a:pt x="1237582" y="2308013"/>
                  <a:pt x="1269332" y="2321983"/>
                </a:cubicBezTo>
                <a:cubicBezTo>
                  <a:pt x="1301082" y="2335953"/>
                  <a:pt x="1318227" y="2344208"/>
                  <a:pt x="1348072" y="2351828"/>
                </a:cubicBezTo>
                <a:cubicBezTo>
                  <a:pt x="1377917" y="2359448"/>
                  <a:pt x="1389347" y="2359448"/>
                  <a:pt x="1417287" y="2361353"/>
                </a:cubicBezTo>
                <a:cubicBezTo>
                  <a:pt x="1445227" y="2363258"/>
                  <a:pt x="1458562" y="2361353"/>
                  <a:pt x="1486502" y="2361353"/>
                </a:cubicBezTo>
                <a:cubicBezTo>
                  <a:pt x="1514442" y="2361353"/>
                  <a:pt x="1525872" y="2361353"/>
                  <a:pt x="1555717" y="2361353"/>
                </a:cubicBezTo>
                <a:cubicBezTo>
                  <a:pt x="1585562" y="2361353"/>
                  <a:pt x="1602707" y="2361353"/>
                  <a:pt x="1634457" y="2361353"/>
                </a:cubicBezTo>
                <a:cubicBezTo>
                  <a:pt x="1666207" y="2361353"/>
                  <a:pt x="1679542" y="2361353"/>
                  <a:pt x="1713197" y="2361353"/>
                </a:cubicBezTo>
                <a:cubicBezTo>
                  <a:pt x="1746852" y="2361353"/>
                  <a:pt x="1768442" y="2361353"/>
                  <a:pt x="1802097" y="2361353"/>
                </a:cubicBezTo>
                <a:cubicBezTo>
                  <a:pt x="1835752" y="2361353"/>
                  <a:pt x="1851627" y="2361353"/>
                  <a:pt x="1881472" y="2361353"/>
                </a:cubicBezTo>
                <a:cubicBezTo>
                  <a:pt x="1911317" y="2361353"/>
                  <a:pt x="1923382" y="2361353"/>
                  <a:pt x="1950687" y="2361353"/>
                </a:cubicBezTo>
                <a:cubicBezTo>
                  <a:pt x="1977992" y="2361353"/>
                  <a:pt x="1991962" y="2363258"/>
                  <a:pt x="2019267" y="2361353"/>
                </a:cubicBezTo>
                <a:cubicBezTo>
                  <a:pt x="2046572" y="2359448"/>
                  <a:pt x="2052922" y="2355638"/>
                  <a:pt x="2088482" y="2351828"/>
                </a:cubicBezTo>
                <a:cubicBezTo>
                  <a:pt x="2124042" y="2348018"/>
                  <a:pt x="2157697" y="2343573"/>
                  <a:pt x="2197067" y="2341668"/>
                </a:cubicBezTo>
                <a:cubicBezTo>
                  <a:pt x="2236437" y="2339763"/>
                  <a:pt x="2246597" y="2343573"/>
                  <a:pt x="2285967" y="2341668"/>
                </a:cubicBezTo>
                <a:cubicBezTo>
                  <a:pt x="2325337" y="2339763"/>
                  <a:pt x="2357087" y="2339763"/>
                  <a:pt x="2394552" y="2332143"/>
                </a:cubicBezTo>
                <a:cubicBezTo>
                  <a:pt x="2432017" y="2324523"/>
                  <a:pt x="2440272" y="2309918"/>
                  <a:pt x="2473927" y="2302298"/>
                </a:cubicBezTo>
                <a:cubicBezTo>
                  <a:pt x="2507582" y="2294678"/>
                  <a:pt x="2531077" y="2296583"/>
                  <a:pt x="2562827" y="2292773"/>
                </a:cubicBezTo>
                <a:cubicBezTo>
                  <a:pt x="2594577" y="2288963"/>
                  <a:pt x="2602197" y="2284518"/>
                  <a:pt x="2632042" y="2282613"/>
                </a:cubicBezTo>
                <a:cubicBezTo>
                  <a:pt x="2661887" y="2280708"/>
                  <a:pt x="2679032" y="2282613"/>
                  <a:pt x="2710782" y="2282613"/>
                </a:cubicBezTo>
                <a:cubicBezTo>
                  <a:pt x="2742532" y="2282613"/>
                  <a:pt x="2759677" y="2282613"/>
                  <a:pt x="2789522" y="2282613"/>
                </a:cubicBezTo>
                <a:cubicBezTo>
                  <a:pt x="2819367" y="2282613"/>
                  <a:pt x="2830797" y="2282613"/>
                  <a:pt x="2858737" y="2282613"/>
                </a:cubicBezTo>
                <a:cubicBezTo>
                  <a:pt x="2886677" y="2282613"/>
                  <a:pt x="2900012" y="2296583"/>
                  <a:pt x="2927952" y="2282613"/>
                </a:cubicBezTo>
                <a:cubicBezTo>
                  <a:pt x="2955892" y="2268643"/>
                  <a:pt x="2973672" y="2241338"/>
                  <a:pt x="2997167" y="2213398"/>
                </a:cubicBezTo>
                <a:cubicBezTo>
                  <a:pt x="3020662" y="2185458"/>
                  <a:pt x="3028917" y="2174028"/>
                  <a:pt x="3046697" y="2144183"/>
                </a:cubicBezTo>
                <a:cubicBezTo>
                  <a:pt x="3064477" y="2114338"/>
                  <a:pt x="3074002" y="2095288"/>
                  <a:pt x="3086067" y="2065443"/>
                </a:cubicBezTo>
                <a:cubicBezTo>
                  <a:pt x="3098132" y="2035598"/>
                  <a:pt x="3098132" y="2026073"/>
                  <a:pt x="3105752" y="1996228"/>
                </a:cubicBezTo>
                <a:cubicBezTo>
                  <a:pt x="3113372" y="1966383"/>
                  <a:pt x="3115277" y="1947333"/>
                  <a:pt x="3125437" y="1917488"/>
                </a:cubicBezTo>
                <a:cubicBezTo>
                  <a:pt x="3135597" y="1887643"/>
                  <a:pt x="3147662" y="1876213"/>
                  <a:pt x="3155282" y="1848273"/>
                </a:cubicBezTo>
                <a:cubicBezTo>
                  <a:pt x="3162902" y="1820333"/>
                  <a:pt x="3160997" y="1808903"/>
                  <a:pt x="3164807" y="1779058"/>
                </a:cubicBezTo>
                <a:cubicBezTo>
                  <a:pt x="3168617" y="1749213"/>
                  <a:pt x="3169252" y="1730163"/>
                  <a:pt x="3174967" y="1700318"/>
                </a:cubicBezTo>
                <a:cubicBezTo>
                  <a:pt x="3180682" y="1670473"/>
                  <a:pt x="3187032" y="1660948"/>
                  <a:pt x="3194652" y="1631103"/>
                </a:cubicBezTo>
                <a:cubicBezTo>
                  <a:pt x="3202272" y="1601258"/>
                  <a:pt x="3208622" y="1583478"/>
                  <a:pt x="3214337" y="1551728"/>
                </a:cubicBezTo>
                <a:cubicBezTo>
                  <a:pt x="3220052" y="1519978"/>
                  <a:pt x="3222592" y="1502833"/>
                  <a:pt x="3224497" y="1472988"/>
                </a:cubicBezTo>
                <a:cubicBezTo>
                  <a:pt x="3226402" y="1443143"/>
                  <a:pt x="3224497" y="1431713"/>
                  <a:pt x="3224497" y="1403773"/>
                </a:cubicBezTo>
                <a:cubicBezTo>
                  <a:pt x="3224497" y="1375833"/>
                  <a:pt x="3224497" y="1364403"/>
                  <a:pt x="3224497" y="1334558"/>
                </a:cubicBezTo>
                <a:cubicBezTo>
                  <a:pt x="3224497" y="1304713"/>
                  <a:pt x="3230212" y="1285663"/>
                  <a:pt x="3224497" y="1255818"/>
                </a:cubicBezTo>
                <a:cubicBezTo>
                  <a:pt x="3218782" y="1225973"/>
                  <a:pt x="3204812" y="1214543"/>
                  <a:pt x="3194652" y="1186603"/>
                </a:cubicBezTo>
                <a:cubicBezTo>
                  <a:pt x="3184492" y="1158663"/>
                  <a:pt x="3185127" y="1145328"/>
                  <a:pt x="3174967" y="1117388"/>
                </a:cubicBezTo>
                <a:cubicBezTo>
                  <a:pt x="3164807" y="1089448"/>
                  <a:pt x="3157187" y="1076113"/>
                  <a:pt x="3145122" y="1048173"/>
                </a:cubicBezTo>
                <a:cubicBezTo>
                  <a:pt x="3133057" y="1020233"/>
                  <a:pt x="3127977" y="1008803"/>
                  <a:pt x="3115912" y="978958"/>
                </a:cubicBezTo>
                <a:cubicBezTo>
                  <a:pt x="3103847" y="949113"/>
                  <a:pt x="3101942" y="931968"/>
                  <a:pt x="3086067" y="900218"/>
                </a:cubicBezTo>
                <a:cubicBezTo>
                  <a:pt x="3070192" y="868468"/>
                  <a:pt x="3050507" y="850688"/>
                  <a:pt x="3036537" y="820843"/>
                </a:cubicBezTo>
                <a:cubicBezTo>
                  <a:pt x="3022567" y="790998"/>
                  <a:pt x="3027012" y="782108"/>
                  <a:pt x="3016852" y="752263"/>
                </a:cubicBezTo>
                <a:cubicBezTo>
                  <a:pt x="3006692" y="722418"/>
                  <a:pt x="2999072" y="702733"/>
                  <a:pt x="2987007" y="672888"/>
                </a:cubicBezTo>
                <a:cubicBezTo>
                  <a:pt x="2974942" y="643043"/>
                  <a:pt x="2969862" y="635423"/>
                  <a:pt x="2957797" y="603673"/>
                </a:cubicBezTo>
                <a:cubicBezTo>
                  <a:pt x="2945732" y="571923"/>
                  <a:pt x="2940017" y="546523"/>
                  <a:pt x="2927952" y="514773"/>
                </a:cubicBezTo>
                <a:cubicBezTo>
                  <a:pt x="2915887" y="483023"/>
                  <a:pt x="2912077" y="476038"/>
                  <a:pt x="2898107" y="446193"/>
                </a:cubicBezTo>
                <a:cubicBezTo>
                  <a:pt x="2884137" y="416348"/>
                  <a:pt x="2872707" y="398568"/>
                  <a:pt x="2858737" y="366818"/>
                </a:cubicBezTo>
                <a:cubicBezTo>
                  <a:pt x="2844767" y="335068"/>
                  <a:pt x="2847307" y="317923"/>
                  <a:pt x="2829527" y="288078"/>
                </a:cubicBezTo>
                <a:cubicBezTo>
                  <a:pt x="2811747" y="258233"/>
                  <a:pt x="2795872" y="236643"/>
                  <a:pt x="2769837" y="218863"/>
                </a:cubicBezTo>
                <a:cubicBezTo>
                  <a:pt x="2743802" y="201083"/>
                  <a:pt x="2730467" y="209338"/>
                  <a:pt x="2700622" y="199178"/>
                </a:cubicBezTo>
                <a:cubicBezTo>
                  <a:pt x="2670777" y="189018"/>
                  <a:pt x="2651727" y="175048"/>
                  <a:pt x="2621882" y="169333"/>
                </a:cubicBezTo>
                <a:cubicBezTo>
                  <a:pt x="2592037" y="163618"/>
                  <a:pt x="2584417" y="169333"/>
                  <a:pt x="2552667" y="169333"/>
                </a:cubicBezTo>
                <a:cubicBezTo>
                  <a:pt x="2520917" y="169333"/>
                  <a:pt x="2495517" y="169333"/>
                  <a:pt x="2463767" y="169333"/>
                </a:cubicBezTo>
                <a:cubicBezTo>
                  <a:pt x="2432017" y="169333"/>
                  <a:pt x="2426302" y="173143"/>
                  <a:pt x="2394552" y="169333"/>
                </a:cubicBezTo>
                <a:cubicBezTo>
                  <a:pt x="2362802" y="165523"/>
                  <a:pt x="2339307" y="155363"/>
                  <a:pt x="2305652" y="149648"/>
                </a:cubicBezTo>
                <a:cubicBezTo>
                  <a:pt x="2271997" y="143933"/>
                  <a:pt x="2256757" y="143298"/>
                  <a:pt x="2226912" y="139488"/>
                </a:cubicBezTo>
                <a:cubicBezTo>
                  <a:pt x="2197067" y="135678"/>
                  <a:pt x="2187542" y="131868"/>
                  <a:pt x="2157697" y="129963"/>
                </a:cubicBezTo>
                <a:cubicBezTo>
                  <a:pt x="2127852" y="128058"/>
                  <a:pt x="2110707" y="135678"/>
                  <a:pt x="2078957" y="129963"/>
                </a:cubicBezTo>
                <a:cubicBezTo>
                  <a:pt x="2047207" y="124248"/>
                  <a:pt x="2035142" y="110278"/>
                  <a:pt x="1999582" y="100118"/>
                </a:cubicBezTo>
                <a:cubicBezTo>
                  <a:pt x="1964022" y="89958"/>
                  <a:pt x="1936717" y="92498"/>
                  <a:pt x="1901157" y="80433"/>
                </a:cubicBezTo>
                <a:cubicBezTo>
                  <a:pt x="1865597" y="68368"/>
                  <a:pt x="1853532" y="53128"/>
                  <a:pt x="1821782" y="41063"/>
                </a:cubicBezTo>
                <a:cubicBezTo>
                  <a:pt x="1790032" y="28998"/>
                  <a:pt x="1778602" y="28998"/>
                  <a:pt x="1743042" y="21378"/>
                </a:cubicBezTo>
                <a:cubicBezTo>
                  <a:pt x="1707482" y="13758"/>
                  <a:pt x="1681447" y="5503"/>
                  <a:pt x="1643982" y="1693"/>
                </a:cubicBezTo>
                <a:cubicBezTo>
                  <a:pt x="1606517" y="-2117"/>
                  <a:pt x="1587467" y="1693"/>
                  <a:pt x="1555717" y="1693"/>
                </a:cubicBezTo>
                <a:cubicBezTo>
                  <a:pt x="1523967" y="1693"/>
                  <a:pt x="1518252" y="1693"/>
                  <a:pt x="1486502" y="1693"/>
                </a:cubicBezTo>
                <a:cubicBezTo>
                  <a:pt x="1454752" y="1693"/>
                  <a:pt x="1433162" y="1693"/>
                  <a:pt x="1397602" y="1693"/>
                </a:cubicBezTo>
                <a:cubicBezTo>
                  <a:pt x="1362042" y="1693"/>
                  <a:pt x="1342357" y="1693"/>
                  <a:pt x="1308702" y="1693"/>
                </a:cubicBezTo>
                <a:cubicBezTo>
                  <a:pt x="1275047" y="1693"/>
                  <a:pt x="1259172" y="1693"/>
                  <a:pt x="1229327" y="1693"/>
                </a:cubicBezTo>
                <a:cubicBezTo>
                  <a:pt x="1199482" y="1693"/>
                  <a:pt x="1187417" y="-212"/>
                  <a:pt x="1160112" y="1693"/>
                </a:cubicBezTo>
                <a:cubicBezTo>
                  <a:pt x="1132807" y="3598"/>
                  <a:pt x="1118837" y="7408"/>
                  <a:pt x="1091532" y="11218"/>
                </a:cubicBezTo>
                <a:cubicBezTo>
                  <a:pt x="1064227" y="15028"/>
                  <a:pt x="1052162" y="13123"/>
                  <a:pt x="1022317" y="21378"/>
                </a:cubicBezTo>
                <a:cubicBezTo>
                  <a:pt x="992472" y="29633"/>
                  <a:pt x="974692" y="37253"/>
                  <a:pt x="942942" y="51223"/>
                </a:cubicBezTo>
                <a:cubicBezTo>
                  <a:pt x="911192" y="65193"/>
                  <a:pt x="894047" y="72813"/>
                  <a:pt x="864202" y="90593"/>
                </a:cubicBezTo>
                <a:cubicBezTo>
                  <a:pt x="834357" y="108373"/>
                  <a:pt x="820387" y="115993"/>
                  <a:pt x="794987" y="139488"/>
                </a:cubicBezTo>
                <a:cubicBezTo>
                  <a:pt x="769587" y="162983"/>
                  <a:pt x="753712" y="178858"/>
                  <a:pt x="735932" y="208703"/>
                </a:cubicBezTo>
                <a:cubicBezTo>
                  <a:pt x="718152" y="238548"/>
                  <a:pt x="713707" y="258233"/>
                  <a:pt x="706087" y="288078"/>
                </a:cubicBezTo>
                <a:cubicBezTo>
                  <a:pt x="698467" y="317923"/>
                  <a:pt x="700372" y="329988"/>
                  <a:pt x="696562" y="357293"/>
                </a:cubicBezTo>
                <a:cubicBezTo>
                  <a:pt x="692752" y="384598"/>
                  <a:pt x="692117" y="398568"/>
                  <a:pt x="686402" y="425873"/>
                </a:cubicBezTo>
                <a:cubicBezTo>
                  <a:pt x="680687" y="453178"/>
                  <a:pt x="678782" y="467148"/>
                  <a:pt x="666717" y="495088"/>
                </a:cubicBezTo>
                <a:cubicBezTo>
                  <a:pt x="654652" y="523028"/>
                  <a:pt x="641317" y="536363"/>
                  <a:pt x="627347" y="564303"/>
                </a:cubicBezTo>
                <a:cubicBezTo>
                  <a:pt x="613377" y="592243"/>
                  <a:pt x="605122" y="605578"/>
                  <a:pt x="597502" y="633518"/>
                </a:cubicBezTo>
                <a:cubicBezTo>
                  <a:pt x="589882" y="661458"/>
                  <a:pt x="589882" y="674793"/>
                  <a:pt x="587977" y="702733"/>
                </a:cubicBezTo>
                <a:cubicBezTo>
                  <a:pt x="586072" y="730673"/>
                  <a:pt x="587977" y="744008"/>
                  <a:pt x="587977" y="771948"/>
                </a:cubicBezTo>
                <a:cubicBezTo>
                  <a:pt x="587977" y="799888"/>
                  <a:pt x="591787" y="813858"/>
                  <a:pt x="587977" y="841163"/>
                </a:cubicBezTo>
                <a:cubicBezTo>
                  <a:pt x="584167" y="868468"/>
                  <a:pt x="575912" y="882438"/>
                  <a:pt x="567657" y="909743"/>
                </a:cubicBezTo>
                <a:cubicBezTo>
                  <a:pt x="559402" y="937048"/>
                  <a:pt x="553687" y="951018"/>
                  <a:pt x="547972" y="978958"/>
                </a:cubicBezTo>
                <a:cubicBezTo>
                  <a:pt x="542257" y="1006898"/>
                  <a:pt x="552417" y="1020233"/>
                  <a:pt x="538447" y="1048173"/>
                </a:cubicBezTo>
                <a:cubicBezTo>
                  <a:pt x="524477" y="1076113"/>
                  <a:pt x="502252" y="1089448"/>
                  <a:pt x="478757" y="1117388"/>
                </a:cubicBezTo>
                <a:cubicBezTo>
                  <a:pt x="455262" y="1145328"/>
                  <a:pt x="445102" y="1161203"/>
                  <a:pt x="419702" y="1186603"/>
                </a:cubicBezTo>
                <a:cubicBezTo>
                  <a:pt x="394302" y="1212003"/>
                  <a:pt x="380332" y="1217718"/>
                  <a:pt x="350487" y="1245658"/>
                </a:cubicBezTo>
                <a:cubicBezTo>
                  <a:pt x="320642" y="1273598"/>
                  <a:pt x="301592" y="1301538"/>
                  <a:pt x="271747" y="1325033"/>
                </a:cubicBezTo>
                <a:cubicBezTo>
                  <a:pt x="241902" y="1348528"/>
                  <a:pt x="230472" y="1346623"/>
                  <a:pt x="202532" y="1364403"/>
                </a:cubicBezTo>
                <a:cubicBezTo>
                  <a:pt x="174592" y="1382183"/>
                  <a:pt x="158717" y="1390438"/>
                  <a:pt x="133317" y="1413933"/>
                </a:cubicBezTo>
                <a:cubicBezTo>
                  <a:pt x="107917" y="1437428"/>
                  <a:pt x="86327" y="1455208"/>
                  <a:pt x="74262" y="1482513"/>
                </a:cubicBezTo>
                <a:cubicBezTo>
                  <a:pt x="62197" y="1509818"/>
                  <a:pt x="74262" y="1523788"/>
                  <a:pt x="74262" y="1551728"/>
                </a:cubicBezTo>
                <a:cubicBezTo>
                  <a:pt x="74262" y="1579668"/>
                  <a:pt x="78072" y="1593003"/>
                  <a:pt x="74262" y="1620943"/>
                </a:cubicBezTo>
                <a:cubicBezTo>
                  <a:pt x="70452" y="1648883"/>
                  <a:pt x="66642" y="1660313"/>
                  <a:pt x="54577" y="1690158"/>
                </a:cubicBezTo>
                <a:cubicBezTo>
                  <a:pt x="42512" y="1720003"/>
                  <a:pt x="25367" y="1737148"/>
                  <a:pt x="15207" y="1768898"/>
                </a:cubicBezTo>
                <a:cubicBezTo>
                  <a:pt x="5047" y="1800648"/>
                  <a:pt x="-7018" y="1822238"/>
                  <a:pt x="5047" y="1848273"/>
                </a:cubicBezTo>
                <a:cubicBezTo>
                  <a:pt x="17112" y="1874308"/>
                  <a:pt x="46322" y="1881928"/>
                  <a:pt x="74262" y="1897803"/>
                </a:cubicBezTo>
                <a:cubicBezTo>
                  <a:pt x="102202" y="1913678"/>
                  <a:pt x="121887" y="1907328"/>
                  <a:pt x="143477" y="1927013"/>
                </a:cubicBezTo>
                <a:cubicBezTo>
                  <a:pt x="165067" y="1946698"/>
                  <a:pt x="161257" y="1970828"/>
                  <a:pt x="182847" y="1996228"/>
                </a:cubicBezTo>
                <a:cubicBezTo>
                  <a:pt x="204437" y="2021628"/>
                  <a:pt x="224122" y="2041313"/>
                  <a:pt x="252062" y="2055283"/>
                </a:cubicBezTo>
                <a:cubicBezTo>
                  <a:pt x="280002" y="2069253"/>
                  <a:pt x="305402" y="2061633"/>
                  <a:pt x="321277" y="2065443"/>
                </a:cubicBezTo>
                <a:cubicBezTo>
                  <a:pt x="337152" y="2069253"/>
                  <a:pt x="314927" y="2073063"/>
                  <a:pt x="330802" y="207496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8" name="TextBox 8"/>
          <p:cNvSpPr txBox="1"/>
          <p:nvPr/>
        </p:nvSpPr>
        <p:spPr>
          <a:xfrm>
            <a:off x="686753" y="427990"/>
            <a:ext cx="198755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连一连。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43600" y="28638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P51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T12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71615" y="2789555"/>
            <a:ext cx="120396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CN" sz="3200"/>
              <a:t>5</a:t>
            </a:r>
            <a:r>
              <a:rPr lang="zh-CN" altLang="en-US" sz="3200"/>
              <a:t>×</a:t>
            </a:r>
            <a:r>
              <a:rPr lang="en-US" altLang="zh-CN" sz="3200"/>
              <a:t>3</a:t>
            </a:r>
            <a:endParaRPr lang="en-US" altLang="zh-CN" sz="3200"/>
          </a:p>
        </p:txBody>
      </p:sp>
      <p:sp>
        <p:nvSpPr>
          <p:cNvPr id="19" name="任意多边形 18"/>
          <p:cNvSpPr/>
          <p:nvPr/>
        </p:nvSpPr>
        <p:spPr>
          <a:xfrm>
            <a:off x="3575050" y="198755"/>
            <a:ext cx="2047240" cy="2245360"/>
          </a:xfrm>
          <a:custGeom>
            <a:avLst/>
            <a:gdLst>
              <a:gd name="connisteX0" fmla="*/ 317923 w 2047451"/>
              <a:gd name="connsiteY0" fmla="*/ 2144818 h 2264621"/>
              <a:gd name="connisteX1" fmla="*/ 426508 w 2047451"/>
              <a:gd name="connsiteY1" fmla="*/ 2144818 h 2264621"/>
              <a:gd name="connisteX2" fmla="*/ 495723 w 2047451"/>
              <a:gd name="connsiteY2" fmla="*/ 2144818 h 2264621"/>
              <a:gd name="connisteX3" fmla="*/ 574463 w 2047451"/>
              <a:gd name="connsiteY3" fmla="*/ 2174028 h 2264621"/>
              <a:gd name="connisteX4" fmla="*/ 653838 w 2047451"/>
              <a:gd name="connsiteY4" fmla="*/ 2203873 h 2264621"/>
              <a:gd name="connisteX5" fmla="*/ 742738 w 2047451"/>
              <a:gd name="connsiteY5" fmla="*/ 2253403 h 2264621"/>
              <a:gd name="connisteX6" fmla="*/ 821478 w 2047451"/>
              <a:gd name="connsiteY6" fmla="*/ 2262928 h 2264621"/>
              <a:gd name="connisteX7" fmla="*/ 910378 w 2047451"/>
              <a:gd name="connsiteY7" fmla="*/ 2262928 h 2264621"/>
              <a:gd name="connisteX8" fmla="*/ 979593 w 2047451"/>
              <a:gd name="connsiteY8" fmla="*/ 2262928 h 2264621"/>
              <a:gd name="connisteX9" fmla="*/ 1048808 w 2047451"/>
              <a:gd name="connsiteY9" fmla="*/ 2262928 h 2264621"/>
              <a:gd name="connisteX10" fmla="*/ 1118023 w 2047451"/>
              <a:gd name="connsiteY10" fmla="*/ 2262928 h 2264621"/>
              <a:gd name="connisteX11" fmla="*/ 1186603 w 2047451"/>
              <a:gd name="connsiteY11" fmla="*/ 2262928 h 2264621"/>
              <a:gd name="connisteX12" fmla="*/ 1265978 w 2047451"/>
              <a:gd name="connsiteY12" fmla="*/ 2262928 h 2264621"/>
              <a:gd name="connisteX13" fmla="*/ 1344718 w 2047451"/>
              <a:gd name="connsiteY13" fmla="*/ 2262928 h 2264621"/>
              <a:gd name="connisteX14" fmla="*/ 1433618 w 2047451"/>
              <a:gd name="connsiteY14" fmla="*/ 2262928 h 2264621"/>
              <a:gd name="connisteX15" fmla="*/ 1502833 w 2047451"/>
              <a:gd name="connsiteY15" fmla="*/ 2262928 h 2264621"/>
              <a:gd name="connisteX16" fmla="*/ 1582208 w 2047451"/>
              <a:gd name="connsiteY16" fmla="*/ 2262928 h 2264621"/>
              <a:gd name="connisteX17" fmla="*/ 1660948 w 2047451"/>
              <a:gd name="connsiteY17" fmla="*/ 2243243 h 2264621"/>
              <a:gd name="connisteX18" fmla="*/ 1730163 w 2047451"/>
              <a:gd name="connsiteY18" fmla="*/ 2203873 h 2264621"/>
              <a:gd name="connisteX19" fmla="*/ 1799378 w 2047451"/>
              <a:gd name="connsiteY19" fmla="*/ 2154343 h 2264621"/>
              <a:gd name="connisteX20" fmla="*/ 1838748 w 2047451"/>
              <a:gd name="connsiteY20" fmla="*/ 2085128 h 2264621"/>
              <a:gd name="connisteX21" fmla="*/ 1858433 w 2047451"/>
              <a:gd name="connsiteY21" fmla="*/ 2016548 h 2264621"/>
              <a:gd name="connisteX22" fmla="*/ 1867958 w 2047451"/>
              <a:gd name="connsiteY22" fmla="*/ 1947333 h 2264621"/>
              <a:gd name="connisteX23" fmla="*/ 1888278 w 2047451"/>
              <a:gd name="connsiteY23" fmla="*/ 1878118 h 2264621"/>
              <a:gd name="connisteX24" fmla="*/ 1907963 w 2047451"/>
              <a:gd name="connsiteY24" fmla="*/ 1789218 h 2264621"/>
              <a:gd name="connisteX25" fmla="*/ 1927648 w 2047451"/>
              <a:gd name="connsiteY25" fmla="*/ 1720003 h 2264621"/>
              <a:gd name="connisteX26" fmla="*/ 1947333 w 2047451"/>
              <a:gd name="connsiteY26" fmla="*/ 1641263 h 2264621"/>
              <a:gd name="connisteX27" fmla="*/ 1967018 w 2047451"/>
              <a:gd name="connsiteY27" fmla="*/ 1572048 h 2264621"/>
              <a:gd name="connisteX28" fmla="*/ 1996863 w 2047451"/>
              <a:gd name="connsiteY28" fmla="*/ 1483148 h 2264621"/>
              <a:gd name="connisteX29" fmla="*/ 2026073 w 2047451"/>
              <a:gd name="connsiteY29" fmla="*/ 1403773 h 2264621"/>
              <a:gd name="connisteX30" fmla="*/ 2045758 w 2047451"/>
              <a:gd name="connsiteY30" fmla="*/ 1325033 h 2264621"/>
              <a:gd name="connisteX31" fmla="*/ 2045758 w 2047451"/>
              <a:gd name="connsiteY31" fmla="*/ 1255818 h 2264621"/>
              <a:gd name="connisteX32" fmla="*/ 2045758 w 2047451"/>
              <a:gd name="connsiteY32" fmla="*/ 1186603 h 2264621"/>
              <a:gd name="connisteX33" fmla="*/ 2036233 w 2047451"/>
              <a:gd name="connsiteY33" fmla="*/ 1107863 h 2264621"/>
              <a:gd name="connisteX34" fmla="*/ 2016548 w 2047451"/>
              <a:gd name="connsiteY34" fmla="*/ 1018963 h 2264621"/>
              <a:gd name="connisteX35" fmla="*/ 2006388 w 2047451"/>
              <a:gd name="connsiteY35" fmla="*/ 940223 h 2264621"/>
              <a:gd name="connisteX36" fmla="*/ 1996863 w 2047451"/>
              <a:gd name="connsiteY36" fmla="*/ 871008 h 2264621"/>
              <a:gd name="connisteX37" fmla="*/ 1977178 w 2047451"/>
              <a:gd name="connsiteY37" fmla="*/ 801793 h 2264621"/>
              <a:gd name="connisteX38" fmla="*/ 1956858 w 2047451"/>
              <a:gd name="connsiteY38" fmla="*/ 732578 h 2264621"/>
              <a:gd name="connisteX39" fmla="*/ 1937173 w 2047451"/>
              <a:gd name="connsiteY39" fmla="*/ 663363 h 2264621"/>
              <a:gd name="connisteX40" fmla="*/ 1907963 w 2047451"/>
              <a:gd name="connsiteY40" fmla="*/ 574463 h 2264621"/>
              <a:gd name="connisteX41" fmla="*/ 1878118 w 2047451"/>
              <a:gd name="connsiteY41" fmla="*/ 495723 h 2264621"/>
              <a:gd name="connisteX42" fmla="*/ 1848273 w 2047451"/>
              <a:gd name="connsiteY42" fmla="*/ 406823 h 2264621"/>
              <a:gd name="connisteX43" fmla="*/ 1808903 w 2047451"/>
              <a:gd name="connsiteY43" fmla="*/ 327448 h 2264621"/>
              <a:gd name="connisteX44" fmla="*/ 1779693 w 2047451"/>
              <a:gd name="connsiteY44" fmla="*/ 248708 h 2264621"/>
              <a:gd name="connisteX45" fmla="*/ 1749848 w 2047451"/>
              <a:gd name="connsiteY45" fmla="*/ 179493 h 2264621"/>
              <a:gd name="connisteX46" fmla="*/ 1700318 w 2047451"/>
              <a:gd name="connsiteY46" fmla="*/ 110278 h 2264621"/>
              <a:gd name="connisteX47" fmla="*/ 1631103 w 2047451"/>
              <a:gd name="connsiteY47" fmla="*/ 61383 h 2264621"/>
              <a:gd name="connisteX48" fmla="*/ 1561888 w 2047451"/>
              <a:gd name="connsiteY48" fmla="*/ 21378 h 2264621"/>
              <a:gd name="connisteX49" fmla="*/ 1483148 w 2047451"/>
              <a:gd name="connsiteY49" fmla="*/ 1693 h 2264621"/>
              <a:gd name="connisteX50" fmla="*/ 1413933 w 2047451"/>
              <a:gd name="connsiteY50" fmla="*/ 1693 h 2264621"/>
              <a:gd name="connisteX51" fmla="*/ 1344718 w 2047451"/>
              <a:gd name="connsiteY51" fmla="*/ 1693 h 2264621"/>
              <a:gd name="connisteX52" fmla="*/ 1275503 w 2047451"/>
              <a:gd name="connsiteY52" fmla="*/ 1693 h 2264621"/>
              <a:gd name="connisteX53" fmla="*/ 1206923 w 2047451"/>
              <a:gd name="connsiteY53" fmla="*/ 1693 h 2264621"/>
              <a:gd name="connisteX54" fmla="*/ 1137708 w 2047451"/>
              <a:gd name="connsiteY54" fmla="*/ 11853 h 2264621"/>
              <a:gd name="connisteX55" fmla="*/ 1068493 w 2047451"/>
              <a:gd name="connsiteY55" fmla="*/ 21378 h 2264621"/>
              <a:gd name="connisteX56" fmla="*/ 989118 w 2047451"/>
              <a:gd name="connsiteY56" fmla="*/ 21378 h 2264621"/>
              <a:gd name="connisteX57" fmla="*/ 910378 w 2047451"/>
              <a:gd name="connsiteY57" fmla="*/ 51223 h 2264621"/>
              <a:gd name="connisteX58" fmla="*/ 821478 w 2047451"/>
              <a:gd name="connsiteY58" fmla="*/ 70908 h 2264621"/>
              <a:gd name="connisteX59" fmla="*/ 742738 w 2047451"/>
              <a:gd name="connsiteY59" fmla="*/ 70908 h 2264621"/>
              <a:gd name="connisteX60" fmla="*/ 643678 w 2047451"/>
              <a:gd name="connsiteY60" fmla="*/ 70908 h 2264621"/>
              <a:gd name="connisteX61" fmla="*/ 554778 w 2047451"/>
              <a:gd name="connsiteY61" fmla="*/ 70908 h 2264621"/>
              <a:gd name="connisteX62" fmla="*/ 485563 w 2047451"/>
              <a:gd name="connsiteY62" fmla="*/ 70908 h 2264621"/>
              <a:gd name="connisteX63" fmla="*/ 416983 w 2047451"/>
              <a:gd name="connsiteY63" fmla="*/ 70908 h 2264621"/>
              <a:gd name="connisteX64" fmla="*/ 337608 w 2047451"/>
              <a:gd name="connsiteY64" fmla="*/ 110278 h 2264621"/>
              <a:gd name="connisteX65" fmla="*/ 258868 w 2047451"/>
              <a:gd name="connsiteY65" fmla="*/ 140123 h 2264621"/>
              <a:gd name="connisteX66" fmla="*/ 189653 w 2047451"/>
              <a:gd name="connsiteY66" fmla="*/ 189653 h 2264621"/>
              <a:gd name="connisteX67" fmla="*/ 120438 w 2047451"/>
              <a:gd name="connsiteY67" fmla="*/ 229023 h 2264621"/>
              <a:gd name="connisteX68" fmla="*/ 61383 w 2047451"/>
              <a:gd name="connsiteY68" fmla="*/ 298238 h 2264621"/>
              <a:gd name="connisteX69" fmla="*/ 51223 w 2047451"/>
              <a:gd name="connsiteY69" fmla="*/ 376978 h 2264621"/>
              <a:gd name="connisteX70" fmla="*/ 41698 w 2047451"/>
              <a:gd name="connsiteY70" fmla="*/ 446193 h 2264621"/>
              <a:gd name="connisteX71" fmla="*/ 21378 w 2047451"/>
              <a:gd name="connsiteY71" fmla="*/ 515408 h 2264621"/>
              <a:gd name="connisteX72" fmla="*/ 21378 w 2047451"/>
              <a:gd name="connsiteY72" fmla="*/ 584623 h 2264621"/>
              <a:gd name="connisteX73" fmla="*/ 1693 w 2047451"/>
              <a:gd name="connsiteY73" fmla="*/ 673523 h 2264621"/>
              <a:gd name="connisteX74" fmla="*/ 1693 w 2047451"/>
              <a:gd name="connsiteY74" fmla="*/ 742738 h 2264621"/>
              <a:gd name="connisteX75" fmla="*/ 1693 w 2047451"/>
              <a:gd name="connsiteY75" fmla="*/ 811318 h 2264621"/>
              <a:gd name="connisteX76" fmla="*/ 1693 w 2047451"/>
              <a:gd name="connsiteY76" fmla="*/ 890693 h 2264621"/>
              <a:gd name="connisteX77" fmla="*/ 1693 w 2047451"/>
              <a:gd name="connsiteY77" fmla="*/ 959908 h 2264621"/>
              <a:gd name="connisteX78" fmla="*/ 1693 w 2047451"/>
              <a:gd name="connsiteY78" fmla="*/ 1029123 h 2264621"/>
              <a:gd name="connisteX79" fmla="*/ 1693 w 2047451"/>
              <a:gd name="connsiteY79" fmla="*/ 1097703 h 2264621"/>
              <a:gd name="connisteX80" fmla="*/ 1693 w 2047451"/>
              <a:gd name="connsiteY80" fmla="*/ 1166918 h 2264621"/>
              <a:gd name="connisteX81" fmla="*/ 1693 w 2047451"/>
              <a:gd name="connsiteY81" fmla="*/ 1246293 h 2264621"/>
              <a:gd name="connisteX82" fmla="*/ 11853 w 2047451"/>
              <a:gd name="connsiteY82" fmla="*/ 1314873 h 2264621"/>
              <a:gd name="connisteX83" fmla="*/ 21378 w 2047451"/>
              <a:gd name="connsiteY83" fmla="*/ 1394248 h 2264621"/>
              <a:gd name="connisteX84" fmla="*/ 41698 w 2047451"/>
              <a:gd name="connsiteY84" fmla="*/ 1483148 h 2264621"/>
              <a:gd name="connisteX85" fmla="*/ 61383 w 2047451"/>
              <a:gd name="connsiteY85" fmla="*/ 1552363 h 2264621"/>
              <a:gd name="connisteX86" fmla="*/ 70908 w 2047451"/>
              <a:gd name="connsiteY86" fmla="*/ 1631103 h 2264621"/>
              <a:gd name="connisteX87" fmla="*/ 90593 w 2047451"/>
              <a:gd name="connsiteY87" fmla="*/ 1720003 h 2264621"/>
              <a:gd name="connisteX88" fmla="*/ 130598 w 2047451"/>
              <a:gd name="connsiteY88" fmla="*/ 1798743 h 2264621"/>
              <a:gd name="connisteX89" fmla="*/ 179493 w 2047451"/>
              <a:gd name="connsiteY89" fmla="*/ 1878118 h 2264621"/>
              <a:gd name="connisteX90" fmla="*/ 239183 w 2047451"/>
              <a:gd name="connsiteY90" fmla="*/ 1947333 h 2264621"/>
              <a:gd name="connisteX91" fmla="*/ 258868 w 2047451"/>
              <a:gd name="connsiteY91" fmla="*/ 2016548 h 2264621"/>
              <a:gd name="connisteX92" fmla="*/ 298238 w 2047451"/>
              <a:gd name="connsiteY92" fmla="*/ 2085128 h 2264621"/>
              <a:gd name="connisteX93" fmla="*/ 337608 w 2047451"/>
              <a:gd name="connsiteY93" fmla="*/ 2154343 h 2264621"/>
              <a:gd name="connisteX94" fmla="*/ 317923 w 2047451"/>
              <a:gd name="connsiteY94" fmla="*/ 2144818 h 226462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</a:cxnLst>
            <a:rect l="l" t="t" r="r" b="b"/>
            <a:pathLst>
              <a:path w="2047452" h="2264622">
                <a:moveTo>
                  <a:pt x="317923" y="2144818"/>
                </a:moveTo>
                <a:cubicBezTo>
                  <a:pt x="335703" y="2142913"/>
                  <a:pt x="390948" y="2144818"/>
                  <a:pt x="426508" y="2144818"/>
                </a:cubicBezTo>
                <a:cubicBezTo>
                  <a:pt x="462068" y="2144818"/>
                  <a:pt x="465878" y="2139103"/>
                  <a:pt x="495723" y="2144818"/>
                </a:cubicBezTo>
                <a:cubicBezTo>
                  <a:pt x="525568" y="2150533"/>
                  <a:pt x="542713" y="2161963"/>
                  <a:pt x="574463" y="2174028"/>
                </a:cubicBezTo>
                <a:cubicBezTo>
                  <a:pt x="606213" y="2186093"/>
                  <a:pt x="620183" y="2187998"/>
                  <a:pt x="653838" y="2203873"/>
                </a:cubicBezTo>
                <a:cubicBezTo>
                  <a:pt x="687493" y="2219748"/>
                  <a:pt x="709083" y="2241338"/>
                  <a:pt x="742738" y="2253403"/>
                </a:cubicBezTo>
                <a:cubicBezTo>
                  <a:pt x="776393" y="2265468"/>
                  <a:pt x="787823" y="2261023"/>
                  <a:pt x="821478" y="2262928"/>
                </a:cubicBezTo>
                <a:cubicBezTo>
                  <a:pt x="855133" y="2264833"/>
                  <a:pt x="878628" y="2262928"/>
                  <a:pt x="910378" y="2262928"/>
                </a:cubicBezTo>
                <a:cubicBezTo>
                  <a:pt x="942128" y="2262928"/>
                  <a:pt x="951653" y="2262928"/>
                  <a:pt x="979593" y="2262928"/>
                </a:cubicBezTo>
                <a:cubicBezTo>
                  <a:pt x="1007533" y="2262928"/>
                  <a:pt x="1020868" y="2262928"/>
                  <a:pt x="1048808" y="2262928"/>
                </a:cubicBezTo>
                <a:cubicBezTo>
                  <a:pt x="1076748" y="2262928"/>
                  <a:pt x="1090718" y="2262928"/>
                  <a:pt x="1118023" y="2262928"/>
                </a:cubicBezTo>
                <a:cubicBezTo>
                  <a:pt x="1145328" y="2262928"/>
                  <a:pt x="1156758" y="2262928"/>
                  <a:pt x="1186603" y="2262928"/>
                </a:cubicBezTo>
                <a:cubicBezTo>
                  <a:pt x="1216448" y="2262928"/>
                  <a:pt x="1234228" y="2262928"/>
                  <a:pt x="1265978" y="2262928"/>
                </a:cubicBezTo>
                <a:cubicBezTo>
                  <a:pt x="1297728" y="2262928"/>
                  <a:pt x="1311063" y="2262928"/>
                  <a:pt x="1344718" y="2262928"/>
                </a:cubicBezTo>
                <a:cubicBezTo>
                  <a:pt x="1378373" y="2262928"/>
                  <a:pt x="1401868" y="2262928"/>
                  <a:pt x="1433618" y="2262928"/>
                </a:cubicBezTo>
                <a:cubicBezTo>
                  <a:pt x="1465368" y="2262928"/>
                  <a:pt x="1472988" y="2262928"/>
                  <a:pt x="1502833" y="2262928"/>
                </a:cubicBezTo>
                <a:cubicBezTo>
                  <a:pt x="1532678" y="2262928"/>
                  <a:pt x="1550458" y="2266738"/>
                  <a:pt x="1582208" y="2262928"/>
                </a:cubicBezTo>
                <a:cubicBezTo>
                  <a:pt x="1613958" y="2259118"/>
                  <a:pt x="1631103" y="2255308"/>
                  <a:pt x="1660948" y="2243243"/>
                </a:cubicBezTo>
                <a:cubicBezTo>
                  <a:pt x="1690793" y="2231178"/>
                  <a:pt x="1702223" y="2221653"/>
                  <a:pt x="1730163" y="2203873"/>
                </a:cubicBezTo>
                <a:cubicBezTo>
                  <a:pt x="1758103" y="2186093"/>
                  <a:pt x="1777788" y="2177838"/>
                  <a:pt x="1799378" y="2154343"/>
                </a:cubicBezTo>
                <a:cubicBezTo>
                  <a:pt x="1820968" y="2130848"/>
                  <a:pt x="1826683" y="2112433"/>
                  <a:pt x="1838748" y="2085128"/>
                </a:cubicBezTo>
                <a:cubicBezTo>
                  <a:pt x="1850813" y="2057823"/>
                  <a:pt x="1852718" y="2043853"/>
                  <a:pt x="1858433" y="2016548"/>
                </a:cubicBezTo>
                <a:cubicBezTo>
                  <a:pt x="1864148" y="1989243"/>
                  <a:pt x="1862243" y="1975273"/>
                  <a:pt x="1867958" y="1947333"/>
                </a:cubicBezTo>
                <a:cubicBezTo>
                  <a:pt x="1873673" y="1919393"/>
                  <a:pt x="1880023" y="1909868"/>
                  <a:pt x="1888278" y="1878118"/>
                </a:cubicBezTo>
                <a:cubicBezTo>
                  <a:pt x="1896533" y="1846368"/>
                  <a:pt x="1900343" y="1820968"/>
                  <a:pt x="1907963" y="1789218"/>
                </a:cubicBezTo>
                <a:cubicBezTo>
                  <a:pt x="1915583" y="1757468"/>
                  <a:pt x="1920028" y="1749848"/>
                  <a:pt x="1927648" y="1720003"/>
                </a:cubicBezTo>
                <a:cubicBezTo>
                  <a:pt x="1935268" y="1690158"/>
                  <a:pt x="1939713" y="1671108"/>
                  <a:pt x="1947333" y="1641263"/>
                </a:cubicBezTo>
                <a:cubicBezTo>
                  <a:pt x="1954953" y="1611418"/>
                  <a:pt x="1956858" y="1603798"/>
                  <a:pt x="1967018" y="1572048"/>
                </a:cubicBezTo>
                <a:cubicBezTo>
                  <a:pt x="1977178" y="1540298"/>
                  <a:pt x="1984798" y="1516803"/>
                  <a:pt x="1996863" y="1483148"/>
                </a:cubicBezTo>
                <a:cubicBezTo>
                  <a:pt x="2008928" y="1449493"/>
                  <a:pt x="2016548" y="1435523"/>
                  <a:pt x="2026073" y="1403773"/>
                </a:cubicBezTo>
                <a:cubicBezTo>
                  <a:pt x="2035598" y="1372023"/>
                  <a:pt x="2041948" y="1354878"/>
                  <a:pt x="2045758" y="1325033"/>
                </a:cubicBezTo>
                <a:cubicBezTo>
                  <a:pt x="2049568" y="1295188"/>
                  <a:pt x="2045758" y="1283758"/>
                  <a:pt x="2045758" y="1255818"/>
                </a:cubicBezTo>
                <a:cubicBezTo>
                  <a:pt x="2045758" y="1227878"/>
                  <a:pt x="2047663" y="1216448"/>
                  <a:pt x="2045758" y="1186603"/>
                </a:cubicBezTo>
                <a:cubicBezTo>
                  <a:pt x="2043853" y="1156758"/>
                  <a:pt x="2041948" y="1141518"/>
                  <a:pt x="2036233" y="1107863"/>
                </a:cubicBezTo>
                <a:cubicBezTo>
                  <a:pt x="2030518" y="1074208"/>
                  <a:pt x="2022263" y="1052618"/>
                  <a:pt x="2016548" y="1018963"/>
                </a:cubicBezTo>
                <a:cubicBezTo>
                  <a:pt x="2010833" y="985308"/>
                  <a:pt x="2010198" y="970068"/>
                  <a:pt x="2006388" y="940223"/>
                </a:cubicBezTo>
                <a:cubicBezTo>
                  <a:pt x="2002578" y="910378"/>
                  <a:pt x="2002578" y="898948"/>
                  <a:pt x="1996863" y="871008"/>
                </a:cubicBezTo>
                <a:cubicBezTo>
                  <a:pt x="1991148" y="843068"/>
                  <a:pt x="1985433" y="829733"/>
                  <a:pt x="1977178" y="801793"/>
                </a:cubicBezTo>
                <a:cubicBezTo>
                  <a:pt x="1968923" y="773853"/>
                  <a:pt x="1965113" y="760518"/>
                  <a:pt x="1956858" y="732578"/>
                </a:cubicBezTo>
                <a:cubicBezTo>
                  <a:pt x="1948603" y="704638"/>
                  <a:pt x="1946698" y="695113"/>
                  <a:pt x="1937173" y="663363"/>
                </a:cubicBezTo>
                <a:cubicBezTo>
                  <a:pt x="1927648" y="631613"/>
                  <a:pt x="1920028" y="608118"/>
                  <a:pt x="1907963" y="574463"/>
                </a:cubicBezTo>
                <a:cubicBezTo>
                  <a:pt x="1895898" y="540808"/>
                  <a:pt x="1890183" y="529378"/>
                  <a:pt x="1878118" y="495723"/>
                </a:cubicBezTo>
                <a:cubicBezTo>
                  <a:pt x="1866053" y="462068"/>
                  <a:pt x="1862243" y="440478"/>
                  <a:pt x="1848273" y="406823"/>
                </a:cubicBezTo>
                <a:cubicBezTo>
                  <a:pt x="1834303" y="373168"/>
                  <a:pt x="1822873" y="359198"/>
                  <a:pt x="1808903" y="327448"/>
                </a:cubicBezTo>
                <a:cubicBezTo>
                  <a:pt x="1794933" y="295698"/>
                  <a:pt x="1791758" y="278553"/>
                  <a:pt x="1779693" y="248708"/>
                </a:cubicBezTo>
                <a:cubicBezTo>
                  <a:pt x="1767628" y="218863"/>
                  <a:pt x="1765723" y="207433"/>
                  <a:pt x="1749848" y="179493"/>
                </a:cubicBezTo>
                <a:cubicBezTo>
                  <a:pt x="1733973" y="151553"/>
                  <a:pt x="1723813" y="133773"/>
                  <a:pt x="1700318" y="110278"/>
                </a:cubicBezTo>
                <a:cubicBezTo>
                  <a:pt x="1676823" y="86783"/>
                  <a:pt x="1659043" y="79163"/>
                  <a:pt x="1631103" y="61383"/>
                </a:cubicBezTo>
                <a:cubicBezTo>
                  <a:pt x="1603163" y="43603"/>
                  <a:pt x="1591733" y="33443"/>
                  <a:pt x="1561888" y="21378"/>
                </a:cubicBezTo>
                <a:cubicBezTo>
                  <a:pt x="1532043" y="9313"/>
                  <a:pt x="1512993" y="5503"/>
                  <a:pt x="1483148" y="1693"/>
                </a:cubicBezTo>
                <a:cubicBezTo>
                  <a:pt x="1453303" y="-2117"/>
                  <a:pt x="1441873" y="1693"/>
                  <a:pt x="1413933" y="1693"/>
                </a:cubicBezTo>
                <a:cubicBezTo>
                  <a:pt x="1385993" y="1693"/>
                  <a:pt x="1372658" y="1693"/>
                  <a:pt x="1344718" y="1693"/>
                </a:cubicBezTo>
                <a:cubicBezTo>
                  <a:pt x="1316778" y="1693"/>
                  <a:pt x="1302808" y="1693"/>
                  <a:pt x="1275503" y="1693"/>
                </a:cubicBezTo>
                <a:cubicBezTo>
                  <a:pt x="1248198" y="1693"/>
                  <a:pt x="1234228" y="-212"/>
                  <a:pt x="1206923" y="1693"/>
                </a:cubicBezTo>
                <a:cubicBezTo>
                  <a:pt x="1179618" y="3598"/>
                  <a:pt x="1165648" y="8043"/>
                  <a:pt x="1137708" y="11853"/>
                </a:cubicBezTo>
                <a:cubicBezTo>
                  <a:pt x="1109768" y="15663"/>
                  <a:pt x="1098338" y="19473"/>
                  <a:pt x="1068493" y="21378"/>
                </a:cubicBezTo>
                <a:cubicBezTo>
                  <a:pt x="1038648" y="23283"/>
                  <a:pt x="1020868" y="15663"/>
                  <a:pt x="989118" y="21378"/>
                </a:cubicBezTo>
                <a:cubicBezTo>
                  <a:pt x="957368" y="27093"/>
                  <a:pt x="944033" y="41063"/>
                  <a:pt x="910378" y="51223"/>
                </a:cubicBezTo>
                <a:cubicBezTo>
                  <a:pt x="876723" y="61383"/>
                  <a:pt x="855133" y="67098"/>
                  <a:pt x="821478" y="70908"/>
                </a:cubicBezTo>
                <a:cubicBezTo>
                  <a:pt x="787823" y="74718"/>
                  <a:pt x="778298" y="70908"/>
                  <a:pt x="742738" y="70908"/>
                </a:cubicBezTo>
                <a:cubicBezTo>
                  <a:pt x="707178" y="70908"/>
                  <a:pt x="681143" y="70908"/>
                  <a:pt x="643678" y="70908"/>
                </a:cubicBezTo>
                <a:cubicBezTo>
                  <a:pt x="606213" y="70908"/>
                  <a:pt x="586528" y="70908"/>
                  <a:pt x="554778" y="70908"/>
                </a:cubicBezTo>
                <a:cubicBezTo>
                  <a:pt x="523028" y="70908"/>
                  <a:pt x="512868" y="70908"/>
                  <a:pt x="485563" y="70908"/>
                </a:cubicBezTo>
                <a:cubicBezTo>
                  <a:pt x="458258" y="70908"/>
                  <a:pt x="446828" y="63288"/>
                  <a:pt x="416983" y="70908"/>
                </a:cubicBezTo>
                <a:cubicBezTo>
                  <a:pt x="387138" y="78528"/>
                  <a:pt x="369358" y="96308"/>
                  <a:pt x="337608" y="110278"/>
                </a:cubicBezTo>
                <a:cubicBezTo>
                  <a:pt x="305858" y="124248"/>
                  <a:pt x="288713" y="124248"/>
                  <a:pt x="258868" y="140123"/>
                </a:cubicBezTo>
                <a:cubicBezTo>
                  <a:pt x="229023" y="155998"/>
                  <a:pt x="217593" y="171873"/>
                  <a:pt x="189653" y="189653"/>
                </a:cubicBezTo>
                <a:cubicBezTo>
                  <a:pt x="161713" y="207433"/>
                  <a:pt x="145838" y="207433"/>
                  <a:pt x="120438" y="229023"/>
                </a:cubicBezTo>
                <a:cubicBezTo>
                  <a:pt x="95038" y="250613"/>
                  <a:pt x="75353" y="268393"/>
                  <a:pt x="61383" y="298238"/>
                </a:cubicBezTo>
                <a:cubicBezTo>
                  <a:pt x="47413" y="328083"/>
                  <a:pt x="55033" y="347133"/>
                  <a:pt x="51223" y="376978"/>
                </a:cubicBezTo>
                <a:cubicBezTo>
                  <a:pt x="47413" y="406823"/>
                  <a:pt x="47413" y="418253"/>
                  <a:pt x="41698" y="446193"/>
                </a:cubicBezTo>
                <a:cubicBezTo>
                  <a:pt x="35983" y="474133"/>
                  <a:pt x="25188" y="487468"/>
                  <a:pt x="21378" y="515408"/>
                </a:cubicBezTo>
                <a:cubicBezTo>
                  <a:pt x="17568" y="543348"/>
                  <a:pt x="25188" y="552873"/>
                  <a:pt x="21378" y="584623"/>
                </a:cubicBezTo>
                <a:cubicBezTo>
                  <a:pt x="17568" y="616373"/>
                  <a:pt x="5503" y="641773"/>
                  <a:pt x="1693" y="673523"/>
                </a:cubicBezTo>
                <a:cubicBezTo>
                  <a:pt x="-2117" y="705273"/>
                  <a:pt x="1693" y="715433"/>
                  <a:pt x="1693" y="742738"/>
                </a:cubicBezTo>
                <a:cubicBezTo>
                  <a:pt x="1693" y="770043"/>
                  <a:pt x="1693" y="781473"/>
                  <a:pt x="1693" y="811318"/>
                </a:cubicBezTo>
                <a:cubicBezTo>
                  <a:pt x="1693" y="841163"/>
                  <a:pt x="1693" y="860848"/>
                  <a:pt x="1693" y="890693"/>
                </a:cubicBezTo>
                <a:cubicBezTo>
                  <a:pt x="1693" y="920538"/>
                  <a:pt x="1693" y="931968"/>
                  <a:pt x="1693" y="959908"/>
                </a:cubicBezTo>
                <a:cubicBezTo>
                  <a:pt x="1693" y="987848"/>
                  <a:pt x="1693" y="1001818"/>
                  <a:pt x="1693" y="1029123"/>
                </a:cubicBezTo>
                <a:cubicBezTo>
                  <a:pt x="1693" y="1056428"/>
                  <a:pt x="1693" y="1070398"/>
                  <a:pt x="1693" y="1097703"/>
                </a:cubicBezTo>
                <a:cubicBezTo>
                  <a:pt x="1693" y="1125008"/>
                  <a:pt x="1693" y="1137073"/>
                  <a:pt x="1693" y="1166918"/>
                </a:cubicBezTo>
                <a:cubicBezTo>
                  <a:pt x="1693" y="1196763"/>
                  <a:pt x="-212" y="1216448"/>
                  <a:pt x="1693" y="1246293"/>
                </a:cubicBezTo>
                <a:cubicBezTo>
                  <a:pt x="3598" y="1276138"/>
                  <a:pt x="8043" y="1285028"/>
                  <a:pt x="11853" y="1314873"/>
                </a:cubicBezTo>
                <a:cubicBezTo>
                  <a:pt x="15663" y="1344718"/>
                  <a:pt x="15663" y="1360593"/>
                  <a:pt x="21378" y="1394248"/>
                </a:cubicBezTo>
                <a:cubicBezTo>
                  <a:pt x="27093" y="1427903"/>
                  <a:pt x="33443" y="1451398"/>
                  <a:pt x="41698" y="1483148"/>
                </a:cubicBezTo>
                <a:cubicBezTo>
                  <a:pt x="49953" y="1514898"/>
                  <a:pt x="55668" y="1522518"/>
                  <a:pt x="61383" y="1552363"/>
                </a:cubicBezTo>
                <a:cubicBezTo>
                  <a:pt x="67098" y="1582208"/>
                  <a:pt x="65193" y="1597448"/>
                  <a:pt x="70908" y="1631103"/>
                </a:cubicBezTo>
                <a:cubicBezTo>
                  <a:pt x="76623" y="1664758"/>
                  <a:pt x="78528" y="1686348"/>
                  <a:pt x="90593" y="1720003"/>
                </a:cubicBezTo>
                <a:cubicBezTo>
                  <a:pt x="102658" y="1753658"/>
                  <a:pt x="112818" y="1766993"/>
                  <a:pt x="130598" y="1798743"/>
                </a:cubicBezTo>
                <a:cubicBezTo>
                  <a:pt x="148378" y="1830493"/>
                  <a:pt x="157903" y="1848273"/>
                  <a:pt x="179493" y="1878118"/>
                </a:cubicBezTo>
                <a:cubicBezTo>
                  <a:pt x="201083" y="1907963"/>
                  <a:pt x="223308" y="1919393"/>
                  <a:pt x="239183" y="1947333"/>
                </a:cubicBezTo>
                <a:cubicBezTo>
                  <a:pt x="255058" y="1975273"/>
                  <a:pt x="246803" y="1989243"/>
                  <a:pt x="258868" y="2016548"/>
                </a:cubicBezTo>
                <a:cubicBezTo>
                  <a:pt x="270933" y="2043853"/>
                  <a:pt x="282363" y="2057823"/>
                  <a:pt x="298238" y="2085128"/>
                </a:cubicBezTo>
                <a:cubicBezTo>
                  <a:pt x="314113" y="2112433"/>
                  <a:pt x="333798" y="2142278"/>
                  <a:pt x="337608" y="2154343"/>
                </a:cubicBezTo>
                <a:cubicBezTo>
                  <a:pt x="341418" y="2166408"/>
                  <a:pt x="300143" y="2146723"/>
                  <a:pt x="317923" y="214481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9855" y="1344295"/>
            <a:ext cx="3016250" cy="2477770"/>
          </a:xfrm>
          <a:custGeom>
            <a:avLst/>
            <a:gdLst>
              <a:gd name="connisteX0" fmla="*/ 2658533 w 3016516"/>
              <a:gd name="connsiteY0" fmla="*/ 1276350 h 2477733"/>
              <a:gd name="connisteX1" fmla="*/ 2678218 w 3016516"/>
              <a:gd name="connsiteY1" fmla="*/ 1197610 h 2477733"/>
              <a:gd name="connisteX2" fmla="*/ 2717588 w 3016516"/>
              <a:gd name="connsiteY2" fmla="*/ 1118235 h 2477733"/>
              <a:gd name="connisteX3" fmla="*/ 2786803 w 3016516"/>
              <a:gd name="connsiteY3" fmla="*/ 1069340 h 2477733"/>
              <a:gd name="connisteX4" fmla="*/ 2856018 w 3016516"/>
              <a:gd name="connsiteY4" fmla="*/ 1009650 h 2477733"/>
              <a:gd name="connisteX5" fmla="*/ 2915073 w 3016516"/>
              <a:gd name="connsiteY5" fmla="*/ 941070 h 2477733"/>
              <a:gd name="connisteX6" fmla="*/ 2984288 w 3016516"/>
              <a:gd name="connsiteY6" fmla="*/ 871855 h 2477733"/>
              <a:gd name="connisteX7" fmla="*/ 3013498 w 3016516"/>
              <a:gd name="connsiteY7" fmla="*/ 802640 h 2477733"/>
              <a:gd name="connisteX8" fmla="*/ 3013498 w 3016516"/>
              <a:gd name="connsiteY8" fmla="*/ 733425 h 2477733"/>
              <a:gd name="connisteX9" fmla="*/ 3003973 w 3016516"/>
              <a:gd name="connsiteY9" fmla="*/ 654685 h 2477733"/>
              <a:gd name="connisteX10" fmla="*/ 2974128 w 3016516"/>
              <a:gd name="connsiteY10" fmla="*/ 585470 h 2477733"/>
              <a:gd name="connisteX11" fmla="*/ 2904913 w 3016516"/>
              <a:gd name="connsiteY11" fmla="*/ 555625 h 2477733"/>
              <a:gd name="connisteX12" fmla="*/ 2826173 w 3016516"/>
              <a:gd name="connsiteY12" fmla="*/ 516255 h 2477733"/>
              <a:gd name="connisteX13" fmla="*/ 2756958 w 3016516"/>
              <a:gd name="connsiteY13" fmla="*/ 486410 h 2477733"/>
              <a:gd name="connisteX14" fmla="*/ 2668058 w 3016516"/>
              <a:gd name="connsiteY14" fmla="*/ 447040 h 2477733"/>
              <a:gd name="connisteX15" fmla="*/ 2598843 w 3016516"/>
              <a:gd name="connsiteY15" fmla="*/ 407670 h 2477733"/>
              <a:gd name="connisteX16" fmla="*/ 2529628 w 3016516"/>
              <a:gd name="connsiteY16" fmla="*/ 347980 h 2477733"/>
              <a:gd name="connisteX17" fmla="*/ 2461048 w 3016516"/>
              <a:gd name="connsiteY17" fmla="*/ 308610 h 2477733"/>
              <a:gd name="connisteX18" fmla="*/ 2381673 w 3016516"/>
              <a:gd name="connsiteY18" fmla="*/ 259715 h 2477733"/>
              <a:gd name="connisteX19" fmla="*/ 2312458 w 3016516"/>
              <a:gd name="connsiteY19" fmla="*/ 229870 h 2477733"/>
              <a:gd name="connisteX20" fmla="*/ 2233718 w 3016516"/>
              <a:gd name="connsiteY20" fmla="*/ 200025 h 2477733"/>
              <a:gd name="connisteX21" fmla="*/ 2154343 w 3016516"/>
              <a:gd name="connsiteY21" fmla="*/ 170815 h 2477733"/>
              <a:gd name="connisteX22" fmla="*/ 2085763 w 3016516"/>
              <a:gd name="connsiteY22" fmla="*/ 140970 h 2477733"/>
              <a:gd name="connisteX23" fmla="*/ 2016548 w 3016516"/>
              <a:gd name="connsiteY23" fmla="*/ 121285 h 2477733"/>
              <a:gd name="connisteX24" fmla="*/ 1947333 w 3016516"/>
              <a:gd name="connsiteY24" fmla="*/ 91440 h 2477733"/>
              <a:gd name="connisteX25" fmla="*/ 1878118 w 3016516"/>
              <a:gd name="connsiteY25" fmla="*/ 62230 h 2477733"/>
              <a:gd name="connisteX26" fmla="*/ 1808903 w 3016516"/>
              <a:gd name="connsiteY26" fmla="*/ 32385 h 2477733"/>
              <a:gd name="connisteX27" fmla="*/ 1739688 w 3016516"/>
              <a:gd name="connsiteY27" fmla="*/ 22225 h 2477733"/>
              <a:gd name="connisteX28" fmla="*/ 1671108 w 3016516"/>
              <a:gd name="connsiteY28" fmla="*/ 12700 h 2477733"/>
              <a:gd name="connisteX29" fmla="*/ 1601893 w 3016516"/>
              <a:gd name="connsiteY29" fmla="*/ 2540 h 2477733"/>
              <a:gd name="connisteX30" fmla="*/ 1522518 w 3016516"/>
              <a:gd name="connsiteY30" fmla="*/ 2540 h 2477733"/>
              <a:gd name="connisteX31" fmla="*/ 1443778 w 3016516"/>
              <a:gd name="connsiteY31" fmla="*/ 2540 h 2477733"/>
              <a:gd name="connisteX32" fmla="*/ 1335193 w 3016516"/>
              <a:gd name="connsiteY32" fmla="*/ 32385 h 2477733"/>
              <a:gd name="connisteX33" fmla="*/ 1255818 w 3016516"/>
              <a:gd name="connsiteY33" fmla="*/ 71755 h 2477733"/>
              <a:gd name="connisteX34" fmla="*/ 1166918 w 3016516"/>
              <a:gd name="connsiteY34" fmla="*/ 101600 h 2477733"/>
              <a:gd name="connisteX35" fmla="*/ 1088178 w 3016516"/>
              <a:gd name="connsiteY35" fmla="*/ 140970 h 2477733"/>
              <a:gd name="connisteX36" fmla="*/ 1009438 w 3016516"/>
              <a:gd name="connsiteY36" fmla="*/ 180340 h 2477733"/>
              <a:gd name="connisteX37" fmla="*/ 930063 w 3016516"/>
              <a:gd name="connsiteY37" fmla="*/ 200025 h 2477733"/>
              <a:gd name="connisteX38" fmla="*/ 851323 w 3016516"/>
              <a:gd name="connsiteY38" fmla="*/ 219710 h 2477733"/>
              <a:gd name="connisteX39" fmla="*/ 782108 w 3016516"/>
              <a:gd name="connsiteY39" fmla="*/ 229870 h 2477733"/>
              <a:gd name="connisteX40" fmla="*/ 703368 w 3016516"/>
              <a:gd name="connsiteY40" fmla="*/ 239395 h 2477733"/>
              <a:gd name="connisteX41" fmla="*/ 634153 w 3016516"/>
              <a:gd name="connsiteY41" fmla="*/ 269240 h 2477733"/>
              <a:gd name="connisteX42" fmla="*/ 564938 w 3016516"/>
              <a:gd name="connsiteY42" fmla="*/ 308610 h 2477733"/>
              <a:gd name="connisteX43" fmla="*/ 495723 w 3016516"/>
              <a:gd name="connsiteY43" fmla="*/ 368300 h 2477733"/>
              <a:gd name="connisteX44" fmla="*/ 426508 w 3016516"/>
              <a:gd name="connsiteY44" fmla="*/ 407670 h 2477733"/>
              <a:gd name="connisteX45" fmla="*/ 367453 w 3016516"/>
              <a:gd name="connsiteY45" fmla="*/ 496570 h 2477733"/>
              <a:gd name="connisteX46" fmla="*/ 308398 w 3016516"/>
              <a:gd name="connsiteY46" fmla="*/ 565785 h 2477733"/>
              <a:gd name="connisteX47" fmla="*/ 248708 w 3016516"/>
              <a:gd name="connsiteY47" fmla="*/ 644525 h 2477733"/>
              <a:gd name="connisteX48" fmla="*/ 209338 w 3016516"/>
              <a:gd name="connsiteY48" fmla="*/ 713740 h 2477733"/>
              <a:gd name="connisteX49" fmla="*/ 169968 w 3016516"/>
              <a:gd name="connsiteY49" fmla="*/ 792480 h 2477733"/>
              <a:gd name="connisteX50" fmla="*/ 140123 w 3016516"/>
              <a:gd name="connsiteY50" fmla="*/ 861695 h 2477733"/>
              <a:gd name="connisteX51" fmla="*/ 120438 w 3016516"/>
              <a:gd name="connsiteY51" fmla="*/ 930910 h 2477733"/>
              <a:gd name="connisteX52" fmla="*/ 110278 w 3016516"/>
              <a:gd name="connsiteY52" fmla="*/ 1000125 h 2477733"/>
              <a:gd name="connisteX53" fmla="*/ 100753 w 3016516"/>
              <a:gd name="connsiteY53" fmla="*/ 1069340 h 2477733"/>
              <a:gd name="connisteX54" fmla="*/ 90593 w 3016516"/>
              <a:gd name="connsiteY54" fmla="*/ 1138555 h 2477733"/>
              <a:gd name="connisteX55" fmla="*/ 61383 w 3016516"/>
              <a:gd name="connsiteY55" fmla="*/ 1207135 h 2477733"/>
              <a:gd name="connisteX56" fmla="*/ 41698 w 3016516"/>
              <a:gd name="connsiteY56" fmla="*/ 1276350 h 2477733"/>
              <a:gd name="connisteX57" fmla="*/ 11853 w 3016516"/>
              <a:gd name="connsiteY57" fmla="*/ 1345565 h 2477733"/>
              <a:gd name="connisteX58" fmla="*/ 1693 w 3016516"/>
              <a:gd name="connsiteY58" fmla="*/ 1414780 h 2477733"/>
              <a:gd name="connisteX59" fmla="*/ 1693 w 3016516"/>
              <a:gd name="connsiteY59" fmla="*/ 1483995 h 2477733"/>
              <a:gd name="connisteX60" fmla="*/ 1693 w 3016516"/>
              <a:gd name="connsiteY60" fmla="*/ 1553210 h 2477733"/>
              <a:gd name="connisteX61" fmla="*/ 22013 w 3016516"/>
              <a:gd name="connsiteY61" fmla="*/ 1631950 h 2477733"/>
              <a:gd name="connisteX62" fmla="*/ 31538 w 3016516"/>
              <a:gd name="connsiteY62" fmla="*/ 1701165 h 2477733"/>
              <a:gd name="connisteX63" fmla="*/ 51223 w 3016516"/>
              <a:gd name="connsiteY63" fmla="*/ 1770380 h 2477733"/>
              <a:gd name="connisteX64" fmla="*/ 61383 w 3016516"/>
              <a:gd name="connsiteY64" fmla="*/ 1839595 h 2477733"/>
              <a:gd name="connisteX65" fmla="*/ 70908 w 3016516"/>
              <a:gd name="connsiteY65" fmla="*/ 1908810 h 2477733"/>
              <a:gd name="connisteX66" fmla="*/ 70908 w 3016516"/>
              <a:gd name="connsiteY66" fmla="*/ 1977390 h 2477733"/>
              <a:gd name="connisteX67" fmla="*/ 100753 w 3016516"/>
              <a:gd name="connsiteY67" fmla="*/ 2056765 h 2477733"/>
              <a:gd name="connisteX68" fmla="*/ 179493 w 3016516"/>
              <a:gd name="connsiteY68" fmla="*/ 2076450 h 2477733"/>
              <a:gd name="connisteX69" fmla="*/ 288078 w 3016516"/>
              <a:gd name="connsiteY69" fmla="*/ 2096135 h 2477733"/>
              <a:gd name="connisteX70" fmla="*/ 387138 w 3016516"/>
              <a:gd name="connsiteY70" fmla="*/ 2135505 h 2477733"/>
              <a:gd name="connisteX71" fmla="*/ 485563 w 3016516"/>
              <a:gd name="connsiteY71" fmla="*/ 2174875 h 2477733"/>
              <a:gd name="connisteX72" fmla="*/ 554778 w 3016516"/>
              <a:gd name="connsiteY72" fmla="*/ 2204720 h 2477733"/>
              <a:gd name="connisteX73" fmla="*/ 623993 w 3016516"/>
              <a:gd name="connsiteY73" fmla="*/ 2234565 h 2477733"/>
              <a:gd name="connisteX74" fmla="*/ 693208 w 3016516"/>
              <a:gd name="connsiteY74" fmla="*/ 2234565 h 2477733"/>
              <a:gd name="connisteX75" fmla="*/ 762423 w 3016516"/>
              <a:gd name="connsiteY75" fmla="*/ 2234565 h 2477733"/>
              <a:gd name="connisteX76" fmla="*/ 831638 w 3016516"/>
              <a:gd name="connsiteY76" fmla="*/ 2234565 h 2477733"/>
              <a:gd name="connisteX77" fmla="*/ 900853 w 3016516"/>
              <a:gd name="connsiteY77" fmla="*/ 2234565 h 2477733"/>
              <a:gd name="connisteX78" fmla="*/ 969433 w 3016516"/>
              <a:gd name="connsiteY78" fmla="*/ 2234565 h 2477733"/>
              <a:gd name="connisteX79" fmla="*/ 1048808 w 3016516"/>
              <a:gd name="connsiteY79" fmla="*/ 2234565 h 2477733"/>
              <a:gd name="connisteX80" fmla="*/ 1137708 w 3016516"/>
              <a:gd name="connsiteY80" fmla="*/ 2234565 h 2477733"/>
              <a:gd name="connisteX81" fmla="*/ 1206923 w 3016516"/>
              <a:gd name="connsiteY81" fmla="*/ 2234565 h 2477733"/>
              <a:gd name="connisteX82" fmla="*/ 1295823 w 3016516"/>
              <a:gd name="connsiteY82" fmla="*/ 2234565 h 2477733"/>
              <a:gd name="connisteX83" fmla="*/ 1364403 w 3016516"/>
              <a:gd name="connsiteY83" fmla="*/ 2234565 h 2477733"/>
              <a:gd name="connisteX84" fmla="*/ 1433618 w 3016516"/>
              <a:gd name="connsiteY84" fmla="*/ 2234565 h 2477733"/>
              <a:gd name="connisteX85" fmla="*/ 1502833 w 3016516"/>
              <a:gd name="connsiteY85" fmla="*/ 2234565 h 2477733"/>
              <a:gd name="connisteX86" fmla="*/ 1572048 w 3016516"/>
              <a:gd name="connsiteY86" fmla="*/ 2244090 h 2477733"/>
              <a:gd name="connisteX87" fmla="*/ 1641263 w 3016516"/>
              <a:gd name="connsiteY87" fmla="*/ 2254250 h 2477733"/>
              <a:gd name="connisteX88" fmla="*/ 1710478 w 3016516"/>
              <a:gd name="connsiteY88" fmla="*/ 2293620 h 2477733"/>
              <a:gd name="connisteX89" fmla="*/ 1779693 w 3016516"/>
              <a:gd name="connsiteY89" fmla="*/ 2313305 h 2477733"/>
              <a:gd name="connisteX90" fmla="*/ 1848273 w 3016516"/>
              <a:gd name="connsiteY90" fmla="*/ 2343150 h 2477733"/>
              <a:gd name="connisteX91" fmla="*/ 1927648 w 3016516"/>
              <a:gd name="connsiteY91" fmla="*/ 2352675 h 2477733"/>
              <a:gd name="connisteX92" fmla="*/ 1996863 w 3016516"/>
              <a:gd name="connsiteY92" fmla="*/ 2372360 h 2477733"/>
              <a:gd name="connisteX93" fmla="*/ 2075603 w 3016516"/>
              <a:gd name="connsiteY93" fmla="*/ 2421890 h 2477733"/>
              <a:gd name="connisteX94" fmla="*/ 2154343 w 3016516"/>
              <a:gd name="connsiteY94" fmla="*/ 2441575 h 2477733"/>
              <a:gd name="connisteX95" fmla="*/ 2243243 w 3016516"/>
              <a:gd name="connsiteY95" fmla="*/ 2451735 h 2477733"/>
              <a:gd name="connisteX96" fmla="*/ 2322618 w 3016516"/>
              <a:gd name="connsiteY96" fmla="*/ 2471420 h 2477733"/>
              <a:gd name="connisteX97" fmla="*/ 2391833 w 3016516"/>
              <a:gd name="connsiteY97" fmla="*/ 2471420 h 2477733"/>
              <a:gd name="connisteX98" fmla="*/ 2461048 w 3016516"/>
              <a:gd name="connsiteY98" fmla="*/ 2412365 h 2477733"/>
              <a:gd name="connisteX99" fmla="*/ 2500418 w 3016516"/>
              <a:gd name="connsiteY99" fmla="*/ 2343150 h 2477733"/>
              <a:gd name="connisteX100" fmla="*/ 2559473 w 3016516"/>
              <a:gd name="connsiteY100" fmla="*/ 2263775 h 2477733"/>
              <a:gd name="connisteX101" fmla="*/ 2609003 w 3016516"/>
              <a:gd name="connsiteY101" fmla="*/ 2194560 h 2477733"/>
              <a:gd name="connisteX102" fmla="*/ 2628688 w 3016516"/>
              <a:gd name="connsiteY102" fmla="*/ 2125980 h 2477733"/>
              <a:gd name="connisteX103" fmla="*/ 2658533 w 3016516"/>
              <a:gd name="connsiteY103" fmla="*/ 2056765 h 2477733"/>
              <a:gd name="connisteX104" fmla="*/ 2697903 w 3016516"/>
              <a:gd name="connsiteY104" fmla="*/ 1977390 h 2477733"/>
              <a:gd name="connisteX105" fmla="*/ 2707428 w 3016516"/>
              <a:gd name="connsiteY105" fmla="*/ 1908810 h 2477733"/>
              <a:gd name="connisteX106" fmla="*/ 2737273 w 3016516"/>
              <a:gd name="connsiteY106" fmla="*/ 1839595 h 2477733"/>
              <a:gd name="connisteX107" fmla="*/ 2747433 w 3016516"/>
              <a:gd name="connsiteY107" fmla="*/ 1770380 h 2477733"/>
              <a:gd name="connisteX108" fmla="*/ 2756958 w 3016516"/>
              <a:gd name="connsiteY108" fmla="*/ 1701165 h 2477733"/>
              <a:gd name="connisteX109" fmla="*/ 2756958 w 3016516"/>
              <a:gd name="connsiteY109" fmla="*/ 1631950 h 2477733"/>
              <a:gd name="connisteX110" fmla="*/ 2756958 w 3016516"/>
              <a:gd name="connsiteY110" fmla="*/ 1562735 h 2477733"/>
              <a:gd name="connisteX111" fmla="*/ 2756958 w 3016516"/>
              <a:gd name="connsiteY111" fmla="*/ 1493520 h 2477733"/>
              <a:gd name="connisteX112" fmla="*/ 2756958 w 3016516"/>
              <a:gd name="connsiteY112" fmla="*/ 1424940 h 2477733"/>
              <a:gd name="connisteX113" fmla="*/ 2756958 w 3016516"/>
              <a:gd name="connsiteY113" fmla="*/ 1355725 h 2477733"/>
              <a:gd name="connisteX114" fmla="*/ 2727113 w 3016516"/>
              <a:gd name="connsiteY114" fmla="*/ 1286510 h 2477733"/>
              <a:gd name="connisteX115" fmla="*/ 2658533 w 3016516"/>
              <a:gd name="connsiteY115" fmla="*/ 1227455 h 247773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</a:cxnLst>
            <a:rect l="l" t="t" r="r" b="b"/>
            <a:pathLst>
              <a:path w="3016517" h="2477733">
                <a:moveTo>
                  <a:pt x="2658533" y="1276350"/>
                </a:moveTo>
                <a:cubicBezTo>
                  <a:pt x="2661708" y="1262380"/>
                  <a:pt x="2666153" y="1229360"/>
                  <a:pt x="2678218" y="1197610"/>
                </a:cubicBezTo>
                <a:cubicBezTo>
                  <a:pt x="2690283" y="1165860"/>
                  <a:pt x="2695998" y="1143635"/>
                  <a:pt x="2717588" y="1118235"/>
                </a:cubicBezTo>
                <a:cubicBezTo>
                  <a:pt x="2739178" y="1092835"/>
                  <a:pt x="2758863" y="1090930"/>
                  <a:pt x="2786803" y="1069340"/>
                </a:cubicBezTo>
                <a:cubicBezTo>
                  <a:pt x="2814743" y="1047750"/>
                  <a:pt x="2830618" y="1035050"/>
                  <a:pt x="2856018" y="1009650"/>
                </a:cubicBezTo>
                <a:cubicBezTo>
                  <a:pt x="2881418" y="984250"/>
                  <a:pt x="2889673" y="968375"/>
                  <a:pt x="2915073" y="941070"/>
                </a:cubicBezTo>
                <a:cubicBezTo>
                  <a:pt x="2940473" y="913765"/>
                  <a:pt x="2964603" y="899795"/>
                  <a:pt x="2984288" y="871855"/>
                </a:cubicBezTo>
                <a:cubicBezTo>
                  <a:pt x="3003973" y="843915"/>
                  <a:pt x="3007783" y="830580"/>
                  <a:pt x="3013498" y="802640"/>
                </a:cubicBezTo>
                <a:cubicBezTo>
                  <a:pt x="3019213" y="774700"/>
                  <a:pt x="3015403" y="763270"/>
                  <a:pt x="3013498" y="733425"/>
                </a:cubicBezTo>
                <a:cubicBezTo>
                  <a:pt x="3011593" y="703580"/>
                  <a:pt x="3011593" y="684530"/>
                  <a:pt x="3003973" y="654685"/>
                </a:cubicBezTo>
                <a:cubicBezTo>
                  <a:pt x="2996353" y="624840"/>
                  <a:pt x="2993813" y="605155"/>
                  <a:pt x="2974128" y="585470"/>
                </a:cubicBezTo>
                <a:cubicBezTo>
                  <a:pt x="2954443" y="565785"/>
                  <a:pt x="2934758" y="569595"/>
                  <a:pt x="2904913" y="555625"/>
                </a:cubicBezTo>
                <a:cubicBezTo>
                  <a:pt x="2875068" y="541655"/>
                  <a:pt x="2856018" y="530225"/>
                  <a:pt x="2826173" y="516255"/>
                </a:cubicBezTo>
                <a:cubicBezTo>
                  <a:pt x="2796328" y="502285"/>
                  <a:pt x="2788708" y="500380"/>
                  <a:pt x="2756958" y="486410"/>
                </a:cubicBezTo>
                <a:cubicBezTo>
                  <a:pt x="2725208" y="472440"/>
                  <a:pt x="2699808" y="462915"/>
                  <a:pt x="2668058" y="447040"/>
                </a:cubicBezTo>
                <a:cubicBezTo>
                  <a:pt x="2636308" y="431165"/>
                  <a:pt x="2626783" y="427355"/>
                  <a:pt x="2598843" y="407670"/>
                </a:cubicBezTo>
                <a:cubicBezTo>
                  <a:pt x="2570903" y="387985"/>
                  <a:pt x="2556933" y="367665"/>
                  <a:pt x="2529628" y="347980"/>
                </a:cubicBezTo>
                <a:cubicBezTo>
                  <a:pt x="2502323" y="328295"/>
                  <a:pt x="2490893" y="326390"/>
                  <a:pt x="2461048" y="308610"/>
                </a:cubicBezTo>
                <a:cubicBezTo>
                  <a:pt x="2431203" y="290830"/>
                  <a:pt x="2411518" y="275590"/>
                  <a:pt x="2381673" y="259715"/>
                </a:cubicBezTo>
                <a:cubicBezTo>
                  <a:pt x="2351828" y="243840"/>
                  <a:pt x="2342303" y="241935"/>
                  <a:pt x="2312458" y="229870"/>
                </a:cubicBezTo>
                <a:cubicBezTo>
                  <a:pt x="2282613" y="217805"/>
                  <a:pt x="2265468" y="212090"/>
                  <a:pt x="2233718" y="200025"/>
                </a:cubicBezTo>
                <a:cubicBezTo>
                  <a:pt x="2201968" y="187960"/>
                  <a:pt x="2184188" y="182880"/>
                  <a:pt x="2154343" y="170815"/>
                </a:cubicBezTo>
                <a:cubicBezTo>
                  <a:pt x="2124498" y="158750"/>
                  <a:pt x="2113068" y="151130"/>
                  <a:pt x="2085763" y="140970"/>
                </a:cubicBezTo>
                <a:cubicBezTo>
                  <a:pt x="2058458" y="130810"/>
                  <a:pt x="2044488" y="131445"/>
                  <a:pt x="2016548" y="121285"/>
                </a:cubicBezTo>
                <a:cubicBezTo>
                  <a:pt x="1988608" y="111125"/>
                  <a:pt x="1975273" y="103505"/>
                  <a:pt x="1947333" y="91440"/>
                </a:cubicBezTo>
                <a:cubicBezTo>
                  <a:pt x="1919393" y="79375"/>
                  <a:pt x="1906058" y="74295"/>
                  <a:pt x="1878118" y="62230"/>
                </a:cubicBezTo>
                <a:cubicBezTo>
                  <a:pt x="1850178" y="50165"/>
                  <a:pt x="1836843" y="40640"/>
                  <a:pt x="1808903" y="32385"/>
                </a:cubicBezTo>
                <a:cubicBezTo>
                  <a:pt x="1780963" y="24130"/>
                  <a:pt x="1766993" y="26035"/>
                  <a:pt x="1739688" y="22225"/>
                </a:cubicBezTo>
                <a:cubicBezTo>
                  <a:pt x="1712383" y="18415"/>
                  <a:pt x="1698413" y="16510"/>
                  <a:pt x="1671108" y="12700"/>
                </a:cubicBezTo>
                <a:cubicBezTo>
                  <a:pt x="1643803" y="8890"/>
                  <a:pt x="1631738" y="4445"/>
                  <a:pt x="1601893" y="2540"/>
                </a:cubicBezTo>
                <a:cubicBezTo>
                  <a:pt x="1572048" y="635"/>
                  <a:pt x="1554268" y="2540"/>
                  <a:pt x="1522518" y="2540"/>
                </a:cubicBezTo>
                <a:cubicBezTo>
                  <a:pt x="1490768" y="2540"/>
                  <a:pt x="1481243" y="-3175"/>
                  <a:pt x="1443778" y="2540"/>
                </a:cubicBezTo>
                <a:cubicBezTo>
                  <a:pt x="1406313" y="8255"/>
                  <a:pt x="1372658" y="18415"/>
                  <a:pt x="1335193" y="32385"/>
                </a:cubicBezTo>
                <a:cubicBezTo>
                  <a:pt x="1297728" y="46355"/>
                  <a:pt x="1289473" y="57785"/>
                  <a:pt x="1255818" y="71755"/>
                </a:cubicBezTo>
                <a:cubicBezTo>
                  <a:pt x="1222163" y="85725"/>
                  <a:pt x="1200573" y="87630"/>
                  <a:pt x="1166918" y="101600"/>
                </a:cubicBezTo>
                <a:cubicBezTo>
                  <a:pt x="1133263" y="115570"/>
                  <a:pt x="1119928" y="125095"/>
                  <a:pt x="1088178" y="140970"/>
                </a:cubicBezTo>
                <a:cubicBezTo>
                  <a:pt x="1056428" y="156845"/>
                  <a:pt x="1041188" y="168275"/>
                  <a:pt x="1009438" y="180340"/>
                </a:cubicBezTo>
                <a:cubicBezTo>
                  <a:pt x="977688" y="192405"/>
                  <a:pt x="961813" y="192405"/>
                  <a:pt x="930063" y="200025"/>
                </a:cubicBezTo>
                <a:cubicBezTo>
                  <a:pt x="898313" y="207645"/>
                  <a:pt x="881168" y="213995"/>
                  <a:pt x="851323" y="219710"/>
                </a:cubicBezTo>
                <a:cubicBezTo>
                  <a:pt x="821478" y="225425"/>
                  <a:pt x="811953" y="226060"/>
                  <a:pt x="782108" y="229870"/>
                </a:cubicBezTo>
                <a:cubicBezTo>
                  <a:pt x="752263" y="233680"/>
                  <a:pt x="733213" y="231775"/>
                  <a:pt x="703368" y="239395"/>
                </a:cubicBezTo>
                <a:cubicBezTo>
                  <a:pt x="673523" y="247015"/>
                  <a:pt x="662093" y="255270"/>
                  <a:pt x="634153" y="269240"/>
                </a:cubicBezTo>
                <a:cubicBezTo>
                  <a:pt x="606213" y="283210"/>
                  <a:pt x="592878" y="288925"/>
                  <a:pt x="564938" y="308610"/>
                </a:cubicBezTo>
                <a:cubicBezTo>
                  <a:pt x="536998" y="328295"/>
                  <a:pt x="523663" y="348615"/>
                  <a:pt x="495723" y="368300"/>
                </a:cubicBezTo>
                <a:cubicBezTo>
                  <a:pt x="467783" y="387985"/>
                  <a:pt x="451908" y="382270"/>
                  <a:pt x="426508" y="407670"/>
                </a:cubicBezTo>
                <a:cubicBezTo>
                  <a:pt x="401108" y="433070"/>
                  <a:pt x="390948" y="464820"/>
                  <a:pt x="367453" y="496570"/>
                </a:cubicBezTo>
                <a:cubicBezTo>
                  <a:pt x="343958" y="528320"/>
                  <a:pt x="331893" y="535940"/>
                  <a:pt x="308398" y="565785"/>
                </a:cubicBezTo>
                <a:cubicBezTo>
                  <a:pt x="284903" y="595630"/>
                  <a:pt x="268393" y="614680"/>
                  <a:pt x="248708" y="644525"/>
                </a:cubicBezTo>
                <a:cubicBezTo>
                  <a:pt x="229023" y="674370"/>
                  <a:pt x="225213" y="683895"/>
                  <a:pt x="209338" y="713740"/>
                </a:cubicBezTo>
                <a:cubicBezTo>
                  <a:pt x="193463" y="743585"/>
                  <a:pt x="183938" y="762635"/>
                  <a:pt x="169968" y="792480"/>
                </a:cubicBezTo>
                <a:cubicBezTo>
                  <a:pt x="155998" y="822325"/>
                  <a:pt x="150283" y="833755"/>
                  <a:pt x="140123" y="861695"/>
                </a:cubicBezTo>
                <a:cubicBezTo>
                  <a:pt x="129963" y="889635"/>
                  <a:pt x="126153" y="902970"/>
                  <a:pt x="120438" y="930910"/>
                </a:cubicBezTo>
                <a:cubicBezTo>
                  <a:pt x="114723" y="958850"/>
                  <a:pt x="114088" y="972185"/>
                  <a:pt x="110278" y="1000125"/>
                </a:cubicBezTo>
                <a:cubicBezTo>
                  <a:pt x="106468" y="1028065"/>
                  <a:pt x="104563" y="1041400"/>
                  <a:pt x="100753" y="1069340"/>
                </a:cubicBezTo>
                <a:cubicBezTo>
                  <a:pt x="96943" y="1097280"/>
                  <a:pt x="98213" y="1111250"/>
                  <a:pt x="90593" y="1138555"/>
                </a:cubicBezTo>
                <a:cubicBezTo>
                  <a:pt x="82973" y="1165860"/>
                  <a:pt x="70908" y="1179830"/>
                  <a:pt x="61383" y="1207135"/>
                </a:cubicBezTo>
                <a:cubicBezTo>
                  <a:pt x="51858" y="1234440"/>
                  <a:pt x="51858" y="1248410"/>
                  <a:pt x="41698" y="1276350"/>
                </a:cubicBezTo>
                <a:cubicBezTo>
                  <a:pt x="31538" y="1304290"/>
                  <a:pt x="20108" y="1317625"/>
                  <a:pt x="11853" y="1345565"/>
                </a:cubicBezTo>
                <a:cubicBezTo>
                  <a:pt x="3598" y="1373505"/>
                  <a:pt x="3598" y="1386840"/>
                  <a:pt x="1693" y="1414780"/>
                </a:cubicBezTo>
                <a:cubicBezTo>
                  <a:pt x="-212" y="1442720"/>
                  <a:pt x="1693" y="1456055"/>
                  <a:pt x="1693" y="1483995"/>
                </a:cubicBezTo>
                <a:cubicBezTo>
                  <a:pt x="1693" y="1511935"/>
                  <a:pt x="-2117" y="1523365"/>
                  <a:pt x="1693" y="1553210"/>
                </a:cubicBezTo>
                <a:cubicBezTo>
                  <a:pt x="5503" y="1583055"/>
                  <a:pt x="16298" y="1602105"/>
                  <a:pt x="22013" y="1631950"/>
                </a:cubicBezTo>
                <a:cubicBezTo>
                  <a:pt x="27728" y="1661795"/>
                  <a:pt x="25823" y="1673225"/>
                  <a:pt x="31538" y="1701165"/>
                </a:cubicBezTo>
                <a:cubicBezTo>
                  <a:pt x="37253" y="1729105"/>
                  <a:pt x="45508" y="1742440"/>
                  <a:pt x="51223" y="1770380"/>
                </a:cubicBezTo>
                <a:cubicBezTo>
                  <a:pt x="56938" y="1798320"/>
                  <a:pt x="57573" y="1811655"/>
                  <a:pt x="61383" y="1839595"/>
                </a:cubicBezTo>
                <a:cubicBezTo>
                  <a:pt x="65193" y="1867535"/>
                  <a:pt x="69003" y="1881505"/>
                  <a:pt x="70908" y="1908810"/>
                </a:cubicBezTo>
                <a:cubicBezTo>
                  <a:pt x="72813" y="1936115"/>
                  <a:pt x="65193" y="1947545"/>
                  <a:pt x="70908" y="1977390"/>
                </a:cubicBezTo>
                <a:cubicBezTo>
                  <a:pt x="76623" y="2007235"/>
                  <a:pt x="79163" y="2037080"/>
                  <a:pt x="100753" y="2056765"/>
                </a:cubicBezTo>
                <a:cubicBezTo>
                  <a:pt x="122343" y="2076450"/>
                  <a:pt x="142028" y="2068830"/>
                  <a:pt x="179493" y="2076450"/>
                </a:cubicBezTo>
                <a:cubicBezTo>
                  <a:pt x="216958" y="2084070"/>
                  <a:pt x="246803" y="2084070"/>
                  <a:pt x="288078" y="2096135"/>
                </a:cubicBezTo>
                <a:cubicBezTo>
                  <a:pt x="329353" y="2108200"/>
                  <a:pt x="347768" y="2119630"/>
                  <a:pt x="387138" y="2135505"/>
                </a:cubicBezTo>
                <a:cubicBezTo>
                  <a:pt x="426508" y="2151380"/>
                  <a:pt x="451908" y="2160905"/>
                  <a:pt x="485563" y="2174875"/>
                </a:cubicBezTo>
                <a:cubicBezTo>
                  <a:pt x="519218" y="2188845"/>
                  <a:pt x="526838" y="2192655"/>
                  <a:pt x="554778" y="2204720"/>
                </a:cubicBezTo>
                <a:cubicBezTo>
                  <a:pt x="582718" y="2216785"/>
                  <a:pt x="596053" y="2228850"/>
                  <a:pt x="623993" y="2234565"/>
                </a:cubicBezTo>
                <a:cubicBezTo>
                  <a:pt x="651933" y="2240280"/>
                  <a:pt x="665268" y="2234565"/>
                  <a:pt x="693208" y="2234565"/>
                </a:cubicBezTo>
                <a:cubicBezTo>
                  <a:pt x="721148" y="2234565"/>
                  <a:pt x="734483" y="2234565"/>
                  <a:pt x="762423" y="2234565"/>
                </a:cubicBezTo>
                <a:cubicBezTo>
                  <a:pt x="790363" y="2234565"/>
                  <a:pt x="803698" y="2234565"/>
                  <a:pt x="831638" y="2234565"/>
                </a:cubicBezTo>
                <a:cubicBezTo>
                  <a:pt x="859578" y="2234565"/>
                  <a:pt x="873548" y="2234565"/>
                  <a:pt x="900853" y="2234565"/>
                </a:cubicBezTo>
                <a:cubicBezTo>
                  <a:pt x="928158" y="2234565"/>
                  <a:pt x="939588" y="2234565"/>
                  <a:pt x="969433" y="2234565"/>
                </a:cubicBezTo>
                <a:cubicBezTo>
                  <a:pt x="999278" y="2234565"/>
                  <a:pt x="1015153" y="2234565"/>
                  <a:pt x="1048808" y="2234565"/>
                </a:cubicBezTo>
                <a:cubicBezTo>
                  <a:pt x="1082463" y="2234565"/>
                  <a:pt x="1105958" y="2234565"/>
                  <a:pt x="1137708" y="2234565"/>
                </a:cubicBezTo>
                <a:cubicBezTo>
                  <a:pt x="1169458" y="2234565"/>
                  <a:pt x="1175173" y="2234565"/>
                  <a:pt x="1206923" y="2234565"/>
                </a:cubicBezTo>
                <a:cubicBezTo>
                  <a:pt x="1238673" y="2234565"/>
                  <a:pt x="1264073" y="2234565"/>
                  <a:pt x="1295823" y="2234565"/>
                </a:cubicBezTo>
                <a:cubicBezTo>
                  <a:pt x="1327573" y="2234565"/>
                  <a:pt x="1337098" y="2234565"/>
                  <a:pt x="1364403" y="2234565"/>
                </a:cubicBezTo>
                <a:cubicBezTo>
                  <a:pt x="1391708" y="2234565"/>
                  <a:pt x="1405678" y="2234565"/>
                  <a:pt x="1433618" y="2234565"/>
                </a:cubicBezTo>
                <a:cubicBezTo>
                  <a:pt x="1461558" y="2234565"/>
                  <a:pt x="1474893" y="2232660"/>
                  <a:pt x="1502833" y="2234565"/>
                </a:cubicBezTo>
                <a:cubicBezTo>
                  <a:pt x="1530773" y="2236470"/>
                  <a:pt x="1544108" y="2240280"/>
                  <a:pt x="1572048" y="2244090"/>
                </a:cubicBezTo>
                <a:cubicBezTo>
                  <a:pt x="1599988" y="2247900"/>
                  <a:pt x="1613323" y="2244090"/>
                  <a:pt x="1641263" y="2254250"/>
                </a:cubicBezTo>
                <a:cubicBezTo>
                  <a:pt x="1669203" y="2264410"/>
                  <a:pt x="1682538" y="2281555"/>
                  <a:pt x="1710478" y="2293620"/>
                </a:cubicBezTo>
                <a:cubicBezTo>
                  <a:pt x="1738418" y="2305685"/>
                  <a:pt x="1752388" y="2303145"/>
                  <a:pt x="1779693" y="2313305"/>
                </a:cubicBezTo>
                <a:cubicBezTo>
                  <a:pt x="1806998" y="2323465"/>
                  <a:pt x="1818428" y="2335530"/>
                  <a:pt x="1848273" y="2343150"/>
                </a:cubicBezTo>
                <a:cubicBezTo>
                  <a:pt x="1878118" y="2350770"/>
                  <a:pt x="1897803" y="2346960"/>
                  <a:pt x="1927648" y="2352675"/>
                </a:cubicBezTo>
                <a:cubicBezTo>
                  <a:pt x="1957493" y="2358390"/>
                  <a:pt x="1967018" y="2358390"/>
                  <a:pt x="1996863" y="2372360"/>
                </a:cubicBezTo>
                <a:cubicBezTo>
                  <a:pt x="2026708" y="2386330"/>
                  <a:pt x="2043853" y="2407920"/>
                  <a:pt x="2075603" y="2421890"/>
                </a:cubicBezTo>
                <a:cubicBezTo>
                  <a:pt x="2107353" y="2435860"/>
                  <a:pt x="2120688" y="2435860"/>
                  <a:pt x="2154343" y="2441575"/>
                </a:cubicBezTo>
                <a:cubicBezTo>
                  <a:pt x="2187998" y="2447290"/>
                  <a:pt x="2209588" y="2446020"/>
                  <a:pt x="2243243" y="2451735"/>
                </a:cubicBezTo>
                <a:cubicBezTo>
                  <a:pt x="2276898" y="2457450"/>
                  <a:pt x="2292773" y="2467610"/>
                  <a:pt x="2322618" y="2471420"/>
                </a:cubicBezTo>
                <a:cubicBezTo>
                  <a:pt x="2352463" y="2475230"/>
                  <a:pt x="2363893" y="2483485"/>
                  <a:pt x="2391833" y="2471420"/>
                </a:cubicBezTo>
                <a:cubicBezTo>
                  <a:pt x="2419773" y="2459355"/>
                  <a:pt x="2439458" y="2437765"/>
                  <a:pt x="2461048" y="2412365"/>
                </a:cubicBezTo>
                <a:cubicBezTo>
                  <a:pt x="2482638" y="2386965"/>
                  <a:pt x="2480733" y="2372995"/>
                  <a:pt x="2500418" y="2343150"/>
                </a:cubicBezTo>
                <a:cubicBezTo>
                  <a:pt x="2520103" y="2313305"/>
                  <a:pt x="2537883" y="2293620"/>
                  <a:pt x="2559473" y="2263775"/>
                </a:cubicBezTo>
                <a:cubicBezTo>
                  <a:pt x="2581063" y="2233930"/>
                  <a:pt x="2595033" y="2221865"/>
                  <a:pt x="2609003" y="2194560"/>
                </a:cubicBezTo>
                <a:cubicBezTo>
                  <a:pt x="2622973" y="2167255"/>
                  <a:pt x="2618528" y="2153285"/>
                  <a:pt x="2628688" y="2125980"/>
                </a:cubicBezTo>
                <a:cubicBezTo>
                  <a:pt x="2638848" y="2098675"/>
                  <a:pt x="2644563" y="2086610"/>
                  <a:pt x="2658533" y="2056765"/>
                </a:cubicBezTo>
                <a:cubicBezTo>
                  <a:pt x="2672503" y="2026920"/>
                  <a:pt x="2688378" y="2007235"/>
                  <a:pt x="2697903" y="1977390"/>
                </a:cubicBezTo>
                <a:cubicBezTo>
                  <a:pt x="2707428" y="1947545"/>
                  <a:pt x="2699808" y="1936115"/>
                  <a:pt x="2707428" y="1908810"/>
                </a:cubicBezTo>
                <a:cubicBezTo>
                  <a:pt x="2715048" y="1881505"/>
                  <a:pt x="2729018" y="1867535"/>
                  <a:pt x="2737273" y="1839595"/>
                </a:cubicBezTo>
                <a:cubicBezTo>
                  <a:pt x="2745528" y="1811655"/>
                  <a:pt x="2743623" y="1798320"/>
                  <a:pt x="2747433" y="1770380"/>
                </a:cubicBezTo>
                <a:cubicBezTo>
                  <a:pt x="2751243" y="1742440"/>
                  <a:pt x="2755053" y="1729105"/>
                  <a:pt x="2756958" y="1701165"/>
                </a:cubicBezTo>
                <a:cubicBezTo>
                  <a:pt x="2758863" y="1673225"/>
                  <a:pt x="2756958" y="1659890"/>
                  <a:pt x="2756958" y="1631950"/>
                </a:cubicBezTo>
                <a:cubicBezTo>
                  <a:pt x="2756958" y="1604010"/>
                  <a:pt x="2756958" y="1590675"/>
                  <a:pt x="2756958" y="1562735"/>
                </a:cubicBezTo>
                <a:cubicBezTo>
                  <a:pt x="2756958" y="1534795"/>
                  <a:pt x="2756958" y="1520825"/>
                  <a:pt x="2756958" y="1493520"/>
                </a:cubicBezTo>
                <a:cubicBezTo>
                  <a:pt x="2756958" y="1466215"/>
                  <a:pt x="2756958" y="1452245"/>
                  <a:pt x="2756958" y="1424940"/>
                </a:cubicBezTo>
                <a:cubicBezTo>
                  <a:pt x="2756958" y="1397635"/>
                  <a:pt x="2762673" y="1383665"/>
                  <a:pt x="2756958" y="1355725"/>
                </a:cubicBezTo>
                <a:cubicBezTo>
                  <a:pt x="2751243" y="1327785"/>
                  <a:pt x="2746798" y="1311910"/>
                  <a:pt x="2727113" y="1286510"/>
                </a:cubicBezTo>
                <a:cubicBezTo>
                  <a:pt x="2707428" y="1261110"/>
                  <a:pt x="2671868" y="1237615"/>
                  <a:pt x="2658533" y="1227455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Line 29"/>
          <p:cNvSpPr/>
          <p:nvPr/>
        </p:nvSpPr>
        <p:spPr>
          <a:xfrm flipH="1">
            <a:off x="1771650" y="1983740"/>
            <a:ext cx="2683510" cy="1861185"/>
          </a:xfrm>
          <a:prstGeom prst="line">
            <a:avLst/>
          </a:prstGeom>
          <a:ln w="190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" name="Line 18"/>
          <p:cNvSpPr/>
          <p:nvPr/>
        </p:nvSpPr>
        <p:spPr>
          <a:xfrm flipH="1">
            <a:off x="2350135" y="2251710"/>
            <a:ext cx="3463925" cy="68008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1" name="Line 19"/>
          <p:cNvSpPr/>
          <p:nvPr/>
        </p:nvSpPr>
        <p:spPr>
          <a:xfrm flipH="1">
            <a:off x="2322195" y="2687320"/>
            <a:ext cx="786130" cy="18415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" name="Line 21"/>
          <p:cNvSpPr/>
          <p:nvPr/>
        </p:nvSpPr>
        <p:spPr>
          <a:xfrm flipH="1" flipV="1">
            <a:off x="2272030" y="3073400"/>
            <a:ext cx="2543175" cy="112712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4" name="Line 22"/>
          <p:cNvSpPr/>
          <p:nvPr/>
        </p:nvSpPr>
        <p:spPr>
          <a:xfrm flipH="1">
            <a:off x="3452495" y="3176270"/>
            <a:ext cx="3119120" cy="922655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" name="Line 23"/>
          <p:cNvSpPr/>
          <p:nvPr/>
        </p:nvSpPr>
        <p:spPr>
          <a:xfrm flipH="1">
            <a:off x="5813425" y="3176270"/>
            <a:ext cx="757555" cy="909955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6" name="Line 24"/>
          <p:cNvSpPr/>
          <p:nvPr/>
        </p:nvSpPr>
        <p:spPr>
          <a:xfrm flipH="1">
            <a:off x="3517900" y="3117215"/>
            <a:ext cx="3006090" cy="288925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" name="Line 25"/>
          <p:cNvSpPr/>
          <p:nvPr/>
        </p:nvSpPr>
        <p:spPr>
          <a:xfrm flipH="1">
            <a:off x="4316095" y="3153410"/>
            <a:ext cx="2122805" cy="520065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" name="Line 26"/>
          <p:cNvSpPr/>
          <p:nvPr/>
        </p:nvSpPr>
        <p:spPr>
          <a:xfrm flipH="1">
            <a:off x="2568575" y="1926590"/>
            <a:ext cx="1988820" cy="2519680"/>
          </a:xfrm>
          <a:prstGeom prst="line">
            <a:avLst/>
          </a:prstGeom>
          <a:ln w="190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" name="Line 27"/>
          <p:cNvSpPr/>
          <p:nvPr/>
        </p:nvSpPr>
        <p:spPr>
          <a:xfrm rot="360000">
            <a:off x="4512945" y="1967230"/>
            <a:ext cx="101600" cy="1066800"/>
          </a:xfrm>
          <a:prstGeom prst="line">
            <a:avLst/>
          </a:prstGeom>
          <a:ln w="190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0" name="Line 28"/>
          <p:cNvSpPr/>
          <p:nvPr/>
        </p:nvSpPr>
        <p:spPr>
          <a:xfrm>
            <a:off x="4616450" y="1965960"/>
            <a:ext cx="1386205" cy="1795145"/>
          </a:xfrm>
          <a:prstGeom prst="line">
            <a:avLst/>
          </a:prstGeom>
          <a:ln w="190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4" name="文本框 23"/>
          <p:cNvSpPr txBox="1"/>
          <p:nvPr/>
        </p:nvSpPr>
        <p:spPr>
          <a:xfrm>
            <a:off x="3996690" y="1341755"/>
            <a:ext cx="120396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CN" sz="3200"/>
              <a:t>6</a:t>
            </a:r>
            <a:r>
              <a:rPr lang="zh-CN" altLang="en-US" sz="3200"/>
              <a:t>×</a:t>
            </a:r>
            <a:r>
              <a:rPr lang="en-US" altLang="zh-CN" sz="3200"/>
              <a:t>4</a:t>
            </a:r>
            <a:endParaRPr lang="en-US" altLang="zh-CN" sz="3200"/>
          </a:p>
        </p:txBody>
      </p:sp>
      <p:sp>
        <p:nvSpPr>
          <p:cNvPr id="25" name="文本框 24"/>
          <p:cNvSpPr txBox="1"/>
          <p:nvPr/>
        </p:nvSpPr>
        <p:spPr>
          <a:xfrm>
            <a:off x="1068070" y="2569845"/>
            <a:ext cx="120396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CN" sz="3200"/>
              <a:t>6</a:t>
            </a:r>
            <a:r>
              <a:rPr lang="zh-CN" altLang="en-US" sz="3200"/>
              <a:t>×</a:t>
            </a:r>
            <a:r>
              <a:rPr lang="en-US" altLang="zh-CN" sz="3200"/>
              <a:t>4</a:t>
            </a:r>
            <a:endParaRPr lang="en-US" altLang="zh-CN" sz="3200"/>
          </a:p>
        </p:txBody>
      </p:sp>
      <p:sp>
        <p:nvSpPr>
          <p:cNvPr id="12" name="Line 20"/>
          <p:cNvSpPr/>
          <p:nvPr/>
        </p:nvSpPr>
        <p:spPr>
          <a:xfrm flipH="1" flipV="1">
            <a:off x="2322830" y="2973705"/>
            <a:ext cx="5417820" cy="117792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WPS 演示</Application>
  <PresentationFormat>全屏显示(16:9)</PresentationFormat>
  <Paragraphs>209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黑体</vt:lpstr>
      <vt:lpstr>Times New Roman</vt:lpstr>
      <vt:lpstr>楷体_GB2312</vt:lpstr>
      <vt:lpstr>新宋体</vt:lpstr>
      <vt:lpstr>Arial</vt:lpstr>
      <vt:lpstr>Arial Unicode MS</vt:lpstr>
      <vt:lpstr>第一PPT模板网-WWW.1PPT.COM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《乘法的初步认识》表内乘法PPT教学课件(第2课时)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2022-06-21T22:23:00Z</cp:lastPrinted>
  <dcterms:created xsi:type="dcterms:W3CDTF">2022-06-21T22:23:00Z</dcterms:created>
  <dcterms:modified xsi:type="dcterms:W3CDTF">2023-10-26T07:58:02Z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6E857DDF94974524A23BC8D17770F5F1_12</vt:lpwstr>
  </property>
  <property fmtid="{D5CDD505-2E9C-101B-9397-08002B2CF9AE}" pid="7" name="KSOProductBuildVer">
    <vt:lpwstr>2052-12.1.0.15712</vt:lpwstr>
  </property>
</Properties>
</file>