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35"/>
  </p:handout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311" r:id="rId14"/>
    <p:sldId id="271" r:id="rId15"/>
    <p:sldId id="273" r:id="rId16"/>
    <p:sldId id="274" r:id="rId17"/>
    <p:sldId id="275" r:id="rId18"/>
    <p:sldId id="277" r:id="rId20"/>
    <p:sldId id="278" r:id="rId21"/>
    <p:sldId id="313" r:id="rId22"/>
    <p:sldId id="282" r:id="rId23"/>
    <p:sldId id="315" r:id="rId24"/>
    <p:sldId id="31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5" r:id="rId33"/>
    <p:sldId id="297" r:id="rId34"/>
  </p:sldIdLst>
  <p:sldSz cx="12192000" cy="6858000"/>
  <p:notesSz cx="12192000" cy="6858000"/>
  <p:custDataLst>
    <p:tags r:id="rId4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9" userDrawn="1">
          <p15:clr>
            <a:srgbClr val="A4A3A4"/>
          </p15:clr>
        </p15:guide>
        <p15:guide id="2" pos="22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56" y="-522"/>
      </p:cViewPr>
      <p:guideLst>
        <p:guide orient="horz" pos="2909"/>
        <p:guide pos="226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-3240" y="-1194"/>
      </p:cViewPr>
      <p:guideLst>
        <p:guide orient="horz" pos="2160"/>
        <p:guide pos="38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gs" Target="tags/tag7.xml"/><Relationship Id="rId4" Type="http://schemas.openxmlformats.org/officeDocument/2006/relationships/slide" Target="slides/slide2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6544-F779-4BD5-A99B-97093F4E80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A600F-8466-4A99-99FC-D82A5E3518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12277295" y="0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294283" y="642938"/>
            <a:ext cx="3086100" cy="1735931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167467" y="2475309"/>
            <a:ext cx="17339732" cy="20252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4885432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12277295" y="4885432"/>
            <a:ext cx="9392356" cy="258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9294813" y="642938"/>
            <a:ext cx="3086100" cy="1736725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81450" y="343217"/>
            <a:ext cx="422910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g object 17"/>
          <p:cNvSpPr/>
          <p:nvPr/>
        </p:nvSpPr>
        <p:spPr>
          <a:xfrm>
            <a:off x="5798819" y="1295399"/>
            <a:ext cx="3301365" cy="4509770"/>
          </a:xfrm>
          <a:custGeom>
            <a:avLst/>
            <a:gdLst/>
            <a:ahLst/>
            <a:cxnLst/>
            <a:rect l="l" t="t" r="r" b="b"/>
            <a:pathLst>
              <a:path w="3301365" h="4509770">
                <a:moveTo>
                  <a:pt x="2750820" y="4509516"/>
                </a:moveTo>
                <a:lnTo>
                  <a:pt x="550163" y="4509516"/>
                </a:lnTo>
                <a:lnTo>
                  <a:pt x="502609" y="4507438"/>
                </a:lnTo>
                <a:lnTo>
                  <a:pt x="456184" y="4501438"/>
                </a:lnTo>
                <a:lnTo>
                  <a:pt x="411054" y="4491679"/>
                </a:lnTo>
                <a:lnTo>
                  <a:pt x="367384" y="4478328"/>
                </a:lnTo>
                <a:lnTo>
                  <a:pt x="325340" y="4461549"/>
                </a:lnTo>
                <a:lnTo>
                  <a:pt x="285087" y="4441508"/>
                </a:lnTo>
                <a:lnTo>
                  <a:pt x="246790" y="4418370"/>
                </a:lnTo>
                <a:lnTo>
                  <a:pt x="210614" y="4392301"/>
                </a:lnTo>
                <a:lnTo>
                  <a:pt x="176726" y="4363465"/>
                </a:lnTo>
                <a:lnTo>
                  <a:pt x="145290" y="4332029"/>
                </a:lnTo>
                <a:lnTo>
                  <a:pt x="116471" y="4298158"/>
                </a:lnTo>
                <a:lnTo>
                  <a:pt x="90436" y="4262016"/>
                </a:lnTo>
                <a:lnTo>
                  <a:pt x="67349" y="4223770"/>
                </a:lnTo>
                <a:lnTo>
                  <a:pt x="47375" y="4183584"/>
                </a:lnTo>
                <a:lnTo>
                  <a:pt x="30681" y="4141624"/>
                </a:lnTo>
                <a:lnTo>
                  <a:pt x="17430" y="4098056"/>
                </a:lnTo>
                <a:lnTo>
                  <a:pt x="7790" y="4053044"/>
                </a:lnTo>
                <a:lnTo>
                  <a:pt x="1925" y="4006754"/>
                </a:lnTo>
                <a:lnTo>
                  <a:pt x="0" y="3959352"/>
                </a:lnTo>
                <a:lnTo>
                  <a:pt x="0" y="550163"/>
                </a:lnTo>
                <a:lnTo>
                  <a:pt x="1925" y="502609"/>
                </a:lnTo>
                <a:lnTo>
                  <a:pt x="7790" y="456184"/>
                </a:lnTo>
                <a:lnTo>
                  <a:pt x="17430" y="411054"/>
                </a:lnTo>
                <a:lnTo>
                  <a:pt x="30681" y="367384"/>
                </a:lnTo>
                <a:lnTo>
                  <a:pt x="47375" y="325340"/>
                </a:lnTo>
                <a:lnTo>
                  <a:pt x="67349" y="285087"/>
                </a:lnTo>
                <a:lnTo>
                  <a:pt x="90436" y="246790"/>
                </a:lnTo>
                <a:lnTo>
                  <a:pt x="116471" y="210614"/>
                </a:lnTo>
                <a:lnTo>
                  <a:pt x="145290" y="176726"/>
                </a:lnTo>
                <a:lnTo>
                  <a:pt x="176726" y="145290"/>
                </a:lnTo>
                <a:lnTo>
                  <a:pt x="210614" y="116471"/>
                </a:lnTo>
                <a:lnTo>
                  <a:pt x="246790" y="90436"/>
                </a:lnTo>
                <a:lnTo>
                  <a:pt x="285087" y="67349"/>
                </a:lnTo>
                <a:lnTo>
                  <a:pt x="325340" y="47375"/>
                </a:lnTo>
                <a:lnTo>
                  <a:pt x="367384" y="30681"/>
                </a:lnTo>
                <a:lnTo>
                  <a:pt x="411054" y="17430"/>
                </a:lnTo>
                <a:lnTo>
                  <a:pt x="456184" y="7790"/>
                </a:lnTo>
                <a:lnTo>
                  <a:pt x="502609" y="1925"/>
                </a:lnTo>
                <a:lnTo>
                  <a:pt x="550163" y="0"/>
                </a:lnTo>
                <a:lnTo>
                  <a:pt x="2750820" y="0"/>
                </a:lnTo>
                <a:lnTo>
                  <a:pt x="2798336" y="1925"/>
                </a:lnTo>
                <a:lnTo>
                  <a:pt x="2844727" y="7790"/>
                </a:lnTo>
                <a:lnTo>
                  <a:pt x="2889828" y="17430"/>
                </a:lnTo>
                <a:lnTo>
                  <a:pt x="2933472" y="30681"/>
                </a:lnTo>
                <a:lnTo>
                  <a:pt x="2975495" y="47375"/>
                </a:lnTo>
                <a:lnTo>
                  <a:pt x="3015732" y="67349"/>
                </a:lnTo>
                <a:lnTo>
                  <a:pt x="3054016" y="90436"/>
                </a:lnTo>
                <a:lnTo>
                  <a:pt x="3090183" y="116471"/>
                </a:lnTo>
                <a:lnTo>
                  <a:pt x="3124067" y="145290"/>
                </a:lnTo>
                <a:lnTo>
                  <a:pt x="3155503" y="176726"/>
                </a:lnTo>
                <a:lnTo>
                  <a:pt x="3184326" y="210614"/>
                </a:lnTo>
                <a:lnTo>
                  <a:pt x="3210370" y="246790"/>
                </a:lnTo>
                <a:lnTo>
                  <a:pt x="3233470" y="285087"/>
                </a:lnTo>
                <a:lnTo>
                  <a:pt x="3253460" y="325340"/>
                </a:lnTo>
                <a:lnTo>
                  <a:pt x="3270176" y="367384"/>
                </a:lnTo>
                <a:lnTo>
                  <a:pt x="3283451" y="411054"/>
                </a:lnTo>
                <a:lnTo>
                  <a:pt x="3293121" y="456184"/>
                </a:lnTo>
                <a:lnTo>
                  <a:pt x="3299020" y="502609"/>
                </a:lnTo>
                <a:lnTo>
                  <a:pt x="3300983" y="550163"/>
                </a:lnTo>
                <a:lnTo>
                  <a:pt x="3300983" y="3959352"/>
                </a:lnTo>
                <a:lnTo>
                  <a:pt x="3299020" y="4006754"/>
                </a:lnTo>
                <a:lnTo>
                  <a:pt x="3293121" y="4053044"/>
                </a:lnTo>
                <a:lnTo>
                  <a:pt x="3283451" y="4098056"/>
                </a:lnTo>
                <a:lnTo>
                  <a:pt x="3270176" y="4141624"/>
                </a:lnTo>
                <a:lnTo>
                  <a:pt x="3253460" y="4183584"/>
                </a:lnTo>
                <a:lnTo>
                  <a:pt x="3233470" y="4223770"/>
                </a:lnTo>
                <a:lnTo>
                  <a:pt x="3210370" y="4262016"/>
                </a:lnTo>
                <a:lnTo>
                  <a:pt x="3184326" y="4298158"/>
                </a:lnTo>
                <a:lnTo>
                  <a:pt x="3155503" y="4332029"/>
                </a:lnTo>
                <a:lnTo>
                  <a:pt x="3124067" y="4363465"/>
                </a:lnTo>
                <a:lnTo>
                  <a:pt x="3090183" y="4392301"/>
                </a:lnTo>
                <a:lnTo>
                  <a:pt x="3054016" y="4418370"/>
                </a:lnTo>
                <a:lnTo>
                  <a:pt x="3015732" y="4441508"/>
                </a:lnTo>
                <a:lnTo>
                  <a:pt x="2975495" y="4461549"/>
                </a:lnTo>
                <a:lnTo>
                  <a:pt x="2933472" y="4478328"/>
                </a:lnTo>
                <a:lnTo>
                  <a:pt x="2889828" y="4491679"/>
                </a:lnTo>
                <a:lnTo>
                  <a:pt x="2844727" y="4501438"/>
                </a:lnTo>
                <a:lnTo>
                  <a:pt x="2798336" y="4507438"/>
                </a:lnTo>
                <a:lnTo>
                  <a:pt x="2750820" y="45095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769609" y="1266189"/>
            <a:ext cx="3359150" cy="4559300"/>
          </a:xfrm>
          <a:custGeom>
            <a:avLst/>
            <a:gdLst/>
            <a:ahLst/>
            <a:cxnLst/>
            <a:rect l="l" t="t" r="r" b="b"/>
            <a:pathLst>
              <a:path w="3359150" h="4559300">
                <a:moveTo>
                  <a:pt x="2910941" y="12700"/>
                </a:moveTo>
                <a:lnTo>
                  <a:pt x="448208" y="12700"/>
                </a:lnTo>
                <a:lnTo>
                  <a:pt x="462279" y="0"/>
                </a:lnTo>
                <a:lnTo>
                  <a:pt x="2896869" y="0"/>
                </a:lnTo>
                <a:lnTo>
                  <a:pt x="2910941" y="12700"/>
                </a:lnTo>
                <a:close/>
              </a:path>
              <a:path w="3359150" h="4559300">
                <a:moveTo>
                  <a:pt x="2952368" y="25400"/>
                </a:moveTo>
                <a:lnTo>
                  <a:pt x="406780" y="25400"/>
                </a:lnTo>
                <a:lnTo>
                  <a:pt x="420446" y="12700"/>
                </a:lnTo>
                <a:lnTo>
                  <a:pt x="2938703" y="12700"/>
                </a:lnTo>
                <a:lnTo>
                  <a:pt x="2952368" y="25400"/>
                </a:lnTo>
                <a:close/>
              </a:path>
              <a:path w="3359150" h="4559300">
                <a:moveTo>
                  <a:pt x="2992513" y="38100"/>
                </a:moveTo>
                <a:lnTo>
                  <a:pt x="366636" y="38100"/>
                </a:lnTo>
                <a:lnTo>
                  <a:pt x="379869" y="25400"/>
                </a:lnTo>
                <a:lnTo>
                  <a:pt x="2979280" y="25400"/>
                </a:lnTo>
                <a:lnTo>
                  <a:pt x="2992513" y="38100"/>
                </a:lnTo>
                <a:close/>
              </a:path>
              <a:path w="3359150" h="4559300">
                <a:moveTo>
                  <a:pt x="3018485" y="50800"/>
                </a:moveTo>
                <a:lnTo>
                  <a:pt x="340664" y="50800"/>
                </a:lnTo>
                <a:lnTo>
                  <a:pt x="353567" y="38100"/>
                </a:lnTo>
                <a:lnTo>
                  <a:pt x="3005582" y="38100"/>
                </a:lnTo>
                <a:lnTo>
                  <a:pt x="3018485" y="50800"/>
                </a:lnTo>
                <a:close/>
              </a:path>
              <a:path w="3359150" h="4559300">
                <a:moveTo>
                  <a:pt x="435724" y="76200"/>
                </a:moveTo>
                <a:lnTo>
                  <a:pt x="290741" y="76200"/>
                </a:lnTo>
                <a:lnTo>
                  <a:pt x="302945" y="63500"/>
                </a:lnTo>
                <a:lnTo>
                  <a:pt x="315340" y="50800"/>
                </a:lnTo>
                <a:lnTo>
                  <a:pt x="499783" y="50800"/>
                </a:lnTo>
                <a:lnTo>
                  <a:pt x="486168" y="63500"/>
                </a:lnTo>
                <a:lnTo>
                  <a:pt x="448843" y="63500"/>
                </a:lnTo>
                <a:lnTo>
                  <a:pt x="435724" y="76200"/>
                </a:lnTo>
                <a:close/>
              </a:path>
              <a:path w="3359150" h="4559300">
                <a:moveTo>
                  <a:pt x="3068408" y="76200"/>
                </a:moveTo>
                <a:lnTo>
                  <a:pt x="2923425" y="76200"/>
                </a:lnTo>
                <a:lnTo>
                  <a:pt x="2910306" y="63500"/>
                </a:lnTo>
                <a:lnTo>
                  <a:pt x="2872981" y="63500"/>
                </a:lnTo>
                <a:lnTo>
                  <a:pt x="2859366" y="50800"/>
                </a:lnTo>
                <a:lnTo>
                  <a:pt x="3043796" y="50800"/>
                </a:lnTo>
                <a:lnTo>
                  <a:pt x="3056191" y="63500"/>
                </a:lnTo>
                <a:lnTo>
                  <a:pt x="3068408" y="76200"/>
                </a:lnTo>
                <a:close/>
              </a:path>
              <a:path w="3359150" h="4559300">
                <a:moveTo>
                  <a:pt x="387273" y="88900"/>
                </a:moveTo>
                <a:lnTo>
                  <a:pt x="266865" y="88900"/>
                </a:lnTo>
                <a:lnTo>
                  <a:pt x="278701" y="76200"/>
                </a:lnTo>
                <a:lnTo>
                  <a:pt x="399846" y="76200"/>
                </a:lnTo>
                <a:lnTo>
                  <a:pt x="387273" y="88900"/>
                </a:lnTo>
                <a:close/>
              </a:path>
              <a:path w="3359150" h="4559300">
                <a:moveTo>
                  <a:pt x="399186" y="88900"/>
                </a:moveTo>
                <a:lnTo>
                  <a:pt x="399846" y="76200"/>
                </a:lnTo>
                <a:lnTo>
                  <a:pt x="411899" y="76200"/>
                </a:lnTo>
                <a:lnTo>
                  <a:pt x="399186" y="88900"/>
                </a:lnTo>
                <a:close/>
              </a:path>
              <a:path w="3359150" h="4559300">
                <a:moveTo>
                  <a:pt x="2959963" y="88900"/>
                </a:moveTo>
                <a:lnTo>
                  <a:pt x="2947250" y="76200"/>
                </a:lnTo>
                <a:lnTo>
                  <a:pt x="2959303" y="76200"/>
                </a:lnTo>
                <a:lnTo>
                  <a:pt x="2959963" y="88900"/>
                </a:lnTo>
                <a:close/>
              </a:path>
              <a:path w="3359150" h="4559300">
                <a:moveTo>
                  <a:pt x="3092284" y="88900"/>
                </a:moveTo>
                <a:lnTo>
                  <a:pt x="2971876" y="88900"/>
                </a:lnTo>
                <a:lnTo>
                  <a:pt x="2959303" y="76200"/>
                </a:lnTo>
                <a:lnTo>
                  <a:pt x="3080448" y="76200"/>
                </a:lnTo>
                <a:lnTo>
                  <a:pt x="3092284" y="88900"/>
                </a:lnTo>
                <a:close/>
              </a:path>
              <a:path w="3359150" h="4559300">
                <a:moveTo>
                  <a:pt x="329933" y="114300"/>
                </a:moveTo>
                <a:lnTo>
                  <a:pt x="232524" y="114300"/>
                </a:lnTo>
                <a:lnTo>
                  <a:pt x="243776" y="101600"/>
                </a:lnTo>
                <a:lnTo>
                  <a:pt x="255219" y="88900"/>
                </a:lnTo>
                <a:lnTo>
                  <a:pt x="376148" y="88900"/>
                </a:lnTo>
                <a:lnTo>
                  <a:pt x="363880" y="101600"/>
                </a:lnTo>
                <a:lnTo>
                  <a:pt x="341706" y="101600"/>
                </a:lnTo>
                <a:lnTo>
                  <a:pt x="329933" y="114300"/>
                </a:lnTo>
                <a:close/>
              </a:path>
              <a:path w="3359150" h="4559300">
                <a:moveTo>
                  <a:pt x="3126625" y="114300"/>
                </a:moveTo>
                <a:lnTo>
                  <a:pt x="3029216" y="114300"/>
                </a:lnTo>
                <a:lnTo>
                  <a:pt x="3017443" y="101600"/>
                </a:lnTo>
                <a:lnTo>
                  <a:pt x="2995269" y="101600"/>
                </a:lnTo>
                <a:lnTo>
                  <a:pt x="2983001" y="88900"/>
                </a:lnTo>
                <a:lnTo>
                  <a:pt x="3103930" y="88900"/>
                </a:lnTo>
                <a:lnTo>
                  <a:pt x="3115373" y="101600"/>
                </a:lnTo>
                <a:lnTo>
                  <a:pt x="3126625" y="114300"/>
                </a:lnTo>
                <a:close/>
              </a:path>
              <a:path w="3359150" h="4559300">
                <a:moveTo>
                  <a:pt x="341096" y="114300"/>
                </a:moveTo>
                <a:lnTo>
                  <a:pt x="341706" y="101600"/>
                </a:lnTo>
                <a:lnTo>
                  <a:pt x="353034" y="101600"/>
                </a:lnTo>
                <a:lnTo>
                  <a:pt x="341096" y="114300"/>
                </a:lnTo>
                <a:close/>
              </a:path>
              <a:path w="3359150" h="4559300">
                <a:moveTo>
                  <a:pt x="3018053" y="114300"/>
                </a:moveTo>
                <a:lnTo>
                  <a:pt x="3006115" y="101600"/>
                </a:lnTo>
                <a:lnTo>
                  <a:pt x="3017443" y="101600"/>
                </a:lnTo>
                <a:lnTo>
                  <a:pt x="3018053" y="114300"/>
                </a:lnTo>
                <a:close/>
              </a:path>
              <a:path w="3359150" h="4559300">
                <a:moveTo>
                  <a:pt x="286931" y="139700"/>
                </a:moveTo>
                <a:lnTo>
                  <a:pt x="200050" y="139700"/>
                </a:lnTo>
                <a:lnTo>
                  <a:pt x="210654" y="127000"/>
                </a:lnTo>
                <a:lnTo>
                  <a:pt x="221487" y="114300"/>
                </a:lnTo>
                <a:lnTo>
                  <a:pt x="319519" y="114300"/>
                </a:lnTo>
                <a:lnTo>
                  <a:pt x="308089" y="127000"/>
                </a:lnTo>
                <a:lnTo>
                  <a:pt x="298005" y="127000"/>
                </a:lnTo>
                <a:lnTo>
                  <a:pt x="286931" y="139700"/>
                </a:lnTo>
                <a:close/>
              </a:path>
              <a:path w="3359150" h="4559300">
                <a:moveTo>
                  <a:pt x="3159099" y="139700"/>
                </a:moveTo>
                <a:lnTo>
                  <a:pt x="3072218" y="139700"/>
                </a:lnTo>
                <a:lnTo>
                  <a:pt x="3061144" y="127000"/>
                </a:lnTo>
                <a:lnTo>
                  <a:pt x="3051060" y="127000"/>
                </a:lnTo>
                <a:lnTo>
                  <a:pt x="3039630" y="114300"/>
                </a:lnTo>
                <a:lnTo>
                  <a:pt x="3137662" y="114300"/>
                </a:lnTo>
                <a:lnTo>
                  <a:pt x="3148495" y="127000"/>
                </a:lnTo>
                <a:lnTo>
                  <a:pt x="3159099" y="139700"/>
                </a:lnTo>
                <a:close/>
              </a:path>
              <a:path w="3359150" h="4559300">
                <a:moveTo>
                  <a:pt x="237210" y="177800"/>
                </a:moveTo>
                <a:lnTo>
                  <a:pt x="159854" y="177800"/>
                </a:lnTo>
                <a:lnTo>
                  <a:pt x="169557" y="165100"/>
                </a:lnTo>
                <a:lnTo>
                  <a:pt x="179489" y="152400"/>
                </a:lnTo>
                <a:lnTo>
                  <a:pt x="189661" y="139700"/>
                </a:lnTo>
                <a:lnTo>
                  <a:pt x="287489" y="139700"/>
                </a:lnTo>
                <a:lnTo>
                  <a:pt x="276605" y="152400"/>
                </a:lnTo>
                <a:lnTo>
                  <a:pt x="267030" y="152400"/>
                </a:lnTo>
                <a:lnTo>
                  <a:pt x="256527" y="165100"/>
                </a:lnTo>
                <a:lnTo>
                  <a:pt x="247294" y="165100"/>
                </a:lnTo>
                <a:lnTo>
                  <a:pt x="237210" y="177800"/>
                </a:lnTo>
                <a:close/>
              </a:path>
              <a:path w="3359150" h="4559300">
                <a:moveTo>
                  <a:pt x="3199295" y="177800"/>
                </a:moveTo>
                <a:lnTo>
                  <a:pt x="3121939" y="177800"/>
                </a:lnTo>
                <a:lnTo>
                  <a:pt x="3111855" y="165100"/>
                </a:lnTo>
                <a:lnTo>
                  <a:pt x="3102622" y="165100"/>
                </a:lnTo>
                <a:lnTo>
                  <a:pt x="3092119" y="152400"/>
                </a:lnTo>
                <a:lnTo>
                  <a:pt x="3082543" y="152400"/>
                </a:lnTo>
                <a:lnTo>
                  <a:pt x="3071647" y="139700"/>
                </a:lnTo>
                <a:lnTo>
                  <a:pt x="3169488" y="139700"/>
                </a:lnTo>
                <a:lnTo>
                  <a:pt x="3179660" y="152400"/>
                </a:lnTo>
                <a:lnTo>
                  <a:pt x="3189592" y="165100"/>
                </a:lnTo>
                <a:lnTo>
                  <a:pt x="3199295" y="177800"/>
                </a:lnTo>
                <a:close/>
              </a:path>
              <a:path w="3359150" h="4559300">
                <a:moveTo>
                  <a:pt x="153200" y="266700"/>
                </a:moveTo>
                <a:lnTo>
                  <a:pt x="91224" y="266700"/>
                </a:lnTo>
                <a:lnTo>
                  <a:pt x="98882" y="254000"/>
                </a:lnTo>
                <a:lnTo>
                  <a:pt x="123482" y="215900"/>
                </a:lnTo>
                <a:lnTo>
                  <a:pt x="150393" y="177800"/>
                </a:lnTo>
                <a:lnTo>
                  <a:pt x="237731" y="177800"/>
                </a:lnTo>
                <a:lnTo>
                  <a:pt x="227850" y="190500"/>
                </a:lnTo>
                <a:lnTo>
                  <a:pt x="219176" y="190500"/>
                </a:lnTo>
                <a:lnTo>
                  <a:pt x="209727" y="203200"/>
                </a:lnTo>
                <a:lnTo>
                  <a:pt x="210210" y="203200"/>
                </a:lnTo>
                <a:lnTo>
                  <a:pt x="200990" y="215900"/>
                </a:lnTo>
                <a:lnTo>
                  <a:pt x="192912" y="215900"/>
                </a:lnTo>
                <a:lnTo>
                  <a:pt x="184150" y="228600"/>
                </a:lnTo>
                <a:lnTo>
                  <a:pt x="184594" y="228600"/>
                </a:lnTo>
                <a:lnTo>
                  <a:pt x="176072" y="241300"/>
                </a:lnTo>
                <a:lnTo>
                  <a:pt x="176504" y="241300"/>
                </a:lnTo>
                <a:lnTo>
                  <a:pt x="168211" y="254000"/>
                </a:lnTo>
                <a:lnTo>
                  <a:pt x="160997" y="254000"/>
                </a:lnTo>
                <a:lnTo>
                  <a:pt x="153200" y="266700"/>
                </a:lnTo>
                <a:close/>
              </a:path>
              <a:path w="3359150" h="4559300">
                <a:moveTo>
                  <a:pt x="3267925" y="266700"/>
                </a:moveTo>
                <a:lnTo>
                  <a:pt x="3205949" y="266700"/>
                </a:lnTo>
                <a:lnTo>
                  <a:pt x="3198152" y="254000"/>
                </a:lnTo>
                <a:lnTo>
                  <a:pt x="3190938" y="254000"/>
                </a:lnTo>
                <a:lnTo>
                  <a:pt x="3182645" y="241300"/>
                </a:lnTo>
                <a:lnTo>
                  <a:pt x="3183077" y="241300"/>
                </a:lnTo>
                <a:lnTo>
                  <a:pt x="3174555" y="228600"/>
                </a:lnTo>
                <a:lnTo>
                  <a:pt x="3174999" y="228600"/>
                </a:lnTo>
                <a:lnTo>
                  <a:pt x="3166237" y="215900"/>
                </a:lnTo>
                <a:lnTo>
                  <a:pt x="3158159" y="215900"/>
                </a:lnTo>
                <a:lnTo>
                  <a:pt x="3148939" y="203200"/>
                </a:lnTo>
                <a:lnTo>
                  <a:pt x="3149422" y="203200"/>
                </a:lnTo>
                <a:lnTo>
                  <a:pt x="3139973" y="190500"/>
                </a:lnTo>
                <a:lnTo>
                  <a:pt x="3131299" y="190500"/>
                </a:lnTo>
                <a:lnTo>
                  <a:pt x="3121418" y="177800"/>
                </a:lnTo>
                <a:lnTo>
                  <a:pt x="3208756" y="177800"/>
                </a:lnTo>
                <a:lnTo>
                  <a:pt x="3217976" y="190500"/>
                </a:lnTo>
                <a:lnTo>
                  <a:pt x="3244126" y="228600"/>
                </a:lnTo>
                <a:lnTo>
                  <a:pt x="3260267" y="254000"/>
                </a:lnTo>
                <a:lnTo>
                  <a:pt x="3267925" y="266700"/>
                </a:lnTo>
                <a:close/>
              </a:path>
              <a:path w="3359150" h="4559300">
                <a:moveTo>
                  <a:pt x="160591" y="266700"/>
                </a:moveTo>
                <a:lnTo>
                  <a:pt x="160997" y="254000"/>
                </a:lnTo>
                <a:lnTo>
                  <a:pt x="168630" y="254000"/>
                </a:lnTo>
                <a:lnTo>
                  <a:pt x="160591" y="266700"/>
                </a:lnTo>
                <a:close/>
              </a:path>
              <a:path w="3359150" h="4559300">
                <a:moveTo>
                  <a:pt x="3198558" y="266700"/>
                </a:moveTo>
                <a:lnTo>
                  <a:pt x="3190519" y="254000"/>
                </a:lnTo>
                <a:lnTo>
                  <a:pt x="3198152" y="254000"/>
                </a:lnTo>
                <a:lnTo>
                  <a:pt x="3198558" y="266700"/>
                </a:lnTo>
                <a:close/>
              </a:path>
              <a:path w="3359150" h="4559300">
                <a:moveTo>
                  <a:pt x="210210" y="4356100"/>
                </a:moveTo>
                <a:lnTo>
                  <a:pt x="132206" y="4356100"/>
                </a:lnTo>
                <a:lnTo>
                  <a:pt x="123482" y="4343400"/>
                </a:lnTo>
                <a:lnTo>
                  <a:pt x="98882" y="4305300"/>
                </a:lnTo>
                <a:lnTo>
                  <a:pt x="76720" y="4267200"/>
                </a:lnTo>
                <a:lnTo>
                  <a:pt x="57099" y="4229100"/>
                </a:lnTo>
                <a:lnTo>
                  <a:pt x="40157" y="4191000"/>
                </a:lnTo>
                <a:lnTo>
                  <a:pt x="26035" y="4152900"/>
                </a:lnTo>
                <a:lnTo>
                  <a:pt x="14820" y="4114800"/>
                </a:lnTo>
                <a:lnTo>
                  <a:pt x="6667" y="4064000"/>
                </a:lnTo>
                <a:lnTo>
                  <a:pt x="4648" y="4051300"/>
                </a:lnTo>
                <a:lnTo>
                  <a:pt x="749" y="4013200"/>
                </a:lnTo>
                <a:lnTo>
                  <a:pt x="0" y="3987800"/>
                </a:lnTo>
                <a:lnTo>
                  <a:pt x="0" y="571500"/>
                </a:lnTo>
                <a:lnTo>
                  <a:pt x="190" y="558800"/>
                </a:lnTo>
                <a:lnTo>
                  <a:pt x="749" y="546100"/>
                </a:lnTo>
                <a:lnTo>
                  <a:pt x="1689" y="533400"/>
                </a:lnTo>
                <a:lnTo>
                  <a:pt x="2984" y="508000"/>
                </a:lnTo>
                <a:lnTo>
                  <a:pt x="9042" y="469900"/>
                </a:lnTo>
                <a:lnTo>
                  <a:pt x="18224" y="431800"/>
                </a:lnTo>
                <a:lnTo>
                  <a:pt x="26035" y="406400"/>
                </a:lnTo>
                <a:lnTo>
                  <a:pt x="30416" y="381000"/>
                </a:lnTo>
                <a:lnTo>
                  <a:pt x="45504" y="342900"/>
                </a:lnTo>
                <a:lnTo>
                  <a:pt x="63347" y="304800"/>
                </a:lnTo>
                <a:lnTo>
                  <a:pt x="83832" y="266700"/>
                </a:lnTo>
                <a:lnTo>
                  <a:pt x="153593" y="266700"/>
                </a:lnTo>
                <a:lnTo>
                  <a:pt x="146050" y="279400"/>
                </a:lnTo>
                <a:lnTo>
                  <a:pt x="146430" y="279400"/>
                </a:lnTo>
                <a:lnTo>
                  <a:pt x="139141" y="292100"/>
                </a:lnTo>
                <a:lnTo>
                  <a:pt x="139522" y="292100"/>
                </a:lnTo>
                <a:lnTo>
                  <a:pt x="132486" y="304800"/>
                </a:lnTo>
                <a:lnTo>
                  <a:pt x="132841" y="304800"/>
                </a:lnTo>
                <a:lnTo>
                  <a:pt x="126085" y="317500"/>
                </a:lnTo>
                <a:lnTo>
                  <a:pt x="120268" y="317500"/>
                </a:lnTo>
                <a:lnTo>
                  <a:pt x="114058" y="330200"/>
                </a:lnTo>
                <a:lnTo>
                  <a:pt x="114376" y="330200"/>
                </a:lnTo>
                <a:lnTo>
                  <a:pt x="108432" y="342900"/>
                </a:lnTo>
                <a:lnTo>
                  <a:pt x="108737" y="342900"/>
                </a:lnTo>
                <a:lnTo>
                  <a:pt x="103085" y="355600"/>
                </a:lnTo>
                <a:lnTo>
                  <a:pt x="103365" y="355600"/>
                </a:lnTo>
                <a:lnTo>
                  <a:pt x="98005" y="368300"/>
                </a:lnTo>
                <a:lnTo>
                  <a:pt x="98272" y="368300"/>
                </a:lnTo>
                <a:lnTo>
                  <a:pt x="93205" y="381000"/>
                </a:lnTo>
                <a:lnTo>
                  <a:pt x="93459" y="381000"/>
                </a:lnTo>
                <a:lnTo>
                  <a:pt x="88684" y="393700"/>
                </a:lnTo>
                <a:lnTo>
                  <a:pt x="88925" y="393700"/>
                </a:lnTo>
                <a:lnTo>
                  <a:pt x="84442" y="406400"/>
                </a:lnTo>
                <a:lnTo>
                  <a:pt x="84670" y="406400"/>
                </a:lnTo>
                <a:lnTo>
                  <a:pt x="80492" y="419100"/>
                </a:lnTo>
                <a:lnTo>
                  <a:pt x="80708" y="419100"/>
                </a:lnTo>
                <a:lnTo>
                  <a:pt x="76835" y="431800"/>
                </a:lnTo>
                <a:lnTo>
                  <a:pt x="77038" y="431800"/>
                </a:lnTo>
                <a:lnTo>
                  <a:pt x="73482" y="444500"/>
                </a:lnTo>
                <a:lnTo>
                  <a:pt x="73660" y="444500"/>
                </a:lnTo>
                <a:lnTo>
                  <a:pt x="70434" y="457200"/>
                </a:lnTo>
                <a:lnTo>
                  <a:pt x="70586" y="457200"/>
                </a:lnTo>
                <a:lnTo>
                  <a:pt x="67678" y="469900"/>
                </a:lnTo>
                <a:lnTo>
                  <a:pt x="67817" y="469900"/>
                </a:lnTo>
                <a:lnTo>
                  <a:pt x="65239" y="482600"/>
                </a:lnTo>
                <a:lnTo>
                  <a:pt x="63106" y="495300"/>
                </a:lnTo>
                <a:lnTo>
                  <a:pt x="61290" y="508000"/>
                </a:lnTo>
                <a:lnTo>
                  <a:pt x="59804" y="520700"/>
                </a:lnTo>
                <a:lnTo>
                  <a:pt x="58648" y="533400"/>
                </a:lnTo>
                <a:lnTo>
                  <a:pt x="57810" y="546100"/>
                </a:lnTo>
                <a:lnTo>
                  <a:pt x="57315" y="558800"/>
                </a:lnTo>
                <a:lnTo>
                  <a:pt x="57150" y="571500"/>
                </a:lnTo>
                <a:lnTo>
                  <a:pt x="57238" y="3987800"/>
                </a:lnTo>
                <a:lnTo>
                  <a:pt x="57315" y="4000500"/>
                </a:lnTo>
                <a:lnTo>
                  <a:pt x="57848" y="4013200"/>
                </a:lnTo>
                <a:lnTo>
                  <a:pt x="58699" y="4025900"/>
                </a:lnTo>
                <a:lnTo>
                  <a:pt x="59880" y="4038600"/>
                </a:lnTo>
                <a:lnTo>
                  <a:pt x="61391" y="4051300"/>
                </a:lnTo>
                <a:lnTo>
                  <a:pt x="63220" y="4064000"/>
                </a:lnTo>
                <a:lnTo>
                  <a:pt x="65366" y="4076700"/>
                </a:lnTo>
                <a:lnTo>
                  <a:pt x="67817" y="4089400"/>
                </a:lnTo>
                <a:lnTo>
                  <a:pt x="67678" y="4089400"/>
                </a:lnTo>
                <a:lnTo>
                  <a:pt x="70586" y="4102100"/>
                </a:lnTo>
                <a:lnTo>
                  <a:pt x="70434" y="4102100"/>
                </a:lnTo>
                <a:lnTo>
                  <a:pt x="73660" y="4114800"/>
                </a:lnTo>
                <a:lnTo>
                  <a:pt x="73482" y="4114800"/>
                </a:lnTo>
                <a:lnTo>
                  <a:pt x="77038" y="4127500"/>
                </a:lnTo>
                <a:lnTo>
                  <a:pt x="76835" y="4127500"/>
                </a:lnTo>
                <a:lnTo>
                  <a:pt x="80708" y="4140200"/>
                </a:lnTo>
                <a:lnTo>
                  <a:pt x="80492" y="4140200"/>
                </a:lnTo>
                <a:lnTo>
                  <a:pt x="84670" y="4152900"/>
                </a:lnTo>
                <a:lnTo>
                  <a:pt x="84442" y="4152900"/>
                </a:lnTo>
                <a:lnTo>
                  <a:pt x="88925" y="4165600"/>
                </a:lnTo>
                <a:lnTo>
                  <a:pt x="88684" y="4165600"/>
                </a:lnTo>
                <a:lnTo>
                  <a:pt x="93459" y="4178300"/>
                </a:lnTo>
                <a:lnTo>
                  <a:pt x="93205" y="4178300"/>
                </a:lnTo>
                <a:lnTo>
                  <a:pt x="98272" y="4191000"/>
                </a:lnTo>
                <a:lnTo>
                  <a:pt x="103085" y="4191000"/>
                </a:lnTo>
                <a:lnTo>
                  <a:pt x="108737" y="4203700"/>
                </a:lnTo>
                <a:lnTo>
                  <a:pt x="108432" y="4203700"/>
                </a:lnTo>
                <a:lnTo>
                  <a:pt x="114376" y="4216400"/>
                </a:lnTo>
                <a:lnTo>
                  <a:pt x="114058" y="4216400"/>
                </a:lnTo>
                <a:lnTo>
                  <a:pt x="120268" y="4229100"/>
                </a:lnTo>
                <a:lnTo>
                  <a:pt x="119938" y="4229100"/>
                </a:lnTo>
                <a:lnTo>
                  <a:pt x="126428" y="4241800"/>
                </a:lnTo>
                <a:lnTo>
                  <a:pt x="126085" y="4241800"/>
                </a:lnTo>
                <a:lnTo>
                  <a:pt x="132841" y="4254500"/>
                </a:lnTo>
                <a:lnTo>
                  <a:pt x="132486" y="4254500"/>
                </a:lnTo>
                <a:lnTo>
                  <a:pt x="139522" y="4267200"/>
                </a:lnTo>
                <a:lnTo>
                  <a:pt x="139141" y="4267200"/>
                </a:lnTo>
                <a:lnTo>
                  <a:pt x="146430" y="4279900"/>
                </a:lnTo>
                <a:lnTo>
                  <a:pt x="153200" y="4279900"/>
                </a:lnTo>
                <a:lnTo>
                  <a:pt x="160997" y="4292600"/>
                </a:lnTo>
                <a:lnTo>
                  <a:pt x="160591" y="4292600"/>
                </a:lnTo>
                <a:lnTo>
                  <a:pt x="168630" y="4305300"/>
                </a:lnTo>
                <a:lnTo>
                  <a:pt x="168211" y="4305300"/>
                </a:lnTo>
                <a:lnTo>
                  <a:pt x="176504" y="4318000"/>
                </a:lnTo>
                <a:lnTo>
                  <a:pt x="184150" y="4318000"/>
                </a:lnTo>
                <a:lnTo>
                  <a:pt x="192912" y="4330700"/>
                </a:lnTo>
                <a:lnTo>
                  <a:pt x="192455" y="4330700"/>
                </a:lnTo>
                <a:lnTo>
                  <a:pt x="201460" y="4343400"/>
                </a:lnTo>
                <a:lnTo>
                  <a:pt x="200990" y="4343400"/>
                </a:lnTo>
                <a:lnTo>
                  <a:pt x="210210" y="4356100"/>
                </a:lnTo>
                <a:close/>
              </a:path>
              <a:path w="3359150" h="4559300">
                <a:moveTo>
                  <a:pt x="3359149" y="3987800"/>
                </a:moveTo>
                <a:lnTo>
                  <a:pt x="3301999" y="3987800"/>
                </a:lnTo>
                <a:lnTo>
                  <a:pt x="3301999" y="571500"/>
                </a:lnTo>
                <a:lnTo>
                  <a:pt x="3301822" y="558800"/>
                </a:lnTo>
                <a:lnTo>
                  <a:pt x="3301301" y="546100"/>
                </a:lnTo>
                <a:lnTo>
                  <a:pt x="3300450" y="533400"/>
                </a:lnTo>
                <a:lnTo>
                  <a:pt x="3299269" y="520700"/>
                </a:lnTo>
                <a:lnTo>
                  <a:pt x="3297758" y="508000"/>
                </a:lnTo>
                <a:lnTo>
                  <a:pt x="3295929" y="495300"/>
                </a:lnTo>
                <a:lnTo>
                  <a:pt x="3293783" y="482600"/>
                </a:lnTo>
                <a:lnTo>
                  <a:pt x="3291332" y="469900"/>
                </a:lnTo>
                <a:lnTo>
                  <a:pt x="3291471" y="469900"/>
                </a:lnTo>
                <a:lnTo>
                  <a:pt x="3288563" y="457200"/>
                </a:lnTo>
                <a:lnTo>
                  <a:pt x="3288715" y="457200"/>
                </a:lnTo>
                <a:lnTo>
                  <a:pt x="3285490" y="444500"/>
                </a:lnTo>
                <a:lnTo>
                  <a:pt x="3285667" y="444500"/>
                </a:lnTo>
                <a:lnTo>
                  <a:pt x="3282111" y="431800"/>
                </a:lnTo>
                <a:lnTo>
                  <a:pt x="3282302" y="431800"/>
                </a:lnTo>
                <a:lnTo>
                  <a:pt x="3278441" y="419100"/>
                </a:lnTo>
                <a:lnTo>
                  <a:pt x="3278657" y="419100"/>
                </a:lnTo>
                <a:lnTo>
                  <a:pt x="3274479" y="406400"/>
                </a:lnTo>
                <a:lnTo>
                  <a:pt x="3274707" y="406400"/>
                </a:lnTo>
                <a:lnTo>
                  <a:pt x="3270224" y="393700"/>
                </a:lnTo>
                <a:lnTo>
                  <a:pt x="3270465" y="393700"/>
                </a:lnTo>
                <a:lnTo>
                  <a:pt x="3265690" y="381000"/>
                </a:lnTo>
                <a:lnTo>
                  <a:pt x="3265944" y="381000"/>
                </a:lnTo>
                <a:lnTo>
                  <a:pt x="3260877" y="368300"/>
                </a:lnTo>
                <a:lnTo>
                  <a:pt x="3261144" y="368300"/>
                </a:lnTo>
                <a:lnTo>
                  <a:pt x="3255784" y="355600"/>
                </a:lnTo>
                <a:lnTo>
                  <a:pt x="3256064" y="355600"/>
                </a:lnTo>
                <a:lnTo>
                  <a:pt x="3250412" y="342900"/>
                </a:lnTo>
                <a:lnTo>
                  <a:pt x="3250717" y="342900"/>
                </a:lnTo>
                <a:lnTo>
                  <a:pt x="3244773" y="330200"/>
                </a:lnTo>
                <a:lnTo>
                  <a:pt x="3245091" y="330200"/>
                </a:lnTo>
                <a:lnTo>
                  <a:pt x="3238881" y="317500"/>
                </a:lnTo>
                <a:lnTo>
                  <a:pt x="3233064" y="317500"/>
                </a:lnTo>
                <a:lnTo>
                  <a:pt x="3226295" y="304800"/>
                </a:lnTo>
                <a:lnTo>
                  <a:pt x="3226663" y="304800"/>
                </a:lnTo>
                <a:lnTo>
                  <a:pt x="3219627" y="292100"/>
                </a:lnTo>
                <a:lnTo>
                  <a:pt x="3220008" y="292100"/>
                </a:lnTo>
                <a:lnTo>
                  <a:pt x="3212718" y="279400"/>
                </a:lnTo>
                <a:lnTo>
                  <a:pt x="3213099" y="279400"/>
                </a:lnTo>
                <a:lnTo>
                  <a:pt x="3205556" y="266700"/>
                </a:lnTo>
                <a:lnTo>
                  <a:pt x="3275317" y="266700"/>
                </a:lnTo>
                <a:lnTo>
                  <a:pt x="3282429" y="279400"/>
                </a:lnTo>
                <a:lnTo>
                  <a:pt x="3302050" y="317500"/>
                </a:lnTo>
                <a:lnTo>
                  <a:pt x="3318992" y="355600"/>
                </a:lnTo>
                <a:lnTo>
                  <a:pt x="3333115" y="406400"/>
                </a:lnTo>
                <a:lnTo>
                  <a:pt x="3337191" y="419100"/>
                </a:lnTo>
                <a:lnTo>
                  <a:pt x="3347389" y="457200"/>
                </a:lnTo>
                <a:lnTo>
                  <a:pt x="3354501" y="495300"/>
                </a:lnTo>
                <a:lnTo>
                  <a:pt x="3357460" y="533400"/>
                </a:lnTo>
                <a:lnTo>
                  <a:pt x="3358400" y="546100"/>
                </a:lnTo>
                <a:lnTo>
                  <a:pt x="3358959" y="558800"/>
                </a:lnTo>
                <a:lnTo>
                  <a:pt x="3359149" y="571500"/>
                </a:lnTo>
                <a:lnTo>
                  <a:pt x="3359149" y="3987800"/>
                </a:lnTo>
                <a:close/>
              </a:path>
              <a:path w="3359150" h="4559300">
                <a:moveTo>
                  <a:pt x="119938" y="330200"/>
                </a:moveTo>
                <a:lnTo>
                  <a:pt x="120268" y="317500"/>
                </a:lnTo>
                <a:lnTo>
                  <a:pt x="126428" y="317500"/>
                </a:lnTo>
                <a:lnTo>
                  <a:pt x="119938" y="330200"/>
                </a:lnTo>
                <a:close/>
              </a:path>
              <a:path w="3359150" h="4559300">
                <a:moveTo>
                  <a:pt x="3239211" y="330200"/>
                </a:moveTo>
                <a:lnTo>
                  <a:pt x="3232721" y="317500"/>
                </a:lnTo>
                <a:lnTo>
                  <a:pt x="3238881" y="317500"/>
                </a:lnTo>
                <a:lnTo>
                  <a:pt x="3239211" y="330200"/>
                </a:lnTo>
                <a:close/>
              </a:path>
              <a:path w="3359150" h="4559300">
                <a:moveTo>
                  <a:pt x="57238" y="3987800"/>
                </a:moveTo>
                <a:lnTo>
                  <a:pt x="57150" y="3975100"/>
                </a:lnTo>
                <a:lnTo>
                  <a:pt x="57238" y="3987800"/>
                </a:lnTo>
                <a:close/>
              </a:path>
              <a:path w="3359150" h="4559300">
                <a:moveTo>
                  <a:pt x="3226942" y="4356100"/>
                </a:moveTo>
                <a:lnTo>
                  <a:pt x="3148939" y="4356100"/>
                </a:lnTo>
                <a:lnTo>
                  <a:pt x="3158159" y="4343400"/>
                </a:lnTo>
                <a:lnTo>
                  <a:pt x="3157689" y="4343400"/>
                </a:lnTo>
                <a:lnTo>
                  <a:pt x="3166694" y="4330700"/>
                </a:lnTo>
                <a:lnTo>
                  <a:pt x="3166237" y="4330700"/>
                </a:lnTo>
                <a:lnTo>
                  <a:pt x="3174999" y="4318000"/>
                </a:lnTo>
                <a:lnTo>
                  <a:pt x="3182645" y="4318000"/>
                </a:lnTo>
                <a:lnTo>
                  <a:pt x="3190938" y="4305300"/>
                </a:lnTo>
                <a:lnTo>
                  <a:pt x="3190519" y="4305300"/>
                </a:lnTo>
                <a:lnTo>
                  <a:pt x="3198558" y="4292600"/>
                </a:lnTo>
                <a:lnTo>
                  <a:pt x="3198152" y="4292600"/>
                </a:lnTo>
                <a:lnTo>
                  <a:pt x="3205949" y="4279900"/>
                </a:lnTo>
                <a:lnTo>
                  <a:pt x="3212718" y="4279900"/>
                </a:lnTo>
                <a:lnTo>
                  <a:pt x="3220008" y="4267200"/>
                </a:lnTo>
                <a:lnTo>
                  <a:pt x="3219627" y="4267200"/>
                </a:lnTo>
                <a:lnTo>
                  <a:pt x="3226663" y="4254500"/>
                </a:lnTo>
                <a:lnTo>
                  <a:pt x="3226295" y="4254500"/>
                </a:lnTo>
                <a:lnTo>
                  <a:pt x="3233064" y="4241800"/>
                </a:lnTo>
                <a:lnTo>
                  <a:pt x="3232721" y="4241800"/>
                </a:lnTo>
                <a:lnTo>
                  <a:pt x="3239211" y="4229100"/>
                </a:lnTo>
                <a:lnTo>
                  <a:pt x="3238881" y="4229100"/>
                </a:lnTo>
                <a:lnTo>
                  <a:pt x="3245091" y="4216400"/>
                </a:lnTo>
                <a:lnTo>
                  <a:pt x="3244773" y="4216400"/>
                </a:lnTo>
                <a:lnTo>
                  <a:pt x="3250717" y="4203700"/>
                </a:lnTo>
                <a:lnTo>
                  <a:pt x="3250412" y="4203700"/>
                </a:lnTo>
                <a:lnTo>
                  <a:pt x="3256064" y="4191000"/>
                </a:lnTo>
                <a:lnTo>
                  <a:pt x="3260877" y="4191000"/>
                </a:lnTo>
                <a:lnTo>
                  <a:pt x="3265944" y="4178300"/>
                </a:lnTo>
                <a:lnTo>
                  <a:pt x="3265690" y="4178300"/>
                </a:lnTo>
                <a:lnTo>
                  <a:pt x="3270465" y="4165600"/>
                </a:lnTo>
                <a:lnTo>
                  <a:pt x="3270224" y="4165600"/>
                </a:lnTo>
                <a:lnTo>
                  <a:pt x="3274707" y="4152900"/>
                </a:lnTo>
                <a:lnTo>
                  <a:pt x="3274479" y="4152900"/>
                </a:lnTo>
                <a:lnTo>
                  <a:pt x="3278657" y="4140200"/>
                </a:lnTo>
                <a:lnTo>
                  <a:pt x="3278441" y="4140200"/>
                </a:lnTo>
                <a:lnTo>
                  <a:pt x="3282302" y="4127500"/>
                </a:lnTo>
                <a:lnTo>
                  <a:pt x="3282111" y="4127500"/>
                </a:lnTo>
                <a:lnTo>
                  <a:pt x="3285667" y="4114800"/>
                </a:lnTo>
                <a:lnTo>
                  <a:pt x="3285490" y="4114800"/>
                </a:lnTo>
                <a:lnTo>
                  <a:pt x="3288715" y="4102100"/>
                </a:lnTo>
                <a:lnTo>
                  <a:pt x="3288563" y="4102100"/>
                </a:lnTo>
                <a:lnTo>
                  <a:pt x="3291471" y="4089400"/>
                </a:lnTo>
                <a:lnTo>
                  <a:pt x="3291332" y="4089400"/>
                </a:lnTo>
                <a:lnTo>
                  <a:pt x="3293910" y="4076700"/>
                </a:lnTo>
                <a:lnTo>
                  <a:pt x="3296043" y="4064000"/>
                </a:lnTo>
                <a:lnTo>
                  <a:pt x="3297859" y="4051300"/>
                </a:lnTo>
                <a:lnTo>
                  <a:pt x="3299345" y="4038600"/>
                </a:lnTo>
                <a:lnTo>
                  <a:pt x="3300501" y="4025900"/>
                </a:lnTo>
                <a:lnTo>
                  <a:pt x="3301339" y="4013200"/>
                </a:lnTo>
                <a:lnTo>
                  <a:pt x="3301834" y="4000500"/>
                </a:lnTo>
                <a:lnTo>
                  <a:pt x="3301999" y="3975100"/>
                </a:lnTo>
                <a:lnTo>
                  <a:pt x="3301999" y="3987800"/>
                </a:lnTo>
                <a:lnTo>
                  <a:pt x="3359149" y="3987800"/>
                </a:lnTo>
                <a:lnTo>
                  <a:pt x="3358959" y="4000500"/>
                </a:lnTo>
                <a:lnTo>
                  <a:pt x="3356165" y="4038600"/>
                </a:lnTo>
                <a:lnTo>
                  <a:pt x="3352482" y="4064000"/>
                </a:lnTo>
                <a:lnTo>
                  <a:pt x="3350107" y="4089400"/>
                </a:lnTo>
                <a:lnTo>
                  <a:pt x="3340925" y="4127500"/>
                </a:lnTo>
                <a:lnTo>
                  <a:pt x="3328733" y="4165600"/>
                </a:lnTo>
                <a:lnTo>
                  <a:pt x="3313645" y="4203700"/>
                </a:lnTo>
                <a:lnTo>
                  <a:pt x="3295802" y="4241800"/>
                </a:lnTo>
                <a:lnTo>
                  <a:pt x="3275317" y="4279900"/>
                </a:lnTo>
                <a:lnTo>
                  <a:pt x="3252330" y="4318000"/>
                </a:lnTo>
                <a:lnTo>
                  <a:pt x="3235667" y="4343400"/>
                </a:lnTo>
                <a:lnTo>
                  <a:pt x="3226942" y="4356100"/>
                </a:lnTo>
                <a:close/>
              </a:path>
              <a:path w="3359150" h="4559300">
                <a:moveTo>
                  <a:pt x="103365" y="4191000"/>
                </a:moveTo>
                <a:lnTo>
                  <a:pt x="98272" y="4191000"/>
                </a:lnTo>
                <a:lnTo>
                  <a:pt x="98005" y="4178300"/>
                </a:lnTo>
                <a:lnTo>
                  <a:pt x="103365" y="4191000"/>
                </a:lnTo>
                <a:close/>
              </a:path>
              <a:path w="3359150" h="4559300">
                <a:moveTo>
                  <a:pt x="3260877" y="4191000"/>
                </a:moveTo>
                <a:lnTo>
                  <a:pt x="3255784" y="4191000"/>
                </a:lnTo>
                <a:lnTo>
                  <a:pt x="3261144" y="4178300"/>
                </a:lnTo>
                <a:lnTo>
                  <a:pt x="3260877" y="4191000"/>
                </a:lnTo>
                <a:close/>
              </a:path>
              <a:path w="3359150" h="4559300">
                <a:moveTo>
                  <a:pt x="153593" y="4279900"/>
                </a:moveTo>
                <a:lnTo>
                  <a:pt x="146430" y="4279900"/>
                </a:lnTo>
                <a:lnTo>
                  <a:pt x="146050" y="4267200"/>
                </a:lnTo>
                <a:lnTo>
                  <a:pt x="153593" y="4279900"/>
                </a:lnTo>
                <a:close/>
              </a:path>
              <a:path w="3359150" h="4559300">
                <a:moveTo>
                  <a:pt x="3212718" y="4279900"/>
                </a:moveTo>
                <a:lnTo>
                  <a:pt x="3205556" y="4279900"/>
                </a:lnTo>
                <a:lnTo>
                  <a:pt x="3213099" y="4267200"/>
                </a:lnTo>
                <a:lnTo>
                  <a:pt x="3212718" y="4279900"/>
                </a:lnTo>
                <a:close/>
              </a:path>
              <a:path w="3359150" h="4559300">
                <a:moveTo>
                  <a:pt x="277164" y="4406900"/>
                </a:moveTo>
                <a:lnTo>
                  <a:pt x="179489" y="4406900"/>
                </a:lnTo>
                <a:lnTo>
                  <a:pt x="169557" y="4394200"/>
                </a:lnTo>
                <a:lnTo>
                  <a:pt x="159854" y="4381500"/>
                </a:lnTo>
                <a:lnTo>
                  <a:pt x="150393" y="4368800"/>
                </a:lnTo>
                <a:lnTo>
                  <a:pt x="141173" y="4356100"/>
                </a:lnTo>
                <a:lnTo>
                  <a:pt x="218681" y="4356100"/>
                </a:lnTo>
                <a:lnTo>
                  <a:pt x="228345" y="4368800"/>
                </a:lnTo>
                <a:lnTo>
                  <a:pt x="227850" y="4368800"/>
                </a:lnTo>
                <a:lnTo>
                  <a:pt x="237731" y="4381500"/>
                </a:lnTo>
                <a:lnTo>
                  <a:pt x="246773" y="4381500"/>
                </a:lnTo>
                <a:lnTo>
                  <a:pt x="257073" y="4394200"/>
                </a:lnTo>
                <a:lnTo>
                  <a:pt x="266471" y="4394200"/>
                </a:lnTo>
                <a:lnTo>
                  <a:pt x="277164" y="4406900"/>
                </a:lnTo>
                <a:close/>
              </a:path>
              <a:path w="3359150" h="4559300">
                <a:moveTo>
                  <a:pt x="3179660" y="4406900"/>
                </a:moveTo>
                <a:lnTo>
                  <a:pt x="3081985" y="4406900"/>
                </a:lnTo>
                <a:lnTo>
                  <a:pt x="3092678" y="4394200"/>
                </a:lnTo>
                <a:lnTo>
                  <a:pt x="3102076" y="4394200"/>
                </a:lnTo>
                <a:lnTo>
                  <a:pt x="3112376" y="4381500"/>
                </a:lnTo>
                <a:lnTo>
                  <a:pt x="3121418" y="4381500"/>
                </a:lnTo>
                <a:lnTo>
                  <a:pt x="3131299" y="4368800"/>
                </a:lnTo>
                <a:lnTo>
                  <a:pt x="3130804" y="4368800"/>
                </a:lnTo>
                <a:lnTo>
                  <a:pt x="3140468" y="4356100"/>
                </a:lnTo>
                <a:lnTo>
                  <a:pt x="3217976" y="4356100"/>
                </a:lnTo>
                <a:lnTo>
                  <a:pt x="3208756" y="4368800"/>
                </a:lnTo>
                <a:lnTo>
                  <a:pt x="3199295" y="4381500"/>
                </a:lnTo>
                <a:lnTo>
                  <a:pt x="3189592" y="4394200"/>
                </a:lnTo>
                <a:lnTo>
                  <a:pt x="3179660" y="4406900"/>
                </a:lnTo>
                <a:close/>
              </a:path>
              <a:path w="3359150" h="4559300">
                <a:moveTo>
                  <a:pt x="308673" y="4432300"/>
                </a:moveTo>
                <a:lnTo>
                  <a:pt x="210654" y="4432300"/>
                </a:lnTo>
                <a:lnTo>
                  <a:pt x="200050" y="4419600"/>
                </a:lnTo>
                <a:lnTo>
                  <a:pt x="189661" y="4406900"/>
                </a:lnTo>
                <a:lnTo>
                  <a:pt x="276605" y="4406900"/>
                </a:lnTo>
                <a:lnTo>
                  <a:pt x="287489" y="4419600"/>
                </a:lnTo>
                <a:lnTo>
                  <a:pt x="297421" y="4419600"/>
                </a:lnTo>
                <a:lnTo>
                  <a:pt x="308673" y="4432300"/>
                </a:lnTo>
                <a:close/>
              </a:path>
              <a:path w="3359150" h="4559300">
                <a:moveTo>
                  <a:pt x="3148495" y="4432300"/>
                </a:moveTo>
                <a:lnTo>
                  <a:pt x="3050476" y="4432300"/>
                </a:lnTo>
                <a:lnTo>
                  <a:pt x="3061728" y="4419600"/>
                </a:lnTo>
                <a:lnTo>
                  <a:pt x="3071647" y="4419600"/>
                </a:lnTo>
                <a:lnTo>
                  <a:pt x="3082543" y="4406900"/>
                </a:lnTo>
                <a:lnTo>
                  <a:pt x="3169488" y="4406900"/>
                </a:lnTo>
                <a:lnTo>
                  <a:pt x="3159099" y="4419600"/>
                </a:lnTo>
                <a:lnTo>
                  <a:pt x="3148495" y="4432300"/>
                </a:lnTo>
                <a:close/>
              </a:path>
              <a:path w="3359150" h="4559300">
                <a:moveTo>
                  <a:pt x="353034" y="4457700"/>
                </a:moveTo>
                <a:lnTo>
                  <a:pt x="243776" y="4457700"/>
                </a:lnTo>
                <a:lnTo>
                  <a:pt x="232524" y="4445000"/>
                </a:lnTo>
                <a:lnTo>
                  <a:pt x="221487" y="4432300"/>
                </a:lnTo>
                <a:lnTo>
                  <a:pt x="318922" y="4432300"/>
                </a:lnTo>
                <a:lnTo>
                  <a:pt x="330530" y="4445000"/>
                </a:lnTo>
                <a:lnTo>
                  <a:pt x="341096" y="4445000"/>
                </a:lnTo>
                <a:lnTo>
                  <a:pt x="353034" y="4457700"/>
                </a:lnTo>
                <a:close/>
              </a:path>
              <a:path w="3359150" h="4559300">
                <a:moveTo>
                  <a:pt x="3115373" y="4457700"/>
                </a:moveTo>
                <a:lnTo>
                  <a:pt x="3006115" y="4457700"/>
                </a:lnTo>
                <a:lnTo>
                  <a:pt x="3018053" y="4445000"/>
                </a:lnTo>
                <a:lnTo>
                  <a:pt x="3028619" y="4445000"/>
                </a:lnTo>
                <a:lnTo>
                  <a:pt x="3040227" y="4432300"/>
                </a:lnTo>
                <a:lnTo>
                  <a:pt x="3137662" y="4432300"/>
                </a:lnTo>
                <a:lnTo>
                  <a:pt x="3126625" y="4445000"/>
                </a:lnTo>
                <a:lnTo>
                  <a:pt x="3115373" y="4457700"/>
                </a:lnTo>
                <a:close/>
              </a:path>
              <a:path w="3359150" h="4559300">
                <a:moveTo>
                  <a:pt x="387934" y="4470400"/>
                </a:moveTo>
                <a:lnTo>
                  <a:pt x="266865" y="4470400"/>
                </a:lnTo>
                <a:lnTo>
                  <a:pt x="255219" y="4457700"/>
                </a:lnTo>
                <a:lnTo>
                  <a:pt x="375513" y="4457700"/>
                </a:lnTo>
                <a:lnTo>
                  <a:pt x="387934" y="4470400"/>
                </a:lnTo>
                <a:close/>
              </a:path>
              <a:path w="3359150" h="4559300">
                <a:moveTo>
                  <a:pt x="3092284" y="4470400"/>
                </a:moveTo>
                <a:lnTo>
                  <a:pt x="2971215" y="4470400"/>
                </a:lnTo>
                <a:lnTo>
                  <a:pt x="2983636" y="4457700"/>
                </a:lnTo>
                <a:lnTo>
                  <a:pt x="3103930" y="4457700"/>
                </a:lnTo>
                <a:lnTo>
                  <a:pt x="3092284" y="4470400"/>
                </a:lnTo>
                <a:close/>
              </a:path>
              <a:path w="3359150" h="4559300">
                <a:moveTo>
                  <a:pt x="461403" y="4495800"/>
                </a:moveTo>
                <a:lnTo>
                  <a:pt x="302945" y="4495800"/>
                </a:lnTo>
                <a:lnTo>
                  <a:pt x="290741" y="4483100"/>
                </a:lnTo>
                <a:lnTo>
                  <a:pt x="278701" y="4470400"/>
                </a:lnTo>
                <a:lnTo>
                  <a:pt x="411225" y="4470400"/>
                </a:lnTo>
                <a:lnTo>
                  <a:pt x="424091" y="4483100"/>
                </a:lnTo>
                <a:lnTo>
                  <a:pt x="448157" y="4483100"/>
                </a:lnTo>
                <a:lnTo>
                  <a:pt x="461403" y="4495800"/>
                </a:lnTo>
                <a:close/>
              </a:path>
              <a:path w="3359150" h="4559300">
                <a:moveTo>
                  <a:pt x="3056191" y="4495800"/>
                </a:moveTo>
                <a:lnTo>
                  <a:pt x="2897746" y="4495800"/>
                </a:lnTo>
                <a:lnTo>
                  <a:pt x="2910992" y="4483100"/>
                </a:lnTo>
                <a:lnTo>
                  <a:pt x="2935058" y="4483100"/>
                </a:lnTo>
                <a:lnTo>
                  <a:pt x="2947923" y="4470400"/>
                </a:lnTo>
                <a:lnTo>
                  <a:pt x="3080448" y="4470400"/>
                </a:lnTo>
                <a:lnTo>
                  <a:pt x="3068408" y="4483100"/>
                </a:lnTo>
                <a:lnTo>
                  <a:pt x="3056191" y="4495800"/>
                </a:lnTo>
                <a:close/>
              </a:path>
              <a:path w="3359150" h="4559300">
                <a:moveTo>
                  <a:pt x="552411" y="4508500"/>
                </a:moveTo>
                <a:lnTo>
                  <a:pt x="327913" y="4508500"/>
                </a:lnTo>
                <a:lnTo>
                  <a:pt x="315340" y="4495800"/>
                </a:lnTo>
                <a:lnTo>
                  <a:pt x="538378" y="4495800"/>
                </a:lnTo>
                <a:lnTo>
                  <a:pt x="552411" y="4508500"/>
                </a:lnTo>
                <a:close/>
              </a:path>
              <a:path w="3359150" h="4559300">
                <a:moveTo>
                  <a:pt x="3031236" y="4508500"/>
                </a:moveTo>
                <a:lnTo>
                  <a:pt x="2806738" y="4508500"/>
                </a:lnTo>
                <a:lnTo>
                  <a:pt x="2820771" y="4495800"/>
                </a:lnTo>
                <a:lnTo>
                  <a:pt x="3043796" y="4495800"/>
                </a:lnTo>
                <a:lnTo>
                  <a:pt x="3031236" y="4508500"/>
                </a:lnTo>
                <a:close/>
              </a:path>
              <a:path w="3359150" h="4559300">
                <a:moveTo>
                  <a:pt x="3005582" y="4521200"/>
                </a:moveTo>
                <a:lnTo>
                  <a:pt x="353567" y="4521200"/>
                </a:lnTo>
                <a:lnTo>
                  <a:pt x="340664" y="4508500"/>
                </a:lnTo>
                <a:lnTo>
                  <a:pt x="3018485" y="4508500"/>
                </a:lnTo>
                <a:lnTo>
                  <a:pt x="3005582" y="4521200"/>
                </a:lnTo>
                <a:close/>
              </a:path>
              <a:path w="3359150" h="4559300">
                <a:moveTo>
                  <a:pt x="2965907" y="4533900"/>
                </a:moveTo>
                <a:lnTo>
                  <a:pt x="393242" y="4533900"/>
                </a:lnTo>
                <a:lnTo>
                  <a:pt x="379869" y="4521200"/>
                </a:lnTo>
                <a:lnTo>
                  <a:pt x="2979280" y="4521200"/>
                </a:lnTo>
                <a:lnTo>
                  <a:pt x="2965907" y="4533900"/>
                </a:lnTo>
                <a:close/>
              </a:path>
              <a:path w="3359150" h="4559300">
                <a:moveTo>
                  <a:pt x="2924886" y="4546600"/>
                </a:moveTo>
                <a:lnTo>
                  <a:pt x="434263" y="4546600"/>
                </a:lnTo>
                <a:lnTo>
                  <a:pt x="420446" y="4533900"/>
                </a:lnTo>
                <a:lnTo>
                  <a:pt x="2938703" y="4533900"/>
                </a:lnTo>
                <a:lnTo>
                  <a:pt x="2924886" y="4546600"/>
                </a:lnTo>
                <a:close/>
              </a:path>
              <a:path w="3359150" h="4559300">
                <a:moveTo>
                  <a:pt x="2868358" y="4559300"/>
                </a:moveTo>
                <a:lnTo>
                  <a:pt x="490791" y="4559300"/>
                </a:lnTo>
                <a:lnTo>
                  <a:pt x="476478" y="4546600"/>
                </a:lnTo>
                <a:lnTo>
                  <a:pt x="2882671" y="4546600"/>
                </a:lnTo>
                <a:lnTo>
                  <a:pt x="2868358" y="455930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9" name="bg object 19"/>
          <p:cNvPicPr/>
          <p:nvPr/>
        </p:nvPicPr>
        <p:blipFill>
          <a:blip r:embed="rId2"/>
          <a:stretch>
            <a:fillRect/>
          </a:stretch>
        </p:blipFill>
        <p:spPr>
          <a:xfrm>
            <a:off x="859536" y="1295400"/>
            <a:ext cx="373380" cy="78943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5401" y="310514"/>
            <a:ext cx="10801197" cy="4514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80990" y="1503203"/>
            <a:ext cx="5417184" cy="3289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  <p:pic>
        <p:nvPicPr>
          <p:cNvPr id="17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8.png"/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27.png"/><Relationship Id="rId3" Type="http://schemas.openxmlformats.org/officeDocument/2006/relationships/image" Target="../media/image1.jpeg"/><Relationship Id="rId2" Type="http://schemas.openxmlformats.org/officeDocument/2006/relationships/image" Target="../media/image30.png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3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4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47.png"/><Relationship Id="rId1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7" Type="http://schemas.openxmlformats.org/officeDocument/2006/relationships/image" Target="../media/image51.png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66.png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5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22.png"/><Relationship Id="rId7" Type="http://schemas.openxmlformats.org/officeDocument/2006/relationships/image" Target="../media/image21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0" Type="http://schemas.openxmlformats.org/officeDocument/2006/relationships/slideLayout" Target="../slideLayouts/slideLayout5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771900" y="2133600"/>
            <a:ext cx="4648200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5的乘法口诀</a:t>
            </a:r>
            <a:endParaRPr sz="6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95910" y="3298190"/>
            <a:ext cx="10936605" cy="1864360"/>
          </a:xfrm>
          <a:custGeom>
            <a:avLst/>
            <a:gdLst/>
            <a:ahLst/>
            <a:cxnLst/>
            <a:rect l="l" t="t" r="r" b="b"/>
            <a:pathLst>
              <a:path w="10936605" h="1864360">
                <a:moveTo>
                  <a:pt x="10625328" y="1863852"/>
                </a:moveTo>
                <a:lnTo>
                  <a:pt x="310895" y="1863852"/>
                </a:lnTo>
                <a:lnTo>
                  <a:pt x="264991" y="1860515"/>
                </a:lnTo>
                <a:lnTo>
                  <a:pt x="221176" y="1850754"/>
                </a:lnTo>
                <a:lnTo>
                  <a:pt x="179931" y="1835050"/>
                </a:lnTo>
                <a:lnTo>
                  <a:pt x="141735" y="1813881"/>
                </a:lnTo>
                <a:lnTo>
                  <a:pt x="107067" y="1787727"/>
                </a:lnTo>
                <a:lnTo>
                  <a:pt x="76407" y="1757067"/>
                </a:lnTo>
                <a:lnTo>
                  <a:pt x="50234" y="1722381"/>
                </a:lnTo>
                <a:lnTo>
                  <a:pt x="29027" y="1684147"/>
                </a:lnTo>
                <a:lnTo>
                  <a:pt x="13267" y="1642845"/>
                </a:lnTo>
                <a:lnTo>
                  <a:pt x="3431" y="1598955"/>
                </a:lnTo>
                <a:lnTo>
                  <a:pt x="0" y="1552955"/>
                </a:lnTo>
                <a:lnTo>
                  <a:pt x="0" y="310896"/>
                </a:lnTo>
                <a:lnTo>
                  <a:pt x="3431" y="264991"/>
                </a:lnTo>
                <a:lnTo>
                  <a:pt x="13267" y="221176"/>
                </a:lnTo>
                <a:lnTo>
                  <a:pt x="29027" y="179931"/>
                </a:lnTo>
                <a:lnTo>
                  <a:pt x="50234" y="141735"/>
                </a:lnTo>
                <a:lnTo>
                  <a:pt x="76407" y="107067"/>
                </a:lnTo>
                <a:lnTo>
                  <a:pt x="107067" y="76407"/>
                </a:lnTo>
                <a:lnTo>
                  <a:pt x="141735" y="50234"/>
                </a:lnTo>
                <a:lnTo>
                  <a:pt x="179931" y="29027"/>
                </a:lnTo>
                <a:lnTo>
                  <a:pt x="221176" y="13267"/>
                </a:lnTo>
                <a:lnTo>
                  <a:pt x="264991" y="3431"/>
                </a:lnTo>
                <a:lnTo>
                  <a:pt x="310895" y="0"/>
                </a:lnTo>
                <a:lnTo>
                  <a:pt x="10625328" y="0"/>
                </a:lnTo>
                <a:lnTo>
                  <a:pt x="10671295" y="3431"/>
                </a:lnTo>
                <a:lnTo>
                  <a:pt x="10715160" y="13267"/>
                </a:lnTo>
                <a:lnTo>
                  <a:pt x="10756443" y="29027"/>
                </a:lnTo>
                <a:lnTo>
                  <a:pt x="10794665" y="50234"/>
                </a:lnTo>
                <a:lnTo>
                  <a:pt x="10829345" y="76407"/>
                </a:lnTo>
                <a:lnTo>
                  <a:pt x="10860005" y="107067"/>
                </a:lnTo>
                <a:lnTo>
                  <a:pt x="10886165" y="141735"/>
                </a:lnTo>
                <a:lnTo>
                  <a:pt x="10907347" y="179931"/>
                </a:lnTo>
                <a:lnTo>
                  <a:pt x="10923070" y="221176"/>
                </a:lnTo>
                <a:lnTo>
                  <a:pt x="10932855" y="264991"/>
                </a:lnTo>
                <a:lnTo>
                  <a:pt x="10936224" y="310896"/>
                </a:lnTo>
                <a:lnTo>
                  <a:pt x="10936224" y="1552955"/>
                </a:lnTo>
                <a:lnTo>
                  <a:pt x="10932855" y="1598955"/>
                </a:lnTo>
                <a:lnTo>
                  <a:pt x="10923070" y="1642845"/>
                </a:lnTo>
                <a:lnTo>
                  <a:pt x="10907347" y="1684147"/>
                </a:lnTo>
                <a:lnTo>
                  <a:pt x="10886165" y="1722381"/>
                </a:lnTo>
                <a:lnTo>
                  <a:pt x="10860005" y="1757067"/>
                </a:lnTo>
                <a:lnTo>
                  <a:pt x="10829345" y="1787727"/>
                </a:lnTo>
                <a:lnTo>
                  <a:pt x="10794665" y="1813881"/>
                </a:lnTo>
                <a:lnTo>
                  <a:pt x="10756443" y="1835050"/>
                </a:lnTo>
                <a:lnTo>
                  <a:pt x="10715160" y="1850754"/>
                </a:lnTo>
                <a:lnTo>
                  <a:pt x="10671295" y="1860515"/>
                </a:lnTo>
                <a:lnTo>
                  <a:pt x="10625328" y="186385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67335" y="3269615"/>
            <a:ext cx="10993120" cy="1917700"/>
          </a:xfrm>
          <a:custGeom>
            <a:avLst/>
            <a:gdLst/>
            <a:ahLst/>
            <a:cxnLst/>
            <a:rect l="l" t="t" r="r" b="b"/>
            <a:pathLst>
              <a:path w="10993120" h="1917700">
                <a:moveTo>
                  <a:pt x="10746765" y="12700"/>
                </a:moveTo>
                <a:lnTo>
                  <a:pt x="246354" y="12700"/>
                </a:lnTo>
                <a:lnTo>
                  <a:pt x="254457" y="0"/>
                </a:lnTo>
                <a:lnTo>
                  <a:pt x="10738662" y="0"/>
                </a:lnTo>
                <a:lnTo>
                  <a:pt x="10746765" y="12700"/>
                </a:lnTo>
                <a:close/>
              </a:path>
              <a:path w="10993120" h="1917700">
                <a:moveTo>
                  <a:pt x="10785957" y="25400"/>
                </a:moveTo>
                <a:lnTo>
                  <a:pt x="207162" y="25400"/>
                </a:lnTo>
                <a:lnTo>
                  <a:pt x="214820" y="12700"/>
                </a:lnTo>
                <a:lnTo>
                  <a:pt x="10778299" y="12700"/>
                </a:lnTo>
                <a:lnTo>
                  <a:pt x="10785957" y="25400"/>
                </a:lnTo>
                <a:close/>
              </a:path>
              <a:path w="10993120" h="1917700">
                <a:moveTo>
                  <a:pt x="10815624" y="38100"/>
                </a:moveTo>
                <a:lnTo>
                  <a:pt x="177495" y="38100"/>
                </a:lnTo>
                <a:lnTo>
                  <a:pt x="184759" y="25400"/>
                </a:lnTo>
                <a:lnTo>
                  <a:pt x="10808360" y="25400"/>
                </a:lnTo>
                <a:lnTo>
                  <a:pt x="10815624" y="38100"/>
                </a:lnTo>
                <a:close/>
              </a:path>
              <a:path w="10993120" h="1917700">
                <a:moveTo>
                  <a:pt x="10836770" y="50800"/>
                </a:moveTo>
                <a:lnTo>
                  <a:pt x="156349" y="50800"/>
                </a:lnTo>
                <a:lnTo>
                  <a:pt x="163296" y="38100"/>
                </a:lnTo>
                <a:lnTo>
                  <a:pt x="10829823" y="38100"/>
                </a:lnTo>
                <a:lnTo>
                  <a:pt x="10836770" y="50800"/>
                </a:lnTo>
                <a:close/>
              </a:path>
              <a:path w="10993120" h="1917700">
                <a:moveTo>
                  <a:pt x="275132" y="63500"/>
                </a:moveTo>
                <a:lnTo>
                  <a:pt x="136232" y="63500"/>
                </a:lnTo>
                <a:lnTo>
                  <a:pt x="142824" y="50800"/>
                </a:lnTo>
                <a:lnTo>
                  <a:pt x="282676" y="50800"/>
                </a:lnTo>
                <a:lnTo>
                  <a:pt x="275132" y="63500"/>
                </a:lnTo>
                <a:close/>
              </a:path>
              <a:path w="10993120" h="1917700">
                <a:moveTo>
                  <a:pt x="10856887" y="63500"/>
                </a:moveTo>
                <a:lnTo>
                  <a:pt x="10717987" y="63500"/>
                </a:lnTo>
                <a:lnTo>
                  <a:pt x="10710443" y="50800"/>
                </a:lnTo>
                <a:lnTo>
                  <a:pt x="10850295" y="50800"/>
                </a:lnTo>
                <a:lnTo>
                  <a:pt x="10856887" y="63500"/>
                </a:lnTo>
                <a:close/>
              </a:path>
              <a:path w="10993120" h="1917700">
                <a:moveTo>
                  <a:pt x="235458" y="76200"/>
                </a:moveTo>
                <a:lnTo>
                  <a:pt x="123431" y="76200"/>
                </a:lnTo>
                <a:lnTo>
                  <a:pt x="129768" y="63500"/>
                </a:lnTo>
                <a:lnTo>
                  <a:pt x="242557" y="63500"/>
                </a:lnTo>
                <a:lnTo>
                  <a:pt x="235458" y="76200"/>
                </a:lnTo>
                <a:close/>
              </a:path>
              <a:path w="10993120" h="1917700">
                <a:moveTo>
                  <a:pt x="10869701" y="76200"/>
                </a:moveTo>
                <a:lnTo>
                  <a:pt x="10757662" y="76200"/>
                </a:lnTo>
                <a:lnTo>
                  <a:pt x="10750562" y="63500"/>
                </a:lnTo>
                <a:lnTo>
                  <a:pt x="10863351" y="63500"/>
                </a:lnTo>
                <a:lnTo>
                  <a:pt x="10869701" y="76200"/>
                </a:lnTo>
                <a:close/>
              </a:path>
              <a:path w="10993120" h="1917700">
                <a:moveTo>
                  <a:pt x="204469" y="88900"/>
                </a:moveTo>
                <a:lnTo>
                  <a:pt x="105168" y="88900"/>
                </a:lnTo>
                <a:lnTo>
                  <a:pt x="111125" y="76200"/>
                </a:lnTo>
                <a:lnTo>
                  <a:pt x="211124" y="76200"/>
                </a:lnTo>
                <a:lnTo>
                  <a:pt x="204469" y="88900"/>
                </a:lnTo>
                <a:close/>
              </a:path>
              <a:path w="10993120" h="1917700">
                <a:moveTo>
                  <a:pt x="10887951" y="88900"/>
                </a:moveTo>
                <a:lnTo>
                  <a:pt x="10788650" y="88900"/>
                </a:lnTo>
                <a:lnTo>
                  <a:pt x="10781995" y="76200"/>
                </a:lnTo>
                <a:lnTo>
                  <a:pt x="10881995" y="76200"/>
                </a:lnTo>
                <a:lnTo>
                  <a:pt x="10887951" y="88900"/>
                </a:lnTo>
                <a:close/>
              </a:path>
              <a:path w="10993120" h="1917700">
                <a:moveTo>
                  <a:pt x="181241" y="101600"/>
                </a:moveTo>
                <a:lnTo>
                  <a:pt x="93662" y="101600"/>
                </a:lnTo>
                <a:lnTo>
                  <a:pt x="99352" y="88900"/>
                </a:lnTo>
                <a:lnTo>
                  <a:pt x="187490" y="88900"/>
                </a:lnTo>
                <a:lnTo>
                  <a:pt x="181241" y="101600"/>
                </a:lnTo>
                <a:close/>
              </a:path>
              <a:path w="10993120" h="1917700">
                <a:moveTo>
                  <a:pt x="186905" y="101600"/>
                </a:moveTo>
                <a:lnTo>
                  <a:pt x="187490" y="88900"/>
                </a:lnTo>
                <a:lnTo>
                  <a:pt x="193255" y="88900"/>
                </a:lnTo>
                <a:lnTo>
                  <a:pt x="186905" y="101600"/>
                </a:lnTo>
                <a:close/>
              </a:path>
              <a:path w="10993120" h="1917700">
                <a:moveTo>
                  <a:pt x="10806214" y="101600"/>
                </a:moveTo>
                <a:lnTo>
                  <a:pt x="10799851" y="88900"/>
                </a:lnTo>
                <a:lnTo>
                  <a:pt x="10805629" y="88900"/>
                </a:lnTo>
                <a:lnTo>
                  <a:pt x="10806214" y="101600"/>
                </a:lnTo>
                <a:close/>
              </a:path>
              <a:path w="10993120" h="1917700">
                <a:moveTo>
                  <a:pt x="10899457" y="101600"/>
                </a:moveTo>
                <a:lnTo>
                  <a:pt x="10811878" y="101600"/>
                </a:lnTo>
                <a:lnTo>
                  <a:pt x="10805629" y="88900"/>
                </a:lnTo>
                <a:lnTo>
                  <a:pt x="10893767" y="88900"/>
                </a:lnTo>
                <a:lnTo>
                  <a:pt x="10899457" y="101600"/>
                </a:lnTo>
                <a:close/>
              </a:path>
              <a:path w="10993120" h="1917700">
                <a:moveTo>
                  <a:pt x="164807" y="114300"/>
                </a:moveTo>
                <a:lnTo>
                  <a:pt x="82727" y="114300"/>
                </a:lnTo>
                <a:lnTo>
                  <a:pt x="88125" y="101600"/>
                </a:lnTo>
                <a:lnTo>
                  <a:pt x="170738" y="101600"/>
                </a:lnTo>
                <a:lnTo>
                  <a:pt x="164807" y="114300"/>
                </a:lnTo>
                <a:close/>
              </a:path>
              <a:path w="10993120" h="1917700">
                <a:moveTo>
                  <a:pt x="10910392" y="114300"/>
                </a:moveTo>
                <a:lnTo>
                  <a:pt x="10828312" y="114300"/>
                </a:lnTo>
                <a:lnTo>
                  <a:pt x="10822381" y="101600"/>
                </a:lnTo>
                <a:lnTo>
                  <a:pt x="10904994" y="101600"/>
                </a:lnTo>
                <a:lnTo>
                  <a:pt x="10910392" y="114300"/>
                </a:lnTo>
                <a:close/>
              </a:path>
              <a:path w="10993120" h="1917700">
                <a:moveTo>
                  <a:pt x="149313" y="127000"/>
                </a:moveTo>
                <a:lnTo>
                  <a:pt x="72351" y="127000"/>
                </a:lnTo>
                <a:lnTo>
                  <a:pt x="77469" y="114300"/>
                </a:lnTo>
                <a:lnTo>
                  <a:pt x="154889" y="114300"/>
                </a:lnTo>
                <a:lnTo>
                  <a:pt x="149313" y="127000"/>
                </a:lnTo>
                <a:close/>
              </a:path>
              <a:path w="10993120" h="1917700">
                <a:moveTo>
                  <a:pt x="10920768" y="127000"/>
                </a:moveTo>
                <a:lnTo>
                  <a:pt x="10843806" y="127000"/>
                </a:lnTo>
                <a:lnTo>
                  <a:pt x="10838230" y="114300"/>
                </a:lnTo>
                <a:lnTo>
                  <a:pt x="10915650" y="114300"/>
                </a:lnTo>
                <a:lnTo>
                  <a:pt x="10920768" y="127000"/>
                </a:lnTo>
                <a:close/>
              </a:path>
              <a:path w="10993120" h="1917700">
                <a:moveTo>
                  <a:pt x="134797" y="139700"/>
                </a:moveTo>
                <a:lnTo>
                  <a:pt x="62598" y="139700"/>
                </a:lnTo>
                <a:lnTo>
                  <a:pt x="67398" y="127000"/>
                </a:lnTo>
                <a:lnTo>
                  <a:pt x="140004" y="127000"/>
                </a:lnTo>
                <a:lnTo>
                  <a:pt x="134797" y="139700"/>
                </a:lnTo>
                <a:close/>
              </a:path>
              <a:path w="10993120" h="1917700">
                <a:moveTo>
                  <a:pt x="139522" y="139700"/>
                </a:moveTo>
                <a:lnTo>
                  <a:pt x="140004" y="127000"/>
                </a:lnTo>
                <a:lnTo>
                  <a:pt x="144856" y="127000"/>
                </a:lnTo>
                <a:lnTo>
                  <a:pt x="139522" y="139700"/>
                </a:lnTo>
                <a:close/>
              </a:path>
              <a:path w="10993120" h="1917700">
                <a:moveTo>
                  <a:pt x="10853597" y="139700"/>
                </a:moveTo>
                <a:lnTo>
                  <a:pt x="10848263" y="127000"/>
                </a:lnTo>
                <a:lnTo>
                  <a:pt x="10853115" y="127000"/>
                </a:lnTo>
                <a:lnTo>
                  <a:pt x="10853597" y="139700"/>
                </a:lnTo>
                <a:close/>
              </a:path>
              <a:path w="10993120" h="1917700">
                <a:moveTo>
                  <a:pt x="10930521" y="139700"/>
                </a:moveTo>
                <a:lnTo>
                  <a:pt x="10858322" y="139700"/>
                </a:lnTo>
                <a:lnTo>
                  <a:pt x="10853115" y="127000"/>
                </a:lnTo>
                <a:lnTo>
                  <a:pt x="10925721" y="127000"/>
                </a:lnTo>
                <a:lnTo>
                  <a:pt x="10930521" y="139700"/>
                </a:lnTo>
                <a:close/>
              </a:path>
              <a:path w="10993120" h="1917700">
                <a:moveTo>
                  <a:pt x="125691" y="152400"/>
                </a:moveTo>
                <a:lnTo>
                  <a:pt x="53454" y="152400"/>
                </a:lnTo>
                <a:lnTo>
                  <a:pt x="57950" y="139700"/>
                </a:lnTo>
                <a:lnTo>
                  <a:pt x="130644" y="139700"/>
                </a:lnTo>
                <a:lnTo>
                  <a:pt x="125691" y="152400"/>
                </a:lnTo>
                <a:close/>
              </a:path>
              <a:path w="10993120" h="1917700">
                <a:moveTo>
                  <a:pt x="10939665" y="152400"/>
                </a:moveTo>
                <a:lnTo>
                  <a:pt x="10867428" y="152400"/>
                </a:lnTo>
                <a:lnTo>
                  <a:pt x="10862475" y="139700"/>
                </a:lnTo>
                <a:lnTo>
                  <a:pt x="10935169" y="139700"/>
                </a:lnTo>
                <a:lnTo>
                  <a:pt x="10939665" y="152400"/>
                </a:lnTo>
                <a:close/>
              </a:path>
              <a:path w="10993120" h="1917700">
                <a:moveTo>
                  <a:pt x="112966" y="165100"/>
                </a:moveTo>
                <a:lnTo>
                  <a:pt x="44957" y="165100"/>
                </a:lnTo>
                <a:lnTo>
                  <a:pt x="49123" y="152400"/>
                </a:lnTo>
                <a:lnTo>
                  <a:pt x="117500" y="152400"/>
                </a:lnTo>
                <a:lnTo>
                  <a:pt x="112966" y="165100"/>
                </a:lnTo>
                <a:close/>
              </a:path>
              <a:path w="10993120" h="1917700">
                <a:moveTo>
                  <a:pt x="117081" y="165100"/>
                </a:moveTo>
                <a:lnTo>
                  <a:pt x="117500" y="152400"/>
                </a:lnTo>
                <a:lnTo>
                  <a:pt x="121767" y="152400"/>
                </a:lnTo>
                <a:lnTo>
                  <a:pt x="117081" y="165100"/>
                </a:lnTo>
                <a:close/>
              </a:path>
              <a:path w="10993120" h="1917700">
                <a:moveTo>
                  <a:pt x="10876038" y="165100"/>
                </a:moveTo>
                <a:lnTo>
                  <a:pt x="10871352" y="152400"/>
                </a:lnTo>
                <a:lnTo>
                  <a:pt x="10875619" y="152400"/>
                </a:lnTo>
                <a:lnTo>
                  <a:pt x="10876038" y="165100"/>
                </a:lnTo>
                <a:close/>
              </a:path>
              <a:path w="10993120" h="1917700">
                <a:moveTo>
                  <a:pt x="10948162" y="165100"/>
                </a:moveTo>
                <a:lnTo>
                  <a:pt x="10880153" y="165100"/>
                </a:lnTo>
                <a:lnTo>
                  <a:pt x="10875619" y="152400"/>
                </a:lnTo>
                <a:lnTo>
                  <a:pt x="10943996" y="152400"/>
                </a:lnTo>
                <a:lnTo>
                  <a:pt x="10948162" y="165100"/>
                </a:lnTo>
                <a:close/>
              </a:path>
              <a:path w="10993120" h="1917700">
                <a:moveTo>
                  <a:pt x="97789" y="190500"/>
                </a:moveTo>
                <a:lnTo>
                  <a:pt x="33464" y="190500"/>
                </a:lnTo>
                <a:lnTo>
                  <a:pt x="37122" y="177800"/>
                </a:lnTo>
                <a:lnTo>
                  <a:pt x="40957" y="165100"/>
                </a:lnTo>
                <a:lnTo>
                  <a:pt x="109372" y="165100"/>
                </a:lnTo>
                <a:lnTo>
                  <a:pt x="105105" y="177800"/>
                </a:lnTo>
                <a:lnTo>
                  <a:pt x="101752" y="177800"/>
                </a:lnTo>
                <a:lnTo>
                  <a:pt x="97789" y="190500"/>
                </a:lnTo>
                <a:close/>
              </a:path>
              <a:path w="10993120" h="1917700">
                <a:moveTo>
                  <a:pt x="10959655" y="190500"/>
                </a:moveTo>
                <a:lnTo>
                  <a:pt x="10895330" y="190500"/>
                </a:lnTo>
                <a:lnTo>
                  <a:pt x="10891367" y="177800"/>
                </a:lnTo>
                <a:lnTo>
                  <a:pt x="10888014" y="177800"/>
                </a:lnTo>
                <a:lnTo>
                  <a:pt x="10883747" y="165100"/>
                </a:lnTo>
                <a:lnTo>
                  <a:pt x="10952162" y="165100"/>
                </a:lnTo>
                <a:lnTo>
                  <a:pt x="10955997" y="177800"/>
                </a:lnTo>
                <a:lnTo>
                  <a:pt x="10959655" y="190500"/>
                </a:lnTo>
                <a:close/>
              </a:path>
              <a:path w="10993120" h="1917700">
                <a:moveTo>
                  <a:pt x="91008" y="203200"/>
                </a:moveTo>
                <a:lnTo>
                  <a:pt x="26669" y="203200"/>
                </a:lnTo>
                <a:lnTo>
                  <a:pt x="29971" y="190500"/>
                </a:lnTo>
                <a:lnTo>
                  <a:pt x="94665" y="190500"/>
                </a:lnTo>
                <a:lnTo>
                  <a:pt x="91008" y="203200"/>
                </a:lnTo>
                <a:close/>
              </a:path>
              <a:path w="10993120" h="1917700">
                <a:moveTo>
                  <a:pt x="10966450" y="203200"/>
                </a:moveTo>
                <a:lnTo>
                  <a:pt x="10902111" y="203200"/>
                </a:lnTo>
                <a:lnTo>
                  <a:pt x="10898441" y="190500"/>
                </a:lnTo>
                <a:lnTo>
                  <a:pt x="10963148" y="190500"/>
                </a:lnTo>
                <a:lnTo>
                  <a:pt x="10966450" y="203200"/>
                </a:lnTo>
                <a:close/>
              </a:path>
              <a:path w="10993120" h="1917700">
                <a:moveTo>
                  <a:pt x="79159" y="228600"/>
                </a:moveTo>
                <a:lnTo>
                  <a:pt x="17830" y="228600"/>
                </a:lnTo>
                <a:lnTo>
                  <a:pt x="20586" y="215900"/>
                </a:lnTo>
                <a:lnTo>
                  <a:pt x="23533" y="203200"/>
                </a:lnTo>
                <a:lnTo>
                  <a:pt x="88150" y="203200"/>
                </a:lnTo>
                <a:lnTo>
                  <a:pt x="84797" y="215900"/>
                </a:lnTo>
                <a:lnTo>
                  <a:pt x="82194" y="215900"/>
                </a:lnTo>
                <a:lnTo>
                  <a:pt x="79159" y="228600"/>
                </a:lnTo>
                <a:close/>
              </a:path>
              <a:path w="10993120" h="1917700">
                <a:moveTo>
                  <a:pt x="10975289" y="228600"/>
                </a:moveTo>
                <a:lnTo>
                  <a:pt x="10913948" y="228600"/>
                </a:lnTo>
                <a:lnTo>
                  <a:pt x="10910925" y="215900"/>
                </a:lnTo>
                <a:lnTo>
                  <a:pt x="10908322" y="215900"/>
                </a:lnTo>
                <a:lnTo>
                  <a:pt x="10904969" y="203200"/>
                </a:lnTo>
                <a:lnTo>
                  <a:pt x="10969586" y="203200"/>
                </a:lnTo>
                <a:lnTo>
                  <a:pt x="10972533" y="215900"/>
                </a:lnTo>
                <a:lnTo>
                  <a:pt x="10975289" y="228600"/>
                </a:lnTo>
                <a:close/>
              </a:path>
              <a:path w="10993120" h="1917700">
                <a:moveTo>
                  <a:pt x="69722" y="254000"/>
                </a:moveTo>
                <a:lnTo>
                  <a:pt x="10680" y="254000"/>
                </a:lnTo>
                <a:lnTo>
                  <a:pt x="12865" y="241300"/>
                </a:lnTo>
                <a:lnTo>
                  <a:pt x="15252" y="228600"/>
                </a:lnTo>
                <a:lnTo>
                  <a:pt x="76835" y="228600"/>
                </a:lnTo>
                <a:lnTo>
                  <a:pt x="74129" y="241300"/>
                </a:lnTo>
                <a:lnTo>
                  <a:pt x="72072" y="241300"/>
                </a:lnTo>
                <a:lnTo>
                  <a:pt x="69722" y="254000"/>
                </a:lnTo>
                <a:close/>
              </a:path>
              <a:path w="10993120" h="1917700">
                <a:moveTo>
                  <a:pt x="10982439" y="254000"/>
                </a:moveTo>
                <a:lnTo>
                  <a:pt x="10923397" y="254000"/>
                </a:lnTo>
                <a:lnTo>
                  <a:pt x="10921047" y="241300"/>
                </a:lnTo>
                <a:lnTo>
                  <a:pt x="10918990" y="241300"/>
                </a:lnTo>
                <a:lnTo>
                  <a:pt x="10916285" y="228600"/>
                </a:lnTo>
                <a:lnTo>
                  <a:pt x="10977867" y="228600"/>
                </a:lnTo>
                <a:lnTo>
                  <a:pt x="10980254" y="241300"/>
                </a:lnTo>
                <a:lnTo>
                  <a:pt x="10982439" y="254000"/>
                </a:lnTo>
                <a:close/>
              </a:path>
              <a:path w="10993120" h="1917700">
                <a:moveTo>
                  <a:pt x="65938" y="266700"/>
                </a:moveTo>
                <a:lnTo>
                  <a:pt x="6883" y="266700"/>
                </a:lnTo>
                <a:lnTo>
                  <a:pt x="8686" y="254000"/>
                </a:lnTo>
                <a:lnTo>
                  <a:pt x="67944" y="254000"/>
                </a:lnTo>
                <a:lnTo>
                  <a:pt x="65938" y="266700"/>
                </a:lnTo>
                <a:close/>
              </a:path>
              <a:path w="10993120" h="1917700">
                <a:moveTo>
                  <a:pt x="10986236" y="266700"/>
                </a:moveTo>
                <a:lnTo>
                  <a:pt x="10927181" y="266700"/>
                </a:lnTo>
                <a:lnTo>
                  <a:pt x="10925175" y="254000"/>
                </a:lnTo>
                <a:lnTo>
                  <a:pt x="10984433" y="254000"/>
                </a:lnTo>
                <a:lnTo>
                  <a:pt x="10986236" y="266700"/>
                </a:lnTo>
                <a:close/>
              </a:path>
              <a:path w="10993120" h="1917700">
                <a:moveTo>
                  <a:pt x="60350" y="292100"/>
                </a:moveTo>
                <a:lnTo>
                  <a:pt x="2717" y="292100"/>
                </a:lnTo>
                <a:lnTo>
                  <a:pt x="3898" y="279400"/>
                </a:lnTo>
                <a:lnTo>
                  <a:pt x="5295" y="266700"/>
                </a:lnTo>
                <a:lnTo>
                  <a:pt x="64452" y="266700"/>
                </a:lnTo>
                <a:lnTo>
                  <a:pt x="62801" y="279400"/>
                </a:lnTo>
                <a:lnTo>
                  <a:pt x="61620" y="279400"/>
                </a:lnTo>
                <a:lnTo>
                  <a:pt x="60350" y="292100"/>
                </a:lnTo>
                <a:close/>
              </a:path>
              <a:path w="10993120" h="1917700">
                <a:moveTo>
                  <a:pt x="10990402" y="292100"/>
                </a:moveTo>
                <a:lnTo>
                  <a:pt x="10932769" y="292100"/>
                </a:lnTo>
                <a:lnTo>
                  <a:pt x="10931499" y="279400"/>
                </a:lnTo>
                <a:lnTo>
                  <a:pt x="10930318" y="279400"/>
                </a:lnTo>
                <a:lnTo>
                  <a:pt x="10928667" y="266700"/>
                </a:lnTo>
                <a:lnTo>
                  <a:pt x="10987824" y="266700"/>
                </a:lnTo>
                <a:lnTo>
                  <a:pt x="10989221" y="279400"/>
                </a:lnTo>
                <a:lnTo>
                  <a:pt x="10990402" y="292100"/>
                </a:lnTo>
                <a:close/>
              </a:path>
              <a:path w="10993120" h="1917700">
                <a:moveTo>
                  <a:pt x="57226" y="330200"/>
                </a:moveTo>
                <a:lnTo>
                  <a:pt x="114" y="330200"/>
                </a:lnTo>
                <a:lnTo>
                  <a:pt x="444" y="317500"/>
                </a:lnTo>
                <a:lnTo>
                  <a:pt x="990" y="304800"/>
                </a:lnTo>
                <a:lnTo>
                  <a:pt x="1752" y="292100"/>
                </a:lnTo>
                <a:lnTo>
                  <a:pt x="59461" y="292100"/>
                </a:lnTo>
                <a:lnTo>
                  <a:pt x="58572" y="304800"/>
                </a:lnTo>
                <a:lnTo>
                  <a:pt x="58000" y="304800"/>
                </a:lnTo>
                <a:lnTo>
                  <a:pt x="57492" y="317500"/>
                </a:lnTo>
                <a:lnTo>
                  <a:pt x="57226" y="330200"/>
                </a:lnTo>
                <a:close/>
              </a:path>
              <a:path w="10993120" h="1917700">
                <a:moveTo>
                  <a:pt x="10993005" y="330200"/>
                </a:moveTo>
                <a:lnTo>
                  <a:pt x="10935893" y="330200"/>
                </a:lnTo>
                <a:lnTo>
                  <a:pt x="10935589" y="317500"/>
                </a:lnTo>
                <a:lnTo>
                  <a:pt x="10935119" y="304800"/>
                </a:lnTo>
                <a:lnTo>
                  <a:pt x="10934547" y="304800"/>
                </a:lnTo>
                <a:lnTo>
                  <a:pt x="10933658" y="292100"/>
                </a:lnTo>
                <a:lnTo>
                  <a:pt x="10991367" y="292100"/>
                </a:lnTo>
                <a:lnTo>
                  <a:pt x="10992129" y="304800"/>
                </a:lnTo>
                <a:lnTo>
                  <a:pt x="10992675" y="317500"/>
                </a:lnTo>
                <a:lnTo>
                  <a:pt x="10993005" y="330200"/>
                </a:lnTo>
                <a:close/>
              </a:path>
              <a:path w="10993120" h="1917700">
                <a:moveTo>
                  <a:pt x="57937" y="317500"/>
                </a:moveTo>
                <a:lnTo>
                  <a:pt x="58000" y="304800"/>
                </a:lnTo>
                <a:lnTo>
                  <a:pt x="58635" y="304800"/>
                </a:lnTo>
                <a:lnTo>
                  <a:pt x="57937" y="317500"/>
                </a:lnTo>
                <a:close/>
              </a:path>
              <a:path w="10993120" h="1917700">
                <a:moveTo>
                  <a:pt x="10935169" y="317500"/>
                </a:moveTo>
                <a:lnTo>
                  <a:pt x="10934471" y="304800"/>
                </a:lnTo>
                <a:lnTo>
                  <a:pt x="10935119" y="304800"/>
                </a:lnTo>
                <a:lnTo>
                  <a:pt x="10935169" y="317500"/>
                </a:lnTo>
                <a:close/>
              </a:path>
              <a:path w="10993120" h="1917700">
                <a:moveTo>
                  <a:pt x="57251" y="1587500"/>
                </a:moveTo>
                <a:lnTo>
                  <a:pt x="114" y="1587500"/>
                </a:lnTo>
                <a:lnTo>
                  <a:pt x="0" y="330200"/>
                </a:lnTo>
                <a:lnTo>
                  <a:pt x="57150" y="330200"/>
                </a:lnTo>
                <a:lnTo>
                  <a:pt x="57251" y="1587500"/>
                </a:lnTo>
                <a:close/>
              </a:path>
              <a:path w="10993120" h="1917700">
                <a:moveTo>
                  <a:pt x="10993005" y="1587500"/>
                </a:moveTo>
                <a:lnTo>
                  <a:pt x="10935868" y="1587500"/>
                </a:lnTo>
                <a:lnTo>
                  <a:pt x="10935970" y="330200"/>
                </a:lnTo>
                <a:lnTo>
                  <a:pt x="10993120" y="330200"/>
                </a:lnTo>
                <a:lnTo>
                  <a:pt x="10993005" y="1587500"/>
                </a:lnTo>
                <a:close/>
              </a:path>
              <a:path w="10993120" h="1917700">
                <a:moveTo>
                  <a:pt x="59461" y="1612900"/>
                </a:moveTo>
                <a:lnTo>
                  <a:pt x="1752" y="1612900"/>
                </a:lnTo>
                <a:lnTo>
                  <a:pt x="990" y="1600200"/>
                </a:lnTo>
                <a:lnTo>
                  <a:pt x="444" y="1587500"/>
                </a:lnTo>
                <a:lnTo>
                  <a:pt x="57492" y="1587500"/>
                </a:lnTo>
                <a:lnTo>
                  <a:pt x="58000" y="1600200"/>
                </a:lnTo>
                <a:lnTo>
                  <a:pt x="58572" y="1600200"/>
                </a:lnTo>
                <a:lnTo>
                  <a:pt x="59461" y="1612900"/>
                </a:lnTo>
                <a:close/>
              </a:path>
              <a:path w="10993120" h="1917700">
                <a:moveTo>
                  <a:pt x="10991367" y="1612900"/>
                </a:moveTo>
                <a:lnTo>
                  <a:pt x="10933658" y="1612900"/>
                </a:lnTo>
                <a:lnTo>
                  <a:pt x="10934547" y="1600200"/>
                </a:lnTo>
                <a:lnTo>
                  <a:pt x="10935119" y="1600200"/>
                </a:lnTo>
                <a:lnTo>
                  <a:pt x="10935627" y="1587500"/>
                </a:lnTo>
                <a:lnTo>
                  <a:pt x="10992675" y="1587500"/>
                </a:lnTo>
                <a:lnTo>
                  <a:pt x="10992129" y="1600200"/>
                </a:lnTo>
                <a:lnTo>
                  <a:pt x="10991367" y="1612900"/>
                </a:lnTo>
                <a:close/>
              </a:path>
              <a:path w="10993120" h="1917700">
                <a:moveTo>
                  <a:pt x="62953" y="1638300"/>
                </a:moveTo>
                <a:lnTo>
                  <a:pt x="5295" y="1638300"/>
                </a:lnTo>
                <a:lnTo>
                  <a:pt x="3898" y="1625600"/>
                </a:lnTo>
                <a:lnTo>
                  <a:pt x="2717" y="1612900"/>
                </a:lnTo>
                <a:lnTo>
                  <a:pt x="60350" y="1612900"/>
                </a:lnTo>
                <a:lnTo>
                  <a:pt x="61620" y="1625600"/>
                </a:lnTo>
                <a:lnTo>
                  <a:pt x="61493" y="1625600"/>
                </a:lnTo>
                <a:lnTo>
                  <a:pt x="62953" y="1638300"/>
                </a:lnTo>
                <a:close/>
              </a:path>
              <a:path w="10993120" h="1917700">
                <a:moveTo>
                  <a:pt x="10987824" y="1638300"/>
                </a:moveTo>
                <a:lnTo>
                  <a:pt x="10930166" y="1638300"/>
                </a:lnTo>
                <a:lnTo>
                  <a:pt x="10931626" y="1625600"/>
                </a:lnTo>
                <a:lnTo>
                  <a:pt x="10932769" y="1612900"/>
                </a:lnTo>
                <a:lnTo>
                  <a:pt x="10990402" y="1612900"/>
                </a:lnTo>
                <a:lnTo>
                  <a:pt x="10989221" y="1625600"/>
                </a:lnTo>
                <a:lnTo>
                  <a:pt x="10987824" y="1638300"/>
                </a:lnTo>
                <a:close/>
              </a:path>
              <a:path w="10993120" h="1917700">
                <a:moveTo>
                  <a:pt x="64452" y="1638300"/>
                </a:moveTo>
                <a:lnTo>
                  <a:pt x="62953" y="1638300"/>
                </a:lnTo>
                <a:lnTo>
                  <a:pt x="62801" y="1625600"/>
                </a:lnTo>
                <a:lnTo>
                  <a:pt x="64452" y="1638300"/>
                </a:lnTo>
                <a:close/>
              </a:path>
              <a:path w="10993120" h="1917700">
                <a:moveTo>
                  <a:pt x="10930166" y="1638300"/>
                </a:moveTo>
                <a:lnTo>
                  <a:pt x="10928667" y="1638300"/>
                </a:lnTo>
                <a:lnTo>
                  <a:pt x="10930318" y="1625600"/>
                </a:lnTo>
                <a:lnTo>
                  <a:pt x="10930166" y="1638300"/>
                </a:lnTo>
                <a:close/>
              </a:path>
              <a:path w="10993120" h="1917700">
                <a:moveTo>
                  <a:pt x="69926" y="1663700"/>
                </a:moveTo>
                <a:lnTo>
                  <a:pt x="10680" y="1663700"/>
                </a:lnTo>
                <a:lnTo>
                  <a:pt x="8686" y="1651000"/>
                </a:lnTo>
                <a:lnTo>
                  <a:pt x="6883" y="1638300"/>
                </a:lnTo>
                <a:lnTo>
                  <a:pt x="64287" y="1638300"/>
                </a:lnTo>
                <a:lnTo>
                  <a:pt x="66116" y="1651000"/>
                </a:lnTo>
                <a:lnTo>
                  <a:pt x="67741" y="1651000"/>
                </a:lnTo>
                <a:lnTo>
                  <a:pt x="69926" y="1663700"/>
                </a:lnTo>
                <a:close/>
              </a:path>
              <a:path w="10993120" h="1917700">
                <a:moveTo>
                  <a:pt x="10982439" y="1663700"/>
                </a:moveTo>
                <a:lnTo>
                  <a:pt x="10923193" y="1663700"/>
                </a:lnTo>
                <a:lnTo>
                  <a:pt x="10925365" y="1651000"/>
                </a:lnTo>
                <a:lnTo>
                  <a:pt x="10927003" y="1651000"/>
                </a:lnTo>
                <a:lnTo>
                  <a:pt x="10928832" y="1638300"/>
                </a:lnTo>
                <a:lnTo>
                  <a:pt x="10986236" y="1638300"/>
                </a:lnTo>
                <a:lnTo>
                  <a:pt x="10984433" y="1651000"/>
                </a:lnTo>
                <a:lnTo>
                  <a:pt x="10982439" y="1663700"/>
                </a:lnTo>
                <a:close/>
              </a:path>
              <a:path w="10993120" h="1917700">
                <a:moveTo>
                  <a:pt x="79438" y="1689100"/>
                </a:moveTo>
                <a:lnTo>
                  <a:pt x="17830" y="1689100"/>
                </a:lnTo>
                <a:lnTo>
                  <a:pt x="15252" y="1676400"/>
                </a:lnTo>
                <a:lnTo>
                  <a:pt x="12865" y="1663700"/>
                </a:lnTo>
                <a:lnTo>
                  <a:pt x="71843" y="1663700"/>
                </a:lnTo>
                <a:lnTo>
                  <a:pt x="74371" y="1676400"/>
                </a:lnTo>
                <a:lnTo>
                  <a:pt x="76568" y="1676400"/>
                </a:lnTo>
                <a:lnTo>
                  <a:pt x="79438" y="1689100"/>
                </a:lnTo>
                <a:close/>
              </a:path>
              <a:path w="10993120" h="1917700">
                <a:moveTo>
                  <a:pt x="10975289" y="1689100"/>
                </a:moveTo>
                <a:lnTo>
                  <a:pt x="10913681" y="1689100"/>
                </a:lnTo>
                <a:lnTo>
                  <a:pt x="10916551" y="1676400"/>
                </a:lnTo>
                <a:lnTo>
                  <a:pt x="10918748" y="1676400"/>
                </a:lnTo>
                <a:lnTo>
                  <a:pt x="10921276" y="1663700"/>
                </a:lnTo>
                <a:lnTo>
                  <a:pt x="10980254" y="1663700"/>
                </a:lnTo>
                <a:lnTo>
                  <a:pt x="10977867" y="1676400"/>
                </a:lnTo>
                <a:lnTo>
                  <a:pt x="10975289" y="1689100"/>
                </a:lnTo>
                <a:close/>
              </a:path>
              <a:path w="10993120" h="1917700">
                <a:moveTo>
                  <a:pt x="85102" y="1701800"/>
                </a:moveTo>
                <a:lnTo>
                  <a:pt x="23533" y="1701800"/>
                </a:lnTo>
                <a:lnTo>
                  <a:pt x="20586" y="1689100"/>
                </a:lnTo>
                <a:lnTo>
                  <a:pt x="81902" y="1689100"/>
                </a:lnTo>
                <a:lnTo>
                  <a:pt x="85102" y="1701800"/>
                </a:lnTo>
                <a:close/>
              </a:path>
              <a:path w="10993120" h="1917700">
                <a:moveTo>
                  <a:pt x="10969586" y="1701800"/>
                </a:moveTo>
                <a:lnTo>
                  <a:pt x="10908017" y="1701800"/>
                </a:lnTo>
                <a:lnTo>
                  <a:pt x="10911217" y="1689100"/>
                </a:lnTo>
                <a:lnTo>
                  <a:pt x="10972533" y="1689100"/>
                </a:lnTo>
                <a:lnTo>
                  <a:pt x="10969586" y="1701800"/>
                </a:lnTo>
                <a:close/>
              </a:path>
              <a:path w="10993120" h="1917700">
                <a:moveTo>
                  <a:pt x="98145" y="1727200"/>
                </a:moveTo>
                <a:lnTo>
                  <a:pt x="33464" y="1727200"/>
                </a:lnTo>
                <a:lnTo>
                  <a:pt x="29971" y="1714500"/>
                </a:lnTo>
                <a:lnTo>
                  <a:pt x="26669" y="1701800"/>
                </a:lnTo>
                <a:lnTo>
                  <a:pt x="87833" y="1701800"/>
                </a:lnTo>
                <a:lnTo>
                  <a:pt x="91338" y="1714500"/>
                </a:lnTo>
                <a:lnTo>
                  <a:pt x="94322" y="1714500"/>
                </a:lnTo>
                <a:lnTo>
                  <a:pt x="98145" y="1727200"/>
                </a:lnTo>
                <a:close/>
              </a:path>
              <a:path w="10993120" h="1917700">
                <a:moveTo>
                  <a:pt x="10959655" y="1727200"/>
                </a:moveTo>
                <a:lnTo>
                  <a:pt x="10894974" y="1727200"/>
                </a:lnTo>
                <a:lnTo>
                  <a:pt x="10898797" y="1714500"/>
                </a:lnTo>
                <a:lnTo>
                  <a:pt x="10901781" y="1714500"/>
                </a:lnTo>
                <a:lnTo>
                  <a:pt x="10905286" y="1701800"/>
                </a:lnTo>
                <a:lnTo>
                  <a:pt x="10966450" y="1701800"/>
                </a:lnTo>
                <a:lnTo>
                  <a:pt x="10963148" y="1714500"/>
                </a:lnTo>
                <a:lnTo>
                  <a:pt x="10959655" y="1727200"/>
                </a:lnTo>
                <a:close/>
              </a:path>
              <a:path w="10993120" h="1917700">
                <a:moveTo>
                  <a:pt x="109372" y="1739900"/>
                </a:moveTo>
                <a:lnTo>
                  <a:pt x="40957" y="1739900"/>
                </a:lnTo>
                <a:lnTo>
                  <a:pt x="37122" y="1727200"/>
                </a:lnTo>
                <a:lnTo>
                  <a:pt x="105105" y="1727200"/>
                </a:lnTo>
                <a:lnTo>
                  <a:pt x="109372" y="1739900"/>
                </a:lnTo>
                <a:close/>
              </a:path>
              <a:path w="10993120" h="1917700">
                <a:moveTo>
                  <a:pt x="10952162" y="1739900"/>
                </a:moveTo>
                <a:lnTo>
                  <a:pt x="10883747" y="1739900"/>
                </a:lnTo>
                <a:lnTo>
                  <a:pt x="10888014" y="1727200"/>
                </a:lnTo>
                <a:lnTo>
                  <a:pt x="10955997" y="1727200"/>
                </a:lnTo>
                <a:lnTo>
                  <a:pt x="10952162" y="1739900"/>
                </a:lnTo>
                <a:close/>
              </a:path>
              <a:path w="10993120" h="1917700">
                <a:moveTo>
                  <a:pt x="117500" y="1752600"/>
                </a:moveTo>
                <a:lnTo>
                  <a:pt x="49123" y="1752600"/>
                </a:lnTo>
                <a:lnTo>
                  <a:pt x="44957" y="1739900"/>
                </a:lnTo>
                <a:lnTo>
                  <a:pt x="112966" y="1739900"/>
                </a:lnTo>
                <a:lnTo>
                  <a:pt x="117500" y="1752600"/>
                </a:lnTo>
                <a:close/>
              </a:path>
              <a:path w="10993120" h="1917700">
                <a:moveTo>
                  <a:pt x="10943996" y="1752600"/>
                </a:moveTo>
                <a:lnTo>
                  <a:pt x="10875619" y="1752600"/>
                </a:lnTo>
                <a:lnTo>
                  <a:pt x="10880153" y="1739900"/>
                </a:lnTo>
                <a:lnTo>
                  <a:pt x="10948162" y="1739900"/>
                </a:lnTo>
                <a:lnTo>
                  <a:pt x="10943996" y="1752600"/>
                </a:lnTo>
                <a:close/>
              </a:path>
              <a:path w="10993120" h="1917700">
                <a:moveTo>
                  <a:pt x="140004" y="1778000"/>
                </a:moveTo>
                <a:lnTo>
                  <a:pt x="62598" y="1778000"/>
                </a:lnTo>
                <a:lnTo>
                  <a:pt x="57950" y="1765300"/>
                </a:lnTo>
                <a:lnTo>
                  <a:pt x="53454" y="1752600"/>
                </a:lnTo>
                <a:lnTo>
                  <a:pt x="121323" y="1752600"/>
                </a:lnTo>
                <a:lnTo>
                  <a:pt x="126136" y="1765300"/>
                </a:lnTo>
                <a:lnTo>
                  <a:pt x="134797" y="1765300"/>
                </a:lnTo>
                <a:lnTo>
                  <a:pt x="140004" y="1778000"/>
                </a:lnTo>
                <a:close/>
              </a:path>
              <a:path w="10993120" h="1917700">
                <a:moveTo>
                  <a:pt x="10930521" y="1778000"/>
                </a:moveTo>
                <a:lnTo>
                  <a:pt x="10853115" y="1778000"/>
                </a:lnTo>
                <a:lnTo>
                  <a:pt x="10858322" y="1765300"/>
                </a:lnTo>
                <a:lnTo>
                  <a:pt x="10866970" y="1765300"/>
                </a:lnTo>
                <a:lnTo>
                  <a:pt x="10871796" y="1752600"/>
                </a:lnTo>
                <a:lnTo>
                  <a:pt x="10939665" y="1752600"/>
                </a:lnTo>
                <a:lnTo>
                  <a:pt x="10935169" y="1765300"/>
                </a:lnTo>
                <a:lnTo>
                  <a:pt x="10930521" y="1778000"/>
                </a:lnTo>
                <a:close/>
              </a:path>
              <a:path w="10993120" h="1917700">
                <a:moveTo>
                  <a:pt x="154889" y="1790700"/>
                </a:moveTo>
                <a:lnTo>
                  <a:pt x="72351" y="1790700"/>
                </a:lnTo>
                <a:lnTo>
                  <a:pt x="67398" y="1778000"/>
                </a:lnTo>
                <a:lnTo>
                  <a:pt x="149313" y="1778000"/>
                </a:lnTo>
                <a:lnTo>
                  <a:pt x="154889" y="1790700"/>
                </a:lnTo>
                <a:close/>
              </a:path>
              <a:path w="10993120" h="1917700">
                <a:moveTo>
                  <a:pt x="10920768" y="1790700"/>
                </a:moveTo>
                <a:lnTo>
                  <a:pt x="10838230" y="1790700"/>
                </a:lnTo>
                <a:lnTo>
                  <a:pt x="10843806" y="1778000"/>
                </a:lnTo>
                <a:lnTo>
                  <a:pt x="10925721" y="1778000"/>
                </a:lnTo>
                <a:lnTo>
                  <a:pt x="10920768" y="1790700"/>
                </a:lnTo>
                <a:close/>
              </a:path>
              <a:path w="10993120" h="1917700">
                <a:moveTo>
                  <a:pt x="165354" y="1803400"/>
                </a:moveTo>
                <a:lnTo>
                  <a:pt x="82727" y="1803400"/>
                </a:lnTo>
                <a:lnTo>
                  <a:pt x="77469" y="1790700"/>
                </a:lnTo>
                <a:lnTo>
                  <a:pt x="159537" y="1790700"/>
                </a:lnTo>
                <a:lnTo>
                  <a:pt x="165354" y="1803400"/>
                </a:lnTo>
                <a:close/>
              </a:path>
              <a:path w="10993120" h="1917700">
                <a:moveTo>
                  <a:pt x="170738" y="1803400"/>
                </a:moveTo>
                <a:lnTo>
                  <a:pt x="165354" y="1803400"/>
                </a:lnTo>
                <a:lnTo>
                  <a:pt x="164807" y="1790700"/>
                </a:lnTo>
                <a:lnTo>
                  <a:pt x="170738" y="1803400"/>
                </a:lnTo>
                <a:close/>
              </a:path>
              <a:path w="10993120" h="1917700">
                <a:moveTo>
                  <a:pt x="10827766" y="1803400"/>
                </a:moveTo>
                <a:lnTo>
                  <a:pt x="10822381" y="1803400"/>
                </a:lnTo>
                <a:lnTo>
                  <a:pt x="10828312" y="1790700"/>
                </a:lnTo>
                <a:lnTo>
                  <a:pt x="10827766" y="1803400"/>
                </a:lnTo>
                <a:close/>
              </a:path>
              <a:path w="10993120" h="1917700">
                <a:moveTo>
                  <a:pt x="10910392" y="1803400"/>
                </a:moveTo>
                <a:lnTo>
                  <a:pt x="10827766" y="1803400"/>
                </a:lnTo>
                <a:lnTo>
                  <a:pt x="10833582" y="1790700"/>
                </a:lnTo>
                <a:lnTo>
                  <a:pt x="10915650" y="1790700"/>
                </a:lnTo>
                <a:lnTo>
                  <a:pt x="10910392" y="1803400"/>
                </a:lnTo>
                <a:close/>
              </a:path>
              <a:path w="10993120" h="1917700">
                <a:moveTo>
                  <a:pt x="187490" y="1816100"/>
                </a:moveTo>
                <a:lnTo>
                  <a:pt x="99352" y="1816100"/>
                </a:lnTo>
                <a:lnTo>
                  <a:pt x="93662" y="1803400"/>
                </a:lnTo>
                <a:lnTo>
                  <a:pt x="181241" y="1803400"/>
                </a:lnTo>
                <a:lnTo>
                  <a:pt x="187490" y="1816100"/>
                </a:lnTo>
                <a:close/>
              </a:path>
              <a:path w="10993120" h="1917700">
                <a:moveTo>
                  <a:pt x="10893767" y="1816100"/>
                </a:moveTo>
                <a:lnTo>
                  <a:pt x="10805629" y="1816100"/>
                </a:lnTo>
                <a:lnTo>
                  <a:pt x="10811878" y="1803400"/>
                </a:lnTo>
                <a:lnTo>
                  <a:pt x="10899457" y="1803400"/>
                </a:lnTo>
                <a:lnTo>
                  <a:pt x="10893767" y="1816100"/>
                </a:lnTo>
                <a:close/>
              </a:path>
              <a:path w="10993120" h="1917700">
                <a:moveTo>
                  <a:pt x="205079" y="1828800"/>
                </a:moveTo>
                <a:lnTo>
                  <a:pt x="111125" y="1828800"/>
                </a:lnTo>
                <a:lnTo>
                  <a:pt x="105168" y="1816100"/>
                </a:lnTo>
                <a:lnTo>
                  <a:pt x="198526" y="1816100"/>
                </a:lnTo>
                <a:lnTo>
                  <a:pt x="205079" y="1828800"/>
                </a:lnTo>
                <a:close/>
              </a:path>
              <a:path w="10993120" h="1917700">
                <a:moveTo>
                  <a:pt x="10881995" y="1828800"/>
                </a:moveTo>
                <a:lnTo>
                  <a:pt x="10788040" y="1828800"/>
                </a:lnTo>
                <a:lnTo>
                  <a:pt x="10794593" y="1816100"/>
                </a:lnTo>
                <a:lnTo>
                  <a:pt x="10887951" y="1816100"/>
                </a:lnTo>
                <a:lnTo>
                  <a:pt x="10881995" y="1828800"/>
                </a:lnTo>
                <a:close/>
              </a:path>
              <a:path w="10993120" h="1917700">
                <a:moveTo>
                  <a:pt x="229743" y="1841500"/>
                </a:moveTo>
                <a:lnTo>
                  <a:pt x="123431" y="1841500"/>
                </a:lnTo>
                <a:lnTo>
                  <a:pt x="117208" y="1828800"/>
                </a:lnTo>
                <a:lnTo>
                  <a:pt x="222821" y="1828800"/>
                </a:lnTo>
                <a:lnTo>
                  <a:pt x="229743" y="1841500"/>
                </a:lnTo>
                <a:close/>
              </a:path>
              <a:path w="10993120" h="1917700">
                <a:moveTo>
                  <a:pt x="236105" y="1841500"/>
                </a:moveTo>
                <a:lnTo>
                  <a:pt x="229743" y="1841500"/>
                </a:lnTo>
                <a:lnTo>
                  <a:pt x="229095" y="1828800"/>
                </a:lnTo>
                <a:lnTo>
                  <a:pt x="236105" y="1841500"/>
                </a:lnTo>
                <a:close/>
              </a:path>
              <a:path w="10993120" h="1917700">
                <a:moveTo>
                  <a:pt x="10763377" y="1841500"/>
                </a:moveTo>
                <a:lnTo>
                  <a:pt x="10757014" y="1841500"/>
                </a:lnTo>
                <a:lnTo>
                  <a:pt x="10764024" y="1828800"/>
                </a:lnTo>
                <a:lnTo>
                  <a:pt x="10763377" y="1841500"/>
                </a:lnTo>
                <a:close/>
              </a:path>
              <a:path w="10993120" h="1917700">
                <a:moveTo>
                  <a:pt x="10869701" y="1841500"/>
                </a:moveTo>
                <a:lnTo>
                  <a:pt x="10763377" y="1841500"/>
                </a:lnTo>
                <a:lnTo>
                  <a:pt x="10770298" y="1828800"/>
                </a:lnTo>
                <a:lnTo>
                  <a:pt x="10875911" y="1828800"/>
                </a:lnTo>
                <a:lnTo>
                  <a:pt x="10869701" y="1841500"/>
                </a:lnTo>
                <a:close/>
              </a:path>
              <a:path w="10993120" h="1917700">
                <a:moveTo>
                  <a:pt x="269036" y="1854200"/>
                </a:moveTo>
                <a:lnTo>
                  <a:pt x="142824" y="1854200"/>
                </a:lnTo>
                <a:lnTo>
                  <a:pt x="136232" y="1841500"/>
                </a:lnTo>
                <a:lnTo>
                  <a:pt x="261632" y="1841500"/>
                </a:lnTo>
                <a:lnTo>
                  <a:pt x="269036" y="1854200"/>
                </a:lnTo>
                <a:close/>
              </a:path>
              <a:path w="10993120" h="1917700">
                <a:moveTo>
                  <a:pt x="10850295" y="1854200"/>
                </a:moveTo>
                <a:lnTo>
                  <a:pt x="10724083" y="1854200"/>
                </a:lnTo>
                <a:lnTo>
                  <a:pt x="10731487" y="1841500"/>
                </a:lnTo>
                <a:lnTo>
                  <a:pt x="10856887" y="1841500"/>
                </a:lnTo>
                <a:lnTo>
                  <a:pt x="10850295" y="1854200"/>
                </a:lnTo>
                <a:close/>
              </a:path>
              <a:path w="10993120" h="1917700">
                <a:moveTo>
                  <a:pt x="10836770" y="1866900"/>
                </a:moveTo>
                <a:lnTo>
                  <a:pt x="156349" y="1866900"/>
                </a:lnTo>
                <a:lnTo>
                  <a:pt x="149529" y="1854200"/>
                </a:lnTo>
                <a:lnTo>
                  <a:pt x="10843590" y="1854200"/>
                </a:lnTo>
                <a:lnTo>
                  <a:pt x="10836770" y="1866900"/>
                </a:lnTo>
                <a:close/>
              </a:path>
              <a:path w="10993120" h="1917700">
                <a:moveTo>
                  <a:pt x="10815624" y="1879600"/>
                </a:moveTo>
                <a:lnTo>
                  <a:pt x="177495" y="1879600"/>
                </a:lnTo>
                <a:lnTo>
                  <a:pt x="170345" y="1866900"/>
                </a:lnTo>
                <a:lnTo>
                  <a:pt x="10822774" y="1866900"/>
                </a:lnTo>
                <a:lnTo>
                  <a:pt x="10815624" y="1879600"/>
                </a:lnTo>
                <a:close/>
              </a:path>
              <a:path w="10993120" h="1917700">
                <a:moveTo>
                  <a:pt x="10785957" y="1892300"/>
                </a:moveTo>
                <a:lnTo>
                  <a:pt x="207162" y="1892300"/>
                </a:lnTo>
                <a:lnTo>
                  <a:pt x="199593" y="1879600"/>
                </a:lnTo>
                <a:lnTo>
                  <a:pt x="10793526" y="1879600"/>
                </a:lnTo>
                <a:lnTo>
                  <a:pt x="10785957" y="1892300"/>
                </a:lnTo>
                <a:close/>
              </a:path>
              <a:path w="10993120" h="1917700">
                <a:moveTo>
                  <a:pt x="10754779" y="1905000"/>
                </a:moveTo>
                <a:lnTo>
                  <a:pt x="238340" y="1905000"/>
                </a:lnTo>
                <a:lnTo>
                  <a:pt x="230416" y="1892300"/>
                </a:lnTo>
                <a:lnTo>
                  <a:pt x="10762703" y="1892300"/>
                </a:lnTo>
                <a:lnTo>
                  <a:pt x="10754779" y="1905000"/>
                </a:lnTo>
                <a:close/>
              </a:path>
              <a:path w="10993120" h="1917700">
                <a:moveTo>
                  <a:pt x="10697083" y="1917700"/>
                </a:moveTo>
                <a:lnTo>
                  <a:pt x="296037" y="1917700"/>
                </a:lnTo>
                <a:lnTo>
                  <a:pt x="287578" y="1905000"/>
                </a:lnTo>
                <a:lnTo>
                  <a:pt x="10705541" y="1905000"/>
                </a:lnTo>
                <a:lnTo>
                  <a:pt x="10697083" y="1917700"/>
                </a:lnTo>
                <a:close/>
              </a:path>
            </a:pathLst>
          </a:custGeom>
          <a:solidFill>
            <a:srgbClr val="57B6E4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" name="object 5"/>
          <p:cNvPicPr/>
          <p:nvPr/>
        </p:nvPicPr>
        <p:blipFill>
          <a:blip r:embed="rId1"/>
          <a:stretch>
            <a:fillRect/>
          </a:stretch>
        </p:blipFill>
        <p:spPr>
          <a:xfrm>
            <a:off x="469265" y="1572895"/>
            <a:ext cx="856615" cy="165798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1"/>
          <a:stretch>
            <a:fillRect/>
          </a:stretch>
        </p:blipFill>
        <p:spPr>
          <a:xfrm>
            <a:off x="469265" y="3384550"/>
            <a:ext cx="856615" cy="165798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"/>
          <a:stretch>
            <a:fillRect/>
          </a:stretch>
        </p:blipFill>
        <p:spPr>
          <a:xfrm>
            <a:off x="1534795" y="3384550"/>
            <a:ext cx="856615" cy="165798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884932" y="1927860"/>
            <a:ext cx="996950" cy="514985"/>
          </a:xfrm>
          <a:prstGeom prst="rect">
            <a:avLst/>
          </a:prstGeom>
          <a:solidFill>
            <a:srgbClr val="FFE2BA"/>
          </a:solidFill>
        </p:spPr>
        <p:txBody>
          <a:bodyPr vert="horz" wrap="square" lIns="0" tIns="22860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180"/>
              </a:spcBef>
            </a:pPr>
            <a:r>
              <a:rPr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个5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95384" y="1934527"/>
            <a:ext cx="186563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518784" y="1934527"/>
            <a:ext cx="186563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919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6" name="object 11"/>
          <p:cNvSpPr txBox="1"/>
          <p:nvPr/>
        </p:nvSpPr>
        <p:spPr>
          <a:xfrm>
            <a:off x="2884932" y="3810127"/>
            <a:ext cx="1819910" cy="514985"/>
          </a:xfrm>
          <a:prstGeom prst="rect">
            <a:avLst/>
          </a:prstGeom>
          <a:solidFill>
            <a:srgbClr val="FFE2BA"/>
          </a:solidFill>
        </p:spPr>
        <p:txBody>
          <a:bodyPr vert="horz" wrap="square" lIns="0" tIns="22860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180"/>
              </a:spcBef>
            </a:pPr>
            <a:r>
              <a:rPr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</a:t>
            </a:r>
            <a:r>
              <a:rPr sz="32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相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加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7" name="object 9"/>
          <p:cNvSpPr txBox="1"/>
          <p:nvPr/>
        </p:nvSpPr>
        <p:spPr>
          <a:xfrm>
            <a:off x="8795385" y="3758565"/>
            <a:ext cx="239649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lang="en-US"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lang="en-US"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10</a:t>
            </a:r>
            <a:endParaRPr lang="en-US" sz="3600" b="1" spc="-345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8" name="object 10"/>
          <p:cNvSpPr txBox="1">
            <a:spLocks noGrp="1"/>
          </p:cNvSpPr>
          <p:nvPr/>
        </p:nvSpPr>
        <p:spPr>
          <a:xfrm>
            <a:off x="5518785" y="3758565"/>
            <a:ext cx="212026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ea typeface="+mj-ea"/>
                <a:cs typeface="宋体" panose="02010600030101010101" pitchFamily="2" charset="-122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lang="en-US" sz="3600" b="1" spc="919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919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lang="en-US"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10</a:t>
            </a:r>
            <a:endParaRPr lang="en-US" sz="3600" b="1" spc="-34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9" name="object 8"/>
          <p:cNvSpPr txBox="1"/>
          <p:nvPr/>
        </p:nvSpPr>
        <p:spPr>
          <a:xfrm>
            <a:off x="2047557" y="577214"/>
            <a:ext cx="280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>
                <a:latin typeface="Arial" panose="020B0604020202020204"/>
                <a:cs typeface="Arial" panose="020B0604020202020204"/>
              </a:rPr>
              <a:t>5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9"/>
          <p:cNvSpPr/>
          <p:nvPr/>
        </p:nvSpPr>
        <p:spPr>
          <a:xfrm>
            <a:off x="2494216" y="767257"/>
            <a:ext cx="981710" cy="171450"/>
          </a:xfrm>
          <a:custGeom>
            <a:avLst/>
            <a:gdLst/>
            <a:ahLst/>
            <a:cxnLst/>
            <a:rect l="l" t="t" r="r" b="b"/>
            <a:pathLst>
              <a:path w="981710" h="171450">
                <a:moveTo>
                  <a:pt x="872809" y="66534"/>
                </a:moveTo>
                <a:lnTo>
                  <a:pt x="819277" y="35534"/>
                </a:lnTo>
                <a:lnTo>
                  <a:pt x="809764" y="19024"/>
                </a:lnTo>
                <a:lnTo>
                  <a:pt x="810056" y="15722"/>
                </a:lnTo>
                <a:lnTo>
                  <a:pt x="828840" y="0"/>
                </a:lnTo>
                <a:lnTo>
                  <a:pt x="832142" y="292"/>
                </a:lnTo>
                <a:lnTo>
                  <a:pt x="835355" y="1155"/>
                </a:lnTo>
                <a:lnTo>
                  <a:pt x="838365" y="2565"/>
                </a:lnTo>
                <a:lnTo>
                  <a:pt x="948455" y="66306"/>
                </a:lnTo>
                <a:lnTo>
                  <a:pt x="943267" y="66306"/>
                </a:lnTo>
                <a:lnTo>
                  <a:pt x="872809" y="66534"/>
                </a:lnTo>
                <a:close/>
              </a:path>
              <a:path w="981710" h="171450">
                <a:moveTo>
                  <a:pt x="905517" y="85475"/>
                </a:moveTo>
                <a:lnTo>
                  <a:pt x="872809" y="66534"/>
                </a:lnTo>
                <a:lnTo>
                  <a:pt x="943267" y="66306"/>
                </a:lnTo>
                <a:lnTo>
                  <a:pt x="943275" y="68922"/>
                </a:lnTo>
                <a:lnTo>
                  <a:pt x="933678" y="68922"/>
                </a:lnTo>
                <a:lnTo>
                  <a:pt x="905517" y="85475"/>
                </a:lnTo>
                <a:close/>
              </a:path>
              <a:path w="981710" h="171450">
                <a:moveTo>
                  <a:pt x="829398" y="171450"/>
                </a:moveTo>
                <a:lnTo>
                  <a:pt x="810196" y="152539"/>
                </a:lnTo>
                <a:lnTo>
                  <a:pt x="810463" y="149237"/>
                </a:lnTo>
                <a:lnTo>
                  <a:pt x="872921" y="104634"/>
                </a:lnTo>
                <a:lnTo>
                  <a:pt x="943394" y="104406"/>
                </a:lnTo>
                <a:lnTo>
                  <a:pt x="943267" y="66306"/>
                </a:lnTo>
                <a:lnTo>
                  <a:pt x="948455" y="66306"/>
                </a:lnTo>
                <a:lnTo>
                  <a:pt x="981138" y="85229"/>
                </a:lnTo>
                <a:lnTo>
                  <a:pt x="838898" y="168821"/>
                </a:lnTo>
                <a:lnTo>
                  <a:pt x="835901" y="170243"/>
                </a:lnTo>
                <a:lnTo>
                  <a:pt x="832700" y="171132"/>
                </a:lnTo>
                <a:lnTo>
                  <a:pt x="829398" y="171450"/>
                </a:lnTo>
                <a:close/>
              </a:path>
              <a:path w="981710" h="171450">
                <a:moveTo>
                  <a:pt x="127" y="107454"/>
                </a:moveTo>
                <a:lnTo>
                  <a:pt x="0" y="69354"/>
                </a:lnTo>
                <a:lnTo>
                  <a:pt x="872809" y="66534"/>
                </a:lnTo>
                <a:lnTo>
                  <a:pt x="905517" y="85475"/>
                </a:lnTo>
                <a:lnTo>
                  <a:pt x="872921" y="104634"/>
                </a:lnTo>
                <a:lnTo>
                  <a:pt x="127" y="107454"/>
                </a:lnTo>
                <a:close/>
              </a:path>
              <a:path w="981710" h="171450">
                <a:moveTo>
                  <a:pt x="933780" y="101841"/>
                </a:moveTo>
                <a:lnTo>
                  <a:pt x="905517" y="85475"/>
                </a:lnTo>
                <a:lnTo>
                  <a:pt x="933678" y="68922"/>
                </a:lnTo>
                <a:lnTo>
                  <a:pt x="933780" y="101841"/>
                </a:lnTo>
                <a:close/>
              </a:path>
              <a:path w="981710" h="171450">
                <a:moveTo>
                  <a:pt x="943385" y="101841"/>
                </a:moveTo>
                <a:lnTo>
                  <a:pt x="933780" y="101841"/>
                </a:lnTo>
                <a:lnTo>
                  <a:pt x="933678" y="68922"/>
                </a:lnTo>
                <a:lnTo>
                  <a:pt x="943275" y="68922"/>
                </a:lnTo>
                <a:lnTo>
                  <a:pt x="943385" y="101841"/>
                </a:lnTo>
                <a:close/>
              </a:path>
              <a:path w="981710" h="171450">
                <a:moveTo>
                  <a:pt x="872921" y="104634"/>
                </a:moveTo>
                <a:lnTo>
                  <a:pt x="905517" y="85475"/>
                </a:lnTo>
                <a:lnTo>
                  <a:pt x="933780" y="101841"/>
                </a:lnTo>
                <a:lnTo>
                  <a:pt x="943385" y="101841"/>
                </a:lnTo>
                <a:lnTo>
                  <a:pt x="943394" y="104406"/>
                </a:lnTo>
                <a:lnTo>
                  <a:pt x="872921" y="104634"/>
                </a:lnTo>
                <a:close/>
              </a:path>
            </a:pathLst>
          </a:custGeom>
          <a:solidFill>
            <a:srgbClr val="5F9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10"/>
          <p:cNvSpPr txBox="1"/>
          <p:nvPr/>
        </p:nvSpPr>
        <p:spPr>
          <a:xfrm>
            <a:off x="2595245" y="180022"/>
            <a:ext cx="48958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11"/>
          <p:cNvSpPr txBox="1"/>
          <p:nvPr/>
        </p:nvSpPr>
        <p:spPr>
          <a:xfrm>
            <a:off x="4618672" y="180022"/>
            <a:ext cx="48958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12"/>
          <p:cNvSpPr/>
          <p:nvPr/>
        </p:nvSpPr>
        <p:spPr>
          <a:xfrm>
            <a:off x="4319841" y="765416"/>
            <a:ext cx="4958080" cy="176530"/>
          </a:xfrm>
          <a:custGeom>
            <a:avLst/>
            <a:gdLst/>
            <a:ahLst/>
            <a:cxnLst/>
            <a:rect l="l" t="t" r="r" b="b"/>
            <a:pathLst>
              <a:path w="4958080" h="176529">
                <a:moveTo>
                  <a:pt x="981138" y="87071"/>
                </a:moveTo>
                <a:lnTo>
                  <a:pt x="948448" y="68148"/>
                </a:lnTo>
                <a:lnTo>
                  <a:pt x="838365" y="4406"/>
                </a:lnTo>
                <a:lnTo>
                  <a:pt x="835355" y="2997"/>
                </a:lnTo>
                <a:lnTo>
                  <a:pt x="832142" y="2133"/>
                </a:lnTo>
                <a:lnTo>
                  <a:pt x="828840" y="1841"/>
                </a:lnTo>
                <a:lnTo>
                  <a:pt x="825525" y="2120"/>
                </a:lnTo>
                <a:lnTo>
                  <a:pt x="809764" y="20866"/>
                </a:lnTo>
                <a:lnTo>
                  <a:pt x="810056" y="24168"/>
                </a:lnTo>
                <a:lnTo>
                  <a:pt x="872807" y="68376"/>
                </a:lnTo>
                <a:lnTo>
                  <a:pt x="0" y="71196"/>
                </a:lnTo>
                <a:lnTo>
                  <a:pt x="127" y="109296"/>
                </a:lnTo>
                <a:lnTo>
                  <a:pt x="872909" y="106476"/>
                </a:lnTo>
                <a:lnTo>
                  <a:pt x="819594" y="137820"/>
                </a:lnTo>
                <a:lnTo>
                  <a:pt x="810196" y="154381"/>
                </a:lnTo>
                <a:lnTo>
                  <a:pt x="810514" y="157695"/>
                </a:lnTo>
                <a:lnTo>
                  <a:pt x="829398" y="173291"/>
                </a:lnTo>
                <a:lnTo>
                  <a:pt x="832700" y="172974"/>
                </a:lnTo>
                <a:lnTo>
                  <a:pt x="835901" y="172085"/>
                </a:lnTo>
                <a:lnTo>
                  <a:pt x="838898" y="170662"/>
                </a:lnTo>
                <a:lnTo>
                  <a:pt x="981138" y="87071"/>
                </a:lnTo>
                <a:close/>
              </a:path>
              <a:path w="4958080" h="176529">
                <a:moveTo>
                  <a:pt x="3002026" y="85483"/>
                </a:moveTo>
                <a:lnTo>
                  <a:pt x="2969349" y="66497"/>
                </a:lnTo>
                <a:lnTo>
                  <a:pt x="2859379" y="2590"/>
                </a:lnTo>
                <a:lnTo>
                  <a:pt x="2856382" y="1168"/>
                </a:lnTo>
                <a:lnTo>
                  <a:pt x="2853169" y="304"/>
                </a:lnTo>
                <a:lnTo>
                  <a:pt x="2849867" y="0"/>
                </a:lnTo>
                <a:lnTo>
                  <a:pt x="2846552" y="279"/>
                </a:lnTo>
                <a:lnTo>
                  <a:pt x="2830766" y="18999"/>
                </a:lnTo>
                <a:lnTo>
                  <a:pt x="2831046" y="22313"/>
                </a:lnTo>
                <a:lnTo>
                  <a:pt x="2893720" y="66611"/>
                </a:lnTo>
                <a:lnTo>
                  <a:pt x="2020925" y="68021"/>
                </a:lnTo>
                <a:lnTo>
                  <a:pt x="2020976" y="106121"/>
                </a:lnTo>
                <a:lnTo>
                  <a:pt x="2893771" y="104711"/>
                </a:lnTo>
                <a:lnTo>
                  <a:pt x="2840405" y="135966"/>
                </a:lnTo>
                <a:lnTo>
                  <a:pt x="2830982" y="152527"/>
                </a:lnTo>
                <a:lnTo>
                  <a:pt x="2831287" y="155829"/>
                </a:lnTo>
                <a:lnTo>
                  <a:pt x="2850146" y="171450"/>
                </a:lnTo>
                <a:lnTo>
                  <a:pt x="2853448" y="171145"/>
                </a:lnTo>
                <a:lnTo>
                  <a:pt x="2856649" y="170268"/>
                </a:lnTo>
                <a:lnTo>
                  <a:pt x="2859659" y="168846"/>
                </a:lnTo>
                <a:lnTo>
                  <a:pt x="3002026" y="85483"/>
                </a:lnTo>
                <a:close/>
              </a:path>
              <a:path w="4958080" h="176529">
                <a:moveTo>
                  <a:pt x="4957826" y="90246"/>
                </a:moveTo>
                <a:lnTo>
                  <a:pt x="4925149" y="71259"/>
                </a:lnTo>
                <a:lnTo>
                  <a:pt x="4815179" y="7353"/>
                </a:lnTo>
                <a:lnTo>
                  <a:pt x="4812182" y="5930"/>
                </a:lnTo>
                <a:lnTo>
                  <a:pt x="4808969" y="5067"/>
                </a:lnTo>
                <a:lnTo>
                  <a:pt x="4805667" y="4762"/>
                </a:lnTo>
                <a:lnTo>
                  <a:pt x="4802352" y="5041"/>
                </a:lnTo>
                <a:lnTo>
                  <a:pt x="4786566" y="23761"/>
                </a:lnTo>
                <a:lnTo>
                  <a:pt x="4786846" y="27076"/>
                </a:lnTo>
                <a:lnTo>
                  <a:pt x="4849520" y="71374"/>
                </a:lnTo>
                <a:lnTo>
                  <a:pt x="3976725" y="72783"/>
                </a:lnTo>
                <a:lnTo>
                  <a:pt x="3976776" y="110883"/>
                </a:lnTo>
                <a:lnTo>
                  <a:pt x="4849571" y="109474"/>
                </a:lnTo>
                <a:lnTo>
                  <a:pt x="4796206" y="140728"/>
                </a:lnTo>
                <a:lnTo>
                  <a:pt x="4786782" y="157289"/>
                </a:lnTo>
                <a:lnTo>
                  <a:pt x="4787087" y="160591"/>
                </a:lnTo>
                <a:lnTo>
                  <a:pt x="4805946" y="176212"/>
                </a:lnTo>
                <a:lnTo>
                  <a:pt x="4809248" y="175907"/>
                </a:lnTo>
                <a:lnTo>
                  <a:pt x="4812449" y="175031"/>
                </a:lnTo>
                <a:lnTo>
                  <a:pt x="4815446" y="173609"/>
                </a:lnTo>
                <a:lnTo>
                  <a:pt x="4957826" y="90246"/>
                </a:lnTo>
                <a:close/>
              </a:path>
            </a:pathLst>
          </a:custGeom>
          <a:solidFill>
            <a:srgbClr val="5F9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13"/>
          <p:cNvSpPr txBox="1"/>
          <p:nvPr/>
        </p:nvSpPr>
        <p:spPr>
          <a:xfrm>
            <a:off x="6587172" y="180022"/>
            <a:ext cx="24288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951355" algn="l"/>
              </a:tabLst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	</a:t>
            </a: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5" name="object 14"/>
          <p:cNvSpPr/>
          <p:nvPr/>
        </p:nvSpPr>
        <p:spPr>
          <a:xfrm>
            <a:off x="3505517" y="457199"/>
            <a:ext cx="6540500" cy="760730"/>
          </a:xfrm>
          <a:custGeom>
            <a:avLst/>
            <a:gdLst/>
            <a:ahLst/>
            <a:cxnLst/>
            <a:rect l="l" t="t" r="r" b="b"/>
            <a:pathLst>
              <a:path w="6540500" h="760729">
                <a:moveTo>
                  <a:pt x="787400" y="26987"/>
                </a:moveTo>
                <a:lnTo>
                  <a:pt x="749300" y="26987"/>
                </a:lnTo>
                <a:lnTo>
                  <a:pt x="749300" y="65087"/>
                </a:lnTo>
                <a:lnTo>
                  <a:pt x="749300" y="722312"/>
                </a:lnTo>
                <a:lnTo>
                  <a:pt x="38100" y="722312"/>
                </a:lnTo>
                <a:lnTo>
                  <a:pt x="38100" y="65087"/>
                </a:lnTo>
                <a:lnTo>
                  <a:pt x="749300" y="65087"/>
                </a:lnTo>
                <a:lnTo>
                  <a:pt x="749300" y="26987"/>
                </a:lnTo>
                <a:lnTo>
                  <a:pt x="0" y="26987"/>
                </a:lnTo>
                <a:lnTo>
                  <a:pt x="0" y="760412"/>
                </a:lnTo>
                <a:lnTo>
                  <a:pt x="787400" y="760412"/>
                </a:lnTo>
                <a:lnTo>
                  <a:pt x="787400" y="741362"/>
                </a:lnTo>
                <a:lnTo>
                  <a:pt x="787400" y="722312"/>
                </a:lnTo>
                <a:lnTo>
                  <a:pt x="787400" y="65087"/>
                </a:lnTo>
                <a:lnTo>
                  <a:pt x="787400" y="46037"/>
                </a:lnTo>
                <a:lnTo>
                  <a:pt x="787400" y="26987"/>
                </a:lnTo>
                <a:close/>
              </a:path>
              <a:path w="6540500" h="760729">
                <a:moveTo>
                  <a:pt x="2693987" y="26987"/>
                </a:moveTo>
                <a:lnTo>
                  <a:pt x="2655887" y="26987"/>
                </a:lnTo>
                <a:lnTo>
                  <a:pt x="2655887" y="65087"/>
                </a:lnTo>
                <a:lnTo>
                  <a:pt x="2655887" y="722312"/>
                </a:lnTo>
                <a:lnTo>
                  <a:pt x="1944687" y="722312"/>
                </a:lnTo>
                <a:lnTo>
                  <a:pt x="1944687" y="65087"/>
                </a:lnTo>
                <a:lnTo>
                  <a:pt x="2655887" y="65087"/>
                </a:lnTo>
                <a:lnTo>
                  <a:pt x="2655887" y="26987"/>
                </a:lnTo>
                <a:lnTo>
                  <a:pt x="1906587" y="26987"/>
                </a:lnTo>
                <a:lnTo>
                  <a:pt x="1906587" y="760412"/>
                </a:lnTo>
                <a:lnTo>
                  <a:pt x="2693987" y="760412"/>
                </a:lnTo>
                <a:lnTo>
                  <a:pt x="2693987" y="741362"/>
                </a:lnTo>
                <a:lnTo>
                  <a:pt x="2693987" y="722312"/>
                </a:lnTo>
                <a:lnTo>
                  <a:pt x="2693987" y="65087"/>
                </a:lnTo>
                <a:lnTo>
                  <a:pt x="2693987" y="46037"/>
                </a:lnTo>
                <a:lnTo>
                  <a:pt x="2693987" y="26987"/>
                </a:lnTo>
                <a:close/>
              </a:path>
              <a:path w="6540500" h="760729">
                <a:moveTo>
                  <a:pt x="4646612" y="26987"/>
                </a:moveTo>
                <a:lnTo>
                  <a:pt x="4608512" y="26987"/>
                </a:lnTo>
                <a:lnTo>
                  <a:pt x="4608512" y="65087"/>
                </a:lnTo>
                <a:lnTo>
                  <a:pt x="4608512" y="722312"/>
                </a:lnTo>
                <a:lnTo>
                  <a:pt x="3897312" y="722312"/>
                </a:lnTo>
                <a:lnTo>
                  <a:pt x="3897312" y="65087"/>
                </a:lnTo>
                <a:lnTo>
                  <a:pt x="4608512" y="65087"/>
                </a:lnTo>
                <a:lnTo>
                  <a:pt x="4608512" y="26987"/>
                </a:lnTo>
                <a:lnTo>
                  <a:pt x="3859212" y="26987"/>
                </a:lnTo>
                <a:lnTo>
                  <a:pt x="3859212" y="760412"/>
                </a:lnTo>
                <a:lnTo>
                  <a:pt x="4646612" y="760412"/>
                </a:lnTo>
                <a:lnTo>
                  <a:pt x="4646612" y="741362"/>
                </a:lnTo>
                <a:lnTo>
                  <a:pt x="4646612" y="722312"/>
                </a:lnTo>
                <a:lnTo>
                  <a:pt x="4646612" y="65087"/>
                </a:lnTo>
                <a:lnTo>
                  <a:pt x="4646612" y="46037"/>
                </a:lnTo>
                <a:lnTo>
                  <a:pt x="4646612" y="26987"/>
                </a:lnTo>
                <a:close/>
              </a:path>
              <a:path w="6540500" h="760729">
                <a:moveTo>
                  <a:pt x="6540500" y="0"/>
                </a:moveTo>
                <a:lnTo>
                  <a:pt x="6502400" y="0"/>
                </a:lnTo>
                <a:lnTo>
                  <a:pt x="6502400" y="38100"/>
                </a:lnTo>
                <a:lnTo>
                  <a:pt x="6502400" y="695325"/>
                </a:lnTo>
                <a:lnTo>
                  <a:pt x="5791200" y="695325"/>
                </a:lnTo>
                <a:lnTo>
                  <a:pt x="5791200" y="38100"/>
                </a:lnTo>
                <a:lnTo>
                  <a:pt x="6502400" y="38100"/>
                </a:lnTo>
                <a:lnTo>
                  <a:pt x="6502400" y="0"/>
                </a:lnTo>
                <a:lnTo>
                  <a:pt x="5753100" y="0"/>
                </a:lnTo>
                <a:lnTo>
                  <a:pt x="5753100" y="733425"/>
                </a:lnTo>
                <a:lnTo>
                  <a:pt x="6540500" y="733425"/>
                </a:lnTo>
                <a:lnTo>
                  <a:pt x="6540500" y="714375"/>
                </a:lnTo>
                <a:lnTo>
                  <a:pt x="6540500" y="695325"/>
                </a:lnTo>
                <a:lnTo>
                  <a:pt x="6540500" y="38100"/>
                </a:lnTo>
                <a:lnTo>
                  <a:pt x="6540500" y="19050"/>
                </a:lnTo>
                <a:lnTo>
                  <a:pt x="6540500" y="0"/>
                </a:lnTo>
                <a:close/>
              </a:path>
            </a:pathLst>
          </a:custGeom>
          <a:solidFill>
            <a:srgbClr val="1F93C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15"/>
          <p:cNvSpPr txBox="1"/>
          <p:nvPr/>
        </p:nvSpPr>
        <p:spPr>
          <a:xfrm>
            <a:off x="3632517" y="543877"/>
            <a:ext cx="534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1</a:t>
            </a:r>
            <a:r>
              <a:rPr sz="3600" b="1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7" name="object 16"/>
          <p:cNvSpPr txBox="1"/>
          <p:nvPr/>
        </p:nvSpPr>
        <p:spPr>
          <a:xfrm>
            <a:off x="5539104" y="516889"/>
            <a:ext cx="534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1</a:t>
            </a:r>
            <a:r>
              <a:rPr sz="3600" b="1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8" name="object 17"/>
          <p:cNvSpPr txBox="1"/>
          <p:nvPr/>
        </p:nvSpPr>
        <p:spPr>
          <a:xfrm>
            <a:off x="7517129" y="574039"/>
            <a:ext cx="534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3600" b="1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9" name="object 18"/>
          <p:cNvSpPr txBox="1"/>
          <p:nvPr/>
        </p:nvSpPr>
        <p:spPr>
          <a:xfrm>
            <a:off x="9411017" y="543877"/>
            <a:ext cx="534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3600" b="1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pic>
        <p:nvPicPr>
          <p:cNvPr id="38" name="object 38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1937385" y="228600"/>
            <a:ext cx="2382520" cy="10185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9" grpId="0"/>
      <p:bldP spid="10" grpId="0"/>
      <p:bldP spid="16" grpId="0" animBg="1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611505" y="3162935"/>
            <a:ext cx="11283950" cy="191706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79575" y="1379219"/>
            <a:ext cx="382524" cy="80772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400040" y="1463357"/>
            <a:ext cx="186563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00040" y="2336482"/>
            <a:ext cx="209613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82990" y="2336482"/>
            <a:ext cx="209613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021012" y="685799"/>
            <a:ext cx="2259330" cy="428625"/>
            <a:chOff x="3040062" y="800734"/>
            <a:chExt cx="2259330" cy="428625"/>
          </a:xfrm>
        </p:grpSpPr>
        <p:sp>
          <p:nvSpPr>
            <p:cNvPr id="8" name="object 8"/>
            <p:cNvSpPr/>
            <p:nvPr/>
          </p:nvSpPr>
          <p:spPr>
            <a:xfrm>
              <a:off x="3040062" y="930909"/>
              <a:ext cx="2259330" cy="171450"/>
            </a:xfrm>
            <a:custGeom>
              <a:avLst/>
              <a:gdLst/>
              <a:ahLst/>
              <a:cxnLst/>
              <a:rect l="l" t="t" r="r" b="b"/>
              <a:pathLst>
                <a:path w="2259329" h="171450">
                  <a:moveTo>
                    <a:pt x="788987" y="85725"/>
                  </a:moveTo>
                  <a:lnTo>
                    <a:pt x="756323" y="66675"/>
                  </a:lnTo>
                  <a:lnTo>
                    <a:pt x="646480" y="2590"/>
                  </a:lnTo>
                  <a:lnTo>
                    <a:pt x="643470" y="1181"/>
                  </a:lnTo>
                  <a:lnTo>
                    <a:pt x="640270" y="304"/>
                  </a:lnTo>
                  <a:lnTo>
                    <a:pt x="636968" y="0"/>
                  </a:lnTo>
                  <a:lnTo>
                    <a:pt x="633653" y="279"/>
                  </a:lnTo>
                  <a:lnTo>
                    <a:pt x="617829" y="18961"/>
                  </a:lnTo>
                  <a:lnTo>
                    <a:pt x="618109" y="22275"/>
                  </a:lnTo>
                  <a:lnTo>
                    <a:pt x="680694" y="66675"/>
                  </a:lnTo>
                  <a:lnTo>
                    <a:pt x="0" y="66675"/>
                  </a:lnTo>
                  <a:lnTo>
                    <a:pt x="0" y="104775"/>
                  </a:lnTo>
                  <a:lnTo>
                    <a:pt x="680694" y="104775"/>
                  </a:lnTo>
                  <a:lnTo>
                    <a:pt x="627278" y="135940"/>
                  </a:lnTo>
                  <a:lnTo>
                    <a:pt x="617829" y="152488"/>
                  </a:lnTo>
                  <a:lnTo>
                    <a:pt x="618134" y="155790"/>
                  </a:lnTo>
                  <a:lnTo>
                    <a:pt x="636968" y="171450"/>
                  </a:lnTo>
                  <a:lnTo>
                    <a:pt x="640270" y="171145"/>
                  </a:lnTo>
                  <a:lnTo>
                    <a:pt x="643470" y="170268"/>
                  </a:lnTo>
                  <a:lnTo>
                    <a:pt x="646480" y="168859"/>
                  </a:lnTo>
                  <a:lnTo>
                    <a:pt x="756323" y="104775"/>
                  </a:lnTo>
                  <a:lnTo>
                    <a:pt x="788987" y="85725"/>
                  </a:lnTo>
                  <a:close/>
                </a:path>
                <a:path w="2259329" h="171450">
                  <a:moveTo>
                    <a:pt x="2259012" y="85725"/>
                  </a:moveTo>
                  <a:lnTo>
                    <a:pt x="2226348" y="66675"/>
                  </a:lnTo>
                  <a:lnTo>
                    <a:pt x="2116505" y="2590"/>
                  </a:lnTo>
                  <a:lnTo>
                    <a:pt x="2113496" y="1181"/>
                  </a:lnTo>
                  <a:lnTo>
                    <a:pt x="2110295" y="304"/>
                  </a:lnTo>
                  <a:lnTo>
                    <a:pt x="2106993" y="0"/>
                  </a:lnTo>
                  <a:lnTo>
                    <a:pt x="2103678" y="279"/>
                  </a:lnTo>
                  <a:lnTo>
                    <a:pt x="2087854" y="18961"/>
                  </a:lnTo>
                  <a:lnTo>
                    <a:pt x="2088134" y="22275"/>
                  </a:lnTo>
                  <a:lnTo>
                    <a:pt x="2150719" y="66675"/>
                  </a:lnTo>
                  <a:lnTo>
                    <a:pt x="1468437" y="66675"/>
                  </a:lnTo>
                  <a:lnTo>
                    <a:pt x="1468437" y="104775"/>
                  </a:lnTo>
                  <a:lnTo>
                    <a:pt x="2150719" y="104775"/>
                  </a:lnTo>
                  <a:lnTo>
                    <a:pt x="2097303" y="135940"/>
                  </a:lnTo>
                  <a:lnTo>
                    <a:pt x="2087854" y="152488"/>
                  </a:lnTo>
                  <a:lnTo>
                    <a:pt x="2088159" y="155790"/>
                  </a:lnTo>
                  <a:lnTo>
                    <a:pt x="2106993" y="171450"/>
                  </a:lnTo>
                  <a:lnTo>
                    <a:pt x="2110295" y="171145"/>
                  </a:lnTo>
                  <a:lnTo>
                    <a:pt x="2113496" y="170268"/>
                  </a:lnTo>
                  <a:lnTo>
                    <a:pt x="2116505" y="168859"/>
                  </a:lnTo>
                  <a:lnTo>
                    <a:pt x="2226348" y="104775"/>
                  </a:lnTo>
                  <a:lnTo>
                    <a:pt x="2259012" y="85725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3849687" y="800734"/>
              <a:ext cx="640080" cy="428625"/>
            </a:xfrm>
            <a:custGeom>
              <a:avLst/>
              <a:gdLst/>
              <a:ahLst/>
              <a:cxnLst/>
              <a:rect l="l" t="t" r="r" b="b"/>
              <a:pathLst>
                <a:path w="640079" h="428625">
                  <a:moveTo>
                    <a:pt x="639762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639762" y="0"/>
                  </a:lnTo>
                  <a:lnTo>
                    <a:pt x="639762" y="19049"/>
                  </a:lnTo>
                  <a:lnTo>
                    <a:pt x="38100" y="19049"/>
                  </a:lnTo>
                  <a:lnTo>
                    <a:pt x="19050" y="38099"/>
                  </a:lnTo>
                  <a:lnTo>
                    <a:pt x="38100" y="38099"/>
                  </a:lnTo>
                  <a:lnTo>
                    <a:pt x="38100" y="390524"/>
                  </a:lnTo>
                  <a:lnTo>
                    <a:pt x="19050" y="390524"/>
                  </a:lnTo>
                  <a:lnTo>
                    <a:pt x="38100" y="409574"/>
                  </a:lnTo>
                  <a:lnTo>
                    <a:pt x="639762" y="409574"/>
                  </a:lnTo>
                  <a:lnTo>
                    <a:pt x="639762" y="428624"/>
                  </a:lnTo>
                  <a:close/>
                </a:path>
                <a:path w="640079" h="428625">
                  <a:moveTo>
                    <a:pt x="38100" y="38099"/>
                  </a:moveTo>
                  <a:lnTo>
                    <a:pt x="19050" y="38099"/>
                  </a:lnTo>
                  <a:lnTo>
                    <a:pt x="38100" y="19049"/>
                  </a:lnTo>
                  <a:lnTo>
                    <a:pt x="38100" y="38099"/>
                  </a:lnTo>
                  <a:close/>
                </a:path>
                <a:path w="640079" h="428625">
                  <a:moveTo>
                    <a:pt x="601662" y="38099"/>
                  </a:moveTo>
                  <a:lnTo>
                    <a:pt x="38100" y="38099"/>
                  </a:lnTo>
                  <a:lnTo>
                    <a:pt x="38100" y="19049"/>
                  </a:lnTo>
                  <a:lnTo>
                    <a:pt x="601662" y="19049"/>
                  </a:lnTo>
                  <a:lnTo>
                    <a:pt x="601662" y="38099"/>
                  </a:lnTo>
                  <a:close/>
                </a:path>
                <a:path w="640079" h="428625">
                  <a:moveTo>
                    <a:pt x="601662" y="409574"/>
                  </a:moveTo>
                  <a:lnTo>
                    <a:pt x="601662" y="19049"/>
                  </a:lnTo>
                  <a:lnTo>
                    <a:pt x="620712" y="38099"/>
                  </a:lnTo>
                  <a:lnTo>
                    <a:pt x="639762" y="38099"/>
                  </a:lnTo>
                  <a:lnTo>
                    <a:pt x="639762" y="390524"/>
                  </a:lnTo>
                  <a:lnTo>
                    <a:pt x="620712" y="390524"/>
                  </a:lnTo>
                  <a:lnTo>
                    <a:pt x="601662" y="409574"/>
                  </a:lnTo>
                  <a:close/>
                </a:path>
                <a:path w="640079" h="428625">
                  <a:moveTo>
                    <a:pt x="639762" y="38099"/>
                  </a:moveTo>
                  <a:lnTo>
                    <a:pt x="620712" y="38099"/>
                  </a:lnTo>
                  <a:lnTo>
                    <a:pt x="601662" y="19049"/>
                  </a:lnTo>
                  <a:lnTo>
                    <a:pt x="639762" y="19049"/>
                  </a:lnTo>
                  <a:lnTo>
                    <a:pt x="639762" y="38099"/>
                  </a:lnTo>
                  <a:close/>
                </a:path>
                <a:path w="640079" h="428625">
                  <a:moveTo>
                    <a:pt x="38100" y="409574"/>
                  </a:moveTo>
                  <a:lnTo>
                    <a:pt x="19050" y="390524"/>
                  </a:lnTo>
                  <a:lnTo>
                    <a:pt x="38100" y="390524"/>
                  </a:lnTo>
                  <a:lnTo>
                    <a:pt x="38100" y="409574"/>
                  </a:lnTo>
                  <a:close/>
                </a:path>
                <a:path w="640079" h="428625">
                  <a:moveTo>
                    <a:pt x="601662" y="409574"/>
                  </a:moveTo>
                  <a:lnTo>
                    <a:pt x="38100" y="409574"/>
                  </a:lnTo>
                  <a:lnTo>
                    <a:pt x="38100" y="390524"/>
                  </a:lnTo>
                  <a:lnTo>
                    <a:pt x="601662" y="390524"/>
                  </a:lnTo>
                  <a:lnTo>
                    <a:pt x="601662" y="409574"/>
                  </a:lnTo>
                  <a:close/>
                </a:path>
                <a:path w="640079" h="428625">
                  <a:moveTo>
                    <a:pt x="639762" y="409574"/>
                  </a:moveTo>
                  <a:lnTo>
                    <a:pt x="601662" y="409574"/>
                  </a:lnTo>
                  <a:lnTo>
                    <a:pt x="620712" y="390524"/>
                  </a:lnTo>
                  <a:lnTo>
                    <a:pt x="639762" y="390524"/>
                  </a:lnTo>
                  <a:lnTo>
                    <a:pt x="639762" y="409574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0" name="object 10"/>
          <p:cNvSpPr/>
          <p:nvPr/>
        </p:nvSpPr>
        <p:spPr>
          <a:xfrm>
            <a:off x="5365750" y="685799"/>
            <a:ext cx="640080" cy="428625"/>
          </a:xfrm>
          <a:custGeom>
            <a:avLst/>
            <a:gdLst/>
            <a:ahLst/>
            <a:cxnLst/>
            <a:rect l="l" t="t" r="r" b="b"/>
            <a:pathLst>
              <a:path w="640079" h="428625">
                <a:moveTo>
                  <a:pt x="639762" y="428624"/>
                </a:moveTo>
                <a:lnTo>
                  <a:pt x="0" y="428624"/>
                </a:lnTo>
                <a:lnTo>
                  <a:pt x="0" y="0"/>
                </a:lnTo>
                <a:lnTo>
                  <a:pt x="639762" y="0"/>
                </a:lnTo>
                <a:lnTo>
                  <a:pt x="639762" y="19049"/>
                </a:lnTo>
                <a:lnTo>
                  <a:pt x="38100" y="19049"/>
                </a:lnTo>
                <a:lnTo>
                  <a:pt x="19050" y="38099"/>
                </a:lnTo>
                <a:lnTo>
                  <a:pt x="38100" y="38099"/>
                </a:lnTo>
                <a:lnTo>
                  <a:pt x="38100" y="390524"/>
                </a:lnTo>
                <a:lnTo>
                  <a:pt x="19050" y="390524"/>
                </a:lnTo>
                <a:lnTo>
                  <a:pt x="38100" y="409574"/>
                </a:lnTo>
                <a:lnTo>
                  <a:pt x="639762" y="409574"/>
                </a:lnTo>
                <a:lnTo>
                  <a:pt x="639762" y="428624"/>
                </a:lnTo>
                <a:close/>
              </a:path>
              <a:path w="640079" h="428625">
                <a:moveTo>
                  <a:pt x="38100" y="38099"/>
                </a:moveTo>
                <a:lnTo>
                  <a:pt x="19050" y="38099"/>
                </a:lnTo>
                <a:lnTo>
                  <a:pt x="38100" y="19049"/>
                </a:lnTo>
                <a:lnTo>
                  <a:pt x="38100" y="38099"/>
                </a:lnTo>
                <a:close/>
              </a:path>
              <a:path w="640079" h="428625">
                <a:moveTo>
                  <a:pt x="601662" y="38099"/>
                </a:moveTo>
                <a:lnTo>
                  <a:pt x="38100" y="38099"/>
                </a:lnTo>
                <a:lnTo>
                  <a:pt x="38100" y="19049"/>
                </a:lnTo>
                <a:lnTo>
                  <a:pt x="601662" y="19049"/>
                </a:lnTo>
                <a:lnTo>
                  <a:pt x="601662" y="38099"/>
                </a:lnTo>
                <a:close/>
              </a:path>
              <a:path w="640079" h="428625">
                <a:moveTo>
                  <a:pt x="601662" y="409574"/>
                </a:moveTo>
                <a:lnTo>
                  <a:pt x="601662" y="19049"/>
                </a:lnTo>
                <a:lnTo>
                  <a:pt x="620712" y="38099"/>
                </a:lnTo>
                <a:lnTo>
                  <a:pt x="639762" y="38099"/>
                </a:lnTo>
                <a:lnTo>
                  <a:pt x="639762" y="390524"/>
                </a:lnTo>
                <a:lnTo>
                  <a:pt x="620712" y="390524"/>
                </a:lnTo>
                <a:lnTo>
                  <a:pt x="601662" y="409574"/>
                </a:lnTo>
                <a:close/>
              </a:path>
              <a:path w="640079" h="428625">
                <a:moveTo>
                  <a:pt x="639762" y="38099"/>
                </a:moveTo>
                <a:lnTo>
                  <a:pt x="620712" y="38099"/>
                </a:lnTo>
                <a:lnTo>
                  <a:pt x="601662" y="19049"/>
                </a:lnTo>
                <a:lnTo>
                  <a:pt x="639762" y="19049"/>
                </a:lnTo>
                <a:lnTo>
                  <a:pt x="639762" y="38099"/>
                </a:lnTo>
                <a:close/>
              </a:path>
              <a:path w="640079" h="428625">
                <a:moveTo>
                  <a:pt x="38100" y="409574"/>
                </a:moveTo>
                <a:lnTo>
                  <a:pt x="19050" y="390524"/>
                </a:lnTo>
                <a:lnTo>
                  <a:pt x="38100" y="390524"/>
                </a:lnTo>
                <a:lnTo>
                  <a:pt x="38100" y="409574"/>
                </a:lnTo>
                <a:close/>
              </a:path>
              <a:path w="640079" h="428625">
                <a:moveTo>
                  <a:pt x="601662" y="409574"/>
                </a:moveTo>
                <a:lnTo>
                  <a:pt x="38100" y="409574"/>
                </a:lnTo>
                <a:lnTo>
                  <a:pt x="38100" y="390524"/>
                </a:lnTo>
                <a:lnTo>
                  <a:pt x="601662" y="390524"/>
                </a:lnTo>
                <a:lnTo>
                  <a:pt x="601662" y="409574"/>
                </a:lnTo>
                <a:close/>
              </a:path>
              <a:path w="640079" h="428625">
                <a:moveTo>
                  <a:pt x="639762" y="409574"/>
                </a:moveTo>
                <a:lnTo>
                  <a:pt x="601662" y="409574"/>
                </a:lnTo>
                <a:lnTo>
                  <a:pt x="620712" y="390524"/>
                </a:lnTo>
                <a:lnTo>
                  <a:pt x="639762" y="390524"/>
                </a:lnTo>
                <a:lnTo>
                  <a:pt x="639762" y="409574"/>
                </a:lnTo>
                <a:close/>
              </a:path>
            </a:pathLst>
          </a:custGeom>
          <a:solidFill>
            <a:srgbClr val="1F93CE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115012" y="685799"/>
            <a:ext cx="1461135" cy="428625"/>
            <a:chOff x="6134062" y="800734"/>
            <a:chExt cx="1461135" cy="428625"/>
          </a:xfrm>
        </p:grpSpPr>
        <p:sp>
          <p:nvSpPr>
            <p:cNvPr id="12" name="object 12"/>
            <p:cNvSpPr/>
            <p:nvPr/>
          </p:nvSpPr>
          <p:spPr>
            <a:xfrm>
              <a:off x="6134062" y="929627"/>
              <a:ext cx="789305" cy="171450"/>
            </a:xfrm>
            <a:custGeom>
              <a:avLst/>
              <a:gdLst/>
              <a:ahLst/>
              <a:cxnLst/>
              <a:rect l="l" t="t" r="r" b="b"/>
              <a:pathLst>
                <a:path w="789304" h="171450">
                  <a:moveTo>
                    <a:pt x="680719" y="66588"/>
                  </a:moveTo>
                  <a:lnTo>
                    <a:pt x="627214" y="35521"/>
                  </a:lnTo>
                  <a:lnTo>
                    <a:pt x="617740" y="18999"/>
                  </a:lnTo>
                  <a:lnTo>
                    <a:pt x="618032" y="15697"/>
                  </a:lnTo>
                  <a:lnTo>
                    <a:pt x="636828" y="0"/>
                  </a:lnTo>
                  <a:lnTo>
                    <a:pt x="640143" y="304"/>
                  </a:lnTo>
                  <a:lnTo>
                    <a:pt x="643343" y="1168"/>
                  </a:lnTo>
                  <a:lnTo>
                    <a:pt x="646353" y="2578"/>
                  </a:lnTo>
                  <a:lnTo>
                    <a:pt x="756348" y="66446"/>
                  </a:lnTo>
                  <a:lnTo>
                    <a:pt x="680719" y="66588"/>
                  </a:lnTo>
                  <a:close/>
                </a:path>
                <a:path w="789304" h="171450">
                  <a:moveTo>
                    <a:pt x="713416" y="85572"/>
                  </a:moveTo>
                  <a:lnTo>
                    <a:pt x="680719" y="66588"/>
                  </a:lnTo>
                  <a:lnTo>
                    <a:pt x="751179" y="66446"/>
                  </a:lnTo>
                  <a:lnTo>
                    <a:pt x="751184" y="69062"/>
                  </a:lnTo>
                  <a:lnTo>
                    <a:pt x="741591" y="69062"/>
                  </a:lnTo>
                  <a:lnTo>
                    <a:pt x="713416" y="85572"/>
                  </a:lnTo>
                  <a:close/>
                </a:path>
                <a:path w="789304" h="171450">
                  <a:moveTo>
                    <a:pt x="637171" y="171449"/>
                  </a:moveTo>
                  <a:lnTo>
                    <a:pt x="618007" y="152526"/>
                  </a:lnTo>
                  <a:lnTo>
                    <a:pt x="618274" y="149212"/>
                  </a:lnTo>
                  <a:lnTo>
                    <a:pt x="680795" y="104688"/>
                  </a:lnTo>
                  <a:lnTo>
                    <a:pt x="751255" y="104546"/>
                  </a:lnTo>
                  <a:lnTo>
                    <a:pt x="751179" y="66446"/>
                  </a:lnTo>
                  <a:lnTo>
                    <a:pt x="756348" y="66446"/>
                  </a:lnTo>
                  <a:lnTo>
                    <a:pt x="789025" y="85420"/>
                  </a:lnTo>
                  <a:lnTo>
                    <a:pt x="646684" y="168833"/>
                  </a:lnTo>
                  <a:lnTo>
                    <a:pt x="643686" y="170256"/>
                  </a:lnTo>
                  <a:lnTo>
                    <a:pt x="640486" y="171145"/>
                  </a:lnTo>
                  <a:lnTo>
                    <a:pt x="637171" y="171449"/>
                  </a:lnTo>
                  <a:close/>
                </a:path>
                <a:path w="789304" h="171450">
                  <a:moveTo>
                    <a:pt x="76" y="106057"/>
                  </a:moveTo>
                  <a:lnTo>
                    <a:pt x="0" y="67957"/>
                  </a:lnTo>
                  <a:lnTo>
                    <a:pt x="680719" y="66588"/>
                  </a:lnTo>
                  <a:lnTo>
                    <a:pt x="713416" y="85572"/>
                  </a:lnTo>
                  <a:lnTo>
                    <a:pt x="680795" y="104688"/>
                  </a:lnTo>
                  <a:lnTo>
                    <a:pt x="76" y="106057"/>
                  </a:lnTo>
                  <a:close/>
                </a:path>
                <a:path w="789304" h="171450">
                  <a:moveTo>
                    <a:pt x="741654" y="101968"/>
                  </a:moveTo>
                  <a:lnTo>
                    <a:pt x="713416" y="85572"/>
                  </a:lnTo>
                  <a:lnTo>
                    <a:pt x="741591" y="69062"/>
                  </a:lnTo>
                  <a:lnTo>
                    <a:pt x="741654" y="101968"/>
                  </a:lnTo>
                  <a:close/>
                </a:path>
                <a:path w="789304" h="171450">
                  <a:moveTo>
                    <a:pt x="751250" y="101968"/>
                  </a:moveTo>
                  <a:lnTo>
                    <a:pt x="741654" y="101968"/>
                  </a:lnTo>
                  <a:lnTo>
                    <a:pt x="741591" y="69062"/>
                  </a:lnTo>
                  <a:lnTo>
                    <a:pt x="751184" y="69062"/>
                  </a:lnTo>
                  <a:lnTo>
                    <a:pt x="751250" y="101968"/>
                  </a:lnTo>
                  <a:close/>
                </a:path>
                <a:path w="789304" h="171450">
                  <a:moveTo>
                    <a:pt x="680795" y="104688"/>
                  </a:moveTo>
                  <a:lnTo>
                    <a:pt x="713416" y="85572"/>
                  </a:lnTo>
                  <a:lnTo>
                    <a:pt x="741654" y="101968"/>
                  </a:lnTo>
                  <a:lnTo>
                    <a:pt x="751250" y="101968"/>
                  </a:lnTo>
                  <a:lnTo>
                    <a:pt x="751255" y="104546"/>
                  </a:lnTo>
                  <a:lnTo>
                    <a:pt x="680795" y="104688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6953250" y="800734"/>
              <a:ext cx="641350" cy="428625"/>
            </a:xfrm>
            <a:custGeom>
              <a:avLst/>
              <a:gdLst/>
              <a:ahLst/>
              <a:cxnLst/>
              <a:rect l="l" t="t" r="r" b="b"/>
              <a:pathLst>
                <a:path w="641350" h="428625">
                  <a:moveTo>
                    <a:pt x="641350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641350" y="0"/>
                  </a:lnTo>
                  <a:lnTo>
                    <a:pt x="641350" y="19049"/>
                  </a:lnTo>
                  <a:lnTo>
                    <a:pt x="38100" y="19049"/>
                  </a:lnTo>
                  <a:lnTo>
                    <a:pt x="19050" y="38099"/>
                  </a:lnTo>
                  <a:lnTo>
                    <a:pt x="38100" y="38099"/>
                  </a:lnTo>
                  <a:lnTo>
                    <a:pt x="38100" y="390524"/>
                  </a:lnTo>
                  <a:lnTo>
                    <a:pt x="19050" y="390524"/>
                  </a:lnTo>
                  <a:lnTo>
                    <a:pt x="38100" y="409574"/>
                  </a:lnTo>
                  <a:lnTo>
                    <a:pt x="641350" y="409575"/>
                  </a:lnTo>
                  <a:lnTo>
                    <a:pt x="641350" y="428624"/>
                  </a:lnTo>
                  <a:close/>
                </a:path>
                <a:path w="641350" h="428625">
                  <a:moveTo>
                    <a:pt x="38100" y="38099"/>
                  </a:moveTo>
                  <a:lnTo>
                    <a:pt x="19050" y="38099"/>
                  </a:lnTo>
                  <a:lnTo>
                    <a:pt x="38100" y="19049"/>
                  </a:lnTo>
                  <a:lnTo>
                    <a:pt x="38100" y="38099"/>
                  </a:lnTo>
                  <a:close/>
                </a:path>
                <a:path w="641350" h="428625">
                  <a:moveTo>
                    <a:pt x="603250" y="38099"/>
                  </a:moveTo>
                  <a:lnTo>
                    <a:pt x="38100" y="38099"/>
                  </a:lnTo>
                  <a:lnTo>
                    <a:pt x="38100" y="19049"/>
                  </a:lnTo>
                  <a:lnTo>
                    <a:pt x="603250" y="19049"/>
                  </a:lnTo>
                  <a:lnTo>
                    <a:pt x="603250" y="38099"/>
                  </a:lnTo>
                  <a:close/>
                </a:path>
                <a:path w="641350" h="428625">
                  <a:moveTo>
                    <a:pt x="603250" y="409574"/>
                  </a:moveTo>
                  <a:lnTo>
                    <a:pt x="603250" y="19049"/>
                  </a:lnTo>
                  <a:lnTo>
                    <a:pt x="622300" y="38099"/>
                  </a:lnTo>
                  <a:lnTo>
                    <a:pt x="641350" y="38099"/>
                  </a:lnTo>
                  <a:lnTo>
                    <a:pt x="641350" y="390524"/>
                  </a:lnTo>
                  <a:lnTo>
                    <a:pt x="622300" y="390524"/>
                  </a:lnTo>
                  <a:lnTo>
                    <a:pt x="603250" y="409574"/>
                  </a:lnTo>
                  <a:close/>
                </a:path>
                <a:path w="641350" h="428625">
                  <a:moveTo>
                    <a:pt x="641350" y="38099"/>
                  </a:moveTo>
                  <a:lnTo>
                    <a:pt x="622300" y="38099"/>
                  </a:lnTo>
                  <a:lnTo>
                    <a:pt x="603250" y="19049"/>
                  </a:lnTo>
                  <a:lnTo>
                    <a:pt x="641350" y="19049"/>
                  </a:lnTo>
                  <a:lnTo>
                    <a:pt x="641350" y="38099"/>
                  </a:lnTo>
                  <a:close/>
                </a:path>
                <a:path w="641350" h="428625">
                  <a:moveTo>
                    <a:pt x="38100" y="409574"/>
                  </a:moveTo>
                  <a:lnTo>
                    <a:pt x="19050" y="390524"/>
                  </a:lnTo>
                  <a:lnTo>
                    <a:pt x="38100" y="390524"/>
                  </a:lnTo>
                  <a:lnTo>
                    <a:pt x="38100" y="409574"/>
                  </a:lnTo>
                  <a:close/>
                </a:path>
                <a:path w="641350" h="428625">
                  <a:moveTo>
                    <a:pt x="603250" y="409574"/>
                  </a:moveTo>
                  <a:lnTo>
                    <a:pt x="38100" y="409574"/>
                  </a:lnTo>
                  <a:lnTo>
                    <a:pt x="38100" y="390524"/>
                  </a:lnTo>
                  <a:lnTo>
                    <a:pt x="603250" y="390524"/>
                  </a:lnTo>
                  <a:lnTo>
                    <a:pt x="603250" y="409574"/>
                  </a:lnTo>
                  <a:close/>
                </a:path>
                <a:path w="641350" h="428625">
                  <a:moveTo>
                    <a:pt x="641350" y="409575"/>
                  </a:moveTo>
                  <a:lnTo>
                    <a:pt x="603250" y="409574"/>
                  </a:lnTo>
                  <a:lnTo>
                    <a:pt x="622300" y="390524"/>
                  </a:lnTo>
                  <a:lnTo>
                    <a:pt x="641350" y="390524"/>
                  </a:lnTo>
                  <a:lnTo>
                    <a:pt x="641350" y="409575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7688224" y="669924"/>
            <a:ext cx="1411605" cy="428625"/>
            <a:chOff x="7707274" y="784859"/>
            <a:chExt cx="1411605" cy="428625"/>
          </a:xfrm>
        </p:grpSpPr>
        <p:sp>
          <p:nvSpPr>
            <p:cNvPr id="15" name="object 15"/>
            <p:cNvSpPr/>
            <p:nvPr/>
          </p:nvSpPr>
          <p:spPr>
            <a:xfrm>
              <a:off x="7707274" y="931214"/>
              <a:ext cx="789305" cy="171450"/>
            </a:xfrm>
            <a:custGeom>
              <a:avLst/>
              <a:gdLst/>
              <a:ahLst/>
              <a:cxnLst/>
              <a:rect l="l" t="t" r="r" b="b"/>
              <a:pathLst>
                <a:path w="789304" h="171450">
                  <a:moveTo>
                    <a:pt x="680719" y="66588"/>
                  </a:moveTo>
                  <a:lnTo>
                    <a:pt x="627214" y="35521"/>
                  </a:lnTo>
                  <a:lnTo>
                    <a:pt x="617740" y="18999"/>
                  </a:lnTo>
                  <a:lnTo>
                    <a:pt x="618032" y="15697"/>
                  </a:lnTo>
                  <a:lnTo>
                    <a:pt x="636828" y="0"/>
                  </a:lnTo>
                  <a:lnTo>
                    <a:pt x="640143" y="304"/>
                  </a:lnTo>
                  <a:lnTo>
                    <a:pt x="643343" y="1168"/>
                  </a:lnTo>
                  <a:lnTo>
                    <a:pt x="646353" y="2578"/>
                  </a:lnTo>
                  <a:lnTo>
                    <a:pt x="756348" y="66446"/>
                  </a:lnTo>
                  <a:lnTo>
                    <a:pt x="680719" y="66588"/>
                  </a:lnTo>
                  <a:close/>
                </a:path>
                <a:path w="789304" h="171450">
                  <a:moveTo>
                    <a:pt x="713416" y="85572"/>
                  </a:moveTo>
                  <a:lnTo>
                    <a:pt x="680719" y="66588"/>
                  </a:lnTo>
                  <a:lnTo>
                    <a:pt x="751179" y="66446"/>
                  </a:lnTo>
                  <a:lnTo>
                    <a:pt x="751184" y="69062"/>
                  </a:lnTo>
                  <a:lnTo>
                    <a:pt x="741591" y="69062"/>
                  </a:lnTo>
                  <a:lnTo>
                    <a:pt x="713416" y="85572"/>
                  </a:lnTo>
                  <a:close/>
                </a:path>
                <a:path w="789304" h="171450">
                  <a:moveTo>
                    <a:pt x="637171" y="171449"/>
                  </a:moveTo>
                  <a:lnTo>
                    <a:pt x="618007" y="152526"/>
                  </a:lnTo>
                  <a:lnTo>
                    <a:pt x="618274" y="149212"/>
                  </a:lnTo>
                  <a:lnTo>
                    <a:pt x="680795" y="104688"/>
                  </a:lnTo>
                  <a:lnTo>
                    <a:pt x="751255" y="104546"/>
                  </a:lnTo>
                  <a:lnTo>
                    <a:pt x="751179" y="66446"/>
                  </a:lnTo>
                  <a:lnTo>
                    <a:pt x="756348" y="66446"/>
                  </a:lnTo>
                  <a:lnTo>
                    <a:pt x="789025" y="85420"/>
                  </a:lnTo>
                  <a:lnTo>
                    <a:pt x="646684" y="168833"/>
                  </a:lnTo>
                  <a:lnTo>
                    <a:pt x="643686" y="170256"/>
                  </a:lnTo>
                  <a:lnTo>
                    <a:pt x="640486" y="171145"/>
                  </a:lnTo>
                  <a:lnTo>
                    <a:pt x="637171" y="171449"/>
                  </a:lnTo>
                  <a:close/>
                </a:path>
                <a:path w="789304" h="171450">
                  <a:moveTo>
                    <a:pt x="76" y="106057"/>
                  </a:moveTo>
                  <a:lnTo>
                    <a:pt x="0" y="67957"/>
                  </a:lnTo>
                  <a:lnTo>
                    <a:pt x="680719" y="66588"/>
                  </a:lnTo>
                  <a:lnTo>
                    <a:pt x="713416" y="85572"/>
                  </a:lnTo>
                  <a:lnTo>
                    <a:pt x="680795" y="104688"/>
                  </a:lnTo>
                  <a:lnTo>
                    <a:pt x="76" y="106057"/>
                  </a:lnTo>
                  <a:close/>
                </a:path>
                <a:path w="789304" h="171450">
                  <a:moveTo>
                    <a:pt x="741654" y="101968"/>
                  </a:moveTo>
                  <a:lnTo>
                    <a:pt x="713416" y="85572"/>
                  </a:lnTo>
                  <a:lnTo>
                    <a:pt x="741591" y="69062"/>
                  </a:lnTo>
                  <a:lnTo>
                    <a:pt x="741654" y="101968"/>
                  </a:lnTo>
                  <a:close/>
                </a:path>
                <a:path w="789304" h="171450">
                  <a:moveTo>
                    <a:pt x="751250" y="101968"/>
                  </a:moveTo>
                  <a:lnTo>
                    <a:pt x="741654" y="101968"/>
                  </a:lnTo>
                  <a:lnTo>
                    <a:pt x="741591" y="69062"/>
                  </a:lnTo>
                  <a:lnTo>
                    <a:pt x="751184" y="69062"/>
                  </a:lnTo>
                  <a:lnTo>
                    <a:pt x="751250" y="101968"/>
                  </a:lnTo>
                  <a:close/>
                </a:path>
                <a:path w="789304" h="171450">
                  <a:moveTo>
                    <a:pt x="680795" y="104688"/>
                  </a:moveTo>
                  <a:lnTo>
                    <a:pt x="713416" y="85572"/>
                  </a:lnTo>
                  <a:lnTo>
                    <a:pt x="741654" y="101968"/>
                  </a:lnTo>
                  <a:lnTo>
                    <a:pt x="751250" y="101968"/>
                  </a:lnTo>
                  <a:lnTo>
                    <a:pt x="751255" y="104546"/>
                  </a:lnTo>
                  <a:lnTo>
                    <a:pt x="680795" y="104688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8477250" y="784859"/>
              <a:ext cx="641350" cy="428625"/>
            </a:xfrm>
            <a:custGeom>
              <a:avLst/>
              <a:gdLst/>
              <a:ahLst/>
              <a:cxnLst/>
              <a:rect l="l" t="t" r="r" b="b"/>
              <a:pathLst>
                <a:path w="641350" h="428625">
                  <a:moveTo>
                    <a:pt x="641350" y="428624"/>
                  </a:moveTo>
                  <a:lnTo>
                    <a:pt x="0" y="428624"/>
                  </a:lnTo>
                  <a:lnTo>
                    <a:pt x="0" y="0"/>
                  </a:lnTo>
                  <a:lnTo>
                    <a:pt x="641350" y="0"/>
                  </a:lnTo>
                  <a:lnTo>
                    <a:pt x="641350" y="19049"/>
                  </a:lnTo>
                  <a:lnTo>
                    <a:pt x="38100" y="19049"/>
                  </a:lnTo>
                  <a:lnTo>
                    <a:pt x="19050" y="38099"/>
                  </a:lnTo>
                  <a:lnTo>
                    <a:pt x="38100" y="38099"/>
                  </a:lnTo>
                  <a:lnTo>
                    <a:pt x="38100" y="390524"/>
                  </a:lnTo>
                  <a:lnTo>
                    <a:pt x="19050" y="390524"/>
                  </a:lnTo>
                  <a:lnTo>
                    <a:pt x="38100" y="409574"/>
                  </a:lnTo>
                  <a:lnTo>
                    <a:pt x="641350" y="409575"/>
                  </a:lnTo>
                  <a:lnTo>
                    <a:pt x="641350" y="428624"/>
                  </a:lnTo>
                  <a:close/>
                </a:path>
                <a:path w="641350" h="428625">
                  <a:moveTo>
                    <a:pt x="38100" y="38099"/>
                  </a:moveTo>
                  <a:lnTo>
                    <a:pt x="19050" y="38099"/>
                  </a:lnTo>
                  <a:lnTo>
                    <a:pt x="38100" y="19049"/>
                  </a:lnTo>
                  <a:lnTo>
                    <a:pt x="38100" y="38099"/>
                  </a:lnTo>
                  <a:close/>
                </a:path>
                <a:path w="641350" h="428625">
                  <a:moveTo>
                    <a:pt x="603250" y="38099"/>
                  </a:moveTo>
                  <a:lnTo>
                    <a:pt x="38100" y="38099"/>
                  </a:lnTo>
                  <a:lnTo>
                    <a:pt x="38100" y="19049"/>
                  </a:lnTo>
                  <a:lnTo>
                    <a:pt x="603250" y="19049"/>
                  </a:lnTo>
                  <a:lnTo>
                    <a:pt x="603250" y="38099"/>
                  </a:lnTo>
                  <a:close/>
                </a:path>
                <a:path w="641350" h="428625">
                  <a:moveTo>
                    <a:pt x="603250" y="409574"/>
                  </a:moveTo>
                  <a:lnTo>
                    <a:pt x="603250" y="19049"/>
                  </a:lnTo>
                  <a:lnTo>
                    <a:pt x="622300" y="38099"/>
                  </a:lnTo>
                  <a:lnTo>
                    <a:pt x="641350" y="38099"/>
                  </a:lnTo>
                  <a:lnTo>
                    <a:pt x="641350" y="390524"/>
                  </a:lnTo>
                  <a:lnTo>
                    <a:pt x="622300" y="390524"/>
                  </a:lnTo>
                  <a:lnTo>
                    <a:pt x="603250" y="409574"/>
                  </a:lnTo>
                  <a:close/>
                </a:path>
                <a:path w="641350" h="428625">
                  <a:moveTo>
                    <a:pt x="641350" y="38099"/>
                  </a:moveTo>
                  <a:lnTo>
                    <a:pt x="622300" y="38099"/>
                  </a:lnTo>
                  <a:lnTo>
                    <a:pt x="603250" y="19049"/>
                  </a:lnTo>
                  <a:lnTo>
                    <a:pt x="641350" y="19049"/>
                  </a:lnTo>
                  <a:lnTo>
                    <a:pt x="641350" y="38099"/>
                  </a:lnTo>
                  <a:close/>
                </a:path>
                <a:path w="641350" h="428625">
                  <a:moveTo>
                    <a:pt x="38100" y="409574"/>
                  </a:moveTo>
                  <a:lnTo>
                    <a:pt x="19050" y="390524"/>
                  </a:lnTo>
                  <a:lnTo>
                    <a:pt x="38100" y="390524"/>
                  </a:lnTo>
                  <a:lnTo>
                    <a:pt x="38100" y="409574"/>
                  </a:lnTo>
                  <a:close/>
                </a:path>
                <a:path w="641350" h="428625">
                  <a:moveTo>
                    <a:pt x="603250" y="409574"/>
                  </a:moveTo>
                  <a:lnTo>
                    <a:pt x="38100" y="409574"/>
                  </a:lnTo>
                  <a:lnTo>
                    <a:pt x="38100" y="390524"/>
                  </a:lnTo>
                  <a:lnTo>
                    <a:pt x="603250" y="390524"/>
                  </a:lnTo>
                  <a:lnTo>
                    <a:pt x="603250" y="409574"/>
                  </a:lnTo>
                  <a:close/>
                </a:path>
                <a:path w="641350" h="428625">
                  <a:moveTo>
                    <a:pt x="641350" y="409575"/>
                  </a:moveTo>
                  <a:lnTo>
                    <a:pt x="603250" y="409574"/>
                  </a:lnTo>
                  <a:lnTo>
                    <a:pt x="622300" y="390524"/>
                  </a:lnTo>
                  <a:lnTo>
                    <a:pt x="641350" y="390524"/>
                  </a:lnTo>
                  <a:lnTo>
                    <a:pt x="641350" y="409575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888740" y="611505"/>
            <a:ext cx="4781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1</a:t>
            </a:r>
            <a:r>
              <a:rPr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0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433377" y="622617"/>
            <a:ext cx="4781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1</a:t>
            </a:r>
            <a:r>
              <a:rPr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179575" y="2252472"/>
            <a:ext cx="786765" cy="806450"/>
            <a:chOff x="1179575" y="2252472"/>
            <a:chExt cx="786765" cy="806450"/>
          </a:xfrm>
        </p:grpSpPr>
        <p:pic>
          <p:nvPicPr>
            <p:cNvPr id="20" name="object 2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79575" y="2252472"/>
              <a:ext cx="381000" cy="80619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84959" y="2252472"/>
              <a:ext cx="381000" cy="804672"/>
            </a:xfrm>
            <a:prstGeom prst="rect">
              <a:avLst/>
            </a:prstGeom>
          </p:spPr>
        </p:pic>
      </p:grpSp>
      <p:pic>
        <p:nvPicPr>
          <p:cNvPr id="22" name="object 22"/>
          <p:cNvPicPr/>
          <p:nvPr/>
        </p:nvPicPr>
        <p:blipFill>
          <a:blip r:embed="rId3"/>
          <a:stretch>
            <a:fillRect/>
          </a:stretch>
        </p:blipFill>
        <p:spPr>
          <a:xfrm>
            <a:off x="1179575" y="4227576"/>
            <a:ext cx="1495044" cy="790956"/>
          </a:xfrm>
          <a:prstGeom prst="rect">
            <a:avLst/>
          </a:prstGeom>
        </p:spPr>
      </p:pic>
      <p:grpSp>
        <p:nvGrpSpPr>
          <p:cNvPr id="23" name="object 23"/>
          <p:cNvGrpSpPr/>
          <p:nvPr/>
        </p:nvGrpSpPr>
        <p:grpSpPr>
          <a:xfrm>
            <a:off x="1179575" y="3223260"/>
            <a:ext cx="1216660" cy="826135"/>
            <a:chOff x="1179575" y="3223260"/>
            <a:chExt cx="1216660" cy="826135"/>
          </a:xfrm>
        </p:grpSpPr>
        <p:pic>
          <p:nvPicPr>
            <p:cNvPr id="24" name="object 24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179575" y="3235452"/>
              <a:ext cx="810768" cy="81381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990343" y="3223260"/>
              <a:ext cx="405383" cy="812291"/>
            </a:xfrm>
            <a:prstGeom prst="rect">
              <a:avLst/>
            </a:prstGeom>
          </p:spPr>
        </p:pic>
      </p:grpSp>
      <p:pic>
        <p:nvPicPr>
          <p:cNvPr id="26" name="object 26"/>
          <p:cNvPicPr/>
          <p:nvPr/>
        </p:nvPicPr>
        <p:blipFill>
          <a:blip r:embed="rId5"/>
          <a:stretch>
            <a:fillRect/>
          </a:stretch>
        </p:blipFill>
        <p:spPr>
          <a:xfrm>
            <a:off x="1179575" y="5140452"/>
            <a:ext cx="1860804" cy="790956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2574607" y="407669"/>
            <a:ext cx="965200" cy="552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5400" b="1" baseline="-25000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r>
              <a:rPr sz="5400" b="1" spc="382" baseline="-25000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 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652645" y="440372"/>
            <a:ext cx="489584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307772" y="440372"/>
            <a:ext cx="12274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36600" algn="l"/>
              </a:tabLst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	</a:t>
            </a:r>
            <a:r>
              <a:rPr sz="4800" b="1" baseline="-23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20</a:t>
            </a:r>
            <a:endParaRPr sz="4800" baseline="-230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843519" y="572769"/>
            <a:ext cx="2730500" cy="1412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43585" algn="l"/>
              </a:tabLst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+5	</a:t>
            </a:r>
            <a:r>
              <a:rPr sz="4800" b="1" baseline="-22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25</a:t>
            </a:r>
            <a:endParaRPr sz="4800" b="1" baseline="-22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852170">
              <a:lnSpc>
                <a:spcPct val="100000"/>
              </a:lnSpc>
              <a:spcBef>
                <a:spcPts val="2755"/>
              </a:spcBef>
              <a:tabLst>
                <a:tab pos="2002155" algn="l"/>
                <a:tab pos="246316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5×1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78307" y="496823"/>
            <a:ext cx="1811020" cy="455930"/>
          </a:xfrm>
          <a:prstGeom prst="rect">
            <a:avLst/>
          </a:prstGeom>
          <a:solidFill>
            <a:srgbClr val="FADFE2"/>
          </a:solidFill>
        </p:spPr>
        <p:txBody>
          <a:bodyPr vert="horz" wrap="square" lIns="0" tIns="2540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00"/>
              </a:spcBef>
            </a:pPr>
            <a:r>
              <a:rPr sz="2800" b="1" spc="1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自主探究</a:t>
            </a:r>
            <a:r>
              <a:rPr sz="2800" b="1" spc="-27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endParaRPr sz="28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280025" y="3048126"/>
            <a:ext cx="2883535" cy="2767330"/>
          </a:xfrm>
          <a:prstGeom prst="rect">
            <a:avLst/>
          </a:prstGeom>
        </p:spPr>
        <p:txBody>
          <a:bodyPr vert="horz" wrap="square" lIns="0" tIns="2063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5"/>
              </a:spcBef>
            </a:pPr>
            <a:r>
              <a:rPr sz="50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□×□=</a:t>
            </a:r>
            <a:r>
              <a:rPr sz="5000" b="1" spc="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□</a:t>
            </a:r>
            <a:endParaRPr sz="5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1525"/>
              </a:spcBef>
            </a:pPr>
            <a:r>
              <a:rPr sz="50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□×□=</a:t>
            </a:r>
            <a:r>
              <a:rPr sz="5000" b="1" spc="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□</a:t>
            </a:r>
            <a:endParaRPr sz="5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277495">
              <a:lnSpc>
                <a:spcPct val="100000"/>
              </a:lnSpc>
              <a:spcBef>
                <a:spcPts val="2125"/>
              </a:spcBef>
              <a:tabLst>
                <a:tab pos="1427480" algn="l"/>
                <a:tab pos="188785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25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610600" y="2971926"/>
            <a:ext cx="2883535" cy="1940560"/>
          </a:xfrm>
          <a:prstGeom prst="rect">
            <a:avLst/>
          </a:prstGeom>
        </p:spPr>
        <p:txBody>
          <a:bodyPr vert="horz" wrap="square" lIns="0" tIns="2063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25"/>
              </a:spcBef>
            </a:pPr>
            <a:r>
              <a:rPr sz="50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□×□=</a:t>
            </a:r>
            <a:r>
              <a:rPr sz="5000" b="1" spc="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□</a:t>
            </a:r>
            <a:endParaRPr sz="5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1525"/>
              </a:spcBef>
            </a:pPr>
            <a:r>
              <a:rPr sz="50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□×□=</a:t>
            </a:r>
            <a:r>
              <a:rPr sz="5000" b="1" spc="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□</a:t>
            </a:r>
            <a:endParaRPr sz="5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550544" y="3176270"/>
            <a:ext cx="10975340" cy="10731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79575" y="1447800"/>
            <a:ext cx="382524" cy="807720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3040062" y="869314"/>
            <a:ext cx="2259330" cy="428625"/>
            <a:chOff x="3040062" y="869314"/>
            <a:chExt cx="2259330" cy="428625"/>
          </a:xfrm>
        </p:grpSpPr>
        <p:sp>
          <p:nvSpPr>
            <p:cNvPr id="6" name="object 6"/>
            <p:cNvSpPr/>
            <p:nvPr/>
          </p:nvSpPr>
          <p:spPr>
            <a:xfrm>
              <a:off x="3040062" y="999489"/>
              <a:ext cx="2259330" cy="171450"/>
            </a:xfrm>
            <a:custGeom>
              <a:avLst/>
              <a:gdLst/>
              <a:ahLst/>
              <a:cxnLst/>
              <a:rect l="l" t="t" r="r" b="b"/>
              <a:pathLst>
                <a:path w="2259329" h="171450">
                  <a:moveTo>
                    <a:pt x="788987" y="85725"/>
                  </a:moveTo>
                  <a:lnTo>
                    <a:pt x="756323" y="66675"/>
                  </a:lnTo>
                  <a:lnTo>
                    <a:pt x="646480" y="2590"/>
                  </a:lnTo>
                  <a:lnTo>
                    <a:pt x="643470" y="1181"/>
                  </a:lnTo>
                  <a:lnTo>
                    <a:pt x="640270" y="304"/>
                  </a:lnTo>
                  <a:lnTo>
                    <a:pt x="636968" y="0"/>
                  </a:lnTo>
                  <a:lnTo>
                    <a:pt x="633653" y="279"/>
                  </a:lnTo>
                  <a:lnTo>
                    <a:pt x="617829" y="18961"/>
                  </a:lnTo>
                  <a:lnTo>
                    <a:pt x="618109" y="22275"/>
                  </a:lnTo>
                  <a:lnTo>
                    <a:pt x="680694" y="66675"/>
                  </a:lnTo>
                  <a:lnTo>
                    <a:pt x="0" y="66675"/>
                  </a:lnTo>
                  <a:lnTo>
                    <a:pt x="0" y="104775"/>
                  </a:lnTo>
                  <a:lnTo>
                    <a:pt x="680694" y="104775"/>
                  </a:lnTo>
                  <a:lnTo>
                    <a:pt x="627278" y="135940"/>
                  </a:lnTo>
                  <a:lnTo>
                    <a:pt x="617829" y="152488"/>
                  </a:lnTo>
                  <a:lnTo>
                    <a:pt x="618134" y="155790"/>
                  </a:lnTo>
                  <a:lnTo>
                    <a:pt x="636968" y="171450"/>
                  </a:lnTo>
                  <a:lnTo>
                    <a:pt x="640270" y="171145"/>
                  </a:lnTo>
                  <a:lnTo>
                    <a:pt x="643470" y="170268"/>
                  </a:lnTo>
                  <a:lnTo>
                    <a:pt x="646480" y="168859"/>
                  </a:lnTo>
                  <a:lnTo>
                    <a:pt x="756323" y="104775"/>
                  </a:lnTo>
                  <a:lnTo>
                    <a:pt x="788987" y="85725"/>
                  </a:lnTo>
                  <a:close/>
                </a:path>
                <a:path w="2259329" h="171450">
                  <a:moveTo>
                    <a:pt x="2259012" y="85725"/>
                  </a:moveTo>
                  <a:lnTo>
                    <a:pt x="2226348" y="66675"/>
                  </a:lnTo>
                  <a:lnTo>
                    <a:pt x="2116505" y="2590"/>
                  </a:lnTo>
                  <a:lnTo>
                    <a:pt x="2113496" y="1181"/>
                  </a:lnTo>
                  <a:lnTo>
                    <a:pt x="2110295" y="304"/>
                  </a:lnTo>
                  <a:lnTo>
                    <a:pt x="2106993" y="0"/>
                  </a:lnTo>
                  <a:lnTo>
                    <a:pt x="2103678" y="279"/>
                  </a:lnTo>
                  <a:lnTo>
                    <a:pt x="2087854" y="18961"/>
                  </a:lnTo>
                  <a:lnTo>
                    <a:pt x="2088134" y="22275"/>
                  </a:lnTo>
                  <a:lnTo>
                    <a:pt x="2150719" y="66675"/>
                  </a:lnTo>
                  <a:lnTo>
                    <a:pt x="1468437" y="66675"/>
                  </a:lnTo>
                  <a:lnTo>
                    <a:pt x="1468437" y="104775"/>
                  </a:lnTo>
                  <a:lnTo>
                    <a:pt x="2150719" y="104775"/>
                  </a:lnTo>
                  <a:lnTo>
                    <a:pt x="2097303" y="135940"/>
                  </a:lnTo>
                  <a:lnTo>
                    <a:pt x="2087854" y="152488"/>
                  </a:lnTo>
                  <a:lnTo>
                    <a:pt x="2088159" y="155790"/>
                  </a:lnTo>
                  <a:lnTo>
                    <a:pt x="2106993" y="171450"/>
                  </a:lnTo>
                  <a:lnTo>
                    <a:pt x="2110295" y="171145"/>
                  </a:lnTo>
                  <a:lnTo>
                    <a:pt x="2113496" y="170268"/>
                  </a:lnTo>
                  <a:lnTo>
                    <a:pt x="2116505" y="168859"/>
                  </a:lnTo>
                  <a:lnTo>
                    <a:pt x="2226348" y="104775"/>
                  </a:lnTo>
                  <a:lnTo>
                    <a:pt x="2259012" y="85725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3849687" y="869314"/>
              <a:ext cx="640080" cy="428625"/>
            </a:xfrm>
            <a:custGeom>
              <a:avLst/>
              <a:gdLst/>
              <a:ahLst/>
              <a:cxnLst/>
              <a:rect l="l" t="t" r="r" b="b"/>
              <a:pathLst>
                <a:path w="640079" h="428625">
                  <a:moveTo>
                    <a:pt x="639762" y="428625"/>
                  </a:moveTo>
                  <a:lnTo>
                    <a:pt x="0" y="428625"/>
                  </a:lnTo>
                  <a:lnTo>
                    <a:pt x="0" y="0"/>
                  </a:lnTo>
                  <a:lnTo>
                    <a:pt x="639762" y="0"/>
                  </a:lnTo>
                  <a:lnTo>
                    <a:pt x="639762" y="19050"/>
                  </a:lnTo>
                  <a:lnTo>
                    <a:pt x="38100" y="19050"/>
                  </a:lnTo>
                  <a:lnTo>
                    <a:pt x="19050" y="38100"/>
                  </a:lnTo>
                  <a:lnTo>
                    <a:pt x="38100" y="38100"/>
                  </a:lnTo>
                  <a:lnTo>
                    <a:pt x="38100" y="390525"/>
                  </a:lnTo>
                  <a:lnTo>
                    <a:pt x="19050" y="390525"/>
                  </a:lnTo>
                  <a:lnTo>
                    <a:pt x="38100" y="409575"/>
                  </a:lnTo>
                  <a:lnTo>
                    <a:pt x="639762" y="409575"/>
                  </a:lnTo>
                  <a:lnTo>
                    <a:pt x="639762" y="428625"/>
                  </a:lnTo>
                  <a:close/>
                </a:path>
                <a:path w="640079" h="428625">
                  <a:moveTo>
                    <a:pt x="38100" y="38100"/>
                  </a:moveTo>
                  <a:lnTo>
                    <a:pt x="19050" y="38100"/>
                  </a:lnTo>
                  <a:lnTo>
                    <a:pt x="38100" y="19050"/>
                  </a:lnTo>
                  <a:lnTo>
                    <a:pt x="38100" y="38100"/>
                  </a:lnTo>
                  <a:close/>
                </a:path>
                <a:path w="640079" h="428625">
                  <a:moveTo>
                    <a:pt x="601662" y="38100"/>
                  </a:moveTo>
                  <a:lnTo>
                    <a:pt x="38100" y="38100"/>
                  </a:lnTo>
                  <a:lnTo>
                    <a:pt x="38100" y="19050"/>
                  </a:lnTo>
                  <a:lnTo>
                    <a:pt x="601662" y="19050"/>
                  </a:lnTo>
                  <a:lnTo>
                    <a:pt x="601662" y="38100"/>
                  </a:lnTo>
                  <a:close/>
                </a:path>
                <a:path w="640079" h="428625">
                  <a:moveTo>
                    <a:pt x="601662" y="409575"/>
                  </a:moveTo>
                  <a:lnTo>
                    <a:pt x="601662" y="19050"/>
                  </a:lnTo>
                  <a:lnTo>
                    <a:pt x="620712" y="38100"/>
                  </a:lnTo>
                  <a:lnTo>
                    <a:pt x="639762" y="38100"/>
                  </a:lnTo>
                  <a:lnTo>
                    <a:pt x="639762" y="390525"/>
                  </a:lnTo>
                  <a:lnTo>
                    <a:pt x="620712" y="390525"/>
                  </a:lnTo>
                  <a:lnTo>
                    <a:pt x="601662" y="409575"/>
                  </a:lnTo>
                  <a:close/>
                </a:path>
                <a:path w="640079" h="428625">
                  <a:moveTo>
                    <a:pt x="639762" y="38100"/>
                  </a:moveTo>
                  <a:lnTo>
                    <a:pt x="620712" y="38100"/>
                  </a:lnTo>
                  <a:lnTo>
                    <a:pt x="601662" y="19050"/>
                  </a:lnTo>
                  <a:lnTo>
                    <a:pt x="639762" y="19050"/>
                  </a:lnTo>
                  <a:lnTo>
                    <a:pt x="639762" y="38100"/>
                  </a:lnTo>
                  <a:close/>
                </a:path>
                <a:path w="640079" h="428625">
                  <a:moveTo>
                    <a:pt x="38100" y="409575"/>
                  </a:moveTo>
                  <a:lnTo>
                    <a:pt x="19050" y="390525"/>
                  </a:lnTo>
                  <a:lnTo>
                    <a:pt x="38100" y="390525"/>
                  </a:lnTo>
                  <a:lnTo>
                    <a:pt x="38100" y="409575"/>
                  </a:lnTo>
                  <a:close/>
                </a:path>
                <a:path w="640079" h="428625">
                  <a:moveTo>
                    <a:pt x="601662" y="409575"/>
                  </a:moveTo>
                  <a:lnTo>
                    <a:pt x="38100" y="409575"/>
                  </a:lnTo>
                  <a:lnTo>
                    <a:pt x="38100" y="390525"/>
                  </a:lnTo>
                  <a:lnTo>
                    <a:pt x="601662" y="390525"/>
                  </a:lnTo>
                  <a:lnTo>
                    <a:pt x="601662" y="409575"/>
                  </a:lnTo>
                  <a:close/>
                </a:path>
                <a:path w="640079" h="428625">
                  <a:moveTo>
                    <a:pt x="639762" y="409575"/>
                  </a:moveTo>
                  <a:lnTo>
                    <a:pt x="601662" y="409575"/>
                  </a:lnTo>
                  <a:lnTo>
                    <a:pt x="620712" y="390525"/>
                  </a:lnTo>
                  <a:lnTo>
                    <a:pt x="639762" y="390525"/>
                  </a:lnTo>
                  <a:lnTo>
                    <a:pt x="639762" y="409575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8" name="object 8"/>
          <p:cNvSpPr/>
          <p:nvPr/>
        </p:nvSpPr>
        <p:spPr>
          <a:xfrm>
            <a:off x="5384800" y="869314"/>
            <a:ext cx="640080" cy="428625"/>
          </a:xfrm>
          <a:custGeom>
            <a:avLst/>
            <a:gdLst/>
            <a:ahLst/>
            <a:cxnLst/>
            <a:rect l="l" t="t" r="r" b="b"/>
            <a:pathLst>
              <a:path w="640079" h="428625">
                <a:moveTo>
                  <a:pt x="639762" y="428625"/>
                </a:moveTo>
                <a:lnTo>
                  <a:pt x="0" y="428625"/>
                </a:lnTo>
                <a:lnTo>
                  <a:pt x="0" y="0"/>
                </a:lnTo>
                <a:lnTo>
                  <a:pt x="639762" y="0"/>
                </a:lnTo>
                <a:lnTo>
                  <a:pt x="639762" y="19050"/>
                </a:lnTo>
                <a:lnTo>
                  <a:pt x="38100" y="19050"/>
                </a:lnTo>
                <a:lnTo>
                  <a:pt x="19050" y="38100"/>
                </a:lnTo>
                <a:lnTo>
                  <a:pt x="38100" y="38100"/>
                </a:lnTo>
                <a:lnTo>
                  <a:pt x="38100" y="390525"/>
                </a:lnTo>
                <a:lnTo>
                  <a:pt x="19050" y="390525"/>
                </a:lnTo>
                <a:lnTo>
                  <a:pt x="38100" y="409575"/>
                </a:lnTo>
                <a:lnTo>
                  <a:pt x="639762" y="409575"/>
                </a:lnTo>
                <a:lnTo>
                  <a:pt x="639762" y="428625"/>
                </a:lnTo>
                <a:close/>
              </a:path>
              <a:path w="640079" h="428625">
                <a:moveTo>
                  <a:pt x="38100" y="38100"/>
                </a:moveTo>
                <a:lnTo>
                  <a:pt x="19050" y="38100"/>
                </a:lnTo>
                <a:lnTo>
                  <a:pt x="38100" y="19050"/>
                </a:lnTo>
                <a:lnTo>
                  <a:pt x="38100" y="38100"/>
                </a:lnTo>
                <a:close/>
              </a:path>
              <a:path w="640079" h="428625">
                <a:moveTo>
                  <a:pt x="601662" y="38100"/>
                </a:moveTo>
                <a:lnTo>
                  <a:pt x="38100" y="38100"/>
                </a:lnTo>
                <a:lnTo>
                  <a:pt x="38100" y="19050"/>
                </a:lnTo>
                <a:lnTo>
                  <a:pt x="601662" y="19050"/>
                </a:lnTo>
                <a:lnTo>
                  <a:pt x="601662" y="38100"/>
                </a:lnTo>
                <a:close/>
              </a:path>
              <a:path w="640079" h="428625">
                <a:moveTo>
                  <a:pt x="601662" y="409575"/>
                </a:moveTo>
                <a:lnTo>
                  <a:pt x="601662" y="19050"/>
                </a:lnTo>
                <a:lnTo>
                  <a:pt x="620712" y="38100"/>
                </a:lnTo>
                <a:lnTo>
                  <a:pt x="639762" y="38100"/>
                </a:lnTo>
                <a:lnTo>
                  <a:pt x="639762" y="390525"/>
                </a:lnTo>
                <a:lnTo>
                  <a:pt x="620712" y="390525"/>
                </a:lnTo>
                <a:lnTo>
                  <a:pt x="601662" y="409575"/>
                </a:lnTo>
                <a:close/>
              </a:path>
              <a:path w="640079" h="428625">
                <a:moveTo>
                  <a:pt x="639762" y="38100"/>
                </a:moveTo>
                <a:lnTo>
                  <a:pt x="620712" y="38100"/>
                </a:lnTo>
                <a:lnTo>
                  <a:pt x="601662" y="19050"/>
                </a:lnTo>
                <a:lnTo>
                  <a:pt x="639762" y="19050"/>
                </a:lnTo>
                <a:lnTo>
                  <a:pt x="639762" y="38100"/>
                </a:lnTo>
                <a:close/>
              </a:path>
              <a:path w="640079" h="428625">
                <a:moveTo>
                  <a:pt x="38100" y="409575"/>
                </a:moveTo>
                <a:lnTo>
                  <a:pt x="19050" y="390525"/>
                </a:lnTo>
                <a:lnTo>
                  <a:pt x="38100" y="390525"/>
                </a:lnTo>
                <a:lnTo>
                  <a:pt x="38100" y="409575"/>
                </a:lnTo>
                <a:close/>
              </a:path>
              <a:path w="640079" h="428625">
                <a:moveTo>
                  <a:pt x="601662" y="409575"/>
                </a:moveTo>
                <a:lnTo>
                  <a:pt x="38100" y="409575"/>
                </a:lnTo>
                <a:lnTo>
                  <a:pt x="38100" y="390525"/>
                </a:lnTo>
                <a:lnTo>
                  <a:pt x="601662" y="390525"/>
                </a:lnTo>
                <a:lnTo>
                  <a:pt x="601662" y="409575"/>
                </a:lnTo>
                <a:close/>
              </a:path>
              <a:path w="640079" h="428625">
                <a:moveTo>
                  <a:pt x="639762" y="409575"/>
                </a:moveTo>
                <a:lnTo>
                  <a:pt x="601662" y="409575"/>
                </a:lnTo>
                <a:lnTo>
                  <a:pt x="620712" y="390525"/>
                </a:lnTo>
                <a:lnTo>
                  <a:pt x="639762" y="390525"/>
                </a:lnTo>
                <a:lnTo>
                  <a:pt x="639762" y="409575"/>
                </a:lnTo>
                <a:close/>
              </a:path>
            </a:pathLst>
          </a:custGeom>
          <a:solidFill>
            <a:srgbClr val="1F93CE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6134062" y="869314"/>
            <a:ext cx="1461135" cy="428625"/>
            <a:chOff x="6134062" y="869314"/>
            <a:chExt cx="1461135" cy="428625"/>
          </a:xfrm>
        </p:grpSpPr>
        <p:sp>
          <p:nvSpPr>
            <p:cNvPr id="10" name="object 10"/>
            <p:cNvSpPr/>
            <p:nvPr/>
          </p:nvSpPr>
          <p:spPr>
            <a:xfrm>
              <a:off x="6134062" y="998207"/>
              <a:ext cx="789305" cy="171450"/>
            </a:xfrm>
            <a:custGeom>
              <a:avLst/>
              <a:gdLst/>
              <a:ahLst/>
              <a:cxnLst/>
              <a:rect l="l" t="t" r="r" b="b"/>
              <a:pathLst>
                <a:path w="789304" h="171450">
                  <a:moveTo>
                    <a:pt x="680719" y="66588"/>
                  </a:moveTo>
                  <a:lnTo>
                    <a:pt x="627214" y="35521"/>
                  </a:lnTo>
                  <a:lnTo>
                    <a:pt x="617740" y="18999"/>
                  </a:lnTo>
                  <a:lnTo>
                    <a:pt x="618032" y="15697"/>
                  </a:lnTo>
                  <a:lnTo>
                    <a:pt x="636828" y="0"/>
                  </a:lnTo>
                  <a:lnTo>
                    <a:pt x="640143" y="304"/>
                  </a:lnTo>
                  <a:lnTo>
                    <a:pt x="643343" y="1168"/>
                  </a:lnTo>
                  <a:lnTo>
                    <a:pt x="646353" y="2578"/>
                  </a:lnTo>
                  <a:lnTo>
                    <a:pt x="756348" y="66446"/>
                  </a:lnTo>
                  <a:lnTo>
                    <a:pt x="680719" y="66588"/>
                  </a:lnTo>
                  <a:close/>
                </a:path>
                <a:path w="789304" h="171450">
                  <a:moveTo>
                    <a:pt x="713416" y="85572"/>
                  </a:moveTo>
                  <a:lnTo>
                    <a:pt x="680719" y="66588"/>
                  </a:lnTo>
                  <a:lnTo>
                    <a:pt x="751179" y="66446"/>
                  </a:lnTo>
                  <a:lnTo>
                    <a:pt x="751184" y="69062"/>
                  </a:lnTo>
                  <a:lnTo>
                    <a:pt x="741591" y="69062"/>
                  </a:lnTo>
                  <a:lnTo>
                    <a:pt x="713416" y="85572"/>
                  </a:lnTo>
                  <a:close/>
                </a:path>
                <a:path w="789304" h="171450">
                  <a:moveTo>
                    <a:pt x="637171" y="171450"/>
                  </a:moveTo>
                  <a:lnTo>
                    <a:pt x="618007" y="152527"/>
                  </a:lnTo>
                  <a:lnTo>
                    <a:pt x="618274" y="149212"/>
                  </a:lnTo>
                  <a:lnTo>
                    <a:pt x="680795" y="104688"/>
                  </a:lnTo>
                  <a:lnTo>
                    <a:pt x="751255" y="104546"/>
                  </a:lnTo>
                  <a:lnTo>
                    <a:pt x="751179" y="66446"/>
                  </a:lnTo>
                  <a:lnTo>
                    <a:pt x="756348" y="66446"/>
                  </a:lnTo>
                  <a:lnTo>
                    <a:pt x="789025" y="85420"/>
                  </a:lnTo>
                  <a:lnTo>
                    <a:pt x="646684" y="168833"/>
                  </a:lnTo>
                  <a:lnTo>
                    <a:pt x="643686" y="170256"/>
                  </a:lnTo>
                  <a:lnTo>
                    <a:pt x="640486" y="171145"/>
                  </a:lnTo>
                  <a:lnTo>
                    <a:pt x="637171" y="171450"/>
                  </a:lnTo>
                  <a:close/>
                </a:path>
                <a:path w="789304" h="171450">
                  <a:moveTo>
                    <a:pt x="76" y="106057"/>
                  </a:moveTo>
                  <a:lnTo>
                    <a:pt x="0" y="67957"/>
                  </a:lnTo>
                  <a:lnTo>
                    <a:pt x="680719" y="66588"/>
                  </a:lnTo>
                  <a:lnTo>
                    <a:pt x="713416" y="85572"/>
                  </a:lnTo>
                  <a:lnTo>
                    <a:pt x="680795" y="104688"/>
                  </a:lnTo>
                  <a:lnTo>
                    <a:pt x="76" y="106057"/>
                  </a:lnTo>
                  <a:close/>
                </a:path>
                <a:path w="789304" h="171450">
                  <a:moveTo>
                    <a:pt x="741654" y="101968"/>
                  </a:moveTo>
                  <a:lnTo>
                    <a:pt x="713416" y="85572"/>
                  </a:lnTo>
                  <a:lnTo>
                    <a:pt x="741591" y="69062"/>
                  </a:lnTo>
                  <a:lnTo>
                    <a:pt x="741654" y="101968"/>
                  </a:lnTo>
                  <a:close/>
                </a:path>
                <a:path w="789304" h="171450">
                  <a:moveTo>
                    <a:pt x="751250" y="101968"/>
                  </a:moveTo>
                  <a:lnTo>
                    <a:pt x="741654" y="101968"/>
                  </a:lnTo>
                  <a:lnTo>
                    <a:pt x="741591" y="69062"/>
                  </a:lnTo>
                  <a:lnTo>
                    <a:pt x="751184" y="69062"/>
                  </a:lnTo>
                  <a:lnTo>
                    <a:pt x="751250" y="101968"/>
                  </a:lnTo>
                  <a:close/>
                </a:path>
                <a:path w="789304" h="171450">
                  <a:moveTo>
                    <a:pt x="680795" y="104688"/>
                  </a:moveTo>
                  <a:lnTo>
                    <a:pt x="713416" y="85572"/>
                  </a:lnTo>
                  <a:lnTo>
                    <a:pt x="741654" y="101968"/>
                  </a:lnTo>
                  <a:lnTo>
                    <a:pt x="751250" y="101968"/>
                  </a:lnTo>
                  <a:lnTo>
                    <a:pt x="751255" y="104546"/>
                  </a:lnTo>
                  <a:lnTo>
                    <a:pt x="680795" y="104688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6953250" y="869314"/>
              <a:ext cx="641350" cy="428625"/>
            </a:xfrm>
            <a:custGeom>
              <a:avLst/>
              <a:gdLst/>
              <a:ahLst/>
              <a:cxnLst/>
              <a:rect l="l" t="t" r="r" b="b"/>
              <a:pathLst>
                <a:path w="641350" h="428625">
                  <a:moveTo>
                    <a:pt x="641350" y="428625"/>
                  </a:moveTo>
                  <a:lnTo>
                    <a:pt x="0" y="428625"/>
                  </a:lnTo>
                  <a:lnTo>
                    <a:pt x="0" y="0"/>
                  </a:lnTo>
                  <a:lnTo>
                    <a:pt x="641350" y="0"/>
                  </a:lnTo>
                  <a:lnTo>
                    <a:pt x="641350" y="19050"/>
                  </a:lnTo>
                  <a:lnTo>
                    <a:pt x="38100" y="19050"/>
                  </a:lnTo>
                  <a:lnTo>
                    <a:pt x="19050" y="38100"/>
                  </a:lnTo>
                  <a:lnTo>
                    <a:pt x="38100" y="38100"/>
                  </a:lnTo>
                  <a:lnTo>
                    <a:pt x="38100" y="390525"/>
                  </a:lnTo>
                  <a:lnTo>
                    <a:pt x="19050" y="390525"/>
                  </a:lnTo>
                  <a:lnTo>
                    <a:pt x="38100" y="409575"/>
                  </a:lnTo>
                  <a:lnTo>
                    <a:pt x="641350" y="409575"/>
                  </a:lnTo>
                  <a:lnTo>
                    <a:pt x="641350" y="428625"/>
                  </a:lnTo>
                  <a:close/>
                </a:path>
                <a:path w="641350" h="428625">
                  <a:moveTo>
                    <a:pt x="38100" y="38100"/>
                  </a:moveTo>
                  <a:lnTo>
                    <a:pt x="19050" y="38100"/>
                  </a:lnTo>
                  <a:lnTo>
                    <a:pt x="38100" y="19050"/>
                  </a:lnTo>
                  <a:lnTo>
                    <a:pt x="38100" y="38100"/>
                  </a:lnTo>
                  <a:close/>
                </a:path>
                <a:path w="641350" h="428625">
                  <a:moveTo>
                    <a:pt x="603250" y="38100"/>
                  </a:moveTo>
                  <a:lnTo>
                    <a:pt x="38100" y="38100"/>
                  </a:lnTo>
                  <a:lnTo>
                    <a:pt x="38100" y="19050"/>
                  </a:lnTo>
                  <a:lnTo>
                    <a:pt x="603250" y="19050"/>
                  </a:lnTo>
                  <a:lnTo>
                    <a:pt x="603250" y="38100"/>
                  </a:lnTo>
                  <a:close/>
                </a:path>
                <a:path w="641350" h="428625">
                  <a:moveTo>
                    <a:pt x="603250" y="409575"/>
                  </a:moveTo>
                  <a:lnTo>
                    <a:pt x="603250" y="19050"/>
                  </a:lnTo>
                  <a:lnTo>
                    <a:pt x="622300" y="38100"/>
                  </a:lnTo>
                  <a:lnTo>
                    <a:pt x="641350" y="38100"/>
                  </a:lnTo>
                  <a:lnTo>
                    <a:pt x="641350" y="390525"/>
                  </a:lnTo>
                  <a:lnTo>
                    <a:pt x="622300" y="390525"/>
                  </a:lnTo>
                  <a:lnTo>
                    <a:pt x="603250" y="409575"/>
                  </a:lnTo>
                  <a:close/>
                </a:path>
                <a:path w="641350" h="428625">
                  <a:moveTo>
                    <a:pt x="641350" y="38100"/>
                  </a:moveTo>
                  <a:lnTo>
                    <a:pt x="622300" y="38100"/>
                  </a:lnTo>
                  <a:lnTo>
                    <a:pt x="603250" y="19050"/>
                  </a:lnTo>
                  <a:lnTo>
                    <a:pt x="641350" y="19050"/>
                  </a:lnTo>
                  <a:lnTo>
                    <a:pt x="641350" y="38100"/>
                  </a:lnTo>
                  <a:close/>
                </a:path>
                <a:path w="641350" h="428625">
                  <a:moveTo>
                    <a:pt x="38100" y="409575"/>
                  </a:moveTo>
                  <a:lnTo>
                    <a:pt x="19050" y="390525"/>
                  </a:lnTo>
                  <a:lnTo>
                    <a:pt x="38100" y="390525"/>
                  </a:lnTo>
                  <a:lnTo>
                    <a:pt x="38100" y="409575"/>
                  </a:lnTo>
                  <a:close/>
                </a:path>
                <a:path w="641350" h="428625">
                  <a:moveTo>
                    <a:pt x="603250" y="409575"/>
                  </a:moveTo>
                  <a:lnTo>
                    <a:pt x="38100" y="409575"/>
                  </a:lnTo>
                  <a:lnTo>
                    <a:pt x="38100" y="390525"/>
                  </a:lnTo>
                  <a:lnTo>
                    <a:pt x="603250" y="390525"/>
                  </a:lnTo>
                  <a:lnTo>
                    <a:pt x="603250" y="409575"/>
                  </a:lnTo>
                  <a:close/>
                </a:path>
                <a:path w="641350" h="428625">
                  <a:moveTo>
                    <a:pt x="641350" y="409575"/>
                  </a:moveTo>
                  <a:lnTo>
                    <a:pt x="603250" y="409575"/>
                  </a:lnTo>
                  <a:lnTo>
                    <a:pt x="622300" y="390525"/>
                  </a:lnTo>
                  <a:lnTo>
                    <a:pt x="641350" y="390525"/>
                  </a:lnTo>
                  <a:lnTo>
                    <a:pt x="641350" y="409575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7707274" y="853439"/>
            <a:ext cx="1411605" cy="428625"/>
            <a:chOff x="7707274" y="853439"/>
            <a:chExt cx="1411605" cy="428625"/>
          </a:xfrm>
        </p:grpSpPr>
        <p:sp>
          <p:nvSpPr>
            <p:cNvPr id="13" name="object 13"/>
            <p:cNvSpPr/>
            <p:nvPr/>
          </p:nvSpPr>
          <p:spPr>
            <a:xfrm>
              <a:off x="7707274" y="999794"/>
              <a:ext cx="789305" cy="171450"/>
            </a:xfrm>
            <a:custGeom>
              <a:avLst/>
              <a:gdLst/>
              <a:ahLst/>
              <a:cxnLst/>
              <a:rect l="l" t="t" r="r" b="b"/>
              <a:pathLst>
                <a:path w="789304" h="171450">
                  <a:moveTo>
                    <a:pt x="680719" y="66588"/>
                  </a:moveTo>
                  <a:lnTo>
                    <a:pt x="627214" y="35521"/>
                  </a:lnTo>
                  <a:lnTo>
                    <a:pt x="617740" y="18999"/>
                  </a:lnTo>
                  <a:lnTo>
                    <a:pt x="618032" y="15697"/>
                  </a:lnTo>
                  <a:lnTo>
                    <a:pt x="636828" y="0"/>
                  </a:lnTo>
                  <a:lnTo>
                    <a:pt x="640143" y="304"/>
                  </a:lnTo>
                  <a:lnTo>
                    <a:pt x="643343" y="1168"/>
                  </a:lnTo>
                  <a:lnTo>
                    <a:pt x="646353" y="2578"/>
                  </a:lnTo>
                  <a:lnTo>
                    <a:pt x="756348" y="66446"/>
                  </a:lnTo>
                  <a:lnTo>
                    <a:pt x="680719" y="66588"/>
                  </a:lnTo>
                  <a:close/>
                </a:path>
                <a:path w="789304" h="171450">
                  <a:moveTo>
                    <a:pt x="713416" y="85572"/>
                  </a:moveTo>
                  <a:lnTo>
                    <a:pt x="680719" y="66588"/>
                  </a:lnTo>
                  <a:lnTo>
                    <a:pt x="751179" y="66446"/>
                  </a:lnTo>
                  <a:lnTo>
                    <a:pt x="751184" y="69062"/>
                  </a:lnTo>
                  <a:lnTo>
                    <a:pt x="741591" y="69062"/>
                  </a:lnTo>
                  <a:lnTo>
                    <a:pt x="713416" y="85572"/>
                  </a:lnTo>
                  <a:close/>
                </a:path>
                <a:path w="789304" h="171450">
                  <a:moveTo>
                    <a:pt x="637171" y="171450"/>
                  </a:moveTo>
                  <a:lnTo>
                    <a:pt x="618007" y="152527"/>
                  </a:lnTo>
                  <a:lnTo>
                    <a:pt x="618274" y="149212"/>
                  </a:lnTo>
                  <a:lnTo>
                    <a:pt x="680795" y="104688"/>
                  </a:lnTo>
                  <a:lnTo>
                    <a:pt x="751255" y="104546"/>
                  </a:lnTo>
                  <a:lnTo>
                    <a:pt x="751179" y="66446"/>
                  </a:lnTo>
                  <a:lnTo>
                    <a:pt x="756348" y="66446"/>
                  </a:lnTo>
                  <a:lnTo>
                    <a:pt x="789025" y="85420"/>
                  </a:lnTo>
                  <a:lnTo>
                    <a:pt x="646684" y="168833"/>
                  </a:lnTo>
                  <a:lnTo>
                    <a:pt x="643686" y="170256"/>
                  </a:lnTo>
                  <a:lnTo>
                    <a:pt x="640486" y="171145"/>
                  </a:lnTo>
                  <a:lnTo>
                    <a:pt x="637171" y="171450"/>
                  </a:lnTo>
                  <a:close/>
                </a:path>
                <a:path w="789304" h="171450">
                  <a:moveTo>
                    <a:pt x="76" y="106057"/>
                  </a:moveTo>
                  <a:lnTo>
                    <a:pt x="0" y="67957"/>
                  </a:lnTo>
                  <a:lnTo>
                    <a:pt x="680719" y="66588"/>
                  </a:lnTo>
                  <a:lnTo>
                    <a:pt x="713416" y="85572"/>
                  </a:lnTo>
                  <a:lnTo>
                    <a:pt x="680795" y="104688"/>
                  </a:lnTo>
                  <a:lnTo>
                    <a:pt x="76" y="106057"/>
                  </a:lnTo>
                  <a:close/>
                </a:path>
                <a:path w="789304" h="171450">
                  <a:moveTo>
                    <a:pt x="741654" y="101968"/>
                  </a:moveTo>
                  <a:lnTo>
                    <a:pt x="713416" y="85572"/>
                  </a:lnTo>
                  <a:lnTo>
                    <a:pt x="741591" y="69062"/>
                  </a:lnTo>
                  <a:lnTo>
                    <a:pt x="741654" y="101968"/>
                  </a:lnTo>
                  <a:close/>
                </a:path>
                <a:path w="789304" h="171450">
                  <a:moveTo>
                    <a:pt x="751250" y="101968"/>
                  </a:moveTo>
                  <a:lnTo>
                    <a:pt x="741654" y="101968"/>
                  </a:lnTo>
                  <a:lnTo>
                    <a:pt x="741591" y="69062"/>
                  </a:lnTo>
                  <a:lnTo>
                    <a:pt x="751184" y="69062"/>
                  </a:lnTo>
                  <a:lnTo>
                    <a:pt x="751250" y="101968"/>
                  </a:lnTo>
                  <a:close/>
                </a:path>
                <a:path w="789304" h="171450">
                  <a:moveTo>
                    <a:pt x="680795" y="104688"/>
                  </a:moveTo>
                  <a:lnTo>
                    <a:pt x="713416" y="85572"/>
                  </a:lnTo>
                  <a:lnTo>
                    <a:pt x="741654" y="101968"/>
                  </a:lnTo>
                  <a:lnTo>
                    <a:pt x="751250" y="101968"/>
                  </a:lnTo>
                  <a:lnTo>
                    <a:pt x="751255" y="104546"/>
                  </a:lnTo>
                  <a:lnTo>
                    <a:pt x="680795" y="104688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8477250" y="853439"/>
              <a:ext cx="641350" cy="428625"/>
            </a:xfrm>
            <a:custGeom>
              <a:avLst/>
              <a:gdLst/>
              <a:ahLst/>
              <a:cxnLst/>
              <a:rect l="l" t="t" r="r" b="b"/>
              <a:pathLst>
                <a:path w="641350" h="428625">
                  <a:moveTo>
                    <a:pt x="641350" y="428625"/>
                  </a:moveTo>
                  <a:lnTo>
                    <a:pt x="0" y="428625"/>
                  </a:lnTo>
                  <a:lnTo>
                    <a:pt x="0" y="0"/>
                  </a:lnTo>
                  <a:lnTo>
                    <a:pt x="641350" y="0"/>
                  </a:lnTo>
                  <a:lnTo>
                    <a:pt x="641350" y="19050"/>
                  </a:lnTo>
                  <a:lnTo>
                    <a:pt x="38100" y="19050"/>
                  </a:lnTo>
                  <a:lnTo>
                    <a:pt x="19050" y="38100"/>
                  </a:lnTo>
                  <a:lnTo>
                    <a:pt x="38100" y="38100"/>
                  </a:lnTo>
                  <a:lnTo>
                    <a:pt x="38100" y="390525"/>
                  </a:lnTo>
                  <a:lnTo>
                    <a:pt x="19050" y="390525"/>
                  </a:lnTo>
                  <a:lnTo>
                    <a:pt x="38100" y="409575"/>
                  </a:lnTo>
                  <a:lnTo>
                    <a:pt x="641350" y="409575"/>
                  </a:lnTo>
                  <a:lnTo>
                    <a:pt x="641350" y="428625"/>
                  </a:lnTo>
                  <a:close/>
                </a:path>
                <a:path w="641350" h="428625">
                  <a:moveTo>
                    <a:pt x="38100" y="38100"/>
                  </a:moveTo>
                  <a:lnTo>
                    <a:pt x="19050" y="38100"/>
                  </a:lnTo>
                  <a:lnTo>
                    <a:pt x="38100" y="19050"/>
                  </a:lnTo>
                  <a:lnTo>
                    <a:pt x="38100" y="38100"/>
                  </a:lnTo>
                  <a:close/>
                </a:path>
                <a:path w="641350" h="428625">
                  <a:moveTo>
                    <a:pt x="603250" y="38100"/>
                  </a:moveTo>
                  <a:lnTo>
                    <a:pt x="38100" y="38100"/>
                  </a:lnTo>
                  <a:lnTo>
                    <a:pt x="38100" y="19050"/>
                  </a:lnTo>
                  <a:lnTo>
                    <a:pt x="603250" y="19050"/>
                  </a:lnTo>
                  <a:lnTo>
                    <a:pt x="603250" y="38100"/>
                  </a:lnTo>
                  <a:close/>
                </a:path>
                <a:path w="641350" h="428625">
                  <a:moveTo>
                    <a:pt x="603250" y="409575"/>
                  </a:moveTo>
                  <a:lnTo>
                    <a:pt x="603250" y="19050"/>
                  </a:lnTo>
                  <a:lnTo>
                    <a:pt x="622300" y="38100"/>
                  </a:lnTo>
                  <a:lnTo>
                    <a:pt x="641350" y="38100"/>
                  </a:lnTo>
                  <a:lnTo>
                    <a:pt x="641350" y="390525"/>
                  </a:lnTo>
                  <a:lnTo>
                    <a:pt x="622300" y="390525"/>
                  </a:lnTo>
                  <a:lnTo>
                    <a:pt x="603250" y="409575"/>
                  </a:lnTo>
                  <a:close/>
                </a:path>
                <a:path w="641350" h="428625">
                  <a:moveTo>
                    <a:pt x="641350" y="38100"/>
                  </a:moveTo>
                  <a:lnTo>
                    <a:pt x="622300" y="38100"/>
                  </a:lnTo>
                  <a:lnTo>
                    <a:pt x="603250" y="19050"/>
                  </a:lnTo>
                  <a:lnTo>
                    <a:pt x="641350" y="19050"/>
                  </a:lnTo>
                  <a:lnTo>
                    <a:pt x="641350" y="38100"/>
                  </a:lnTo>
                  <a:close/>
                </a:path>
                <a:path w="641350" h="428625">
                  <a:moveTo>
                    <a:pt x="38100" y="409575"/>
                  </a:moveTo>
                  <a:lnTo>
                    <a:pt x="19050" y="390525"/>
                  </a:lnTo>
                  <a:lnTo>
                    <a:pt x="38100" y="390525"/>
                  </a:lnTo>
                  <a:lnTo>
                    <a:pt x="38100" y="409575"/>
                  </a:lnTo>
                  <a:close/>
                </a:path>
                <a:path w="641350" h="428625">
                  <a:moveTo>
                    <a:pt x="603250" y="409575"/>
                  </a:moveTo>
                  <a:lnTo>
                    <a:pt x="38100" y="409575"/>
                  </a:lnTo>
                  <a:lnTo>
                    <a:pt x="38100" y="390525"/>
                  </a:lnTo>
                  <a:lnTo>
                    <a:pt x="603250" y="390525"/>
                  </a:lnTo>
                  <a:lnTo>
                    <a:pt x="603250" y="409575"/>
                  </a:lnTo>
                  <a:close/>
                </a:path>
                <a:path w="641350" h="428625">
                  <a:moveTo>
                    <a:pt x="641350" y="409575"/>
                  </a:moveTo>
                  <a:lnTo>
                    <a:pt x="603250" y="409575"/>
                  </a:lnTo>
                  <a:lnTo>
                    <a:pt x="622300" y="390525"/>
                  </a:lnTo>
                  <a:lnTo>
                    <a:pt x="641350" y="390525"/>
                  </a:lnTo>
                  <a:lnTo>
                    <a:pt x="641350" y="409575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3907790" y="795019"/>
            <a:ext cx="4781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1</a:t>
            </a:r>
            <a:r>
              <a:rPr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0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52427" y="806132"/>
            <a:ext cx="4781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1</a:t>
            </a:r>
            <a:r>
              <a:rPr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179575" y="2321051"/>
            <a:ext cx="786765" cy="806450"/>
            <a:chOff x="1179575" y="2321051"/>
            <a:chExt cx="786765" cy="806450"/>
          </a:xfrm>
        </p:grpSpPr>
        <p:pic>
          <p:nvPicPr>
            <p:cNvPr id="18" name="object 18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79575" y="2321051"/>
              <a:ext cx="381000" cy="8061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84959" y="2321051"/>
              <a:ext cx="381000" cy="804672"/>
            </a:xfrm>
            <a:prstGeom prst="rect">
              <a:avLst/>
            </a:prstGeom>
          </p:spPr>
        </p:pic>
      </p:grpSp>
      <p:pic>
        <p:nvPicPr>
          <p:cNvPr id="20" name="object 20"/>
          <p:cNvPicPr/>
          <p:nvPr/>
        </p:nvPicPr>
        <p:blipFill>
          <a:blip r:embed="rId3"/>
          <a:stretch>
            <a:fillRect/>
          </a:stretch>
        </p:blipFill>
        <p:spPr>
          <a:xfrm>
            <a:off x="1179575" y="4296155"/>
            <a:ext cx="1495044" cy="790956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/>
          <a:stretch>
            <a:fillRect/>
          </a:stretch>
        </p:blipFill>
        <p:spPr>
          <a:xfrm>
            <a:off x="1179575" y="5209032"/>
            <a:ext cx="1860804" cy="790956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5"/>
          <a:stretch>
            <a:fillRect/>
          </a:stretch>
        </p:blipFill>
        <p:spPr>
          <a:xfrm>
            <a:off x="1179830" y="3303905"/>
            <a:ext cx="810895" cy="814070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2"/>
          <a:stretch>
            <a:fillRect/>
          </a:stretch>
        </p:blipFill>
        <p:spPr>
          <a:xfrm>
            <a:off x="1990090" y="3291840"/>
            <a:ext cx="405130" cy="812165"/>
          </a:xfrm>
          <a:prstGeom prst="rect">
            <a:avLst/>
          </a:prstGeom>
        </p:spPr>
      </p:pic>
      <p:sp>
        <p:nvSpPr>
          <p:cNvPr id="26" name="object 26"/>
          <p:cNvSpPr/>
          <p:nvPr/>
        </p:nvSpPr>
        <p:spPr>
          <a:xfrm>
            <a:off x="1986280" y="3276600"/>
            <a:ext cx="436245" cy="869315"/>
          </a:xfrm>
          <a:custGeom>
            <a:avLst/>
            <a:gdLst/>
            <a:ahLst/>
            <a:cxnLst/>
            <a:rect l="l" t="t" r="r" b="b"/>
            <a:pathLst>
              <a:path w="436244" h="869314">
                <a:moveTo>
                  <a:pt x="436244" y="869314"/>
                </a:moveTo>
                <a:lnTo>
                  <a:pt x="0" y="869314"/>
                </a:lnTo>
                <a:lnTo>
                  <a:pt x="0" y="0"/>
                </a:lnTo>
                <a:lnTo>
                  <a:pt x="436244" y="0"/>
                </a:lnTo>
                <a:lnTo>
                  <a:pt x="436244" y="28575"/>
                </a:lnTo>
                <a:lnTo>
                  <a:pt x="57150" y="28575"/>
                </a:lnTo>
                <a:lnTo>
                  <a:pt x="28575" y="57150"/>
                </a:lnTo>
                <a:lnTo>
                  <a:pt x="57150" y="57150"/>
                </a:lnTo>
                <a:lnTo>
                  <a:pt x="57150" y="812164"/>
                </a:lnTo>
                <a:lnTo>
                  <a:pt x="28575" y="812164"/>
                </a:lnTo>
                <a:lnTo>
                  <a:pt x="57150" y="840739"/>
                </a:lnTo>
                <a:lnTo>
                  <a:pt x="436244" y="840739"/>
                </a:lnTo>
                <a:lnTo>
                  <a:pt x="436244" y="869314"/>
                </a:lnTo>
                <a:close/>
              </a:path>
              <a:path w="436244" h="869314">
                <a:moveTo>
                  <a:pt x="57150" y="57150"/>
                </a:moveTo>
                <a:lnTo>
                  <a:pt x="28575" y="57150"/>
                </a:lnTo>
                <a:lnTo>
                  <a:pt x="57150" y="28575"/>
                </a:lnTo>
                <a:lnTo>
                  <a:pt x="57150" y="57150"/>
                </a:lnTo>
                <a:close/>
              </a:path>
              <a:path w="436244" h="869314">
                <a:moveTo>
                  <a:pt x="379094" y="57150"/>
                </a:moveTo>
                <a:lnTo>
                  <a:pt x="57150" y="57150"/>
                </a:lnTo>
                <a:lnTo>
                  <a:pt x="57150" y="28575"/>
                </a:lnTo>
                <a:lnTo>
                  <a:pt x="379094" y="28575"/>
                </a:lnTo>
                <a:lnTo>
                  <a:pt x="379094" y="57150"/>
                </a:lnTo>
                <a:close/>
              </a:path>
              <a:path w="436244" h="869314">
                <a:moveTo>
                  <a:pt x="379094" y="840739"/>
                </a:moveTo>
                <a:lnTo>
                  <a:pt x="379094" y="28575"/>
                </a:lnTo>
                <a:lnTo>
                  <a:pt x="407669" y="57150"/>
                </a:lnTo>
                <a:lnTo>
                  <a:pt x="436244" y="57150"/>
                </a:lnTo>
                <a:lnTo>
                  <a:pt x="436244" y="812164"/>
                </a:lnTo>
                <a:lnTo>
                  <a:pt x="407669" y="812164"/>
                </a:lnTo>
                <a:lnTo>
                  <a:pt x="379094" y="840739"/>
                </a:lnTo>
                <a:close/>
              </a:path>
              <a:path w="436244" h="869314">
                <a:moveTo>
                  <a:pt x="436244" y="57150"/>
                </a:moveTo>
                <a:lnTo>
                  <a:pt x="407669" y="57150"/>
                </a:lnTo>
                <a:lnTo>
                  <a:pt x="379094" y="28575"/>
                </a:lnTo>
                <a:lnTo>
                  <a:pt x="436244" y="28575"/>
                </a:lnTo>
                <a:lnTo>
                  <a:pt x="436244" y="57150"/>
                </a:lnTo>
                <a:close/>
              </a:path>
              <a:path w="436244" h="869314">
                <a:moveTo>
                  <a:pt x="57150" y="840739"/>
                </a:moveTo>
                <a:lnTo>
                  <a:pt x="28575" y="812164"/>
                </a:lnTo>
                <a:lnTo>
                  <a:pt x="57150" y="812164"/>
                </a:lnTo>
                <a:lnTo>
                  <a:pt x="57150" y="840739"/>
                </a:lnTo>
                <a:close/>
              </a:path>
              <a:path w="436244" h="869314">
                <a:moveTo>
                  <a:pt x="379094" y="840739"/>
                </a:moveTo>
                <a:lnTo>
                  <a:pt x="57150" y="840739"/>
                </a:lnTo>
                <a:lnTo>
                  <a:pt x="57150" y="812164"/>
                </a:lnTo>
                <a:lnTo>
                  <a:pt x="379094" y="812164"/>
                </a:lnTo>
                <a:lnTo>
                  <a:pt x="379094" y="840739"/>
                </a:lnTo>
                <a:close/>
              </a:path>
              <a:path w="436244" h="869314">
                <a:moveTo>
                  <a:pt x="436244" y="840739"/>
                </a:moveTo>
                <a:lnTo>
                  <a:pt x="379094" y="840739"/>
                </a:lnTo>
                <a:lnTo>
                  <a:pt x="407669" y="812164"/>
                </a:lnTo>
                <a:lnTo>
                  <a:pt x="436244" y="812164"/>
                </a:lnTo>
                <a:lnTo>
                  <a:pt x="436244" y="84073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593657" y="591184"/>
            <a:ext cx="965200" cy="552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5400" b="1" baseline="-25000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r>
              <a:rPr sz="5400" b="1" spc="382" baseline="-25000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 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671695" y="623887"/>
            <a:ext cx="489584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326822" y="623887"/>
            <a:ext cx="12274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36600" algn="l"/>
              </a:tabLst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	</a:t>
            </a:r>
            <a:r>
              <a:rPr sz="4800" b="1" baseline="-23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20</a:t>
            </a:r>
            <a:endParaRPr sz="4800" baseline="-230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843519" y="641349"/>
            <a:ext cx="123507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43585" algn="l"/>
              </a:tabLst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	</a:t>
            </a:r>
            <a:r>
              <a:rPr sz="4800" b="1" baseline="-22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25</a:t>
            </a:r>
            <a:endParaRPr sz="4800" baseline="-220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452745" y="5289550"/>
            <a:ext cx="209613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53923" y="531876"/>
            <a:ext cx="1812289" cy="455295"/>
          </a:xfrm>
          <a:prstGeom prst="rect">
            <a:avLst/>
          </a:prstGeom>
          <a:solidFill>
            <a:srgbClr val="FADFE2"/>
          </a:solidFill>
        </p:spPr>
        <p:txBody>
          <a:bodyPr vert="horz" wrap="square" lIns="0" tIns="247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95"/>
              </a:spcBef>
            </a:pPr>
            <a:r>
              <a:rPr sz="2800" b="1" spc="1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自主探究</a:t>
            </a:r>
            <a:r>
              <a:rPr sz="2800" b="1" spc="-27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endParaRPr sz="28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object 4"/>
          <p:cNvSpPr txBox="1"/>
          <p:nvPr/>
        </p:nvSpPr>
        <p:spPr>
          <a:xfrm>
            <a:off x="5400040" y="1463040"/>
            <a:ext cx="199517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en-US"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3" name="object 5"/>
          <p:cNvSpPr txBox="1"/>
          <p:nvPr/>
        </p:nvSpPr>
        <p:spPr>
          <a:xfrm>
            <a:off x="5400040" y="2336482"/>
            <a:ext cx="209613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en-US"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1" name="object 6"/>
          <p:cNvSpPr txBox="1"/>
          <p:nvPr/>
        </p:nvSpPr>
        <p:spPr>
          <a:xfrm>
            <a:off x="8682990" y="2336482"/>
            <a:ext cx="209613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5" name="object 4"/>
          <p:cNvSpPr txBox="1"/>
          <p:nvPr/>
        </p:nvSpPr>
        <p:spPr>
          <a:xfrm>
            <a:off x="8682990" y="1458912"/>
            <a:ext cx="186563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lang="en-US"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lang="en-US"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6" name="object 11"/>
          <p:cNvSpPr txBox="1"/>
          <p:nvPr/>
        </p:nvSpPr>
        <p:spPr>
          <a:xfrm>
            <a:off x="2776347" y="3404362"/>
            <a:ext cx="1819910" cy="514985"/>
          </a:xfrm>
          <a:prstGeom prst="rect">
            <a:avLst/>
          </a:prstGeom>
          <a:solidFill>
            <a:srgbClr val="FFE2BA"/>
          </a:solidFill>
        </p:spPr>
        <p:txBody>
          <a:bodyPr vert="horz" wrap="square" lIns="0" tIns="22860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180"/>
              </a:spcBef>
            </a:pPr>
            <a:r>
              <a:rPr lang="en-US"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</a:t>
            </a:r>
            <a:r>
              <a:rPr sz="32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相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加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7" name="object 9"/>
          <p:cNvSpPr txBox="1"/>
          <p:nvPr/>
        </p:nvSpPr>
        <p:spPr>
          <a:xfrm>
            <a:off x="8686800" y="3352800"/>
            <a:ext cx="239649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lang="en-US"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lang="en-US"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</a:t>
            </a:r>
            <a:endParaRPr lang="en-US" sz="3600" b="1" spc="-345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8" name="object 10"/>
          <p:cNvSpPr txBox="1">
            <a:spLocks noGrp="1"/>
          </p:cNvSpPr>
          <p:nvPr/>
        </p:nvSpPr>
        <p:spPr>
          <a:xfrm>
            <a:off x="5410200" y="3352800"/>
            <a:ext cx="212026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ea typeface="+mj-ea"/>
                <a:cs typeface="宋体" panose="02010600030101010101" pitchFamily="2" charset="-122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lang="en-US" sz="3600" b="1" spc="919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sz="3600" b="1" spc="919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lang="en-US"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</a:t>
            </a:r>
            <a:endParaRPr lang="en-US" sz="3600" b="1" spc="-34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0705" y="4097020"/>
            <a:ext cx="10989310" cy="989330"/>
            <a:chOff x="560705" y="4097020"/>
            <a:chExt cx="10989310" cy="989330"/>
          </a:xfrm>
        </p:grpSpPr>
        <p:sp>
          <p:nvSpPr>
            <p:cNvPr id="3" name="object 3"/>
            <p:cNvSpPr/>
            <p:nvPr/>
          </p:nvSpPr>
          <p:spPr>
            <a:xfrm>
              <a:off x="589788" y="4125468"/>
              <a:ext cx="10932160" cy="932815"/>
            </a:xfrm>
            <a:custGeom>
              <a:avLst/>
              <a:gdLst/>
              <a:ahLst/>
              <a:cxnLst/>
              <a:rect l="l" t="t" r="r" b="b"/>
              <a:pathLst>
                <a:path w="10932160" h="932814">
                  <a:moveTo>
                    <a:pt x="10776204" y="932688"/>
                  </a:moveTo>
                  <a:lnTo>
                    <a:pt x="155448" y="932688"/>
                  </a:lnTo>
                  <a:lnTo>
                    <a:pt x="106075" y="924883"/>
                  </a:lnTo>
                  <a:lnTo>
                    <a:pt x="63281" y="902874"/>
                  </a:lnTo>
                  <a:lnTo>
                    <a:pt x="29630" y="869223"/>
                  </a:lnTo>
                  <a:lnTo>
                    <a:pt x="7682" y="826490"/>
                  </a:lnTo>
                  <a:lnTo>
                    <a:pt x="0" y="777240"/>
                  </a:lnTo>
                  <a:lnTo>
                    <a:pt x="0" y="155448"/>
                  </a:lnTo>
                  <a:lnTo>
                    <a:pt x="7682" y="106380"/>
                  </a:lnTo>
                  <a:lnTo>
                    <a:pt x="29630" y="63739"/>
                  </a:lnTo>
                  <a:lnTo>
                    <a:pt x="63281" y="30087"/>
                  </a:lnTo>
                  <a:lnTo>
                    <a:pt x="106075" y="7986"/>
                  </a:lnTo>
                  <a:lnTo>
                    <a:pt x="155448" y="0"/>
                  </a:lnTo>
                  <a:lnTo>
                    <a:pt x="10776204" y="0"/>
                  </a:lnTo>
                  <a:lnTo>
                    <a:pt x="10825332" y="7986"/>
                  </a:lnTo>
                  <a:lnTo>
                    <a:pt x="10868004" y="30087"/>
                  </a:lnTo>
                  <a:lnTo>
                    <a:pt x="10901656" y="63739"/>
                  </a:lnTo>
                  <a:lnTo>
                    <a:pt x="10923725" y="106380"/>
                  </a:lnTo>
                  <a:lnTo>
                    <a:pt x="10931652" y="155448"/>
                  </a:lnTo>
                  <a:lnTo>
                    <a:pt x="10931652" y="777240"/>
                  </a:lnTo>
                  <a:lnTo>
                    <a:pt x="10923725" y="826490"/>
                  </a:lnTo>
                  <a:lnTo>
                    <a:pt x="10901656" y="869223"/>
                  </a:lnTo>
                  <a:lnTo>
                    <a:pt x="10868004" y="902874"/>
                  </a:lnTo>
                  <a:lnTo>
                    <a:pt x="10825332" y="924883"/>
                  </a:lnTo>
                  <a:lnTo>
                    <a:pt x="10776204" y="9326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560705" y="4097020"/>
              <a:ext cx="10989310" cy="989330"/>
            </a:xfrm>
            <a:custGeom>
              <a:avLst/>
              <a:gdLst/>
              <a:ahLst/>
              <a:cxnLst/>
              <a:rect l="l" t="t" r="r" b="b"/>
              <a:pathLst>
                <a:path w="10989310" h="989328">
                  <a:moveTo>
                    <a:pt x="10814710" y="989329"/>
                  </a:moveTo>
                  <a:lnTo>
                    <a:pt x="174599" y="989329"/>
                  </a:lnTo>
                  <a:lnTo>
                    <a:pt x="146989" y="985520"/>
                  </a:lnTo>
                  <a:lnTo>
                    <a:pt x="138074" y="982979"/>
                  </a:lnTo>
                  <a:lnTo>
                    <a:pt x="112395" y="975360"/>
                  </a:lnTo>
                  <a:lnTo>
                    <a:pt x="104241" y="971550"/>
                  </a:lnTo>
                  <a:lnTo>
                    <a:pt x="96291" y="966470"/>
                  </a:lnTo>
                  <a:lnTo>
                    <a:pt x="88582" y="962660"/>
                  </a:lnTo>
                  <a:lnTo>
                    <a:pt x="81114" y="957579"/>
                  </a:lnTo>
                  <a:lnTo>
                    <a:pt x="73914" y="952500"/>
                  </a:lnTo>
                  <a:lnTo>
                    <a:pt x="66954" y="947420"/>
                  </a:lnTo>
                  <a:lnTo>
                    <a:pt x="60286" y="941070"/>
                  </a:lnTo>
                  <a:lnTo>
                    <a:pt x="53898" y="935989"/>
                  </a:lnTo>
                  <a:lnTo>
                    <a:pt x="47815" y="929639"/>
                  </a:lnTo>
                  <a:lnTo>
                    <a:pt x="42037" y="922020"/>
                  </a:lnTo>
                  <a:lnTo>
                    <a:pt x="36576" y="915670"/>
                  </a:lnTo>
                  <a:lnTo>
                    <a:pt x="14465" y="876300"/>
                  </a:lnTo>
                  <a:lnTo>
                    <a:pt x="11163" y="868679"/>
                  </a:lnTo>
                  <a:lnTo>
                    <a:pt x="939" y="824229"/>
                  </a:lnTo>
                  <a:lnTo>
                    <a:pt x="0" y="805179"/>
                  </a:lnTo>
                  <a:lnTo>
                    <a:pt x="0" y="182879"/>
                  </a:lnTo>
                  <a:lnTo>
                    <a:pt x="5791" y="137160"/>
                  </a:lnTo>
                  <a:lnTo>
                    <a:pt x="11163" y="120650"/>
                  </a:lnTo>
                  <a:lnTo>
                    <a:pt x="14465" y="111760"/>
                  </a:lnTo>
                  <a:lnTo>
                    <a:pt x="18160" y="104139"/>
                  </a:lnTo>
                  <a:lnTo>
                    <a:pt x="22225" y="95250"/>
                  </a:lnTo>
                  <a:lnTo>
                    <a:pt x="26657" y="87629"/>
                  </a:lnTo>
                  <a:lnTo>
                    <a:pt x="31445" y="80010"/>
                  </a:lnTo>
                  <a:lnTo>
                    <a:pt x="36576" y="73660"/>
                  </a:lnTo>
                  <a:lnTo>
                    <a:pt x="42037" y="66039"/>
                  </a:lnTo>
                  <a:lnTo>
                    <a:pt x="47815" y="59689"/>
                  </a:lnTo>
                  <a:lnTo>
                    <a:pt x="53898" y="53339"/>
                  </a:lnTo>
                  <a:lnTo>
                    <a:pt x="60286" y="46989"/>
                  </a:lnTo>
                  <a:lnTo>
                    <a:pt x="66954" y="41910"/>
                  </a:lnTo>
                  <a:lnTo>
                    <a:pt x="73914" y="35560"/>
                  </a:lnTo>
                  <a:lnTo>
                    <a:pt x="112395" y="13970"/>
                  </a:lnTo>
                  <a:lnTo>
                    <a:pt x="165265" y="0"/>
                  </a:lnTo>
                  <a:lnTo>
                    <a:pt x="10824044" y="0"/>
                  </a:lnTo>
                  <a:lnTo>
                    <a:pt x="10868545" y="10160"/>
                  </a:lnTo>
                  <a:lnTo>
                    <a:pt x="10908182" y="30479"/>
                  </a:lnTo>
                  <a:lnTo>
                    <a:pt x="10922355" y="41910"/>
                  </a:lnTo>
                  <a:lnTo>
                    <a:pt x="10929023" y="46989"/>
                  </a:lnTo>
                  <a:lnTo>
                    <a:pt x="10935411" y="53339"/>
                  </a:lnTo>
                  <a:lnTo>
                    <a:pt x="10937844" y="55879"/>
                  </a:lnTo>
                  <a:lnTo>
                    <a:pt x="184772" y="55879"/>
                  </a:lnTo>
                  <a:lnTo>
                    <a:pt x="176771" y="57150"/>
                  </a:lnTo>
                  <a:lnTo>
                    <a:pt x="171754" y="57150"/>
                  </a:lnTo>
                  <a:lnTo>
                    <a:pt x="163969" y="58420"/>
                  </a:lnTo>
                  <a:lnTo>
                    <a:pt x="159143" y="58420"/>
                  </a:lnTo>
                  <a:lnTo>
                    <a:pt x="155378" y="59689"/>
                  </a:lnTo>
                  <a:lnTo>
                    <a:pt x="152996" y="59689"/>
                  </a:lnTo>
                  <a:lnTo>
                    <a:pt x="145618" y="62229"/>
                  </a:lnTo>
                  <a:lnTo>
                    <a:pt x="146977" y="62229"/>
                  </a:lnTo>
                  <a:lnTo>
                    <a:pt x="143363" y="63500"/>
                  </a:lnTo>
                  <a:lnTo>
                    <a:pt x="141071" y="63500"/>
                  </a:lnTo>
                  <a:lnTo>
                    <a:pt x="136364" y="66039"/>
                  </a:lnTo>
                  <a:lnTo>
                    <a:pt x="135305" y="66039"/>
                  </a:lnTo>
                  <a:lnTo>
                    <a:pt x="130708" y="68579"/>
                  </a:lnTo>
                  <a:lnTo>
                    <a:pt x="129667" y="68579"/>
                  </a:lnTo>
                  <a:lnTo>
                    <a:pt x="125196" y="71120"/>
                  </a:lnTo>
                  <a:lnTo>
                    <a:pt x="124180" y="71120"/>
                  </a:lnTo>
                  <a:lnTo>
                    <a:pt x="117678" y="74929"/>
                  </a:lnTo>
                  <a:lnTo>
                    <a:pt x="118846" y="74929"/>
                  </a:lnTo>
                  <a:lnTo>
                    <a:pt x="114647" y="77470"/>
                  </a:lnTo>
                  <a:lnTo>
                    <a:pt x="113677" y="77470"/>
                  </a:lnTo>
                  <a:lnTo>
                    <a:pt x="109105" y="81279"/>
                  </a:lnTo>
                  <a:lnTo>
                    <a:pt x="108686" y="81279"/>
                  </a:lnTo>
                  <a:lnTo>
                    <a:pt x="104276" y="85089"/>
                  </a:lnTo>
                  <a:lnTo>
                    <a:pt x="103860" y="85089"/>
                  </a:lnTo>
                  <a:lnTo>
                    <a:pt x="99631" y="88900"/>
                  </a:lnTo>
                  <a:lnTo>
                    <a:pt x="99225" y="88900"/>
                  </a:lnTo>
                  <a:lnTo>
                    <a:pt x="95176" y="92710"/>
                  </a:lnTo>
                  <a:lnTo>
                    <a:pt x="94792" y="92710"/>
                  </a:lnTo>
                  <a:lnTo>
                    <a:pt x="90678" y="97789"/>
                  </a:lnTo>
                  <a:lnTo>
                    <a:pt x="86896" y="101600"/>
                  </a:lnTo>
                  <a:lnTo>
                    <a:pt x="86550" y="101600"/>
                  </a:lnTo>
                  <a:lnTo>
                    <a:pt x="82852" y="106679"/>
                  </a:lnTo>
                  <a:lnTo>
                    <a:pt x="79278" y="111760"/>
                  </a:lnTo>
                  <a:lnTo>
                    <a:pt x="75943" y="116839"/>
                  </a:lnTo>
                  <a:lnTo>
                    <a:pt x="72859" y="121920"/>
                  </a:lnTo>
                  <a:lnTo>
                    <a:pt x="72110" y="123189"/>
                  </a:lnTo>
                  <a:lnTo>
                    <a:pt x="69627" y="128905"/>
                  </a:lnTo>
                  <a:lnTo>
                    <a:pt x="67449" y="133350"/>
                  </a:lnTo>
                  <a:lnTo>
                    <a:pt x="66827" y="134620"/>
                  </a:lnTo>
                  <a:lnTo>
                    <a:pt x="64587" y="140970"/>
                  </a:lnTo>
                  <a:lnTo>
                    <a:pt x="63124" y="144779"/>
                  </a:lnTo>
                  <a:lnTo>
                    <a:pt x="62636" y="146050"/>
                  </a:lnTo>
                  <a:lnTo>
                    <a:pt x="60960" y="152400"/>
                  </a:lnTo>
                  <a:lnTo>
                    <a:pt x="59575" y="158750"/>
                  </a:lnTo>
                  <a:lnTo>
                    <a:pt x="58668" y="164083"/>
                  </a:lnTo>
                  <a:lnTo>
                    <a:pt x="57843" y="170434"/>
                  </a:lnTo>
                  <a:lnTo>
                    <a:pt x="57365" y="176529"/>
                  </a:lnTo>
                  <a:lnTo>
                    <a:pt x="57171" y="182879"/>
                  </a:lnTo>
                  <a:lnTo>
                    <a:pt x="57137" y="805179"/>
                  </a:lnTo>
                  <a:lnTo>
                    <a:pt x="57264" y="811529"/>
                  </a:lnTo>
                  <a:lnTo>
                    <a:pt x="57772" y="817879"/>
                  </a:lnTo>
                  <a:lnTo>
                    <a:pt x="58546" y="824229"/>
                  </a:lnTo>
                  <a:lnTo>
                    <a:pt x="59639" y="830579"/>
                  </a:lnTo>
                  <a:lnTo>
                    <a:pt x="61025" y="836929"/>
                  </a:lnTo>
                  <a:lnTo>
                    <a:pt x="61315" y="838200"/>
                  </a:lnTo>
                  <a:lnTo>
                    <a:pt x="62636" y="842010"/>
                  </a:lnTo>
                  <a:lnTo>
                    <a:pt x="64668" y="848360"/>
                  </a:lnTo>
                  <a:lnTo>
                    <a:pt x="65074" y="849629"/>
                  </a:lnTo>
                  <a:lnTo>
                    <a:pt x="66967" y="853782"/>
                  </a:lnTo>
                  <a:lnTo>
                    <a:pt x="69420" y="859789"/>
                  </a:lnTo>
                  <a:lnTo>
                    <a:pt x="69938" y="861060"/>
                  </a:lnTo>
                  <a:lnTo>
                    <a:pt x="72771" y="866139"/>
                  </a:lnTo>
                  <a:lnTo>
                    <a:pt x="75857" y="871220"/>
                  </a:lnTo>
                  <a:lnTo>
                    <a:pt x="79184" y="876300"/>
                  </a:lnTo>
                  <a:lnTo>
                    <a:pt x="82753" y="881379"/>
                  </a:lnTo>
                  <a:lnTo>
                    <a:pt x="86550" y="886460"/>
                  </a:lnTo>
                  <a:lnTo>
                    <a:pt x="90563" y="891539"/>
                  </a:lnTo>
                  <a:lnTo>
                    <a:pt x="90935" y="891539"/>
                  </a:lnTo>
                  <a:lnTo>
                    <a:pt x="94792" y="895350"/>
                  </a:lnTo>
                  <a:lnTo>
                    <a:pt x="95176" y="895350"/>
                  </a:lnTo>
                  <a:lnTo>
                    <a:pt x="99225" y="899160"/>
                  </a:lnTo>
                  <a:lnTo>
                    <a:pt x="98221" y="899160"/>
                  </a:lnTo>
                  <a:lnTo>
                    <a:pt x="103860" y="904239"/>
                  </a:lnTo>
                  <a:lnTo>
                    <a:pt x="104766" y="904239"/>
                  </a:lnTo>
                  <a:lnTo>
                    <a:pt x="108686" y="906779"/>
                  </a:lnTo>
                  <a:lnTo>
                    <a:pt x="107581" y="906779"/>
                  </a:lnTo>
                  <a:lnTo>
                    <a:pt x="113677" y="910589"/>
                  </a:lnTo>
                  <a:lnTo>
                    <a:pt x="112547" y="910589"/>
                  </a:lnTo>
                  <a:lnTo>
                    <a:pt x="118846" y="914400"/>
                  </a:lnTo>
                  <a:lnTo>
                    <a:pt x="119845" y="914400"/>
                  </a:lnTo>
                  <a:lnTo>
                    <a:pt x="124180" y="916939"/>
                  </a:lnTo>
                  <a:lnTo>
                    <a:pt x="122961" y="916939"/>
                  </a:lnTo>
                  <a:lnTo>
                    <a:pt x="129667" y="919479"/>
                  </a:lnTo>
                  <a:lnTo>
                    <a:pt x="128409" y="919479"/>
                  </a:lnTo>
                  <a:lnTo>
                    <a:pt x="135305" y="922020"/>
                  </a:lnTo>
                  <a:lnTo>
                    <a:pt x="134010" y="922020"/>
                  </a:lnTo>
                  <a:lnTo>
                    <a:pt x="141071" y="924560"/>
                  </a:lnTo>
                  <a:lnTo>
                    <a:pt x="139750" y="924560"/>
                  </a:lnTo>
                  <a:lnTo>
                    <a:pt x="146977" y="927100"/>
                  </a:lnTo>
                  <a:lnTo>
                    <a:pt x="149307" y="927100"/>
                  </a:lnTo>
                  <a:lnTo>
                    <a:pt x="152996" y="928370"/>
                  </a:lnTo>
                  <a:lnTo>
                    <a:pt x="151612" y="928370"/>
                  </a:lnTo>
                  <a:lnTo>
                    <a:pt x="159143" y="929639"/>
                  </a:lnTo>
                  <a:lnTo>
                    <a:pt x="157734" y="929639"/>
                  </a:lnTo>
                  <a:lnTo>
                    <a:pt x="165392" y="930910"/>
                  </a:lnTo>
                  <a:lnTo>
                    <a:pt x="163969" y="930910"/>
                  </a:lnTo>
                  <a:lnTo>
                    <a:pt x="171754" y="932179"/>
                  </a:lnTo>
                  <a:lnTo>
                    <a:pt x="10939061" y="932179"/>
                  </a:lnTo>
                  <a:lnTo>
                    <a:pt x="10935411" y="935989"/>
                  </a:lnTo>
                  <a:lnTo>
                    <a:pt x="10929023" y="941070"/>
                  </a:lnTo>
                  <a:lnTo>
                    <a:pt x="10922355" y="947420"/>
                  </a:lnTo>
                  <a:lnTo>
                    <a:pt x="10915396" y="952500"/>
                  </a:lnTo>
                  <a:lnTo>
                    <a:pt x="10908182" y="957579"/>
                  </a:lnTo>
                  <a:lnTo>
                    <a:pt x="10900727" y="962660"/>
                  </a:lnTo>
                  <a:lnTo>
                    <a:pt x="10893018" y="966470"/>
                  </a:lnTo>
                  <a:lnTo>
                    <a:pt x="10885068" y="971550"/>
                  </a:lnTo>
                  <a:lnTo>
                    <a:pt x="10876915" y="975360"/>
                  </a:lnTo>
                  <a:lnTo>
                    <a:pt x="10851235" y="982979"/>
                  </a:lnTo>
                  <a:lnTo>
                    <a:pt x="10842320" y="985520"/>
                  </a:lnTo>
                  <a:lnTo>
                    <a:pt x="10814710" y="989329"/>
                  </a:lnTo>
                  <a:close/>
                </a:path>
                <a:path w="10989310" h="989328">
                  <a:moveTo>
                    <a:pt x="10805261" y="57150"/>
                  </a:moveTo>
                  <a:lnTo>
                    <a:pt x="184048" y="57150"/>
                  </a:lnTo>
                  <a:lnTo>
                    <a:pt x="184772" y="55879"/>
                  </a:lnTo>
                  <a:lnTo>
                    <a:pt x="10804537" y="55879"/>
                  </a:lnTo>
                  <a:lnTo>
                    <a:pt x="10805261" y="57150"/>
                  </a:lnTo>
                  <a:close/>
                </a:path>
                <a:path w="10989310" h="989328">
                  <a:moveTo>
                    <a:pt x="10837684" y="60960"/>
                  </a:moveTo>
                  <a:lnTo>
                    <a:pt x="10830166" y="58420"/>
                  </a:lnTo>
                  <a:lnTo>
                    <a:pt x="10825340" y="58420"/>
                  </a:lnTo>
                  <a:lnTo>
                    <a:pt x="10817555" y="57150"/>
                  </a:lnTo>
                  <a:lnTo>
                    <a:pt x="10812538" y="57150"/>
                  </a:lnTo>
                  <a:lnTo>
                    <a:pt x="10804537" y="55879"/>
                  </a:lnTo>
                  <a:lnTo>
                    <a:pt x="10937844" y="55879"/>
                  </a:lnTo>
                  <a:lnTo>
                    <a:pt x="10941494" y="59689"/>
                  </a:lnTo>
                  <a:lnTo>
                    <a:pt x="10836313" y="59689"/>
                  </a:lnTo>
                  <a:lnTo>
                    <a:pt x="10837684" y="60960"/>
                  </a:lnTo>
                  <a:close/>
                </a:path>
                <a:path w="10989310" h="989328">
                  <a:moveTo>
                    <a:pt x="157734" y="59689"/>
                  </a:moveTo>
                  <a:lnTo>
                    <a:pt x="159143" y="58420"/>
                  </a:lnTo>
                  <a:lnTo>
                    <a:pt x="165392" y="58420"/>
                  </a:lnTo>
                  <a:lnTo>
                    <a:pt x="157734" y="59689"/>
                  </a:lnTo>
                  <a:close/>
                </a:path>
                <a:path w="10989310" h="989328">
                  <a:moveTo>
                    <a:pt x="10831576" y="59689"/>
                  </a:moveTo>
                  <a:lnTo>
                    <a:pt x="10823917" y="58420"/>
                  </a:lnTo>
                  <a:lnTo>
                    <a:pt x="10830166" y="58420"/>
                  </a:lnTo>
                  <a:lnTo>
                    <a:pt x="10831576" y="59689"/>
                  </a:lnTo>
                  <a:close/>
                </a:path>
                <a:path w="10989310" h="989328">
                  <a:moveTo>
                    <a:pt x="151612" y="60960"/>
                  </a:moveTo>
                  <a:lnTo>
                    <a:pt x="152996" y="59689"/>
                  </a:lnTo>
                  <a:lnTo>
                    <a:pt x="155378" y="59689"/>
                  </a:lnTo>
                  <a:lnTo>
                    <a:pt x="151612" y="60960"/>
                  </a:lnTo>
                  <a:close/>
                </a:path>
                <a:path w="10989310" h="989328">
                  <a:moveTo>
                    <a:pt x="10849559" y="64770"/>
                  </a:moveTo>
                  <a:lnTo>
                    <a:pt x="10842332" y="62229"/>
                  </a:lnTo>
                  <a:lnTo>
                    <a:pt x="10843691" y="62229"/>
                  </a:lnTo>
                  <a:lnTo>
                    <a:pt x="10836313" y="59689"/>
                  </a:lnTo>
                  <a:lnTo>
                    <a:pt x="10941494" y="59689"/>
                  </a:lnTo>
                  <a:lnTo>
                    <a:pt x="10944961" y="63500"/>
                  </a:lnTo>
                  <a:lnTo>
                    <a:pt x="10848238" y="63500"/>
                  </a:lnTo>
                  <a:lnTo>
                    <a:pt x="10849559" y="64770"/>
                  </a:lnTo>
                  <a:close/>
                </a:path>
                <a:path w="10989310" h="989328">
                  <a:moveTo>
                    <a:pt x="139750" y="64770"/>
                  </a:moveTo>
                  <a:lnTo>
                    <a:pt x="141071" y="63500"/>
                  </a:lnTo>
                  <a:lnTo>
                    <a:pt x="143363" y="63500"/>
                  </a:lnTo>
                  <a:lnTo>
                    <a:pt x="139750" y="64770"/>
                  </a:lnTo>
                  <a:close/>
                </a:path>
                <a:path w="10989310" h="989328">
                  <a:moveTo>
                    <a:pt x="10855299" y="67310"/>
                  </a:moveTo>
                  <a:lnTo>
                    <a:pt x="10848238" y="63500"/>
                  </a:lnTo>
                  <a:lnTo>
                    <a:pt x="10944961" y="63500"/>
                  </a:lnTo>
                  <a:lnTo>
                    <a:pt x="10947273" y="66039"/>
                  </a:lnTo>
                  <a:lnTo>
                    <a:pt x="10854004" y="66039"/>
                  </a:lnTo>
                  <a:lnTo>
                    <a:pt x="10855299" y="67310"/>
                  </a:lnTo>
                  <a:close/>
                </a:path>
                <a:path w="10989310" h="989328">
                  <a:moveTo>
                    <a:pt x="134010" y="67310"/>
                  </a:moveTo>
                  <a:lnTo>
                    <a:pt x="135305" y="66039"/>
                  </a:lnTo>
                  <a:lnTo>
                    <a:pt x="136364" y="66039"/>
                  </a:lnTo>
                  <a:lnTo>
                    <a:pt x="134010" y="67310"/>
                  </a:lnTo>
                  <a:close/>
                </a:path>
                <a:path w="10989310" h="989328">
                  <a:moveTo>
                    <a:pt x="10860900" y="69850"/>
                  </a:moveTo>
                  <a:lnTo>
                    <a:pt x="10854004" y="66039"/>
                  </a:lnTo>
                  <a:lnTo>
                    <a:pt x="10947273" y="66039"/>
                  </a:lnTo>
                  <a:lnTo>
                    <a:pt x="10949093" y="68579"/>
                  </a:lnTo>
                  <a:lnTo>
                    <a:pt x="10859643" y="68579"/>
                  </a:lnTo>
                  <a:lnTo>
                    <a:pt x="10860900" y="69850"/>
                  </a:lnTo>
                  <a:close/>
                </a:path>
                <a:path w="10989310" h="989328">
                  <a:moveTo>
                    <a:pt x="128409" y="69850"/>
                  </a:moveTo>
                  <a:lnTo>
                    <a:pt x="129667" y="68579"/>
                  </a:lnTo>
                  <a:lnTo>
                    <a:pt x="130708" y="68579"/>
                  </a:lnTo>
                  <a:lnTo>
                    <a:pt x="128409" y="69850"/>
                  </a:lnTo>
                  <a:close/>
                </a:path>
                <a:path w="10989310" h="989328">
                  <a:moveTo>
                    <a:pt x="10866348" y="72389"/>
                  </a:moveTo>
                  <a:lnTo>
                    <a:pt x="10859643" y="68579"/>
                  </a:lnTo>
                  <a:lnTo>
                    <a:pt x="10949093" y="68579"/>
                  </a:lnTo>
                  <a:lnTo>
                    <a:pt x="10950913" y="71120"/>
                  </a:lnTo>
                  <a:lnTo>
                    <a:pt x="10865129" y="71120"/>
                  </a:lnTo>
                  <a:lnTo>
                    <a:pt x="10866348" y="72389"/>
                  </a:lnTo>
                  <a:close/>
                </a:path>
                <a:path w="10989310" h="989328">
                  <a:moveTo>
                    <a:pt x="122961" y="72389"/>
                  </a:moveTo>
                  <a:lnTo>
                    <a:pt x="124180" y="71120"/>
                  </a:lnTo>
                  <a:lnTo>
                    <a:pt x="125196" y="71120"/>
                  </a:lnTo>
                  <a:lnTo>
                    <a:pt x="122961" y="72389"/>
                  </a:lnTo>
                  <a:close/>
                </a:path>
                <a:path w="10989310" h="989328">
                  <a:moveTo>
                    <a:pt x="10876762" y="78739"/>
                  </a:moveTo>
                  <a:lnTo>
                    <a:pt x="10870463" y="74929"/>
                  </a:lnTo>
                  <a:lnTo>
                    <a:pt x="10871631" y="74929"/>
                  </a:lnTo>
                  <a:lnTo>
                    <a:pt x="10865129" y="71120"/>
                  </a:lnTo>
                  <a:lnTo>
                    <a:pt x="10950913" y="71120"/>
                  </a:lnTo>
                  <a:lnTo>
                    <a:pt x="10952734" y="73660"/>
                  </a:lnTo>
                  <a:lnTo>
                    <a:pt x="10955812" y="77470"/>
                  </a:lnTo>
                  <a:lnTo>
                    <a:pt x="10875632" y="77470"/>
                  </a:lnTo>
                  <a:lnTo>
                    <a:pt x="10876762" y="78739"/>
                  </a:lnTo>
                  <a:close/>
                </a:path>
                <a:path w="10989310" h="989328">
                  <a:moveTo>
                    <a:pt x="112547" y="78739"/>
                  </a:moveTo>
                  <a:lnTo>
                    <a:pt x="113677" y="77470"/>
                  </a:lnTo>
                  <a:lnTo>
                    <a:pt x="114647" y="77470"/>
                  </a:lnTo>
                  <a:lnTo>
                    <a:pt x="112547" y="78739"/>
                  </a:lnTo>
                  <a:close/>
                </a:path>
                <a:path w="10989310" h="989328">
                  <a:moveTo>
                    <a:pt x="10881728" y="82550"/>
                  </a:moveTo>
                  <a:lnTo>
                    <a:pt x="10875632" y="77470"/>
                  </a:lnTo>
                  <a:lnTo>
                    <a:pt x="10955812" y="77470"/>
                  </a:lnTo>
                  <a:lnTo>
                    <a:pt x="10957864" y="80010"/>
                  </a:lnTo>
                  <a:lnTo>
                    <a:pt x="10958662" y="81279"/>
                  </a:lnTo>
                  <a:lnTo>
                    <a:pt x="10880623" y="81279"/>
                  </a:lnTo>
                  <a:lnTo>
                    <a:pt x="10881728" y="82550"/>
                  </a:lnTo>
                  <a:close/>
                </a:path>
                <a:path w="10989310" h="989328">
                  <a:moveTo>
                    <a:pt x="107581" y="82550"/>
                  </a:moveTo>
                  <a:lnTo>
                    <a:pt x="108686" y="81279"/>
                  </a:lnTo>
                  <a:lnTo>
                    <a:pt x="109105" y="81279"/>
                  </a:lnTo>
                  <a:lnTo>
                    <a:pt x="107581" y="82550"/>
                  </a:lnTo>
                  <a:close/>
                </a:path>
                <a:path w="10989310" h="989328">
                  <a:moveTo>
                    <a:pt x="10886503" y="86360"/>
                  </a:moveTo>
                  <a:lnTo>
                    <a:pt x="10880623" y="81279"/>
                  </a:lnTo>
                  <a:lnTo>
                    <a:pt x="10958662" y="81279"/>
                  </a:lnTo>
                  <a:lnTo>
                    <a:pt x="10961056" y="85089"/>
                  </a:lnTo>
                  <a:lnTo>
                    <a:pt x="10885449" y="85089"/>
                  </a:lnTo>
                  <a:lnTo>
                    <a:pt x="10886503" y="86360"/>
                  </a:lnTo>
                  <a:close/>
                </a:path>
                <a:path w="10989310" h="989328">
                  <a:moveTo>
                    <a:pt x="102806" y="86360"/>
                  </a:moveTo>
                  <a:lnTo>
                    <a:pt x="103860" y="85089"/>
                  </a:lnTo>
                  <a:lnTo>
                    <a:pt x="104276" y="85089"/>
                  </a:lnTo>
                  <a:lnTo>
                    <a:pt x="102806" y="86360"/>
                  </a:lnTo>
                  <a:close/>
                </a:path>
                <a:path w="10989310" h="989328">
                  <a:moveTo>
                    <a:pt x="10891088" y="90170"/>
                  </a:moveTo>
                  <a:lnTo>
                    <a:pt x="10885449" y="85089"/>
                  </a:lnTo>
                  <a:lnTo>
                    <a:pt x="10961056" y="85089"/>
                  </a:lnTo>
                  <a:lnTo>
                    <a:pt x="10962652" y="87629"/>
                  </a:lnTo>
                  <a:lnTo>
                    <a:pt x="10963391" y="88900"/>
                  </a:lnTo>
                  <a:lnTo>
                    <a:pt x="10890084" y="88900"/>
                  </a:lnTo>
                  <a:lnTo>
                    <a:pt x="10891088" y="90170"/>
                  </a:lnTo>
                  <a:close/>
                </a:path>
                <a:path w="10989310" h="989328">
                  <a:moveTo>
                    <a:pt x="98221" y="90170"/>
                  </a:moveTo>
                  <a:lnTo>
                    <a:pt x="99225" y="88900"/>
                  </a:lnTo>
                  <a:lnTo>
                    <a:pt x="99631" y="88900"/>
                  </a:lnTo>
                  <a:lnTo>
                    <a:pt x="98221" y="90170"/>
                  </a:lnTo>
                  <a:close/>
                </a:path>
                <a:path w="10989310" h="989328">
                  <a:moveTo>
                    <a:pt x="10895482" y="93979"/>
                  </a:moveTo>
                  <a:lnTo>
                    <a:pt x="10890084" y="88900"/>
                  </a:lnTo>
                  <a:lnTo>
                    <a:pt x="10963391" y="88900"/>
                  </a:lnTo>
                  <a:lnTo>
                    <a:pt x="10965607" y="92710"/>
                  </a:lnTo>
                  <a:lnTo>
                    <a:pt x="10894517" y="92710"/>
                  </a:lnTo>
                  <a:lnTo>
                    <a:pt x="10895482" y="93979"/>
                  </a:lnTo>
                  <a:close/>
                </a:path>
                <a:path w="10989310" h="989328">
                  <a:moveTo>
                    <a:pt x="93827" y="93979"/>
                  </a:moveTo>
                  <a:lnTo>
                    <a:pt x="94792" y="92710"/>
                  </a:lnTo>
                  <a:lnTo>
                    <a:pt x="95176" y="92710"/>
                  </a:lnTo>
                  <a:lnTo>
                    <a:pt x="93827" y="93979"/>
                  </a:lnTo>
                  <a:close/>
                </a:path>
                <a:path w="10989310" h="989328">
                  <a:moveTo>
                    <a:pt x="10903635" y="102870"/>
                  </a:moveTo>
                  <a:lnTo>
                    <a:pt x="10898746" y="97789"/>
                  </a:lnTo>
                  <a:lnTo>
                    <a:pt x="10894517" y="92710"/>
                  </a:lnTo>
                  <a:lnTo>
                    <a:pt x="10965607" y="92710"/>
                  </a:lnTo>
                  <a:lnTo>
                    <a:pt x="10967085" y="95250"/>
                  </a:lnTo>
                  <a:lnTo>
                    <a:pt x="10969987" y="101600"/>
                  </a:lnTo>
                  <a:lnTo>
                    <a:pt x="10902759" y="101600"/>
                  </a:lnTo>
                  <a:lnTo>
                    <a:pt x="10903635" y="102870"/>
                  </a:lnTo>
                  <a:close/>
                </a:path>
                <a:path w="10989310" h="989328">
                  <a:moveTo>
                    <a:pt x="89649" y="99060"/>
                  </a:moveTo>
                  <a:lnTo>
                    <a:pt x="90563" y="97789"/>
                  </a:lnTo>
                  <a:lnTo>
                    <a:pt x="89649" y="99060"/>
                  </a:lnTo>
                  <a:close/>
                </a:path>
                <a:path w="10989310" h="989328">
                  <a:moveTo>
                    <a:pt x="10899660" y="99060"/>
                  </a:moveTo>
                  <a:lnTo>
                    <a:pt x="10898632" y="97789"/>
                  </a:lnTo>
                  <a:lnTo>
                    <a:pt x="10899660" y="99060"/>
                  </a:lnTo>
                  <a:close/>
                </a:path>
                <a:path w="10989310" h="989328">
                  <a:moveTo>
                    <a:pt x="85674" y="102870"/>
                  </a:moveTo>
                  <a:lnTo>
                    <a:pt x="86550" y="101600"/>
                  </a:lnTo>
                  <a:lnTo>
                    <a:pt x="86896" y="101600"/>
                  </a:lnTo>
                  <a:lnTo>
                    <a:pt x="85674" y="102870"/>
                  </a:lnTo>
                  <a:close/>
                </a:path>
                <a:path w="10989310" h="989328">
                  <a:moveTo>
                    <a:pt x="10979111" y="123189"/>
                  </a:moveTo>
                  <a:lnTo>
                    <a:pt x="10917199" y="123189"/>
                  </a:lnTo>
                  <a:lnTo>
                    <a:pt x="10916539" y="121920"/>
                  </a:lnTo>
                  <a:lnTo>
                    <a:pt x="10913452" y="116839"/>
                  </a:lnTo>
                  <a:lnTo>
                    <a:pt x="10910125" y="111760"/>
                  </a:lnTo>
                  <a:lnTo>
                    <a:pt x="10906556" y="106679"/>
                  </a:lnTo>
                  <a:lnTo>
                    <a:pt x="10902759" y="101600"/>
                  </a:lnTo>
                  <a:lnTo>
                    <a:pt x="10969987" y="101600"/>
                  </a:lnTo>
                  <a:lnTo>
                    <a:pt x="10971149" y="104139"/>
                  </a:lnTo>
                  <a:lnTo>
                    <a:pt x="10974844" y="111760"/>
                  </a:lnTo>
                  <a:lnTo>
                    <a:pt x="10978146" y="120650"/>
                  </a:lnTo>
                  <a:lnTo>
                    <a:pt x="10979111" y="123189"/>
                  </a:lnTo>
                  <a:close/>
                </a:path>
                <a:path w="10989310" h="989328">
                  <a:moveTo>
                    <a:pt x="81927" y="107950"/>
                  </a:moveTo>
                  <a:lnTo>
                    <a:pt x="82753" y="106679"/>
                  </a:lnTo>
                  <a:lnTo>
                    <a:pt x="81927" y="107950"/>
                  </a:lnTo>
                  <a:close/>
                </a:path>
                <a:path w="10989310" h="989328">
                  <a:moveTo>
                    <a:pt x="10907382" y="107950"/>
                  </a:moveTo>
                  <a:lnTo>
                    <a:pt x="10906457" y="106679"/>
                  </a:lnTo>
                  <a:lnTo>
                    <a:pt x="10907382" y="107950"/>
                  </a:lnTo>
                  <a:close/>
                </a:path>
                <a:path w="10989310" h="989328">
                  <a:moveTo>
                    <a:pt x="78409" y="113029"/>
                  </a:moveTo>
                  <a:lnTo>
                    <a:pt x="79184" y="111760"/>
                  </a:lnTo>
                  <a:lnTo>
                    <a:pt x="78409" y="113029"/>
                  </a:lnTo>
                  <a:close/>
                </a:path>
                <a:path w="10989310" h="989328">
                  <a:moveTo>
                    <a:pt x="10910900" y="113029"/>
                  </a:moveTo>
                  <a:lnTo>
                    <a:pt x="10910031" y="111760"/>
                  </a:lnTo>
                  <a:lnTo>
                    <a:pt x="10910900" y="113029"/>
                  </a:lnTo>
                  <a:close/>
                </a:path>
                <a:path w="10989310" h="989328">
                  <a:moveTo>
                    <a:pt x="75133" y="118110"/>
                  </a:moveTo>
                  <a:lnTo>
                    <a:pt x="75857" y="116839"/>
                  </a:lnTo>
                  <a:lnTo>
                    <a:pt x="75133" y="118110"/>
                  </a:lnTo>
                  <a:close/>
                </a:path>
                <a:path w="10989310" h="989328">
                  <a:moveTo>
                    <a:pt x="10914164" y="118110"/>
                  </a:moveTo>
                  <a:lnTo>
                    <a:pt x="10913356" y="116839"/>
                  </a:lnTo>
                  <a:lnTo>
                    <a:pt x="10914164" y="118110"/>
                  </a:lnTo>
                  <a:close/>
                </a:path>
                <a:path w="10989310" h="989328">
                  <a:moveTo>
                    <a:pt x="72110" y="123189"/>
                  </a:moveTo>
                  <a:lnTo>
                    <a:pt x="72771" y="121920"/>
                  </a:lnTo>
                  <a:lnTo>
                    <a:pt x="72485" y="122554"/>
                  </a:lnTo>
                  <a:lnTo>
                    <a:pt x="72110" y="123189"/>
                  </a:lnTo>
                  <a:close/>
                </a:path>
                <a:path w="10989310" h="989328">
                  <a:moveTo>
                    <a:pt x="72485" y="122554"/>
                  </a:moveTo>
                  <a:lnTo>
                    <a:pt x="72771" y="121920"/>
                  </a:lnTo>
                  <a:lnTo>
                    <a:pt x="72485" y="122554"/>
                  </a:lnTo>
                  <a:close/>
                </a:path>
                <a:path w="10989310" h="989328">
                  <a:moveTo>
                    <a:pt x="10916824" y="122554"/>
                  </a:moveTo>
                  <a:lnTo>
                    <a:pt x="10916450" y="121920"/>
                  </a:lnTo>
                  <a:lnTo>
                    <a:pt x="10916824" y="122554"/>
                  </a:lnTo>
                  <a:close/>
                </a:path>
                <a:path w="10989310" h="989328">
                  <a:moveTo>
                    <a:pt x="10917199" y="123189"/>
                  </a:moveTo>
                  <a:lnTo>
                    <a:pt x="10916824" y="122554"/>
                  </a:lnTo>
                  <a:lnTo>
                    <a:pt x="10916539" y="121920"/>
                  </a:lnTo>
                  <a:lnTo>
                    <a:pt x="10917199" y="123189"/>
                  </a:lnTo>
                  <a:close/>
                </a:path>
                <a:path w="10989310" h="989328">
                  <a:moveTo>
                    <a:pt x="72199" y="123189"/>
                  </a:moveTo>
                  <a:lnTo>
                    <a:pt x="72485" y="122554"/>
                  </a:lnTo>
                  <a:lnTo>
                    <a:pt x="72199" y="123189"/>
                  </a:lnTo>
                  <a:close/>
                </a:path>
                <a:path w="10989310" h="989328">
                  <a:moveTo>
                    <a:pt x="10982811" y="134620"/>
                  </a:moveTo>
                  <a:lnTo>
                    <a:pt x="10922482" y="134620"/>
                  </a:lnTo>
                  <a:lnTo>
                    <a:pt x="10921936" y="133350"/>
                  </a:lnTo>
                  <a:lnTo>
                    <a:pt x="10919682" y="128905"/>
                  </a:lnTo>
                  <a:lnTo>
                    <a:pt x="10916824" y="122554"/>
                  </a:lnTo>
                  <a:lnTo>
                    <a:pt x="10917199" y="123189"/>
                  </a:lnTo>
                  <a:lnTo>
                    <a:pt x="10979111" y="123189"/>
                  </a:lnTo>
                  <a:lnTo>
                    <a:pt x="10981042" y="128270"/>
                  </a:lnTo>
                  <a:lnTo>
                    <a:pt x="10982811" y="134620"/>
                  </a:lnTo>
                  <a:close/>
                </a:path>
                <a:path w="10989310" h="989328">
                  <a:moveTo>
                    <a:pt x="66827" y="134620"/>
                  </a:moveTo>
                  <a:lnTo>
                    <a:pt x="67373" y="133350"/>
                  </a:lnTo>
                  <a:lnTo>
                    <a:pt x="67150" y="133959"/>
                  </a:lnTo>
                  <a:lnTo>
                    <a:pt x="66827" y="134620"/>
                  </a:lnTo>
                  <a:close/>
                </a:path>
                <a:path w="10989310" h="989328">
                  <a:moveTo>
                    <a:pt x="67150" y="133959"/>
                  </a:moveTo>
                  <a:lnTo>
                    <a:pt x="67373" y="133350"/>
                  </a:lnTo>
                  <a:lnTo>
                    <a:pt x="67150" y="133959"/>
                  </a:lnTo>
                  <a:close/>
                </a:path>
                <a:path w="10989310" h="989328">
                  <a:moveTo>
                    <a:pt x="10922159" y="133959"/>
                  </a:moveTo>
                  <a:lnTo>
                    <a:pt x="10921860" y="133350"/>
                  </a:lnTo>
                  <a:lnTo>
                    <a:pt x="10922159" y="133959"/>
                  </a:lnTo>
                  <a:close/>
                </a:path>
                <a:path w="10989310" h="989328">
                  <a:moveTo>
                    <a:pt x="10922482" y="134620"/>
                  </a:moveTo>
                  <a:lnTo>
                    <a:pt x="10922159" y="133959"/>
                  </a:lnTo>
                  <a:lnTo>
                    <a:pt x="10921936" y="133350"/>
                  </a:lnTo>
                  <a:lnTo>
                    <a:pt x="10922482" y="134620"/>
                  </a:lnTo>
                  <a:close/>
                </a:path>
                <a:path w="10989310" h="989328">
                  <a:moveTo>
                    <a:pt x="66909" y="134620"/>
                  </a:moveTo>
                  <a:lnTo>
                    <a:pt x="67150" y="133959"/>
                  </a:lnTo>
                  <a:lnTo>
                    <a:pt x="66909" y="134620"/>
                  </a:lnTo>
                  <a:close/>
                </a:path>
                <a:path w="10989310" h="989328">
                  <a:moveTo>
                    <a:pt x="10985576" y="146050"/>
                  </a:moveTo>
                  <a:lnTo>
                    <a:pt x="10926673" y="146050"/>
                  </a:lnTo>
                  <a:lnTo>
                    <a:pt x="10926254" y="144779"/>
                  </a:lnTo>
                  <a:lnTo>
                    <a:pt x="10924620" y="140702"/>
                  </a:lnTo>
                  <a:lnTo>
                    <a:pt x="10922159" y="133959"/>
                  </a:lnTo>
                  <a:lnTo>
                    <a:pt x="10922482" y="134620"/>
                  </a:lnTo>
                  <a:lnTo>
                    <a:pt x="10982811" y="134620"/>
                  </a:lnTo>
                  <a:lnTo>
                    <a:pt x="10983518" y="137160"/>
                  </a:lnTo>
                  <a:lnTo>
                    <a:pt x="10985576" y="146050"/>
                  </a:lnTo>
                  <a:close/>
                </a:path>
                <a:path w="10989310" h="989328">
                  <a:moveTo>
                    <a:pt x="62636" y="146050"/>
                  </a:moveTo>
                  <a:lnTo>
                    <a:pt x="63055" y="144779"/>
                  </a:lnTo>
                  <a:lnTo>
                    <a:pt x="62882" y="145409"/>
                  </a:lnTo>
                  <a:lnTo>
                    <a:pt x="62636" y="146050"/>
                  </a:lnTo>
                  <a:close/>
                </a:path>
                <a:path w="10989310" h="989328">
                  <a:moveTo>
                    <a:pt x="62882" y="145409"/>
                  </a:moveTo>
                  <a:lnTo>
                    <a:pt x="63055" y="144779"/>
                  </a:lnTo>
                  <a:lnTo>
                    <a:pt x="62882" y="145409"/>
                  </a:lnTo>
                  <a:close/>
                </a:path>
                <a:path w="10989310" h="989328">
                  <a:moveTo>
                    <a:pt x="10926427" y="145409"/>
                  </a:moveTo>
                  <a:lnTo>
                    <a:pt x="10926185" y="144779"/>
                  </a:lnTo>
                  <a:lnTo>
                    <a:pt x="10926427" y="145409"/>
                  </a:lnTo>
                  <a:close/>
                </a:path>
                <a:path w="10989310" h="989328">
                  <a:moveTo>
                    <a:pt x="10926673" y="146050"/>
                  </a:moveTo>
                  <a:lnTo>
                    <a:pt x="10926427" y="145409"/>
                  </a:lnTo>
                  <a:lnTo>
                    <a:pt x="10926254" y="144779"/>
                  </a:lnTo>
                  <a:lnTo>
                    <a:pt x="10926673" y="146050"/>
                  </a:lnTo>
                  <a:close/>
                </a:path>
                <a:path w="10989310" h="989328">
                  <a:moveTo>
                    <a:pt x="62706" y="146050"/>
                  </a:moveTo>
                  <a:lnTo>
                    <a:pt x="62882" y="145409"/>
                  </a:lnTo>
                  <a:lnTo>
                    <a:pt x="62706" y="146050"/>
                  </a:lnTo>
                  <a:close/>
                </a:path>
                <a:path w="10989310" h="989328">
                  <a:moveTo>
                    <a:pt x="10986737" y="152400"/>
                  </a:moveTo>
                  <a:lnTo>
                    <a:pt x="10928350" y="152400"/>
                  </a:lnTo>
                  <a:lnTo>
                    <a:pt x="10926427" y="145409"/>
                  </a:lnTo>
                  <a:lnTo>
                    <a:pt x="10926673" y="146050"/>
                  </a:lnTo>
                  <a:lnTo>
                    <a:pt x="10985576" y="146050"/>
                  </a:lnTo>
                  <a:lnTo>
                    <a:pt x="10986737" y="152400"/>
                  </a:lnTo>
                  <a:close/>
                </a:path>
                <a:path w="10989310" h="989328">
                  <a:moveTo>
                    <a:pt x="61025" y="152400"/>
                  </a:moveTo>
                  <a:lnTo>
                    <a:pt x="61315" y="151129"/>
                  </a:lnTo>
                  <a:lnTo>
                    <a:pt x="61025" y="152400"/>
                  </a:lnTo>
                  <a:close/>
                </a:path>
                <a:path w="10989310" h="989328">
                  <a:moveTo>
                    <a:pt x="10987639" y="158750"/>
                  </a:moveTo>
                  <a:lnTo>
                    <a:pt x="10929734" y="158750"/>
                  </a:lnTo>
                  <a:lnTo>
                    <a:pt x="10927994" y="151129"/>
                  </a:lnTo>
                  <a:lnTo>
                    <a:pt x="10928350" y="152400"/>
                  </a:lnTo>
                  <a:lnTo>
                    <a:pt x="10986737" y="152400"/>
                  </a:lnTo>
                  <a:lnTo>
                    <a:pt x="10987201" y="154939"/>
                  </a:lnTo>
                  <a:lnTo>
                    <a:pt x="10987639" y="158750"/>
                  </a:lnTo>
                  <a:close/>
                </a:path>
                <a:path w="10989310" h="989328">
                  <a:moveTo>
                    <a:pt x="59639" y="158750"/>
                  </a:moveTo>
                  <a:lnTo>
                    <a:pt x="59867" y="157479"/>
                  </a:lnTo>
                  <a:lnTo>
                    <a:pt x="59639" y="158750"/>
                  </a:lnTo>
                  <a:close/>
                </a:path>
                <a:path w="10989310" h="989328">
                  <a:moveTo>
                    <a:pt x="10988370" y="165100"/>
                  </a:moveTo>
                  <a:lnTo>
                    <a:pt x="10930813" y="165100"/>
                  </a:lnTo>
                  <a:lnTo>
                    <a:pt x="10929442" y="157479"/>
                  </a:lnTo>
                  <a:lnTo>
                    <a:pt x="10929734" y="158750"/>
                  </a:lnTo>
                  <a:lnTo>
                    <a:pt x="10987639" y="158750"/>
                  </a:lnTo>
                  <a:lnTo>
                    <a:pt x="10988370" y="165100"/>
                  </a:lnTo>
                  <a:close/>
                </a:path>
                <a:path w="10989310" h="989328">
                  <a:moveTo>
                    <a:pt x="58679" y="164083"/>
                  </a:moveTo>
                  <a:lnTo>
                    <a:pt x="58712" y="163829"/>
                  </a:lnTo>
                  <a:lnTo>
                    <a:pt x="58679" y="164083"/>
                  </a:lnTo>
                  <a:close/>
                </a:path>
                <a:path w="10989310" h="989328">
                  <a:moveTo>
                    <a:pt x="58546" y="165100"/>
                  </a:moveTo>
                  <a:lnTo>
                    <a:pt x="58679" y="164083"/>
                  </a:lnTo>
                  <a:lnTo>
                    <a:pt x="58546" y="165100"/>
                  </a:lnTo>
                  <a:close/>
                </a:path>
                <a:path w="10989310" h="989328">
                  <a:moveTo>
                    <a:pt x="10988878" y="171450"/>
                  </a:moveTo>
                  <a:lnTo>
                    <a:pt x="10931588" y="171450"/>
                  </a:lnTo>
                  <a:lnTo>
                    <a:pt x="10930630" y="164083"/>
                  </a:lnTo>
                  <a:lnTo>
                    <a:pt x="10930813" y="165100"/>
                  </a:lnTo>
                  <a:lnTo>
                    <a:pt x="10988370" y="165100"/>
                  </a:lnTo>
                  <a:lnTo>
                    <a:pt x="10988878" y="171450"/>
                  </a:lnTo>
                  <a:close/>
                </a:path>
                <a:path w="10989310" h="989328">
                  <a:moveTo>
                    <a:pt x="57853" y="170434"/>
                  </a:moveTo>
                  <a:lnTo>
                    <a:pt x="57873" y="170179"/>
                  </a:lnTo>
                  <a:lnTo>
                    <a:pt x="57853" y="170434"/>
                  </a:lnTo>
                  <a:close/>
                </a:path>
                <a:path w="10989310" h="989328">
                  <a:moveTo>
                    <a:pt x="10989179" y="177800"/>
                  </a:moveTo>
                  <a:lnTo>
                    <a:pt x="10932033" y="177800"/>
                  </a:lnTo>
                  <a:lnTo>
                    <a:pt x="10931969" y="176529"/>
                  </a:lnTo>
                  <a:lnTo>
                    <a:pt x="10931455" y="170425"/>
                  </a:lnTo>
                  <a:lnTo>
                    <a:pt x="10931588" y="171450"/>
                  </a:lnTo>
                  <a:lnTo>
                    <a:pt x="10988878" y="171450"/>
                  </a:lnTo>
                  <a:lnTo>
                    <a:pt x="10989081" y="173989"/>
                  </a:lnTo>
                  <a:lnTo>
                    <a:pt x="10989179" y="177800"/>
                  </a:lnTo>
                  <a:close/>
                </a:path>
                <a:path w="10989310" h="989328">
                  <a:moveTo>
                    <a:pt x="57772" y="171450"/>
                  </a:moveTo>
                  <a:lnTo>
                    <a:pt x="57853" y="170434"/>
                  </a:lnTo>
                  <a:lnTo>
                    <a:pt x="57772" y="171450"/>
                  </a:lnTo>
                  <a:close/>
                </a:path>
                <a:path w="10989310" h="989328">
                  <a:moveTo>
                    <a:pt x="57327" y="177006"/>
                  </a:moveTo>
                  <a:lnTo>
                    <a:pt x="57340" y="176529"/>
                  </a:lnTo>
                  <a:lnTo>
                    <a:pt x="57327" y="177006"/>
                  </a:lnTo>
                  <a:close/>
                </a:path>
                <a:path w="10989310" h="989328">
                  <a:moveTo>
                    <a:pt x="10931988" y="177226"/>
                  </a:moveTo>
                  <a:lnTo>
                    <a:pt x="10931933" y="176529"/>
                  </a:lnTo>
                  <a:lnTo>
                    <a:pt x="10931988" y="177226"/>
                  </a:lnTo>
                  <a:close/>
                </a:path>
                <a:path w="10989310" h="989328">
                  <a:moveTo>
                    <a:pt x="57306" y="177800"/>
                  </a:moveTo>
                  <a:lnTo>
                    <a:pt x="57327" y="177006"/>
                  </a:lnTo>
                  <a:lnTo>
                    <a:pt x="57306" y="177800"/>
                  </a:lnTo>
                  <a:close/>
                </a:path>
                <a:path w="10989310" h="989328">
                  <a:moveTo>
                    <a:pt x="10989310" y="184150"/>
                  </a:moveTo>
                  <a:lnTo>
                    <a:pt x="10932172" y="184150"/>
                  </a:lnTo>
                  <a:lnTo>
                    <a:pt x="10932160" y="182879"/>
                  </a:lnTo>
                  <a:lnTo>
                    <a:pt x="10931988" y="177226"/>
                  </a:lnTo>
                  <a:lnTo>
                    <a:pt x="10932033" y="177800"/>
                  </a:lnTo>
                  <a:lnTo>
                    <a:pt x="10989179" y="177800"/>
                  </a:lnTo>
                  <a:lnTo>
                    <a:pt x="10989310" y="182879"/>
                  </a:lnTo>
                  <a:lnTo>
                    <a:pt x="10989310" y="184150"/>
                  </a:lnTo>
                  <a:close/>
                </a:path>
                <a:path w="10989310" h="989328">
                  <a:moveTo>
                    <a:pt x="57150" y="183673"/>
                  </a:moveTo>
                  <a:lnTo>
                    <a:pt x="57150" y="182879"/>
                  </a:lnTo>
                  <a:lnTo>
                    <a:pt x="57150" y="183673"/>
                  </a:lnTo>
                  <a:close/>
                </a:path>
                <a:path w="10989310" h="989328">
                  <a:moveTo>
                    <a:pt x="10932160" y="183673"/>
                  </a:moveTo>
                  <a:lnTo>
                    <a:pt x="10932138" y="182879"/>
                  </a:lnTo>
                  <a:lnTo>
                    <a:pt x="10932160" y="183673"/>
                  </a:lnTo>
                  <a:close/>
                </a:path>
                <a:path w="10989310" h="989328">
                  <a:moveTo>
                    <a:pt x="10989138" y="812800"/>
                  </a:moveTo>
                  <a:lnTo>
                    <a:pt x="10931969" y="812800"/>
                  </a:lnTo>
                  <a:lnTo>
                    <a:pt x="10932033" y="811529"/>
                  </a:lnTo>
                  <a:lnTo>
                    <a:pt x="10932172" y="805179"/>
                  </a:lnTo>
                  <a:lnTo>
                    <a:pt x="10932160" y="183673"/>
                  </a:lnTo>
                  <a:lnTo>
                    <a:pt x="10932172" y="184150"/>
                  </a:lnTo>
                  <a:lnTo>
                    <a:pt x="10989310" y="184150"/>
                  </a:lnTo>
                  <a:lnTo>
                    <a:pt x="10989310" y="805179"/>
                  </a:lnTo>
                  <a:lnTo>
                    <a:pt x="10989138" y="812800"/>
                  </a:lnTo>
                  <a:close/>
                </a:path>
                <a:path w="10989310" h="989328">
                  <a:moveTo>
                    <a:pt x="57327" y="812323"/>
                  </a:moveTo>
                  <a:lnTo>
                    <a:pt x="57264" y="811529"/>
                  </a:lnTo>
                  <a:lnTo>
                    <a:pt x="57327" y="812323"/>
                  </a:lnTo>
                  <a:close/>
                </a:path>
                <a:path w="10989310" h="989328">
                  <a:moveTo>
                    <a:pt x="10931988" y="812103"/>
                  </a:moveTo>
                  <a:lnTo>
                    <a:pt x="10932003" y="811529"/>
                  </a:lnTo>
                  <a:lnTo>
                    <a:pt x="10931988" y="812103"/>
                  </a:lnTo>
                  <a:close/>
                </a:path>
                <a:path w="10989310" h="989328">
                  <a:moveTo>
                    <a:pt x="10988776" y="819150"/>
                  </a:moveTo>
                  <a:lnTo>
                    <a:pt x="10931436" y="819150"/>
                  </a:lnTo>
                  <a:lnTo>
                    <a:pt x="10931588" y="817879"/>
                  </a:lnTo>
                  <a:lnTo>
                    <a:pt x="10931988" y="812103"/>
                  </a:lnTo>
                  <a:lnTo>
                    <a:pt x="10931969" y="812800"/>
                  </a:lnTo>
                  <a:lnTo>
                    <a:pt x="10989138" y="812800"/>
                  </a:lnTo>
                  <a:lnTo>
                    <a:pt x="10989081" y="815339"/>
                  </a:lnTo>
                  <a:lnTo>
                    <a:pt x="10988776" y="819150"/>
                  </a:lnTo>
                  <a:close/>
                </a:path>
                <a:path w="10989310" h="989328">
                  <a:moveTo>
                    <a:pt x="57365" y="812800"/>
                  </a:moveTo>
                  <a:lnTo>
                    <a:pt x="57327" y="812323"/>
                  </a:lnTo>
                  <a:lnTo>
                    <a:pt x="57365" y="812800"/>
                  </a:lnTo>
                  <a:close/>
                </a:path>
                <a:path w="10989310" h="989328">
                  <a:moveTo>
                    <a:pt x="57853" y="818895"/>
                  </a:moveTo>
                  <a:lnTo>
                    <a:pt x="57721" y="817879"/>
                  </a:lnTo>
                  <a:lnTo>
                    <a:pt x="57853" y="818895"/>
                  </a:lnTo>
                  <a:close/>
                </a:path>
                <a:path w="10989310" h="989328">
                  <a:moveTo>
                    <a:pt x="10931455" y="818904"/>
                  </a:moveTo>
                  <a:lnTo>
                    <a:pt x="10931535" y="817879"/>
                  </a:lnTo>
                  <a:lnTo>
                    <a:pt x="10931455" y="818904"/>
                  </a:lnTo>
                  <a:close/>
                </a:path>
                <a:path w="10989310" h="989328">
                  <a:moveTo>
                    <a:pt x="10988203" y="825500"/>
                  </a:moveTo>
                  <a:lnTo>
                    <a:pt x="10930597" y="825500"/>
                  </a:lnTo>
                  <a:lnTo>
                    <a:pt x="10930813" y="824229"/>
                  </a:lnTo>
                  <a:lnTo>
                    <a:pt x="10931455" y="818904"/>
                  </a:lnTo>
                  <a:lnTo>
                    <a:pt x="10931436" y="819150"/>
                  </a:lnTo>
                  <a:lnTo>
                    <a:pt x="10988776" y="819150"/>
                  </a:lnTo>
                  <a:lnTo>
                    <a:pt x="10988370" y="824229"/>
                  </a:lnTo>
                  <a:lnTo>
                    <a:pt x="10988203" y="825500"/>
                  </a:lnTo>
                  <a:close/>
                </a:path>
                <a:path w="10989310" h="989328">
                  <a:moveTo>
                    <a:pt x="58679" y="825246"/>
                  </a:moveTo>
                  <a:lnTo>
                    <a:pt x="58496" y="824229"/>
                  </a:lnTo>
                  <a:lnTo>
                    <a:pt x="58679" y="825246"/>
                  </a:lnTo>
                  <a:close/>
                </a:path>
                <a:path w="10989310" h="989328">
                  <a:moveTo>
                    <a:pt x="10930630" y="825246"/>
                  </a:moveTo>
                  <a:lnTo>
                    <a:pt x="10930763" y="824229"/>
                  </a:lnTo>
                  <a:lnTo>
                    <a:pt x="10930630" y="825246"/>
                  </a:lnTo>
                  <a:close/>
                </a:path>
                <a:path w="10989310" h="989328">
                  <a:moveTo>
                    <a:pt x="10986272" y="838200"/>
                  </a:moveTo>
                  <a:lnTo>
                    <a:pt x="10927994" y="838200"/>
                  </a:lnTo>
                  <a:lnTo>
                    <a:pt x="10928350" y="836929"/>
                  </a:lnTo>
                  <a:lnTo>
                    <a:pt x="10929734" y="830579"/>
                  </a:lnTo>
                  <a:lnTo>
                    <a:pt x="10930630" y="825246"/>
                  </a:lnTo>
                  <a:lnTo>
                    <a:pt x="10930597" y="825500"/>
                  </a:lnTo>
                  <a:lnTo>
                    <a:pt x="10988203" y="825500"/>
                  </a:lnTo>
                  <a:lnTo>
                    <a:pt x="10987201" y="833120"/>
                  </a:lnTo>
                  <a:lnTo>
                    <a:pt x="10986272" y="838200"/>
                  </a:lnTo>
                  <a:close/>
                </a:path>
                <a:path w="10989310" h="989328">
                  <a:moveTo>
                    <a:pt x="59867" y="831850"/>
                  </a:moveTo>
                  <a:lnTo>
                    <a:pt x="59575" y="830579"/>
                  </a:lnTo>
                  <a:lnTo>
                    <a:pt x="59867" y="831850"/>
                  </a:lnTo>
                  <a:close/>
                </a:path>
                <a:path w="10989310" h="989328">
                  <a:moveTo>
                    <a:pt x="10929442" y="831850"/>
                  </a:moveTo>
                  <a:lnTo>
                    <a:pt x="10929670" y="830579"/>
                  </a:lnTo>
                  <a:lnTo>
                    <a:pt x="10929442" y="831850"/>
                  </a:lnTo>
                  <a:close/>
                </a:path>
                <a:path w="10989310" h="989328">
                  <a:moveTo>
                    <a:pt x="61315" y="838200"/>
                  </a:moveTo>
                  <a:lnTo>
                    <a:pt x="60960" y="836929"/>
                  </a:lnTo>
                  <a:lnTo>
                    <a:pt x="61172" y="837575"/>
                  </a:lnTo>
                  <a:lnTo>
                    <a:pt x="61315" y="838200"/>
                  </a:lnTo>
                  <a:close/>
                </a:path>
                <a:path w="10989310" h="989328">
                  <a:moveTo>
                    <a:pt x="61172" y="837575"/>
                  </a:moveTo>
                  <a:lnTo>
                    <a:pt x="60960" y="836929"/>
                  </a:lnTo>
                  <a:lnTo>
                    <a:pt x="61172" y="837575"/>
                  </a:lnTo>
                  <a:close/>
                </a:path>
                <a:path w="10989310" h="989328">
                  <a:moveTo>
                    <a:pt x="10928137" y="837575"/>
                  </a:moveTo>
                  <a:lnTo>
                    <a:pt x="10928284" y="836929"/>
                  </a:lnTo>
                  <a:lnTo>
                    <a:pt x="10928137" y="837575"/>
                  </a:lnTo>
                  <a:close/>
                </a:path>
                <a:path w="10989310" h="989328">
                  <a:moveTo>
                    <a:pt x="10927994" y="838200"/>
                  </a:moveTo>
                  <a:lnTo>
                    <a:pt x="10928137" y="837575"/>
                  </a:lnTo>
                  <a:lnTo>
                    <a:pt x="10928350" y="836929"/>
                  </a:lnTo>
                  <a:lnTo>
                    <a:pt x="10927994" y="838200"/>
                  </a:lnTo>
                  <a:close/>
                </a:path>
                <a:path w="10989310" h="989328">
                  <a:moveTo>
                    <a:pt x="61379" y="838200"/>
                  </a:moveTo>
                  <a:lnTo>
                    <a:pt x="61172" y="837575"/>
                  </a:lnTo>
                  <a:lnTo>
                    <a:pt x="61379" y="838200"/>
                  </a:lnTo>
                  <a:close/>
                </a:path>
                <a:path w="10989310" h="989328">
                  <a:moveTo>
                    <a:pt x="10983812" y="849629"/>
                  </a:moveTo>
                  <a:lnTo>
                    <a:pt x="10924235" y="849629"/>
                  </a:lnTo>
                  <a:lnTo>
                    <a:pt x="10924717" y="848360"/>
                  </a:lnTo>
                  <a:lnTo>
                    <a:pt x="10926673" y="842009"/>
                  </a:lnTo>
                  <a:lnTo>
                    <a:pt x="10928137" y="837575"/>
                  </a:lnTo>
                  <a:lnTo>
                    <a:pt x="10927994" y="838200"/>
                  </a:lnTo>
                  <a:lnTo>
                    <a:pt x="10986272" y="838200"/>
                  </a:lnTo>
                  <a:lnTo>
                    <a:pt x="10985576" y="842009"/>
                  </a:lnTo>
                  <a:lnTo>
                    <a:pt x="10983812" y="849629"/>
                  </a:lnTo>
                  <a:close/>
                </a:path>
                <a:path w="10989310" h="989328">
                  <a:moveTo>
                    <a:pt x="65074" y="849629"/>
                  </a:moveTo>
                  <a:lnTo>
                    <a:pt x="64592" y="848360"/>
                  </a:lnTo>
                  <a:lnTo>
                    <a:pt x="64875" y="849005"/>
                  </a:lnTo>
                  <a:lnTo>
                    <a:pt x="65074" y="849629"/>
                  </a:lnTo>
                  <a:close/>
                </a:path>
                <a:path w="10989310" h="989328">
                  <a:moveTo>
                    <a:pt x="64875" y="849005"/>
                  </a:moveTo>
                  <a:lnTo>
                    <a:pt x="64592" y="848360"/>
                  </a:lnTo>
                  <a:lnTo>
                    <a:pt x="64875" y="849005"/>
                  </a:lnTo>
                  <a:close/>
                </a:path>
                <a:path w="10989310" h="989328">
                  <a:moveTo>
                    <a:pt x="10924434" y="849005"/>
                  </a:moveTo>
                  <a:lnTo>
                    <a:pt x="10924641" y="848360"/>
                  </a:lnTo>
                  <a:lnTo>
                    <a:pt x="10924434" y="849005"/>
                  </a:lnTo>
                  <a:close/>
                </a:path>
                <a:path w="10989310" h="989328">
                  <a:moveTo>
                    <a:pt x="10924235" y="849629"/>
                  </a:moveTo>
                  <a:lnTo>
                    <a:pt x="10924434" y="849005"/>
                  </a:lnTo>
                  <a:lnTo>
                    <a:pt x="10924717" y="848360"/>
                  </a:lnTo>
                  <a:lnTo>
                    <a:pt x="10924235" y="849629"/>
                  </a:lnTo>
                  <a:close/>
                </a:path>
                <a:path w="10989310" h="989328">
                  <a:moveTo>
                    <a:pt x="65148" y="849629"/>
                  </a:moveTo>
                  <a:lnTo>
                    <a:pt x="64875" y="849005"/>
                  </a:lnTo>
                  <a:lnTo>
                    <a:pt x="65148" y="849629"/>
                  </a:lnTo>
                  <a:close/>
                </a:path>
                <a:path w="10989310" h="989328">
                  <a:moveTo>
                    <a:pt x="10980628" y="861060"/>
                  </a:moveTo>
                  <a:lnTo>
                    <a:pt x="10919371" y="861060"/>
                  </a:lnTo>
                  <a:lnTo>
                    <a:pt x="10919968" y="859789"/>
                  </a:lnTo>
                  <a:lnTo>
                    <a:pt x="10922342" y="853782"/>
                  </a:lnTo>
                  <a:lnTo>
                    <a:pt x="10924434" y="849005"/>
                  </a:lnTo>
                  <a:lnTo>
                    <a:pt x="10924235" y="849629"/>
                  </a:lnTo>
                  <a:lnTo>
                    <a:pt x="10983812" y="849629"/>
                  </a:lnTo>
                  <a:lnTo>
                    <a:pt x="10983518" y="850900"/>
                  </a:lnTo>
                  <a:lnTo>
                    <a:pt x="10981042" y="859789"/>
                  </a:lnTo>
                  <a:lnTo>
                    <a:pt x="10980628" y="861060"/>
                  </a:lnTo>
                  <a:close/>
                </a:path>
                <a:path w="10989310" h="989328">
                  <a:moveTo>
                    <a:pt x="69938" y="861060"/>
                  </a:moveTo>
                  <a:lnTo>
                    <a:pt x="69342" y="859789"/>
                  </a:lnTo>
                  <a:lnTo>
                    <a:pt x="69663" y="860384"/>
                  </a:lnTo>
                  <a:lnTo>
                    <a:pt x="69938" y="861060"/>
                  </a:lnTo>
                  <a:close/>
                </a:path>
                <a:path w="10989310" h="989328">
                  <a:moveTo>
                    <a:pt x="69663" y="860384"/>
                  </a:moveTo>
                  <a:lnTo>
                    <a:pt x="69342" y="859789"/>
                  </a:lnTo>
                  <a:lnTo>
                    <a:pt x="69663" y="860384"/>
                  </a:lnTo>
                  <a:close/>
                </a:path>
                <a:path w="10989310" h="989328">
                  <a:moveTo>
                    <a:pt x="10919646" y="860384"/>
                  </a:moveTo>
                  <a:lnTo>
                    <a:pt x="10919889" y="859789"/>
                  </a:lnTo>
                  <a:lnTo>
                    <a:pt x="10919646" y="860384"/>
                  </a:lnTo>
                  <a:close/>
                </a:path>
                <a:path w="10989310" h="989328">
                  <a:moveTo>
                    <a:pt x="10919371" y="861060"/>
                  </a:moveTo>
                  <a:lnTo>
                    <a:pt x="10919646" y="860384"/>
                  </a:lnTo>
                  <a:lnTo>
                    <a:pt x="10919968" y="859789"/>
                  </a:lnTo>
                  <a:lnTo>
                    <a:pt x="10919371" y="861060"/>
                  </a:lnTo>
                  <a:close/>
                </a:path>
                <a:path w="10989310" h="989328">
                  <a:moveTo>
                    <a:pt x="70027" y="861060"/>
                  </a:moveTo>
                  <a:lnTo>
                    <a:pt x="69663" y="860384"/>
                  </a:lnTo>
                  <a:lnTo>
                    <a:pt x="70027" y="861060"/>
                  </a:lnTo>
                  <a:close/>
                </a:path>
                <a:path w="10989310" h="989328">
                  <a:moveTo>
                    <a:pt x="10978974" y="866139"/>
                  </a:moveTo>
                  <a:lnTo>
                    <a:pt x="10916539" y="866139"/>
                  </a:lnTo>
                  <a:lnTo>
                    <a:pt x="10919646" y="860384"/>
                  </a:lnTo>
                  <a:lnTo>
                    <a:pt x="10919371" y="861060"/>
                  </a:lnTo>
                  <a:lnTo>
                    <a:pt x="10980628" y="861060"/>
                  </a:lnTo>
                  <a:lnTo>
                    <a:pt x="10978974" y="866139"/>
                  </a:lnTo>
                  <a:close/>
                </a:path>
                <a:path w="10989310" h="989328">
                  <a:moveTo>
                    <a:pt x="72859" y="866139"/>
                  </a:moveTo>
                  <a:lnTo>
                    <a:pt x="72110" y="864870"/>
                  </a:lnTo>
                  <a:lnTo>
                    <a:pt x="72859" y="866139"/>
                  </a:lnTo>
                  <a:close/>
                </a:path>
                <a:path w="10989310" h="989328">
                  <a:moveTo>
                    <a:pt x="10977046" y="871220"/>
                  </a:moveTo>
                  <a:lnTo>
                    <a:pt x="10913452" y="871220"/>
                  </a:lnTo>
                  <a:lnTo>
                    <a:pt x="10917199" y="864870"/>
                  </a:lnTo>
                  <a:lnTo>
                    <a:pt x="10916539" y="866139"/>
                  </a:lnTo>
                  <a:lnTo>
                    <a:pt x="10978974" y="866139"/>
                  </a:lnTo>
                  <a:lnTo>
                    <a:pt x="10978146" y="868679"/>
                  </a:lnTo>
                  <a:lnTo>
                    <a:pt x="10977046" y="871220"/>
                  </a:lnTo>
                  <a:close/>
                </a:path>
                <a:path w="10989310" h="989328">
                  <a:moveTo>
                    <a:pt x="75943" y="871220"/>
                  </a:moveTo>
                  <a:lnTo>
                    <a:pt x="75133" y="869950"/>
                  </a:lnTo>
                  <a:lnTo>
                    <a:pt x="75943" y="871220"/>
                  </a:lnTo>
                  <a:close/>
                </a:path>
                <a:path w="10989310" h="989328">
                  <a:moveTo>
                    <a:pt x="10974844" y="876300"/>
                  </a:moveTo>
                  <a:lnTo>
                    <a:pt x="10910125" y="876300"/>
                  </a:lnTo>
                  <a:lnTo>
                    <a:pt x="10914164" y="869950"/>
                  </a:lnTo>
                  <a:lnTo>
                    <a:pt x="10913452" y="871220"/>
                  </a:lnTo>
                  <a:lnTo>
                    <a:pt x="10977046" y="871220"/>
                  </a:lnTo>
                  <a:lnTo>
                    <a:pt x="10974844" y="876300"/>
                  </a:lnTo>
                  <a:close/>
                </a:path>
                <a:path w="10989310" h="989328">
                  <a:moveTo>
                    <a:pt x="79278" y="876300"/>
                  </a:moveTo>
                  <a:lnTo>
                    <a:pt x="78409" y="875029"/>
                  </a:lnTo>
                  <a:lnTo>
                    <a:pt x="79278" y="876300"/>
                  </a:lnTo>
                  <a:close/>
                </a:path>
                <a:path w="10989310" h="989328">
                  <a:moveTo>
                    <a:pt x="10972732" y="881379"/>
                  </a:moveTo>
                  <a:lnTo>
                    <a:pt x="10906556" y="881379"/>
                  </a:lnTo>
                  <a:lnTo>
                    <a:pt x="10910900" y="875029"/>
                  </a:lnTo>
                  <a:lnTo>
                    <a:pt x="10910125" y="876300"/>
                  </a:lnTo>
                  <a:lnTo>
                    <a:pt x="10974844" y="876300"/>
                  </a:lnTo>
                  <a:lnTo>
                    <a:pt x="10972732" y="881379"/>
                  </a:lnTo>
                  <a:close/>
                </a:path>
                <a:path w="10989310" h="989328">
                  <a:moveTo>
                    <a:pt x="82852" y="881379"/>
                  </a:moveTo>
                  <a:lnTo>
                    <a:pt x="81927" y="880110"/>
                  </a:lnTo>
                  <a:lnTo>
                    <a:pt x="82852" y="881379"/>
                  </a:lnTo>
                  <a:close/>
                </a:path>
                <a:path w="10989310" h="989328">
                  <a:moveTo>
                    <a:pt x="10970471" y="886460"/>
                  </a:moveTo>
                  <a:lnTo>
                    <a:pt x="10902759" y="886460"/>
                  </a:lnTo>
                  <a:lnTo>
                    <a:pt x="10907382" y="880110"/>
                  </a:lnTo>
                  <a:lnTo>
                    <a:pt x="10906556" y="881379"/>
                  </a:lnTo>
                  <a:lnTo>
                    <a:pt x="10972732" y="881379"/>
                  </a:lnTo>
                  <a:lnTo>
                    <a:pt x="10971149" y="885189"/>
                  </a:lnTo>
                  <a:lnTo>
                    <a:pt x="10970471" y="886460"/>
                  </a:lnTo>
                  <a:close/>
                </a:path>
                <a:path w="10989310" h="989328">
                  <a:moveTo>
                    <a:pt x="86652" y="886460"/>
                  </a:moveTo>
                  <a:lnTo>
                    <a:pt x="85674" y="885189"/>
                  </a:lnTo>
                  <a:lnTo>
                    <a:pt x="86652" y="886460"/>
                  </a:lnTo>
                  <a:close/>
                </a:path>
                <a:path w="10989310" h="989328">
                  <a:moveTo>
                    <a:pt x="10967762" y="891539"/>
                  </a:moveTo>
                  <a:lnTo>
                    <a:pt x="10898746" y="891539"/>
                  </a:lnTo>
                  <a:lnTo>
                    <a:pt x="10903635" y="885189"/>
                  </a:lnTo>
                  <a:lnTo>
                    <a:pt x="10902759" y="886460"/>
                  </a:lnTo>
                  <a:lnTo>
                    <a:pt x="10970471" y="886460"/>
                  </a:lnTo>
                  <a:lnTo>
                    <a:pt x="10967762" y="891539"/>
                  </a:lnTo>
                  <a:close/>
                </a:path>
                <a:path w="10989310" h="989328">
                  <a:moveTo>
                    <a:pt x="90935" y="891539"/>
                  </a:moveTo>
                  <a:lnTo>
                    <a:pt x="90563" y="891539"/>
                  </a:lnTo>
                  <a:lnTo>
                    <a:pt x="89649" y="890270"/>
                  </a:lnTo>
                  <a:lnTo>
                    <a:pt x="90935" y="891539"/>
                  </a:lnTo>
                  <a:close/>
                </a:path>
                <a:path w="10989310" h="989328">
                  <a:moveTo>
                    <a:pt x="10965607" y="895350"/>
                  </a:moveTo>
                  <a:lnTo>
                    <a:pt x="10894517" y="895350"/>
                  </a:lnTo>
                  <a:lnTo>
                    <a:pt x="10899660" y="890270"/>
                  </a:lnTo>
                  <a:lnTo>
                    <a:pt x="10898746" y="891539"/>
                  </a:lnTo>
                  <a:lnTo>
                    <a:pt x="10967762" y="891539"/>
                  </a:lnTo>
                  <a:lnTo>
                    <a:pt x="10967085" y="892810"/>
                  </a:lnTo>
                  <a:lnTo>
                    <a:pt x="10965607" y="895350"/>
                  </a:lnTo>
                  <a:close/>
                </a:path>
                <a:path w="10989310" h="989328">
                  <a:moveTo>
                    <a:pt x="95176" y="895350"/>
                  </a:moveTo>
                  <a:lnTo>
                    <a:pt x="94792" y="895350"/>
                  </a:lnTo>
                  <a:lnTo>
                    <a:pt x="93827" y="894079"/>
                  </a:lnTo>
                  <a:lnTo>
                    <a:pt x="95176" y="895350"/>
                  </a:lnTo>
                  <a:close/>
                </a:path>
                <a:path w="10989310" h="989328">
                  <a:moveTo>
                    <a:pt x="10960258" y="904239"/>
                  </a:moveTo>
                  <a:lnTo>
                    <a:pt x="10885449" y="904239"/>
                  </a:lnTo>
                  <a:lnTo>
                    <a:pt x="10891088" y="899160"/>
                  </a:lnTo>
                  <a:lnTo>
                    <a:pt x="10890084" y="899160"/>
                  </a:lnTo>
                  <a:lnTo>
                    <a:pt x="10895482" y="894079"/>
                  </a:lnTo>
                  <a:lnTo>
                    <a:pt x="10894517" y="895350"/>
                  </a:lnTo>
                  <a:lnTo>
                    <a:pt x="10965607" y="895350"/>
                  </a:lnTo>
                  <a:lnTo>
                    <a:pt x="10962652" y="900429"/>
                  </a:lnTo>
                  <a:lnTo>
                    <a:pt x="10960258" y="904239"/>
                  </a:lnTo>
                  <a:close/>
                </a:path>
                <a:path w="10989310" h="989328">
                  <a:moveTo>
                    <a:pt x="104766" y="904239"/>
                  </a:moveTo>
                  <a:lnTo>
                    <a:pt x="103860" y="904239"/>
                  </a:lnTo>
                  <a:lnTo>
                    <a:pt x="102806" y="902970"/>
                  </a:lnTo>
                  <a:lnTo>
                    <a:pt x="104766" y="904239"/>
                  </a:lnTo>
                  <a:close/>
                </a:path>
                <a:path w="10989310" h="989328">
                  <a:moveTo>
                    <a:pt x="10953589" y="914400"/>
                  </a:moveTo>
                  <a:lnTo>
                    <a:pt x="10870463" y="914400"/>
                  </a:lnTo>
                  <a:lnTo>
                    <a:pt x="10876762" y="910589"/>
                  </a:lnTo>
                  <a:lnTo>
                    <a:pt x="10875632" y="910589"/>
                  </a:lnTo>
                  <a:lnTo>
                    <a:pt x="10881728" y="906779"/>
                  </a:lnTo>
                  <a:lnTo>
                    <a:pt x="10880623" y="906779"/>
                  </a:lnTo>
                  <a:lnTo>
                    <a:pt x="10886503" y="902970"/>
                  </a:lnTo>
                  <a:lnTo>
                    <a:pt x="10885449" y="904239"/>
                  </a:lnTo>
                  <a:lnTo>
                    <a:pt x="10960258" y="904239"/>
                  </a:lnTo>
                  <a:lnTo>
                    <a:pt x="10957864" y="908050"/>
                  </a:lnTo>
                  <a:lnTo>
                    <a:pt x="10953589" y="914400"/>
                  </a:lnTo>
                  <a:close/>
                </a:path>
                <a:path w="10989310" h="989328">
                  <a:moveTo>
                    <a:pt x="119845" y="914400"/>
                  </a:moveTo>
                  <a:lnTo>
                    <a:pt x="118846" y="914400"/>
                  </a:lnTo>
                  <a:lnTo>
                    <a:pt x="117678" y="913129"/>
                  </a:lnTo>
                  <a:lnTo>
                    <a:pt x="119845" y="914400"/>
                  </a:lnTo>
                  <a:close/>
                </a:path>
                <a:path w="10989310" h="989328">
                  <a:moveTo>
                    <a:pt x="10943420" y="927100"/>
                  </a:moveTo>
                  <a:lnTo>
                    <a:pt x="10842332" y="927100"/>
                  </a:lnTo>
                  <a:lnTo>
                    <a:pt x="10849559" y="924560"/>
                  </a:lnTo>
                  <a:lnTo>
                    <a:pt x="10848238" y="924560"/>
                  </a:lnTo>
                  <a:lnTo>
                    <a:pt x="10855299" y="922020"/>
                  </a:lnTo>
                  <a:lnTo>
                    <a:pt x="10854004" y="922020"/>
                  </a:lnTo>
                  <a:lnTo>
                    <a:pt x="10860900" y="919479"/>
                  </a:lnTo>
                  <a:lnTo>
                    <a:pt x="10859643" y="919479"/>
                  </a:lnTo>
                  <a:lnTo>
                    <a:pt x="10866348" y="916939"/>
                  </a:lnTo>
                  <a:lnTo>
                    <a:pt x="10865129" y="916939"/>
                  </a:lnTo>
                  <a:lnTo>
                    <a:pt x="10871631" y="913129"/>
                  </a:lnTo>
                  <a:lnTo>
                    <a:pt x="10870463" y="914400"/>
                  </a:lnTo>
                  <a:lnTo>
                    <a:pt x="10953589" y="914400"/>
                  </a:lnTo>
                  <a:lnTo>
                    <a:pt x="10952734" y="915670"/>
                  </a:lnTo>
                  <a:lnTo>
                    <a:pt x="10947273" y="922020"/>
                  </a:lnTo>
                  <a:lnTo>
                    <a:pt x="10943420" y="927100"/>
                  </a:lnTo>
                  <a:close/>
                </a:path>
                <a:path w="10989310" h="989328">
                  <a:moveTo>
                    <a:pt x="149307" y="927100"/>
                  </a:moveTo>
                  <a:lnTo>
                    <a:pt x="146977" y="927100"/>
                  </a:lnTo>
                  <a:lnTo>
                    <a:pt x="145618" y="925829"/>
                  </a:lnTo>
                  <a:lnTo>
                    <a:pt x="149307" y="927100"/>
                  </a:lnTo>
                  <a:close/>
                </a:path>
                <a:path w="10989310" h="989328">
                  <a:moveTo>
                    <a:pt x="10939061" y="932179"/>
                  </a:moveTo>
                  <a:lnTo>
                    <a:pt x="10817555" y="932179"/>
                  </a:lnTo>
                  <a:lnTo>
                    <a:pt x="10825340" y="930910"/>
                  </a:lnTo>
                  <a:lnTo>
                    <a:pt x="10823917" y="930910"/>
                  </a:lnTo>
                  <a:lnTo>
                    <a:pt x="10831576" y="929639"/>
                  </a:lnTo>
                  <a:lnTo>
                    <a:pt x="10830166" y="929639"/>
                  </a:lnTo>
                  <a:lnTo>
                    <a:pt x="10837684" y="928370"/>
                  </a:lnTo>
                  <a:lnTo>
                    <a:pt x="10836313" y="928370"/>
                  </a:lnTo>
                  <a:lnTo>
                    <a:pt x="10843691" y="925829"/>
                  </a:lnTo>
                  <a:lnTo>
                    <a:pt x="10842332" y="927100"/>
                  </a:lnTo>
                  <a:lnTo>
                    <a:pt x="10943420" y="927100"/>
                  </a:lnTo>
                  <a:lnTo>
                    <a:pt x="10941494" y="929639"/>
                  </a:lnTo>
                  <a:lnTo>
                    <a:pt x="10939061" y="932179"/>
                  </a:lnTo>
                  <a:close/>
                </a:path>
                <a:path w="10989310" h="989328">
                  <a:moveTo>
                    <a:pt x="178219" y="932179"/>
                  </a:moveTo>
                  <a:lnTo>
                    <a:pt x="171754" y="932179"/>
                  </a:lnTo>
                  <a:lnTo>
                    <a:pt x="170319" y="930910"/>
                  </a:lnTo>
                  <a:lnTo>
                    <a:pt x="178219" y="932179"/>
                  </a:lnTo>
                  <a:close/>
                </a:path>
                <a:path w="10989310" h="989328">
                  <a:moveTo>
                    <a:pt x="10817555" y="932179"/>
                  </a:moveTo>
                  <a:lnTo>
                    <a:pt x="10811090" y="932179"/>
                  </a:lnTo>
                  <a:lnTo>
                    <a:pt x="10818990" y="930910"/>
                  </a:lnTo>
                  <a:lnTo>
                    <a:pt x="10817555" y="93217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162300" y="4299203"/>
            <a:ext cx="1854835" cy="528320"/>
          </a:xfrm>
          <a:prstGeom prst="rect">
            <a:avLst/>
          </a:prstGeom>
          <a:solidFill>
            <a:srgbClr val="FFE2BA"/>
          </a:solidFill>
        </p:spPr>
        <p:txBody>
          <a:bodyPr vert="horz" wrap="square" lIns="0" tIns="3619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85"/>
              </a:spcBef>
            </a:pPr>
            <a:r>
              <a:rPr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</a:t>
            </a:r>
            <a:r>
              <a:rPr sz="32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相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加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040062" y="900430"/>
            <a:ext cx="789305" cy="171450"/>
          </a:xfrm>
          <a:custGeom>
            <a:avLst/>
            <a:gdLst/>
            <a:ahLst/>
            <a:cxnLst/>
            <a:rect l="l" t="t" r="r" b="b"/>
            <a:pathLst>
              <a:path w="789304" h="171450">
                <a:moveTo>
                  <a:pt x="713362" y="85725"/>
                </a:moveTo>
                <a:lnTo>
                  <a:pt x="627278" y="35509"/>
                </a:lnTo>
                <a:lnTo>
                  <a:pt x="617829" y="18961"/>
                </a:lnTo>
                <a:lnTo>
                  <a:pt x="618134" y="15659"/>
                </a:lnTo>
                <a:lnTo>
                  <a:pt x="636968" y="0"/>
                </a:lnTo>
                <a:lnTo>
                  <a:pt x="640270" y="304"/>
                </a:lnTo>
                <a:lnTo>
                  <a:pt x="643470" y="1181"/>
                </a:lnTo>
                <a:lnTo>
                  <a:pt x="646480" y="2590"/>
                </a:lnTo>
                <a:lnTo>
                  <a:pt x="756332" y="66675"/>
                </a:lnTo>
                <a:lnTo>
                  <a:pt x="751179" y="66675"/>
                </a:lnTo>
                <a:lnTo>
                  <a:pt x="751179" y="69265"/>
                </a:lnTo>
                <a:lnTo>
                  <a:pt x="741578" y="69265"/>
                </a:lnTo>
                <a:lnTo>
                  <a:pt x="713362" y="85725"/>
                </a:lnTo>
                <a:close/>
              </a:path>
              <a:path w="789304" h="171450">
                <a:moveTo>
                  <a:pt x="680705" y="104775"/>
                </a:moveTo>
                <a:lnTo>
                  <a:pt x="0" y="104775"/>
                </a:lnTo>
                <a:lnTo>
                  <a:pt x="0" y="66675"/>
                </a:lnTo>
                <a:lnTo>
                  <a:pt x="680705" y="66675"/>
                </a:lnTo>
                <a:lnTo>
                  <a:pt x="713362" y="85725"/>
                </a:lnTo>
                <a:lnTo>
                  <a:pt x="680705" y="104775"/>
                </a:lnTo>
                <a:close/>
              </a:path>
              <a:path w="789304" h="171450">
                <a:moveTo>
                  <a:pt x="756332" y="104775"/>
                </a:moveTo>
                <a:lnTo>
                  <a:pt x="751179" y="104775"/>
                </a:lnTo>
                <a:lnTo>
                  <a:pt x="751179" y="66675"/>
                </a:lnTo>
                <a:lnTo>
                  <a:pt x="756332" y="66675"/>
                </a:lnTo>
                <a:lnTo>
                  <a:pt x="788987" y="85725"/>
                </a:lnTo>
                <a:lnTo>
                  <a:pt x="756332" y="104775"/>
                </a:lnTo>
                <a:close/>
              </a:path>
              <a:path w="789304" h="171450">
                <a:moveTo>
                  <a:pt x="741578" y="102184"/>
                </a:moveTo>
                <a:lnTo>
                  <a:pt x="713362" y="85725"/>
                </a:lnTo>
                <a:lnTo>
                  <a:pt x="741578" y="69265"/>
                </a:lnTo>
                <a:lnTo>
                  <a:pt x="741578" y="102184"/>
                </a:lnTo>
                <a:close/>
              </a:path>
              <a:path w="789304" h="171450">
                <a:moveTo>
                  <a:pt x="751179" y="102184"/>
                </a:moveTo>
                <a:lnTo>
                  <a:pt x="741578" y="102184"/>
                </a:lnTo>
                <a:lnTo>
                  <a:pt x="741578" y="69265"/>
                </a:lnTo>
                <a:lnTo>
                  <a:pt x="751179" y="69265"/>
                </a:lnTo>
                <a:lnTo>
                  <a:pt x="751179" y="102184"/>
                </a:lnTo>
                <a:close/>
              </a:path>
              <a:path w="789304" h="171450">
                <a:moveTo>
                  <a:pt x="636968" y="171450"/>
                </a:moveTo>
                <a:lnTo>
                  <a:pt x="617829" y="152488"/>
                </a:lnTo>
                <a:lnTo>
                  <a:pt x="618109" y="149174"/>
                </a:lnTo>
                <a:lnTo>
                  <a:pt x="713362" y="85725"/>
                </a:lnTo>
                <a:lnTo>
                  <a:pt x="741578" y="102184"/>
                </a:lnTo>
                <a:lnTo>
                  <a:pt x="751179" y="102184"/>
                </a:lnTo>
                <a:lnTo>
                  <a:pt x="751179" y="104775"/>
                </a:lnTo>
                <a:lnTo>
                  <a:pt x="756332" y="104775"/>
                </a:lnTo>
                <a:lnTo>
                  <a:pt x="646480" y="168859"/>
                </a:lnTo>
                <a:lnTo>
                  <a:pt x="643470" y="170268"/>
                </a:lnTo>
                <a:lnTo>
                  <a:pt x="640270" y="171145"/>
                </a:lnTo>
                <a:lnTo>
                  <a:pt x="636968" y="171450"/>
                </a:lnTo>
                <a:close/>
              </a:path>
            </a:pathLst>
          </a:custGeom>
          <a:solidFill>
            <a:srgbClr val="5F95E6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93657" y="492125"/>
            <a:ext cx="965200" cy="552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5400" b="1" baseline="-25000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r>
              <a:rPr sz="5400" b="1" spc="382" baseline="-25000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 </a:t>
            </a: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849687" y="754380"/>
            <a:ext cx="5269230" cy="444500"/>
            <a:chOff x="3849687" y="754380"/>
            <a:chExt cx="5269230" cy="444500"/>
          </a:xfrm>
        </p:grpSpPr>
        <p:sp>
          <p:nvSpPr>
            <p:cNvPr id="9" name="object 9"/>
            <p:cNvSpPr/>
            <p:nvPr/>
          </p:nvSpPr>
          <p:spPr>
            <a:xfrm>
              <a:off x="4508500" y="900430"/>
              <a:ext cx="790575" cy="171450"/>
            </a:xfrm>
            <a:custGeom>
              <a:avLst/>
              <a:gdLst/>
              <a:ahLst/>
              <a:cxnLst/>
              <a:rect l="l" t="t" r="r" b="b"/>
              <a:pathLst>
                <a:path w="790575" h="171450">
                  <a:moveTo>
                    <a:pt x="714950" y="85725"/>
                  </a:moveTo>
                  <a:lnTo>
                    <a:pt x="628865" y="35509"/>
                  </a:lnTo>
                  <a:lnTo>
                    <a:pt x="619417" y="18961"/>
                  </a:lnTo>
                  <a:lnTo>
                    <a:pt x="619721" y="15659"/>
                  </a:lnTo>
                  <a:lnTo>
                    <a:pt x="638555" y="0"/>
                  </a:lnTo>
                  <a:lnTo>
                    <a:pt x="641858" y="304"/>
                  </a:lnTo>
                  <a:lnTo>
                    <a:pt x="645058" y="1181"/>
                  </a:lnTo>
                  <a:lnTo>
                    <a:pt x="648068" y="2590"/>
                  </a:lnTo>
                  <a:lnTo>
                    <a:pt x="757919" y="66675"/>
                  </a:lnTo>
                  <a:lnTo>
                    <a:pt x="752767" y="66675"/>
                  </a:lnTo>
                  <a:lnTo>
                    <a:pt x="752767" y="69265"/>
                  </a:lnTo>
                  <a:lnTo>
                    <a:pt x="743165" y="69265"/>
                  </a:lnTo>
                  <a:lnTo>
                    <a:pt x="714950" y="85725"/>
                  </a:lnTo>
                  <a:close/>
                </a:path>
                <a:path w="790575" h="171450">
                  <a:moveTo>
                    <a:pt x="682292" y="104775"/>
                  </a:moveTo>
                  <a:lnTo>
                    <a:pt x="0" y="104775"/>
                  </a:lnTo>
                  <a:lnTo>
                    <a:pt x="0" y="66675"/>
                  </a:lnTo>
                  <a:lnTo>
                    <a:pt x="682292" y="66675"/>
                  </a:lnTo>
                  <a:lnTo>
                    <a:pt x="714950" y="85725"/>
                  </a:lnTo>
                  <a:lnTo>
                    <a:pt x="682292" y="104775"/>
                  </a:lnTo>
                  <a:close/>
                </a:path>
                <a:path w="790575" h="171450">
                  <a:moveTo>
                    <a:pt x="757919" y="104775"/>
                  </a:moveTo>
                  <a:lnTo>
                    <a:pt x="752767" y="104775"/>
                  </a:lnTo>
                  <a:lnTo>
                    <a:pt x="752767" y="66675"/>
                  </a:lnTo>
                  <a:lnTo>
                    <a:pt x="757919" y="66675"/>
                  </a:lnTo>
                  <a:lnTo>
                    <a:pt x="790575" y="85725"/>
                  </a:lnTo>
                  <a:lnTo>
                    <a:pt x="757919" y="104775"/>
                  </a:lnTo>
                  <a:close/>
                </a:path>
                <a:path w="790575" h="171450">
                  <a:moveTo>
                    <a:pt x="743165" y="102184"/>
                  </a:moveTo>
                  <a:lnTo>
                    <a:pt x="714950" y="85725"/>
                  </a:lnTo>
                  <a:lnTo>
                    <a:pt x="743165" y="69265"/>
                  </a:lnTo>
                  <a:lnTo>
                    <a:pt x="743165" y="102184"/>
                  </a:lnTo>
                  <a:close/>
                </a:path>
                <a:path w="790575" h="171450">
                  <a:moveTo>
                    <a:pt x="752767" y="102184"/>
                  </a:moveTo>
                  <a:lnTo>
                    <a:pt x="743165" y="102184"/>
                  </a:lnTo>
                  <a:lnTo>
                    <a:pt x="743165" y="69265"/>
                  </a:lnTo>
                  <a:lnTo>
                    <a:pt x="752767" y="69265"/>
                  </a:lnTo>
                  <a:lnTo>
                    <a:pt x="752767" y="102184"/>
                  </a:lnTo>
                  <a:close/>
                </a:path>
                <a:path w="790575" h="171450">
                  <a:moveTo>
                    <a:pt x="638555" y="171450"/>
                  </a:moveTo>
                  <a:lnTo>
                    <a:pt x="619417" y="152488"/>
                  </a:lnTo>
                  <a:lnTo>
                    <a:pt x="619696" y="149174"/>
                  </a:lnTo>
                  <a:lnTo>
                    <a:pt x="714950" y="85725"/>
                  </a:lnTo>
                  <a:lnTo>
                    <a:pt x="743165" y="102184"/>
                  </a:lnTo>
                  <a:lnTo>
                    <a:pt x="752767" y="102184"/>
                  </a:lnTo>
                  <a:lnTo>
                    <a:pt x="752767" y="104775"/>
                  </a:lnTo>
                  <a:lnTo>
                    <a:pt x="757919" y="104775"/>
                  </a:lnTo>
                  <a:lnTo>
                    <a:pt x="648068" y="168859"/>
                  </a:lnTo>
                  <a:lnTo>
                    <a:pt x="645058" y="170268"/>
                  </a:lnTo>
                  <a:lnTo>
                    <a:pt x="641858" y="171145"/>
                  </a:lnTo>
                  <a:lnTo>
                    <a:pt x="638555" y="171450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3849687" y="770255"/>
              <a:ext cx="640080" cy="428625"/>
            </a:xfrm>
            <a:custGeom>
              <a:avLst/>
              <a:gdLst/>
              <a:ahLst/>
              <a:cxnLst/>
              <a:rect l="l" t="t" r="r" b="b"/>
              <a:pathLst>
                <a:path w="640079" h="428625">
                  <a:moveTo>
                    <a:pt x="639762" y="428625"/>
                  </a:moveTo>
                  <a:lnTo>
                    <a:pt x="0" y="428625"/>
                  </a:lnTo>
                  <a:lnTo>
                    <a:pt x="0" y="0"/>
                  </a:lnTo>
                  <a:lnTo>
                    <a:pt x="639762" y="0"/>
                  </a:lnTo>
                  <a:lnTo>
                    <a:pt x="639762" y="19050"/>
                  </a:lnTo>
                  <a:lnTo>
                    <a:pt x="38100" y="19050"/>
                  </a:lnTo>
                  <a:lnTo>
                    <a:pt x="19050" y="38100"/>
                  </a:lnTo>
                  <a:lnTo>
                    <a:pt x="38100" y="38100"/>
                  </a:lnTo>
                  <a:lnTo>
                    <a:pt x="38100" y="390525"/>
                  </a:lnTo>
                  <a:lnTo>
                    <a:pt x="19050" y="390525"/>
                  </a:lnTo>
                  <a:lnTo>
                    <a:pt x="38100" y="409575"/>
                  </a:lnTo>
                  <a:lnTo>
                    <a:pt x="639762" y="409575"/>
                  </a:lnTo>
                  <a:lnTo>
                    <a:pt x="639762" y="428625"/>
                  </a:lnTo>
                  <a:close/>
                </a:path>
                <a:path w="640079" h="428625">
                  <a:moveTo>
                    <a:pt x="38100" y="38100"/>
                  </a:moveTo>
                  <a:lnTo>
                    <a:pt x="19050" y="38100"/>
                  </a:lnTo>
                  <a:lnTo>
                    <a:pt x="38100" y="19050"/>
                  </a:lnTo>
                  <a:lnTo>
                    <a:pt x="38100" y="38100"/>
                  </a:lnTo>
                  <a:close/>
                </a:path>
                <a:path w="640079" h="428625">
                  <a:moveTo>
                    <a:pt x="601662" y="38100"/>
                  </a:moveTo>
                  <a:lnTo>
                    <a:pt x="38100" y="38100"/>
                  </a:lnTo>
                  <a:lnTo>
                    <a:pt x="38100" y="19050"/>
                  </a:lnTo>
                  <a:lnTo>
                    <a:pt x="601662" y="19050"/>
                  </a:lnTo>
                  <a:lnTo>
                    <a:pt x="601662" y="38100"/>
                  </a:lnTo>
                  <a:close/>
                </a:path>
                <a:path w="640079" h="428625">
                  <a:moveTo>
                    <a:pt x="601662" y="409575"/>
                  </a:moveTo>
                  <a:lnTo>
                    <a:pt x="601662" y="19050"/>
                  </a:lnTo>
                  <a:lnTo>
                    <a:pt x="620712" y="38100"/>
                  </a:lnTo>
                  <a:lnTo>
                    <a:pt x="639762" y="38100"/>
                  </a:lnTo>
                  <a:lnTo>
                    <a:pt x="639762" y="390525"/>
                  </a:lnTo>
                  <a:lnTo>
                    <a:pt x="620712" y="390525"/>
                  </a:lnTo>
                  <a:lnTo>
                    <a:pt x="601662" y="409575"/>
                  </a:lnTo>
                  <a:close/>
                </a:path>
                <a:path w="640079" h="428625">
                  <a:moveTo>
                    <a:pt x="639762" y="38100"/>
                  </a:moveTo>
                  <a:lnTo>
                    <a:pt x="620712" y="38100"/>
                  </a:lnTo>
                  <a:lnTo>
                    <a:pt x="601662" y="19050"/>
                  </a:lnTo>
                  <a:lnTo>
                    <a:pt x="639762" y="19050"/>
                  </a:lnTo>
                  <a:lnTo>
                    <a:pt x="639762" y="38100"/>
                  </a:lnTo>
                  <a:close/>
                </a:path>
                <a:path w="640079" h="428625">
                  <a:moveTo>
                    <a:pt x="38100" y="409575"/>
                  </a:moveTo>
                  <a:lnTo>
                    <a:pt x="19050" y="390525"/>
                  </a:lnTo>
                  <a:lnTo>
                    <a:pt x="38100" y="390525"/>
                  </a:lnTo>
                  <a:lnTo>
                    <a:pt x="38100" y="409575"/>
                  </a:lnTo>
                  <a:close/>
                </a:path>
                <a:path w="640079" h="428625">
                  <a:moveTo>
                    <a:pt x="601662" y="409575"/>
                  </a:moveTo>
                  <a:lnTo>
                    <a:pt x="38100" y="409575"/>
                  </a:lnTo>
                  <a:lnTo>
                    <a:pt x="38100" y="390525"/>
                  </a:lnTo>
                  <a:lnTo>
                    <a:pt x="601662" y="390525"/>
                  </a:lnTo>
                  <a:lnTo>
                    <a:pt x="601662" y="409575"/>
                  </a:lnTo>
                  <a:close/>
                </a:path>
                <a:path w="640079" h="428625">
                  <a:moveTo>
                    <a:pt x="639762" y="409575"/>
                  </a:moveTo>
                  <a:lnTo>
                    <a:pt x="601662" y="409575"/>
                  </a:lnTo>
                  <a:lnTo>
                    <a:pt x="620712" y="390525"/>
                  </a:lnTo>
                  <a:lnTo>
                    <a:pt x="639762" y="390525"/>
                  </a:lnTo>
                  <a:lnTo>
                    <a:pt x="639762" y="409575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6134061" y="899147"/>
              <a:ext cx="789305" cy="171450"/>
            </a:xfrm>
            <a:custGeom>
              <a:avLst/>
              <a:gdLst/>
              <a:ahLst/>
              <a:cxnLst/>
              <a:rect l="l" t="t" r="r" b="b"/>
              <a:pathLst>
                <a:path w="789304" h="171450">
                  <a:moveTo>
                    <a:pt x="680719" y="66588"/>
                  </a:moveTo>
                  <a:lnTo>
                    <a:pt x="627214" y="35521"/>
                  </a:lnTo>
                  <a:lnTo>
                    <a:pt x="617740" y="18999"/>
                  </a:lnTo>
                  <a:lnTo>
                    <a:pt x="618032" y="15697"/>
                  </a:lnTo>
                  <a:lnTo>
                    <a:pt x="636828" y="0"/>
                  </a:lnTo>
                  <a:lnTo>
                    <a:pt x="640143" y="304"/>
                  </a:lnTo>
                  <a:lnTo>
                    <a:pt x="643343" y="1168"/>
                  </a:lnTo>
                  <a:lnTo>
                    <a:pt x="646353" y="2578"/>
                  </a:lnTo>
                  <a:lnTo>
                    <a:pt x="756348" y="66446"/>
                  </a:lnTo>
                  <a:lnTo>
                    <a:pt x="680719" y="66588"/>
                  </a:lnTo>
                  <a:close/>
                </a:path>
                <a:path w="789304" h="171450">
                  <a:moveTo>
                    <a:pt x="713416" y="85572"/>
                  </a:moveTo>
                  <a:lnTo>
                    <a:pt x="680719" y="66588"/>
                  </a:lnTo>
                  <a:lnTo>
                    <a:pt x="751179" y="66446"/>
                  </a:lnTo>
                  <a:lnTo>
                    <a:pt x="751184" y="69062"/>
                  </a:lnTo>
                  <a:lnTo>
                    <a:pt x="741591" y="69062"/>
                  </a:lnTo>
                  <a:lnTo>
                    <a:pt x="713416" y="85572"/>
                  </a:lnTo>
                  <a:close/>
                </a:path>
                <a:path w="789304" h="171450">
                  <a:moveTo>
                    <a:pt x="637171" y="171450"/>
                  </a:moveTo>
                  <a:lnTo>
                    <a:pt x="618007" y="152527"/>
                  </a:lnTo>
                  <a:lnTo>
                    <a:pt x="618274" y="149212"/>
                  </a:lnTo>
                  <a:lnTo>
                    <a:pt x="680795" y="104688"/>
                  </a:lnTo>
                  <a:lnTo>
                    <a:pt x="751255" y="104546"/>
                  </a:lnTo>
                  <a:lnTo>
                    <a:pt x="751179" y="66446"/>
                  </a:lnTo>
                  <a:lnTo>
                    <a:pt x="756348" y="66446"/>
                  </a:lnTo>
                  <a:lnTo>
                    <a:pt x="789025" y="85420"/>
                  </a:lnTo>
                  <a:lnTo>
                    <a:pt x="646684" y="168833"/>
                  </a:lnTo>
                  <a:lnTo>
                    <a:pt x="643686" y="170256"/>
                  </a:lnTo>
                  <a:lnTo>
                    <a:pt x="640486" y="171145"/>
                  </a:lnTo>
                  <a:lnTo>
                    <a:pt x="637171" y="171450"/>
                  </a:lnTo>
                  <a:close/>
                </a:path>
                <a:path w="789304" h="171450">
                  <a:moveTo>
                    <a:pt x="76" y="106057"/>
                  </a:moveTo>
                  <a:lnTo>
                    <a:pt x="0" y="67957"/>
                  </a:lnTo>
                  <a:lnTo>
                    <a:pt x="680719" y="66588"/>
                  </a:lnTo>
                  <a:lnTo>
                    <a:pt x="713416" y="85572"/>
                  </a:lnTo>
                  <a:lnTo>
                    <a:pt x="680795" y="104688"/>
                  </a:lnTo>
                  <a:lnTo>
                    <a:pt x="76" y="106057"/>
                  </a:lnTo>
                  <a:close/>
                </a:path>
                <a:path w="789304" h="171450">
                  <a:moveTo>
                    <a:pt x="741654" y="101968"/>
                  </a:moveTo>
                  <a:lnTo>
                    <a:pt x="713416" y="85572"/>
                  </a:lnTo>
                  <a:lnTo>
                    <a:pt x="741591" y="69062"/>
                  </a:lnTo>
                  <a:lnTo>
                    <a:pt x="741654" y="101968"/>
                  </a:lnTo>
                  <a:close/>
                </a:path>
                <a:path w="789304" h="171450">
                  <a:moveTo>
                    <a:pt x="751250" y="101968"/>
                  </a:moveTo>
                  <a:lnTo>
                    <a:pt x="741654" y="101968"/>
                  </a:lnTo>
                  <a:lnTo>
                    <a:pt x="741591" y="69062"/>
                  </a:lnTo>
                  <a:lnTo>
                    <a:pt x="751184" y="69062"/>
                  </a:lnTo>
                  <a:lnTo>
                    <a:pt x="751250" y="101968"/>
                  </a:lnTo>
                  <a:close/>
                </a:path>
                <a:path w="789304" h="171450">
                  <a:moveTo>
                    <a:pt x="680795" y="104688"/>
                  </a:moveTo>
                  <a:lnTo>
                    <a:pt x="713416" y="85572"/>
                  </a:lnTo>
                  <a:lnTo>
                    <a:pt x="741654" y="101968"/>
                  </a:lnTo>
                  <a:lnTo>
                    <a:pt x="751250" y="101968"/>
                  </a:lnTo>
                  <a:lnTo>
                    <a:pt x="751255" y="104546"/>
                  </a:lnTo>
                  <a:lnTo>
                    <a:pt x="680795" y="104688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6953250" y="770255"/>
              <a:ext cx="641350" cy="428625"/>
            </a:xfrm>
            <a:custGeom>
              <a:avLst/>
              <a:gdLst/>
              <a:ahLst/>
              <a:cxnLst/>
              <a:rect l="l" t="t" r="r" b="b"/>
              <a:pathLst>
                <a:path w="641350" h="428625">
                  <a:moveTo>
                    <a:pt x="641350" y="428625"/>
                  </a:moveTo>
                  <a:lnTo>
                    <a:pt x="0" y="428625"/>
                  </a:lnTo>
                  <a:lnTo>
                    <a:pt x="0" y="0"/>
                  </a:lnTo>
                  <a:lnTo>
                    <a:pt x="641350" y="0"/>
                  </a:lnTo>
                  <a:lnTo>
                    <a:pt x="641350" y="19050"/>
                  </a:lnTo>
                  <a:lnTo>
                    <a:pt x="38100" y="19050"/>
                  </a:lnTo>
                  <a:lnTo>
                    <a:pt x="19050" y="38100"/>
                  </a:lnTo>
                  <a:lnTo>
                    <a:pt x="38100" y="38100"/>
                  </a:lnTo>
                  <a:lnTo>
                    <a:pt x="38100" y="390525"/>
                  </a:lnTo>
                  <a:lnTo>
                    <a:pt x="19050" y="390525"/>
                  </a:lnTo>
                  <a:lnTo>
                    <a:pt x="38100" y="409575"/>
                  </a:lnTo>
                  <a:lnTo>
                    <a:pt x="641350" y="409575"/>
                  </a:lnTo>
                  <a:lnTo>
                    <a:pt x="641350" y="428625"/>
                  </a:lnTo>
                  <a:close/>
                </a:path>
                <a:path w="641350" h="428625">
                  <a:moveTo>
                    <a:pt x="38100" y="38100"/>
                  </a:moveTo>
                  <a:lnTo>
                    <a:pt x="19050" y="38100"/>
                  </a:lnTo>
                  <a:lnTo>
                    <a:pt x="38100" y="19050"/>
                  </a:lnTo>
                  <a:lnTo>
                    <a:pt x="38100" y="38100"/>
                  </a:lnTo>
                  <a:close/>
                </a:path>
                <a:path w="641350" h="428625">
                  <a:moveTo>
                    <a:pt x="603250" y="38100"/>
                  </a:moveTo>
                  <a:lnTo>
                    <a:pt x="38100" y="38100"/>
                  </a:lnTo>
                  <a:lnTo>
                    <a:pt x="38100" y="19050"/>
                  </a:lnTo>
                  <a:lnTo>
                    <a:pt x="603250" y="19050"/>
                  </a:lnTo>
                  <a:lnTo>
                    <a:pt x="603250" y="38100"/>
                  </a:lnTo>
                  <a:close/>
                </a:path>
                <a:path w="641350" h="428625">
                  <a:moveTo>
                    <a:pt x="603250" y="409575"/>
                  </a:moveTo>
                  <a:lnTo>
                    <a:pt x="603250" y="19050"/>
                  </a:lnTo>
                  <a:lnTo>
                    <a:pt x="622300" y="38100"/>
                  </a:lnTo>
                  <a:lnTo>
                    <a:pt x="641350" y="38100"/>
                  </a:lnTo>
                  <a:lnTo>
                    <a:pt x="641350" y="390525"/>
                  </a:lnTo>
                  <a:lnTo>
                    <a:pt x="622300" y="390525"/>
                  </a:lnTo>
                  <a:lnTo>
                    <a:pt x="603250" y="409575"/>
                  </a:lnTo>
                  <a:close/>
                </a:path>
                <a:path w="641350" h="428625">
                  <a:moveTo>
                    <a:pt x="641350" y="38100"/>
                  </a:moveTo>
                  <a:lnTo>
                    <a:pt x="622300" y="38100"/>
                  </a:lnTo>
                  <a:lnTo>
                    <a:pt x="603250" y="19050"/>
                  </a:lnTo>
                  <a:lnTo>
                    <a:pt x="641350" y="19050"/>
                  </a:lnTo>
                  <a:lnTo>
                    <a:pt x="641350" y="38100"/>
                  </a:lnTo>
                  <a:close/>
                </a:path>
                <a:path w="641350" h="428625">
                  <a:moveTo>
                    <a:pt x="38100" y="409575"/>
                  </a:moveTo>
                  <a:lnTo>
                    <a:pt x="19050" y="390525"/>
                  </a:lnTo>
                  <a:lnTo>
                    <a:pt x="38100" y="390525"/>
                  </a:lnTo>
                  <a:lnTo>
                    <a:pt x="38100" y="409575"/>
                  </a:lnTo>
                  <a:close/>
                </a:path>
                <a:path w="641350" h="428625">
                  <a:moveTo>
                    <a:pt x="603250" y="409575"/>
                  </a:moveTo>
                  <a:lnTo>
                    <a:pt x="38100" y="409575"/>
                  </a:lnTo>
                  <a:lnTo>
                    <a:pt x="38100" y="390525"/>
                  </a:lnTo>
                  <a:lnTo>
                    <a:pt x="603250" y="390525"/>
                  </a:lnTo>
                  <a:lnTo>
                    <a:pt x="603250" y="409575"/>
                  </a:lnTo>
                  <a:close/>
                </a:path>
                <a:path w="641350" h="428625">
                  <a:moveTo>
                    <a:pt x="641350" y="409575"/>
                  </a:moveTo>
                  <a:lnTo>
                    <a:pt x="603250" y="409575"/>
                  </a:lnTo>
                  <a:lnTo>
                    <a:pt x="622300" y="390525"/>
                  </a:lnTo>
                  <a:lnTo>
                    <a:pt x="641350" y="390525"/>
                  </a:lnTo>
                  <a:lnTo>
                    <a:pt x="641350" y="409575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7707274" y="900734"/>
              <a:ext cx="789305" cy="171450"/>
            </a:xfrm>
            <a:custGeom>
              <a:avLst/>
              <a:gdLst/>
              <a:ahLst/>
              <a:cxnLst/>
              <a:rect l="l" t="t" r="r" b="b"/>
              <a:pathLst>
                <a:path w="789304" h="171450">
                  <a:moveTo>
                    <a:pt x="680719" y="66588"/>
                  </a:moveTo>
                  <a:lnTo>
                    <a:pt x="627214" y="35521"/>
                  </a:lnTo>
                  <a:lnTo>
                    <a:pt x="617740" y="18999"/>
                  </a:lnTo>
                  <a:lnTo>
                    <a:pt x="618032" y="15697"/>
                  </a:lnTo>
                  <a:lnTo>
                    <a:pt x="636828" y="0"/>
                  </a:lnTo>
                  <a:lnTo>
                    <a:pt x="640143" y="304"/>
                  </a:lnTo>
                  <a:lnTo>
                    <a:pt x="643343" y="1168"/>
                  </a:lnTo>
                  <a:lnTo>
                    <a:pt x="646353" y="2578"/>
                  </a:lnTo>
                  <a:lnTo>
                    <a:pt x="756348" y="66446"/>
                  </a:lnTo>
                  <a:lnTo>
                    <a:pt x="680719" y="66588"/>
                  </a:lnTo>
                  <a:close/>
                </a:path>
                <a:path w="789304" h="171450">
                  <a:moveTo>
                    <a:pt x="713416" y="85572"/>
                  </a:moveTo>
                  <a:lnTo>
                    <a:pt x="680719" y="66588"/>
                  </a:lnTo>
                  <a:lnTo>
                    <a:pt x="751179" y="66446"/>
                  </a:lnTo>
                  <a:lnTo>
                    <a:pt x="751184" y="69062"/>
                  </a:lnTo>
                  <a:lnTo>
                    <a:pt x="741591" y="69062"/>
                  </a:lnTo>
                  <a:lnTo>
                    <a:pt x="713416" y="85572"/>
                  </a:lnTo>
                  <a:close/>
                </a:path>
                <a:path w="789304" h="171450">
                  <a:moveTo>
                    <a:pt x="637171" y="171450"/>
                  </a:moveTo>
                  <a:lnTo>
                    <a:pt x="618007" y="152527"/>
                  </a:lnTo>
                  <a:lnTo>
                    <a:pt x="618274" y="149212"/>
                  </a:lnTo>
                  <a:lnTo>
                    <a:pt x="680795" y="104688"/>
                  </a:lnTo>
                  <a:lnTo>
                    <a:pt x="751255" y="104546"/>
                  </a:lnTo>
                  <a:lnTo>
                    <a:pt x="751179" y="66446"/>
                  </a:lnTo>
                  <a:lnTo>
                    <a:pt x="756348" y="66446"/>
                  </a:lnTo>
                  <a:lnTo>
                    <a:pt x="789025" y="85420"/>
                  </a:lnTo>
                  <a:lnTo>
                    <a:pt x="646684" y="168833"/>
                  </a:lnTo>
                  <a:lnTo>
                    <a:pt x="643686" y="170256"/>
                  </a:lnTo>
                  <a:lnTo>
                    <a:pt x="640486" y="171145"/>
                  </a:lnTo>
                  <a:lnTo>
                    <a:pt x="637171" y="171450"/>
                  </a:lnTo>
                  <a:close/>
                </a:path>
                <a:path w="789304" h="171450">
                  <a:moveTo>
                    <a:pt x="76" y="106057"/>
                  </a:moveTo>
                  <a:lnTo>
                    <a:pt x="0" y="67957"/>
                  </a:lnTo>
                  <a:lnTo>
                    <a:pt x="680719" y="66588"/>
                  </a:lnTo>
                  <a:lnTo>
                    <a:pt x="713416" y="85572"/>
                  </a:lnTo>
                  <a:lnTo>
                    <a:pt x="680795" y="104688"/>
                  </a:lnTo>
                  <a:lnTo>
                    <a:pt x="76" y="106057"/>
                  </a:lnTo>
                  <a:close/>
                </a:path>
                <a:path w="789304" h="171450">
                  <a:moveTo>
                    <a:pt x="741654" y="101968"/>
                  </a:moveTo>
                  <a:lnTo>
                    <a:pt x="713416" y="85572"/>
                  </a:lnTo>
                  <a:lnTo>
                    <a:pt x="741591" y="69062"/>
                  </a:lnTo>
                  <a:lnTo>
                    <a:pt x="741654" y="101968"/>
                  </a:lnTo>
                  <a:close/>
                </a:path>
                <a:path w="789304" h="171450">
                  <a:moveTo>
                    <a:pt x="751250" y="101968"/>
                  </a:moveTo>
                  <a:lnTo>
                    <a:pt x="741654" y="101968"/>
                  </a:lnTo>
                  <a:lnTo>
                    <a:pt x="741591" y="69062"/>
                  </a:lnTo>
                  <a:lnTo>
                    <a:pt x="751184" y="69062"/>
                  </a:lnTo>
                  <a:lnTo>
                    <a:pt x="751250" y="101968"/>
                  </a:lnTo>
                  <a:close/>
                </a:path>
                <a:path w="789304" h="171450">
                  <a:moveTo>
                    <a:pt x="680795" y="104688"/>
                  </a:moveTo>
                  <a:lnTo>
                    <a:pt x="713416" y="85572"/>
                  </a:lnTo>
                  <a:lnTo>
                    <a:pt x="741654" y="101968"/>
                  </a:lnTo>
                  <a:lnTo>
                    <a:pt x="751250" y="101968"/>
                  </a:lnTo>
                  <a:lnTo>
                    <a:pt x="751255" y="104546"/>
                  </a:lnTo>
                  <a:lnTo>
                    <a:pt x="680795" y="104688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5384800" y="754379"/>
              <a:ext cx="3733800" cy="444500"/>
            </a:xfrm>
            <a:custGeom>
              <a:avLst/>
              <a:gdLst/>
              <a:ahLst/>
              <a:cxnLst/>
              <a:rect l="l" t="t" r="r" b="b"/>
              <a:pathLst>
                <a:path w="3733800" h="444500">
                  <a:moveTo>
                    <a:pt x="639762" y="15875"/>
                  </a:moveTo>
                  <a:lnTo>
                    <a:pt x="601662" y="15875"/>
                  </a:lnTo>
                  <a:lnTo>
                    <a:pt x="601662" y="53975"/>
                  </a:lnTo>
                  <a:lnTo>
                    <a:pt x="601662" y="406400"/>
                  </a:lnTo>
                  <a:lnTo>
                    <a:pt x="38100" y="406400"/>
                  </a:lnTo>
                  <a:lnTo>
                    <a:pt x="38100" y="53975"/>
                  </a:lnTo>
                  <a:lnTo>
                    <a:pt x="601662" y="53975"/>
                  </a:lnTo>
                  <a:lnTo>
                    <a:pt x="601662" y="15875"/>
                  </a:lnTo>
                  <a:lnTo>
                    <a:pt x="0" y="15875"/>
                  </a:lnTo>
                  <a:lnTo>
                    <a:pt x="0" y="444500"/>
                  </a:lnTo>
                  <a:lnTo>
                    <a:pt x="639762" y="444500"/>
                  </a:lnTo>
                  <a:lnTo>
                    <a:pt x="639762" y="425450"/>
                  </a:lnTo>
                  <a:lnTo>
                    <a:pt x="639762" y="406400"/>
                  </a:lnTo>
                  <a:lnTo>
                    <a:pt x="639762" y="53975"/>
                  </a:lnTo>
                  <a:lnTo>
                    <a:pt x="639762" y="34925"/>
                  </a:lnTo>
                  <a:lnTo>
                    <a:pt x="639762" y="15875"/>
                  </a:lnTo>
                  <a:close/>
                </a:path>
                <a:path w="3733800" h="444500">
                  <a:moveTo>
                    <a:pt x="3733800" y="0"/>
                  </a:moveTo>
                  <a:lnTo>
                    <a:pt x="3695700" y="0"/>
                  </a:lnTo>
                  <a:lnTo>
                    <a:pt x="3695700" y="38100"/>
                  </a:lnTo>
                  <a:lnTo>
                    <a:pt x="3695700" y="390525"/>
                  </a:lnTo>
                  <a:lnTo>
                    <a:pt x="3130550" y="390525"/>
                  </a:lnTo>
                  <a:lnTo>
                    <a:pt x="3130550" y="38100"/>
                  </a:lnTo>
                  <a:lnTo>
                    <a:pt x="3695700" y="38100"/>
                  </a:lnTo>
                  <a:lnTo>
                    <a:pt x="3695700" y="0"/>
                  </a:lnTo>
                  <a:lnTo>
                    <a:pt x="3092450" y="0"/>
                  </a:lnTo>
                  <a:lnTo>
                    <a:pt x="3092450" y="428625"/>
                  </a:lnTo>
                  <a:lnTo>
                    <a:pt x="3733800" y="428625"/>
                  </a:lnTo>
                  <a:lnTo>
                    <a:pt x="3733800" y="409575"/>
                  </a:lnTo>
                  <a:lnTo>
                    <a:pt x="3733800" y="390525"/>
                  </a:lnTo>
                  <a:lnTo>
                    <a:pt x="3733800" y="38100"/>
                  </a:lnTo>
                  <a:lnTo>
                    <a:pt x="3733800" y="19050"/>
                  </a:lnTo>
                  <a:lnTo>
                    <a:pt x="3733800" y="0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3907790" y="737235"/>
            <a:ext cx="4781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1</a:t>
            </a:r>
            <a:r>
              <a:rPr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0</a:t>
            </a:r>
            <a:endParaRPr sz="32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4750434" y="524827"/>
            <a:ext cx="120523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14375" algn="l"/>
              </a:tabLst>
            </a:pPr>
            <a:r>
              <a:rPr sz="32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	</a:t>
            </a:r>
            <a:r>
              <a:rPr sz="4800" b="1" baseline="-25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15</a:t>
            </a:r>
            <a:endParaRPr sz="4800" baseline="-250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326822" y="524827"/>
            <a:ext cx="12274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36600" algn="l"/>
              </a:tabLst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	</a:t>
            </a:r>
            <a:r>
              <a:rPr sz="4800" b="1" baseline="-23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20</a:t>
            </a:r>
            <a:endParaRPr sz="4800" baseline="-230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843519" y="542290"/>
            <a:ext cx="123507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43585" algn="l"/>
              </a:tabLst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+5	</a:t>
            </a:r>
            <a:r>
              <a:rPr sz="4800" b="1" baseline="-22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25</a:t>
            </a:r>
            <a:endParaRPr sz="4800" baseline="-22000"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380990" y="1503203"/>
          <a:ext cx="5418454" cy="32892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2835"/>
                <a:gridCol w="459104"/>
                <a:gridCol w="1171575"/>
                <a:gridCol w="1628140"/>
                <a:gridCol w="453390"/>
                <a:gridCol w="613410"/>
              </a:tblGrid>
              <a:tr h="690880">
                <a:tc>
                  <a:txBody>
                    <a:bodyPr/>
                    <a:lstStyle/>
                    <a:p>
                      <a:pPr marR="102870" algn="ctr">
                        <a:lnSpc>
                          <a:spcPts val="3865"/>
                        </a:lnSpc>
                      </a:pPr>
                      <a:r>
                        <a:rPr sz="3600" b="1" spc="8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1×5</a:t>
                      </a:r>
                      <a:endParaRPr sz="3600" b="1" spc="8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3865"/>
                        </a:lnSpc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ts val="3865"/>
                        </a:lnSpc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5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0330" algn="r">
                        <a:lnSpc>
                          <a:spcPts val="3815"/>
                        </a:lnSpc>
                      </a:pPr>
                      <a:r>
                        <a:rPr sz="3600" b="1" spc="8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5×1</a:t>
                      </a:r>
                      <a:endParaRPr sz="3600" b="1" spc="8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605" algn="ctr">
                        <a:lnSpc>
                          <a:spcPts val="3815"/>
                        </a:lnSpc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ts val="3815"/>
                        </a:lnSpc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5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0" marB="0"/>
                </a:tc>
              </a:tr>
              <a:tr h="927893">
                <a:tc>
                  <a:txBody>
                    <a:bodyPr/>
                    <a:lstStyle/>
                    <a:p>
                      <a:pPr marR="11430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3600" b="1" spc="8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2×5</a:t>
                      </a:r>
                      <a:endParaRPr sz="3600" b="1" spc="8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62560" marB="0"/>
                </a:tc>
                <a:tc>
                  <a:txBody>
                    <a:bodyPr/>
                    <a:lstStyle/>
                    <a:p>
                      <a:pPr marR="86360" algn="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62560" marB="0"/>
                </a:tc>
                <a:tc>
                  <a:txBody>
                    <a:bodyPr/>
                    <a:lstStyle/>
                    <a:p>
                      <a:pPr marL="137795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3600" b="1" spc="-34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10</a:t>
                      </a:r>
                      <a:endParaRPr sz="3600" b="1" spc="-34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62560" marB="0"/>
                </a:tc>
                <a:tc>
                  <a:txBody>
                    <a:bodyPr/>
                    <a:lstStyle/>
                    <a:p>
                      <a:pPr marR="100330" algn="r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3600" b="1" spc="8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5×2</a:t>
                      </a:r>
                      <a:endParaRPr sz="3600" b="1" spc="8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77800" marB="0"/>
                </a:tc>
                <a:tc>
                  <a:txBody>
                    <a:bodyPr/>
                    <a:lstStyle/>
                    <a:p>
                      <a:pPr marL="14605" algn="ctr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7800" marB="0"/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Bef>
                          <a:spcPts val="1400"/>
                        </a:spcBef>
                      </a:pPr>
                      <a:r>
                        <a:rPr sz="3600" b="1" spc="-34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10</a:t>
                      </a:r>
                      <a:endParaRPr sz="3600" b="1" spc="-34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7800" marB="0"/>
                </a:tc>
              </a:tr>
              <a:tr h="94265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sz="3600" b="1" spc="8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3×5</a:t>
                      </a:r>
                      <a:endParaRPr sz="3600" b="1" spc="8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79705" marB="0"/>
                </a:tc>
                <a:tc>
                  <a:txBody>
                    <a:bodyPr/>
                    <a:lstStyle/>
                    <a:p>
                      <a:pPr marR="80010" algn="r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9705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sz="3600" b="1" spc="-34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15</a:t>
                      </a:r>
                      <a:endParaRPr sz="3600" b="1" spc="-34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63830" marB="0"/>
                </a:tc>
                <a:tc>
                  <a:txBody>
                    <a:bodyPr/>
                    <a:lstStyle/>
                    <a:p>
                      <a:pPr marR="118110" algn="r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sz="3600" b="1" spc="8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5×3</a:t>
                      </a:r>
                      <a:endParaRPr sz="3600" b="1" spc="8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79705" marB="0"/>
                </a:tc>
                <a:tc>
                  <a:txBody>
                    <a:bodyPr/>
                    <a:lstStyle/>
                    <a:p>
                      <a:pPr marR="12700" algn="ctr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9705" marB="0"/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sz="3600" b="1" spc="-34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15</a:t>
                      </a:r>
                      <a:endParaRPr sz="3600" b="1" spc="-34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9705" marB="0"/>
                </a:tc>
              </a:tr>
              <a:tr h="727868">
                <a:tc>
                  <a:txBody>
                    <a:bodyPr/>
                    <a:lstStyle/>
                    <a:p>
                      <a:pPr algn="ctr">
                        <a:lnSpc>
                          <a:spcPts val="4130"/>
                        </a:lnSpc>
                        <a:spcBef>
                          <a:spcPts val="1500"/>
                        </a:spcBef>
                      </a:pPr>
                      <a:endParaRPr lang="en-US" sz="3600" b="1" spc="8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90500" marB="0"/>
                </a:tc>
                <a:tc>
                  <a:txBody>
                    <a:bodyPr/>
                    <a:lstStyle/>
                    <a:p>
                      <a:pPr marR="79375" algn="r">
                        <a:lnSpc>
                          <a:spcPts val="4130"/>
                        </a:lnSpc>
                        <a:spcBef>
                          <a:spcPts val="1500"/>
                        </a:spcBef>
                      </a:pP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90500" marB="0"/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ts val="4240"/>
                        </a:lnSpc>
                        <a:spcBef>
                          <a:spcPts val="1390"/>
                        </a:spcBef>
                      </a:pPr>
                      <a:endParaRPr sz="3600" b="1" spc="-34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6530" marB="0"/>
                </a:tc>
                <a:tc>
                  <a:txBody>
                    <a:bodyPr/>
                    <a:lstStyle/>
                    <a:p>
                      <a:pPr marR="113030" algn="r">
                        <a:lnSpc>
                          <a:spcPts val="4005"/>
                        </a:lnSpc>
                        <a:spcBef>
                          <a:spcPts val="1625"/>
                        </a:spcBef>
                      </a:pPr>
                      <a:endParaRPr sz="3600" b="1" spc="8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206375" marB="0"/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ts val="4005"/>
                        </a:lnSpc>
                        <a:spcBef>
                          <a:spcPts val="1625"/>
                        </a:spcBef>
                      </a:pP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06375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4235"/>
                        </a:lnSpc>
                        <a:spcBef>
                          <a:spcPts val="1395"/>
                        </a:spcBef>
                      </a:pPr>
                      <a:endParaRPr sz="3600" b="1" spc="-34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7165" marB="0"/>
                </a:tc>
              </a:tr>
            </a:tbl>
          </a:graphicData>
        </a:graphic>
      </p:graphicFrame>
      <p:pic>
        <p:nvPicPr>
          <p:cNvPr id="21" name="object 2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449195" y="394970"/>
            <a:ext cx="5303520" cy="1068704"/>
          </a:xfrm>
          <a:prstGeom prst="rect">
            <a:avLst/>
          </a:prstGeom>
        </p:spPr>
      </p:pic>
      <p:grpSp>
        <p:nvGrpSpPr>
          <p:cNvPr id="22" name="object 22"/>
          <p:cNvGrpSpPr/>
          <p:nvPr/>
        </p:nvGrpSpPr>
        <p:grpSpPr>
          <a:xfrm>
            <a:off x="1179575" y="1348739"/>
            <a:ext cx="1860804" cy="4552189"/>
            <a:chOff x="1179575" y="1348739"/>
            <a:chExt cx="1860804" cy="4552189"/>
          </a:xfrm>
        </p:grpSpPr>
        <p:pic>
          <p:nvPicPr>
            <p:cNvPr id="24" name="object 24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179575" y="2221991"/>
              <a:ext cx="381000" cy="80619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584959" y="2221991"/>
              <a:ext cx="381000" cy="80467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179575" y="3204972"/>
              <a:ext cx="810768" cy="813815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990343" y="3192779"/>
              <a:ext cx="405383" cy="81229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79575" y="4197095"/>
              <a:ext cx="1495044" cy="79095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179575" y="5109972"/>
              <a:ext cx="1860804" cy="790956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179575" y="1348739"/>
              <a:ext cx="382524" cy="807720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5452745" y="5190490"/>
            <a:ext cx="209613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en-US"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78307" y="557783"/>
            <a:ext cx="1811020" cy="455930"/>
          </a:xfrm>
          <a:prstGeom prst="rect">
            <a:avLst/>
          </a:prstGeom>
          <a:solidFill>
            <a:srgbClr val="FADFE2"/>
          </a:solidFill>
        </p:spPr>
        <p:txBody>
          <a:bodyPr vert="horz" wrap="square" lIns="0" tIns="2540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00"/>
              </a:spcBef>
            </a:pPr>
            <a:r>
              <a:rPr sz="2800" b="1" spc="1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自主探究</a:t>
            </a:r>
            <a:r>
              <a:rPr sz="2800" b="1" spc="-27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endParaRPr sz="28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7" name="object 9"/>
          <p:cNvSpPr txBox="1"/>
          <p:nvPr/>
        </p:nvSpPr>
        <p:spPr>
          <a:xfrm>
            <a:off x="8763000" y="4279900"/>
            <a:ext cx="239649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lang="en-US"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 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lang="en-US"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</a:t>
            </a:r>
            <a:endParaRPr lang="en-US" sz="3600" b="1" spc="-345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8" name="object 10"/>
          <p:cNvSpPr txBox="1">
            <a:spLocks noGrp="1"/>
          </p:cNvSpPr>
          <p:nvPr/>
        </p:nvSpPr>
        <p:spPr>
          <a:xfrm>
            <a:off x="5428615" y="4279900"/>
            <a:ext cx="212026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ea typeface="+mj-ea"/>
                <a:cs typeface="宋体" panose="02010600030101010101" pitchFamily="2" charset="-122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lang="en-US" sz="3600" b="1" spc="919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sz="3600" b="1" spc="919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lang="en-US"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</a:t>
            </a:r>
            <a:endParaRPr lang="en-US" sz="3600" b="1" spc="-34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91870" y="844550"/>
            <a:ext cx="11141710" cy="1214120"/>
            <a:chOff x="591870" y="844550"/>
            <a:chExt cx="11141710" cy="1214120"/>
          </a:xfrm>
        </p:grpSpPr>
        <p:pic>
          <p:nvPicPr>
            <p:cNvPr id="3" name="object 3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1870" y="844550"/>
              <a:ext cx="11141659" cy="121412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79576" y="975360"/>
              <a:ext cx="405384" cy="85648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5713476" y="1139952"/>
              <a:ext cx="2246630" cy="646430"/>
            </a:xfrm>
            <a:custGeom>
              <a:avLst/>
              <a:gdLst/>
              <a:ahLst/>
              <a:cxnLst/>
              <a:rect l="l" t="t" r="r" b="b"/>
              <a:pathLst>
                <a:path w="2246629" h="646430">
                  <a:moveTo>
                    <a:pt x="2246376" y="646176"/>
                  </a:moveTo>
                  <a:lnTo>
                    <a:pt x="0" y="646176"/>
                  </a:lnTo>
                  <a:lnTo>
                    <a:pt x="0" y="0"/>
                  </a:lnTo>
                  <a:lnTo>
                    <a:pt x="2246376" y="0"/>
                  </a:lnTo>
                  <a:lnTo>
                    <a:pt x="2246376" y="646176"/>
                  </a:lnTo>
                  <a:close/>
                </a:path>
              </a:pathLst>
            </a:custGeom>
            <a:solidFill>
              <a:srgbClr val="FAF8DC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867400" y="1179830"/>
            <a:ext cx="120205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1725" algn="l"/>
              </a:tabLst>
            </a:pPr>
            <a:r>
              <a:rPr sz="3600" b="1" spc="1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五	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065259" y="1146809"/>
            <a:ext cx="158496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2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5×1=</a:t>
            </a:r>
            <a:r>
              <a:rPr sz="3600" b="1" spc="31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87015" y="1137285"/>
            <a:ext cx="196024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-3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 spc="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886200" y="1703705"/>
            <a:ext cx="6282055" cy="255905"/>
            <a:chOff x="3817099" y="1697697"/>
            <a:chExt cx="6433185" cy="255904"/>
          </a:xfrm>
        </p:grpSpPr>
        <p:pic>
          <p:nvPicPr>
            <p:cNvPr id="10" name="object 10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071359" y="1708404"/>
              <a:ext cx="188975" cy="24079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065136" y="1697697"/>
              <a:ext cx="200660" cy="255904"/>
            </a:xfrm>
            <a:custGeom>
              <a:avLst/>
              <a:gdLst/>
              <a:ahLst/>
              <a:cxnLst/>
              <a:rect l="l" t="t" r="r" b="b"/>
              <a:pathLst>
                <a:path w="200659" h="255903">
                  <a:moveTo>
                    <a:pt x="200088" y="255562"/>
                  </a:moveTo>
                  <a:lnTo>
                    <a:pt x="0" y="255562"/>
                  </a:lnTo>
                  <a:lnTo>
                    <a:pt x="100050" y="0"/>
                  </a:lnTo>
                  <a:lnTo>
                    <a:pt x="104683" y="11836"/>
                  </a:lnTo>
                  <a:lnTo>
                    <a:pt x="96494" y="11836"/>
                  </a:lnTo>
                  <a:lnTo>
                    <a:pt x="100044" y="20903"/>
                  </a:lnTo>
                  <a:lnTo>
                    <a:pt x="11164" y="247942"/>
                  </a:lnTo>
                  <a:lnTo>
                    <a:pt x="5588" y="247942"/>
                  </a:lnTo>
                  <a:lnTo>
                    <a:pt x="9131" y="253136"/>
                  </a:lnTo>
                  <a:lnTo>
                    <a:pt x="199138" y="253136"/>
                  </a:lnTo>
                  <a:lnTo>
                    <a:pt x="200088" y="255562"/>
                  </a:lnTo>
                  <a:close/>
                </a:path>
                <a:path w="200659" h="255903">
                  <a:moveTo>
                    <a:pt x="100044" y="20903"/>
                  </a:moveTo>
                  <a:lnTo>
                    <a:pt x="96494" y="11836"/>
                  </a:lnTo>
                  <a:lnTo>
                    <a:pt x="103593" y="11836"/>
                  </a:lnTo>
                  <a:lnTo>
                    <a:pt x="100044" y="20903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100044" y="20903"/>
                  </a:lnTo>
                  <a:lnTo>
                    <a:pt x="103593" y="11836"/>
                  </a:lnTo>
                  <a:lnTo>
                    <a:pt x="104683" y="11836"/>
                  </a:lnTo>
                  <a:lnTo>
                    <a:pt x="197105" y="247942"/>
                  </a:lnTo>
                  <a:lnTo>
                    <a:pt x="194500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9131" y="253136"/>
                  </a:moveTo>
                  <a:lnTo>
                    <a:pt x="5588" y="247942"/>
                  </a:lnTo>
                  <a:lnTo>
                    <a:pt x="11164" y="247942"/>
                  </a:lnTo>
                  <a:lnTo>
                    <a:pt x="9131" y="253136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9131" y="253136"/>
                  </a:lnTo>
                  <a:lnTo>
                    <a:pt x="11164" y="247942"/>
                  </a:lnTo>
                  <a:lnTo>
                    <a:pt x="188923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199138" y="253136"/>
                  </a:moveTo>
                  <a:lnTo>
                    <a:pt x="190957" y="253136"/>
                  </a:lnTo>
                  <a:lnTo>
                    <a:pt x="194500" y="247942"/>
                  </a:lnTo>
                  <a:lnTo>
                    <a:pt x="197105" y="247942"/>
                  </a:lnTo>
                  <a:lnTo>
                    <a:pt x="199138" y="253136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3822191" y="1708404"/>
              <a:ext cx="190500" cy="24079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817099" y="1697774"/>
              <a:ext cx="201930" cy="255904"/>
            </a:xfrm>
            <a:custGeom>
              <a:avLst/>
              <a:gdLst/>
              <a:ahLst/>
              <a:cxnLst/>
              <a:rect l="l" t="t" r="r" b="b"/>
              <a:pathLst>
                <a:path w="201929" h="255903">
                  <a:moveTo>
                    <a:pt x="201701" y="255485"/>
                  </a:moveTo>
                  <a:lnTo>
                    <a:pt x="0" y="255485"/>
                  </a:lnTo>
                  <a:lnTo>
                    <a:pt x="100850" y="0"/>
                  </a:lnTo>
                  <a:lnTo>
                    <a:pt x="105497" y="11772"/>
                  </a:lnTo>
                  <a:lnTo>
                    <a:pt x="97307" y="11772"/>
                  </a:lnTo>
                  <a:lnTo>
                    <a:pt x="100850" y="20749"/>
                  </a:lnTo>
                  <a:lnTo>
                    <a:pt x="11199" y="247865"/>
                  </a:lnTo>
                  <a:lnTo>
                    <a:pt x="5600" y="247865"/>
                  </a:lnTo>
                  <a:lnTo>
                    <a:pt x="9143" y="253072"/>
                  </a:lnTo>
                  <a:lnTo>
                    <a:pt x="200748" y="253072"/>
                  </a:lnTo>
                  <a:lnTo>
                    <a:pt x="201701" y="255485"/>
                  </a:lnTo>
                  <a:close/>
                </a:path>
                <a:path w="201929" h="255903">
                  <a:moveTo>
                    <a:pt x="100850" y="20749"/>
                  </a:moveTo>
                  <a:lnTo>
                    <a:pt x="97307" y="11772"/>
                  </a:lnTo>
                  <a:lnTo>
                    <a:pt x="104393" y="11772"/>
                  </a:lnTo>
                  <a:lnTo>
                    <a:pt x="100850" y="20749"/>
                  </a:lnTo>
                  <a:close/>
                </a:path>
                <a:path w="201929" h="255903">
                  <a:moveTo>
                    <a:pt x="192557" y="253072"/>
                  </a:moveTo>
                  <a:lnTo>
                    <a:pt x="100850" y="20749"/>
                  </a:lnTo>
                  <a:lnTo>
                    <a:pt x="104393" y="11772"/>
                  </a:lnTo>
                  <a:lnTo>
                    <a:pt x="105497" y="11772"/>
                  </a:lnTo>
                  <a:lnTo>
                    <a:pt x="198693" y="247865"/>
                  </a:lnTo>
                  <a:lnTo>
                    <a:pt x="196100" y="247865"/>
                  </a:lnTo>
                  <a:lnTo>
                    <a:pt x="192557" y="253072"/>
                  </a:lnTo>
                  <a:close/>
                </a:path>
                <a:path w="201929" h="255903">
                  <a:moveTo>
                    <a:pt x="9143" y="253072"/>
                  </a:moveTo>
                  <a:lnTo>
                    <a:pt x="5600" y="247865"/>
                  </a:lnTo>
                  <a:lnTo>
                    <a:pt x="11199" y="247865"/>
                  </a:lnTo>
                  <a:lnTo>
                    <a:pt x="9143" y="253072"/>
                  </a:lnTo>
                  <a:close/>
                </a:path>
                <a:path w="201929" h="255903">
                  <a:moveTo>
                    <a:pt x="192557" y="253072"/>
                  </a:moveTo>
                  <a:lnTo>
                    <a:pt x="9143" y="253072"/>
                  </a:lnTo>
                  <a:lnTo>
                    <a:pt x="11199" y="247865"/>
                  </a:lnTo>
                  <a:lnTo>
                    <a:pt x="190502" y="247865"/>
                  </a:lnTo>
                  <a:lnTo>
                    <a:pt x="192557" y="253072"/>
                  </a:lnTo>
                  <a:close/>
                </a:path>
                <a:path w="201929" h="255903">
                  <a:moveTo>
                    <a:pt x="200748" y="253072"/>
                  </a:moveTo>
                  <a:lnTo>
                    <a:pt x="192557" y="253072"/>
                  </a:lnTo>
                  <a:lnTo>
                    <a:pt x="196100" y="247865"/>
                  </a:lnTo>
                  <a:lnTo>
                    <a:pt x="198693" y="247865"/>
                  </a:lnTo>
                  <a:lnTo>
                    <a:pt x="200748" y="253072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0055351" y="1708404"/>
              <a:ext cx="188975" cy="24079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0049636" y="1697697"/>
              <a:ext cx="200660" cy="255904"/>
            </a:xfrm>
            <a:custGeom>
              <a:avLst/>
              <a:gdLst/>
              <a:ahLst/>
              <a:cxnLst/>
              <a:rect l="l" t="t" r="r" b="b"/>
              <a:pathLst>
                <a:path w="200659" h="255903">
                  <a:moveTo>
                    <a:pt x="200088" y="255562"/>
                  </a:moveTo>
                  <a:lnTo>
                    <a:pt x="0" y="255562"/>
                  </a:lnTo>
                  <a:lnTo>
                    <a:pt x="100037" y="0"/>
                  </a:lnTo>
                  <a:lnTo>
                    <a:pt x="104671" y="11836"/>
                  </a:lnTo>
                  <a:lnTo>
                    <a:pt x="96494" y="11836"/>
                  </a:lnTo>
                  <a:lnTo>
                    <a:pt x="100044" y="20903"/>
                  </a:lnTo>
                  <a:lnTo>
                    <a:pt x="11164" y="247942"/>
                  </a:lnTo>
                  <a:lnTo>
                    <a:pt x="5588" y="247942"/>
                  </a:lnTo>
                  <a:lnTo>
                    <a:pt x="9131" y="253136"/>
                  </a:lnTo>
                  <a:lnTo>
                    <a:pt x="199138" y="253136"/>
                  </a:lnTo>
                  <a:lnTo>
                    <a:pt x="200088" y="255562"/>
                  </a:lnTo>
                  <a:close/>
                </a:path>
                <a:path w="200659" h="255903">
                  <a:moveTo>
                    <a:pt x="100044" y="20903"/>
                  </a:moveTo>
                  <a:lnTo>
                    <a:pt x="96494" y="11836"/>
                  </a:lnTo>
                  <a:lnTo>
                    <a:pt x="103593" y="11836"/>
                  </a:lnTo>
                  <a:lnTo>
                    <a:pt x="100044" y="20903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100044" y="20903"/>
                  </a:lnTo>
                  <a:lnTo>
                    <a:pt x="103593" y="11836"/>
                  </a:lnTo>
                  <a:lnTo>
                    <a:pt x="104671" y="11836"/>
                  </a:lnTo>
                  <a:lnTo>
                    <a:pt x="197105" y="247942"/>
                  </a:lnTo>
                  <a:lnTo>
                    <a:pt x="194500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9131" y="253136"/>
                  </a:moveTo>
                  <a:lnTo>
                    <a:pt x="5588" y="247942"/>
                  </a:lnTo>
                  <a:lnTo>
                    <a:pt x="11164" y="247942"/>
                  </a:lnTo>
                  <a:lnTo>
                    <a:pt x="9131" y="253136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9131" y="253136"/>
                  </a:lnTo>
                  <a:lnTo>
                    <a:pt x="11164" y="247942"/>
                  </a:lnTo>
                  <a:lnTo>
                    <a:pt x="188923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199138" y="253136"/>
                  </a:moveTo>
                  <a:lnTo>
                    <a:pt x="190957" y="253136"/>
                  </a:lnTo>
                  <a:lnTo>
                    <a:pt x="194500" y="247942"/>
                  </a:lnTo>
                  <a:lnTo>
                    <a:pt x="197105" y="247942"/>
                  </a:lnTo>
                  <a:lnTo>
                    <a:pt x="199138" y="253136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6" name="object 6"/>
          <p:cNvSpPr txBox="1"/>
          <p:nvPr/>
        </p:nvSpPr>
        <p:spPr>
          <a:xfrm>
            <a:off x="6934200" y="1179830"/>
            <a:ext cx="107505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1725" algn="l"/>
              </a:tabLst>
            </a:pPr>
            <a:r>
              <a:rPr sz="3600" b="1" spc="1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得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五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521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6" grpId="0"/>
      <p:bldP spid="1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/>
          <a:stretch>
            <a:fillRect/>
          </a:stretch>
        </p:blipFill>
        <p:spPr>
          <a:xfrm>
            <a:off x="1179575" y="975360"/>
            <a:ext cx="405384" cy="85648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5713476" y="1139952"/>
            <a:ext cx="2246630" cy="646430"/>
          </a:xfrm>
          <a:custGeom>
            <a:avLst/>
            <a:gdLst/>
            <a:ahLst/>
            <a:cxnLst/>
            <a:rect l="l" t="t" r="r" b="b"/>
            <a:pathLst>
              <a:path w="2246629" h="646430">
                <a:moveTo>
                  <a:pt x="2246376" y="646176"/>
                </a:moveTo>
                <a:lnTo>
                  <a:pt x="0" y="646176"/>
                </a:lnTo>
                <a:lnTo>
                  <a:pt x="0" y="0"/>
                </a:lnTo>
                <a:lnTo>
                  <a:pt x="2246376" y="0"/>
                </a:lnTo>
                <a:lnTo>
                  <a:pt x="2246376" y="646176"/>
                </a:lnTo>
                <a:close/>
              </a:path>
            </a:pathLst>
          </a:custGeom>
          <a:solidFill>
            <a:srgbClr val="FAF8DC"/>
          </a:solidFill>
        </p:spPr>
        <p:txBody>
          <a:bodyPr wrap="square" lIns="0" tIns="0" rIns="0" bIns="0" rtlCol="0"/>
          <a:lstStyle/>
          <a:p>
            <a:endParaRPr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92470" y="1148079"/>
            <a:ext cx="203136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1725" algn="l"/>
              </a:tabLst>
            </a:pPr>
            <a:r>
              <a:rPr sz="3600" b="1" spc="1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五	</a:t>
            </a:r>
            <a:r>
              <a:rPr sz="3600" b="1" spc="1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得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五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065259" y="1146809"/>
            <a:ext cx="15849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2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5×1=</a:t>
            </a:r>
            <a:r>
              <a:rPr sz="3600" b="1" spc="31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-34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87015" y="1137285"/>
            <a:ext cx="202057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-3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 spc="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065136" y="1697697"/>
            <a:ext cx="200660" cy="255904"/>
            <a:chOff x="7065136" y="1697697"/>
            <a:chExt cx="200660" cy="255904"/>
          </a:xfrm>
        </p:grpSpPr>
        <p:pic>
          <p:nvPicPr>
            <p:cNvPr id="8" name="object 8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071359" y="1708404"/>
              <a:ext cx="188975" cy="24079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7065136" y="1697697"/>
              <a:ext cx="200660" cy="255904"/>
            </a:xfrm>
            <a:custGeom>
              <a:avLst/>
              <a:gdLst/>
              <a:ahLst/>
              <a:cxnLst/>
              <a:rect l="l" t="t" r="r" b="b"/>
              <a:pathLst>
                <a:path w="200659" h="255903">
                  <a:moveTo>
                    <a:pt x="200088" y="255562"/>
                  </a:moveTo>
                  <a:lnTo>
                    <a:pt x="0" y="255562"/>
                  </a:lnTo>
                  <a:lnTo>
                    <a:pt x="100050" y="0"/>
                  </a:lnTo>
                  <a:lnTo>
                    <a:pt x="104683" y="11836"/>
                  </a:lnTo>
                  <a:lnTo>
                    <a:pt x="96494" y="11836"/>
                  </a:lnTo>
                  <a:lnTo>
                    <a:pt x="100044" y="20903"/>
                  </a:lnTo>
                  <a:lnTo>
                    <a:pt x="11164" y="247942"/>
                  </a:lnTo>
                  <a:lnTo>
                    <a:pt x="5588" y="247942"/>
                  </a:lnTo>
                  <a:lnTo>
                    <a:pt x="9131" y="253136"/>
                  </a:lnTo>
                  <a:lnTo>
                    <a:pt x="199138" y="253136"/>
                  </a:lnTo>
                  <a:lnTo>
                    <a:pt x="200088" y="255562"/>
                  </a:lnTo>
                  <a:close/>
                </a:path>
                <a:path w="200659" h="255903">
                  <a:moveTo>
                    <a:pt x="100044" y="20903"/>
                  </a:moveTo>
                  <a:lnTo>
                    <a:pt x="96494" y="11836"/>
                  </a:lnTo>
                  <a:lnTo>
                    <a:pt x="103593" y="11836"/>
                  </a:lnTo>
                  <a:lnTo>
                    <a:pt x="100044" y="20903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100044" y="20903"/>
                  </a:lnTo>
                  <a:lnTo>
                    <a:pt x="103593" y="11836"/>
                  </a:lnTo>
                  <a:lnTo>
                    <a:pt x="104683" y="11836"/>
                  </a:lnTo>
                  <a:lnTo>
                    <a:pt x="197105" y="247942"/>
                  </a:lnTo>
                  <a:lnTo>
                    <a:pt x="194500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9131" y="253136"/>
                  </a:moveTo>
                  <a:lnTo>
                    <a:pt x="5588" y="247942"/>
                  </a:lnTo>
                  <a:lnTo>
                    <a:pt x="11164" y="247942"/>
                  </a:lnTo>
                  <a:lnTo>
                    <a:pt x="9131" y="253136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9131" y="253136"/>
                  </a:lnTo>
                  <a:lnTo>
                    <a:pt x="11164" y="247942"/>
                  </a:lnTo>
                  <a:lnTo>
                    <a:pt x="188923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199138" y="253136"/>
                  </a:moveTo>
                  <a:lnTo>
                    <a:pt x="190957" y="253136"/>
                  </a:lnTo>
                  <a:lnTo>
                    <a:pt x="194500" y="247942"/>
                  </a:lnTo>
                  <a:lnTo>
                    <a:pt x="197105" y="247942"/>
                  </a:lnTo>
                  <a:lnTo>
                    <a:pt x="199138" y="253136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>
              <a:endParaRPr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3817099" y="1697774"/>
            <a:ext cx="201930" cy="255904"/>
            <a:chOff x="3817099" y="1697774"/>
            <a:chExt cx="201930" cy="255904"/>
          </a:xfrm>
        </p:grpSpPr>
        <p:pic>
          <p:nvPicPr>
            <p:cNvPr id="11" name="object 11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822191" y="1708403"/>
              <a:ext cx="190500" cy="24079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817099" y="1697774"/>
              <a:ext cx="201930" cy="255904"/>
            </a:xfrm>
            <a:custGeom>
              <a:avLst/>
              <a:gdLst/>
              <a:ahLst/>
              <a:cxnLst/>
              <a:rect l="l" t="t" r="r" b="b"/>
              <a:pathLst>
                <a:path w="201929" h="255903">
                  <a:moveTo>
                    <a:pt x="201701" y="255485"/>
                  </a:moveTo>
                  <a:lnTo>
                    <a:pt x="0" y="255485"/>
                  </a:lnTo>
                  <a:lnTo>
                    <a:pt x="100850" y="0"/>
                  </a:lnTo>
                  <a:lnTo>
                    <a:pt x="105497" y="11772"/>
                  </a:lnTo>
                  <a:lnTo>
                    <a:pt x="97307" y="11772"/>
                  </a:lnTo>
                  <a:lnTo>
                    <a:pt x="100850" y="20749"/>
                  </a:lnTo>
                  <a:lnTo>
                    <a:pt x="11199" y="247865"/>
                  </a:lnTo>
                  <a:lnTo>
                    <a:pt x="5600" y="247865"/>
                  </a:lnTo>
                  <a:lnTo>
                    <a:pt x="9143" y="253072"/>
                  </a:lnTo>
                  <a:lnTo>
                    <a:pt x="200748" y="253072"/>
                  </a:lnTo>
                  <a:lnTo>
                    <a:pt x="201701" y="255485"/>
                  </a:lnTo>
                  <a:close/>
                </a:path>
                <a:path w="201929" h="255903">
                  <a:moveTo>
                    <a:pt x="100850" y="20749"/>
                  </a:moveTo>
                  <a:lnTo>
                    <a:pt x="97307" y="11772"/>
                  </a:lnTo>
                  <a:lnTo>
                    <a:pt x="104393" y="11772"/>
                  </a:lnTo>
                  <a:lnTo>
                    <a:pt x="100850" y="20749"/>
                  </a:lnTo>
                  <a:close/>
                </a:path>
                <a:path w="201929" h="255903">
                  <a:moveTo>
                    <a:pt x="192557" y="253072"/>
                  </a:moveTo>
                  <a:lnTo>
                    <a:pt x="100850" y="20749"/>
                  </a:lnTo>
                  <a:lnTo>
                    <a:pt x="104393" y="11772"/>
                  </a:lnTo>
                  <a:lnTo>
                    <a:pt x="105497" y="11772"/>
                  </a:lnTo>
                  <a:lnTo>
                    <a:pt x="198693" y="247865"/>
                  </a:lnTo>
                  <a:lnTo>
                    <a:pt x="196100" y="247865"/>
                  </a:lnTo>
                  <a:lnTo>
                    <a:pt x="192557" y="253072"/>
                  </a:lnTo>
                  <a:close/>
                </a:path>
                <a:path w="201929" h="255903">
                  <a:moveTo>
                    <a:pt x="9143" y="253072"/>
                  </a:moveTo>
                  <a:lnTo>
                    <a:pt x="5600" y="247865"/>
                  </a:lnTo>
                  <a:lnTo>
                    <a:pt x="11199" y="247865"/>
                  </a:lnTo>
                  <a:lnTo>
                    <a:pt x="9143" y="253072"/>
                  </a:lnTo>
                  <a:close/>
                </a:path>
                <a:path w="201929" h="255903">
                  <a:moveTo>
                    <a:pt x="192557" y="253072"/>
                  </a:moveTo>
                  <a:lnTo>
                    <a:pt x="9143" y="253072"/>
                  </a:lnTo>
                  <a:lnTo>
                    <a:pt x="11199" y="247865"/>
                  </a:lnTo>
                  <a:lnTo>
                    <a:pt x="190502" y="247865"/>
                  </a:lnTo>
                  <a:lnTo>
                    <a:pt x="192557" y="253072"/>
                  </a:lnTo>
                  <a:close/>
                </a:path>
                <a:path w="201929" h="255903">
                  <a:moveTo>
                    <a:pt x="200748" y="253072"/>
                  </a:moveTo>
                  <a:lnTo>
                    <a:pt x="192557" y="253072"/>
                  </a:lnTo>
                  <a:lnTo>
                    <a:pt x="196100" y="247865"/>
                  </a:lnTo>
                  <a:lnTo>
                    <a:pt x="198693" y="247865"/>
                  </a:lnTo>
                  <a:lnTo>
                    <a:pt x="200748" y="253072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>
              <a:endParaRPr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10049636" y="1697697"/>
            <a:ext cx="200660" cy="255904"/>
            <a:chOff x="10049636" y="1697697"/>
            <a:chExt cx="200660" cy="255904"/>
          </a:xfrm>
        </p:grpSpPr>
        <p:pic>
          <p:nvPicPr>
            <p:cNvPr id="14" name="object 14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0055351" y="1708404"/>
              <a:ext cx="188975" cy="240792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0049636" y="1697697"/>
              <a:ext cx="200660" cy="255904"/>
            </a:xfrm>
            <a:custGeom>
              <a:avLst/>
              <a:gdLst/>
              <a:ahLst/>
              <a:cxnLst/>
              <a:rect l="l" t="t" r="r" b="b"/>
              <a:pathLst>
                <a:path w="200659" h="255903">
                  <a:moveTo>
                    <a:pt x="200088" y="255562"/>
                  </a:moveTo>
                  <a:lnTo>
                    <a:pt x="0" y="255562"/>
                  </a:lnTo>
                  <a:lnTo>
                    <a:pt x="100037" y="0"/>
                  </a:lnTo>
                  <a:lnTo>
                    <a:pt x="104671" y="11836"/>
                  </a:lnTo>
                  <a:lnTo>
                    <a:pt x="96494" y="11836"/>
                  </a:lnTo>
                  <a:lnTo>
                    <a:pt x="100044" y="20903"/>
                  </a:lnTo>
                  <a:lnTo>
                    <a:pt x="11164" y="247942"/>
                  </a:lnTo>
                  <a:lnTo>
                    <a:pt x="5588" y="247942"/>
                  </a:lnTo>
                  <a:lnTo>
                    <a:pt x="9131" y="253136"/>
                  </a:lnTo>
                  <a:lnTo>
                    <a:pt x="199138" y="253136"/>
                  </a:lnTo>
                  <a:lnTo>
                    <a:pt x="200088" y="255562"/>
                  </a:lnTo>
                  <a:close/>
                </a:path>
                <a:path w="200659" h="255903">
                  <a:moveTo>
                    <a:pt x="100044" y="20903"/>
                  </a:moveTo>
                  <a:lnTo>
                    <a:pt x="96494" y="11836"/>
                  </a:lnTo>
                  <a:lnTo>
                    <a:pt x="103593" y="11836"/>
                  </a:lnTo>
                  <a:lnTo>
                    <a:pt x="100044" y="20903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100044" y="20903"/>
                  </a:lnTo>
                  <a:lnTo>
                    <a:pt x="103593" y="11836"/>
                  </a:lnTo>
                  <a:lnTo>
                    <a:pt x="104671" y="11836"/>
                  </a:lnTo>
                  <a:lnTo>
                    <a:pt x="197105" y="247942"/>
                  </a:lnTo>
                  <a:lnTo>
                    <a:pt x="194500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9131" y="253136"/>
                  </a:moveTo>
                  <a:lnTo>
                    <a:pt x="5588" y="247942"/>
                  </a:lnTo>
                  <a:lnTo>
                    <a:pt x="11164" y="247942"/>
                  </a:lnTo>
                  <a:lnTo>
                    <a:pt x="9131" y="253136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9131" y="253136"/>
                  </a:lnTo>
                  <a:lnTo>
                    <a:pt x="11164" y="247942"/>
                  </a:lnTo>
                  <a:lnTo>
                    <a:pt x="188923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199138" y="253136"/>
                  </a:moveTo>
                  <a:lnTo>
                    <a:pt x="190957" y="253136"/>
                  </a:lnTo>
                  <a:lnTo>
                    <a:pt x="194500" y="247942"/>
                  </a:lnTo>
                  <a:lnTo>
                    <a:pt x="197105" y="247942"/>
                  </a:lnTo>
                  <a:lnTo>
                    <a:pt x="199138" y="253136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>
              <a:endParaRPr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640130" y="2101850"/>
            <a:ext cx="10963910" cy="1212850"/>
            <a:chOff x="640130" y="2101850"/>
            <a:chExt cx="10963910" cy="1212850"/>
          </a:xfrm>
        </p:grpSpPr>
        <p:pic>
          <p:nvPicPr>
            <p:cNvPr id="17" name="object 17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40130" y="2101850"/>
              <a:ext cx="10963813" cy="121285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179576" y="2220468"/>
              <a:ext cx="922020" cy="979932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5699759" y="2389632"/>
            <a:ext cx="2246630" cy="57404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2032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160"/>
              </a:spcBef>
            </a:pP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87014" y="2318384"/>
            <a:ext cx="19196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71575" algn="l"/>
              </a:tabLst>
            </a:pPr>
            <a:r>
              <a:rPr sz="3600" b="1" spc="-33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919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 spc="-5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-330">
                <a:solidFill>
                  <a:srgbClr val="2E53F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solidFill>
                  <a:srgbClr val="2E53F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 b="1" spc="-345">
              <a:solidFill>
                <a:srgbClr val="2E53F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065259" y="2319020"/>
            <a:ext cx="19151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53795" algn="l"/>
              </a:tabLst>
            </a:pPr>
            <a:r>
              <a:rPr sz="3600" b="1" spc="-33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 spc="-4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3600" b="1" spc="-330">
                <a:solidFill>
                  <a:srgbClr val="2E53F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solidFill>
                  <a:srgbClr val="2E53F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 b="1" spc="-345">
              <a:solidFill>
                <a:srgbClr val="2E53F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4" name="object 6"/>
          <p:cNvSpPr txBox="1"/>
          <p:nvPr/>
        </p:nvSpPr>
        <p:spPr>
          <a:xfrm>
            <a:off x="5791200" y="2438400"/>
            <a:ext cx="120205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1725" algn="l"/>
              </a:tabLst>
            </a:pPr>
            <a:r>
              <a:rPr lang="zh-CN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二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五	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5" name="object 6"/>
          <p:cNvSpPr txBox="1"/>
          <p:nvPr/>
        </p:nvSpPr>
        <p:spPr>
          <a:xfrm>
            <a:off x="6885305" y="2438400"/>
            <a:ext cx="107505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1725" algn="l"/>
              </a:tabLst>
            </a:pPr>
            <a:r>
              <a:rPr lang="zh-CN" sz="3600" b="1" spc="1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一十</a:t>
            </a:r>
            <a:endParaRPr lang="zh-CN" sz="3600" b="1" spc="15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521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68790" y="1428750"/>
            <a:ext cx="186563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368790" y="2276475"/>
            <a:ext cx="20961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52915" y="2928937"/>
            <a:ext cx="2108200" cy="1688464"/>
          </a:xfrm>
          <a:prstGeom prst="rect">
            <a:avLst/>
          </a:prstGeom>
        </p:spPr>
        <p:txBody>
          <a:bodyPr vert="horz" wrap="square" lIns="0" tIns="29527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325"/>
              </a:spcBef>
              <a:tabLst>
                <a:tab pos="1178560" algn="l"/>
                <a:tab pos="1635760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5400" b="1" spc="-494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5400" b="1" spc="-517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5400" baseline="2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2230"/>
              </a:spcBef>
              <a:tabLst>
                <a:tab pos="1162685" algn="l"/>
                <a:tab pos="1635760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95992" y="1155064"/>
            <a:ext cx="2125980" cy="4455795"/>
          </a:xfrm>
          <a:prstGeom prst="rect">
            <a:avLst/>
          </a:prstGeom>
        </p:spPr>
        <p:txBody>
          <a:bodyPr vert="horz" wrap="square" lIns="0" tIns="299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55"/>
              </a:spcBef>
              <a:tabLst>
                <a:tab pos="1162685" algn="l"/>
                <a:tab pos="162369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41910">
              <a:lnSpc>
                <a:spcPct val="100000"/>
              </a:lnSpc>
              <a:spcBef>
                <a:spcPts val="2255"/>
              </a:spcBef>
              <a:tabLst>
                <a:tab pos="1192530" algn="l"/>
                <a:tab pos="165290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6195">
              <a:lnSpc>
                <a:spcPct val="100000"/>
              </a:lnSpc>
              <a:spcBef>
                <a:spcPts val="3045"/>
              </a:spcBef>
              <a:tabLst>
                <a:tab pos="1186180" algn="l"/>
                <a:tab pos="159575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465">
              <a:lnSpc>
                <a:spcPct val="100000"/>
              </a:lnSpc>
              <a:spcBef>
                <a:spcPts val="2915"/>
              </a:spcBef>
              <a:tabLst>
                <a:tab pos="1188085" algn="l"/>
                <a:tab pos="1596390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465">
              <a:lnSpc>
                <a:spcPct val="100000"/>
              </a:lnSpc>
              <a:spcBef>
                <a:spcPts val="2815"/>
              </a:spcBef>
              <a:tabLst>
                <a:tab pos="1188085" algn="l"/>
                <a:tab pos="16490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6" name="object 6"/>
          <p:cNvPicPr/>
          <p:nvPr/>
        </p:nvPicPr>
        <p:blipFill>
          <a:blip r:embed="rId1"/>
          <a:stretch>
            <a:fillRect/>
          </a:stretch>
        </p:blipFill>
        <p:spPr>
          <a:xfrm>
            <a:off x="859536" y="2199132"/>
            <a:ext cx="373380" cy="78943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"/>
          <a:stretch>
            <a:fillRect/>
          </a:stretch>
        </p:blipFill>
        <p:spPr>
          <a:xfrm>
            <a:off x="859536" y="3131820"/>
            <a:ext cx="373380" cy="78943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"/>
          <a:stretch>
            <a:fillRect/>
          </a:stretch>
        </p:blipFill>
        <p:spPr>
          <a:xfrm>
            <a:off x="859536" y="4037076"/>
            <a:ext cx="373380" cy="78943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"/>
          <a:stretch>
            <a:fillRect/>
          </a:stretch>
        </p:blipFill>
        <p:spPr>
          <a:xfrm>
            <a:off x="859536" y="4957571"/>
            <a:ext cx="373380" cy="78943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"/>
          <a:stretch>
            <a:fillRect/>
          </a:stretch>
        </p:blipFill>
        <p:spPr>
          <a:xfrm>
            <a:off x="1321308" y="2194560"/>
            <a:ext cx="373379" cy="78943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"/>
          <a:stretch>
            <a:fillRect/>
          </a:stretch>
        </p:blipFill>
        <p:spPr>
          <a:xfrm>
            <a:off x="1321308" y="3131820"/>
            <a:ext cx="373379" cy="789431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"/>
          <a:stretch>
            <a:fillRect/>
          </a:stretch>
        </p:blipFill>
        <p:spPr>
          <a:xfrm>
            <a:off x="1321308" y="4037076"/>
            <a:ext cx="373379" cy="78943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"/>
          <a:stretch>
            <a:fillRect/>
          </a:stretch>
        </p:blipFill>
        <p:spPr>
          <a:xfrm>
            <a:off x="1781555" y="3116579"/>
            <a:ext cx="373380" cy="789432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"/>
          <a:stretch>
            <a:fillRect/>
          </a:stretch>
        </p:blipFill>
        <p:spPr>
          <a:xfrm>
            <a:off x="1763267" y="4037076"/>
            <a:ext cx="373380" cy="789432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"/>
          <a:stretch>
            <a:fillRect/>
          </a:stretch>
        </p:blipFill>
        <p:spPr>
          <a:xfrm>
            <a:off x="2209800" y="4037076"/>
            <a:ext cx="373380" cy="789432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"/>
          <a:stretch>
            <a:fillRect/>
          </a:stretch>
        </p:blipFill>
        <p:spPr>
          <a:xfrm>
            <a:off x="1321308" y="4957571"/>
            <a:ext cx="373379" cy="789432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"/>
          <a:stretch>
            <a:fillRect/>
          </a:stretch>
        </p:blipFill>
        <p:spPr>
          <a:xfrm>
            <a:off x="1781555" y="4957571"/>
            <a:ext cx="373380" cy="78943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"/>
          <a:stretch>
            <a:fillRect/>
          </a:stretch>
        </p:blipFill>
        <p:spPr>
          <a:xfrm>
            <a:off x="2223516" y="4957571"/>
            <a:ext cx="373380" cy="78943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"/>
          <a:stretch>
            <a:fillRect/>
          </a:stretch>
        </p:blipFill>
        <p:spPr>
          <a:xfrm>
            <a:off x="2683764" y="4957571"/>
            <a:ext cx="373380" cy="789432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6170676" y="1348739"/>
            <a:ext cx="2562225" cy="681355"/>
          </a:xfrm>
          <a:custGeom>
            <a:avLst/>
            <a:gdLst/>
            <a:ahLst/>
            <a:cxnLst/>
            <a:rect l="l" t="t" r="r" b="b"/>
            <a:pathLst>
              <a:path w="2562225" h="681355">
                <a:moveTo>
                  <a:pt x="2561844" y="681228"/>
                </a:moveTo>
                <a:lnTo>
                  <a:pt x="0" y="681228"/>
                </a:lnTo>
                <a:lnTo>
                  <a:pt x="0" y="0"/>
                </a:lnTo>
                <a:lnTo>
                  <a:pt x="2561844" y="0"/>
                </a:lnTo>
                <a:lnTo>
                  <a:pt x="2561844" y="681228"/>
                </a:lnTo>
                <a:close/>
              </a:path>
            </a:pathLst>
          </a:custGeom>
          <a:solidFill>
            <a:srgbClr val="FAF8DC"/>
          </a:solidFill>
        </p:spPr>
        <p:txBody>
          <a:bodyPr wrap="square" lIns="0" tIns="0" rIns="0" bIns="0" rtlCol="0"/>
          <a:lstStyle/>
          <a:p>
            <a:endParaRPr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660197" y="1439544"/>
            <a:ext cx="165735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一五得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73723" y="2269235"/>
            <a:ext cx="2559050" cy="68326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4139" rIns="0" bIns="0" rtlCol="0">
            <a:spAutoFit/>
          </a:bodyPr>
          <a:lstStyle/>
          <a:p>
            <a:pPr marL="501015">
              <a:lnSpc>
                <a:spcPct val="100000"/>
              </a:lnSpc>
              <a:spcBef>
                <a:spcPts val="820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二五一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61466" y="3340093"/>
            <a:ext cx="2515146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2113915" algn="l"/>
              </a:tabLst>
            </a:pPr>
            <a:r>
              <a:rPr sz="3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	）</a:t>
            </a:r>
            <a:endParaRPr sz="3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65946" y="4251115"/>
            <a:ext cx="2515146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2113915" algn="l"/>
              </a:tabLst>
            </a:pPr>
            <a:r>
              <a:rPr sz="3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	）</a:t>
            </a:r>
            <a:endParaRPr sz="3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266586" y="5179414"/>
            <a:ext cx="2515146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2113915" algn="l"/>
              </a:tabLst>
            </a:pPr>
            <a:r>
              <a:rPr sz="3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	）</a:t>
            </a:r>
            <a:endParaRPr sz="3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7634096" y="1916137"/>
            <a:ext cx="200660" cy="255904"/>
            <a:chOff x="7634096" y="1916137"/>
            <a:chExt cx="200660" cy="255904"/>
          </a:xfrm>
        </p:grpSpPr>
        <p:pic>
          <p:nvPicPr>
            <p:cNvPr id="27" name="object 2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639811" y="1926335"/>
              <a:ext cx="188976" cy="24231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7634096" y="1916137"/>
              <a:ext cx="200660" cy="255904"/>
            </a:xfrm>
            <a:custGeom>
              <a:avLst/>
              <a:gdLst/>
              <a:ahLst/>
              <a:cxnLst/>
              <a:rect l="l" t="t" r="r" b="b"/>
              <a:pathLst>
                <a:path w="200659" h="255903">
                  <a:moveTo>
                    <a:pt x="200088" y="255562"/>
                  </a:moveTo>
                  <a:lnTo>
                    <a:pt x="0" y="255562"/>
                  </a:lnTo>
                  <a:lnTo>
                    <a:pt x="100037" y="0"/>
                  </a:lnTo>
                  <a:lnTo>
                    <a:pt x="104671" y="11836"/>
                  </a:lnTo>
                  <a:lnTo>
                    <a:pt x="96494" y="11836"/>
                  </a:lnTo>
                  <a:lnTo>
                    <a:pt x="100044" y="20903"/>
                  </a:lnTo>
                  <a:lnTo>
                    <a:pt x="11164" y="247942"/>
                  </a:lnTo>
                  <a:lnTo>
                    <a:pt x="5587" y="247942"/>
                  </a:lnTo>
                  <a:lnTo>
                    <a:pt x="9131" y="253136"/>
                  </a:lnTo>
                  <a:lnTo>
                    <a:pt x="199138" y="253136"/>
                  </a:lnTo>
                  <a:lnTo>
                    <a:pt x="200088" y="255562"/>
                  </a:lnTo>
                  <a:close/>
                </a:path>
                <a:path w="200659" h="255903">
                  <a:moveTo>
                    <a:pt x="100044" y="20903"/>
                  </a:moveTo>
                  <a:lnTo>
                    <a:pt x="96494" y="11836"/>
                  </a:lnTo>
                  <a:lnTo>
                    <a:pt x="103593" y="11836"/>
                  </a:lnTo>
                  <a:lnTo>
                    <a:pt x="100044" y="20903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100044" y="20903"/>
                  </a:lnTo>
                  <a:lnTo>
                    <a:pt x="103593" y="11836"/>
                  </a:lnTo>
                  <a:lnTo>
                    <a:pt x="104671" y="11836"/>
                  </a:lnTo>
                  <a:lnTo>
                    <a:pt x="197105" y="247942"/>
                  </a:lnTo>
                  <a:lnTo>
                    <a:pt x="194500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9131" y="253136"/>
                  </a:moveTo>
                  <a:lnTo>
                    <a:pt x="5587" y="247942"/>
                  </a:lnTo>
                  <a:lnTo>
                    <a:pt x="11164" y="247942"/>
                  </a:lnTo>
                  <a:lnTo>
                    <a:pt x="9131" y="253136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9131" y="253136"/>
                  </a:lnTo>
                  <a:lnTo>
                    <a:pt x="11164" y="247942"/>
                  </a:lnTo>
                  <a:lnTo>
                    <a:pt x="188923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199138" y="253136"/>
                  </a:moveTo>
                  <a:lnTo>
                    <a:pt x="190957" y="253136"/>
                  </a:lnTo>
                  <a:lnTo>
                    <a:pt x="194500" y="247942"/>
                  </a:lnTo>
                  <a:lnTo>
                    <a:pt x="197105" y="247942"/>
                  </a:lnTo>
                  <a:lnTo>
                    <a:pt x="199138" y="253136"/>
                  </a:lnTo>
                  <a:close/>
                </a:path>
              </a:pathLst>
            </a:custGeom>
            <a:solidFill>
              <a:srgbClr val="EB5F74"/>
            </a:solidFill>
          </p:spPr>
          <p:txBody>
            <a:bodyPr wrap="square" lIns="0" tIns="0" rIns="0" bIns="0" rtlCol="0"/>
            <a:lstStyle/>
            <a:p>
              <a:endParaRPr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9" name="object 29"/>
          <p:cNvSpPr/>
          <p:nvPr/>
        </p:nvSpPr>
        <p:spPr>
          <a:xfrm>
            <a:off x="112776" y="477012"/>
            <a:ext cx="2216150" cy="582295"/>
          </a:xfrm>
          <a:custGeom>
            <a:avLst/>
            <a:gdLst/>
            <a:ahLst/>
            <a:cxnLst/>
            <a:rect l="l" t="t" r="r" b="b"/>
            <a:pathLst>
              <a:path w="2216150" h="582294">
                <a:moveTo>
                  <a:pt x="2215896" y="582168"/>
                </a:moveTo>
                <a:lnTo>
                  <a:pt x="0" y="582168"/>
                </a:lnTo>
                <a:lnTo>
                  <a:pt x="0" y="0"/>
                </a:lnTo>
                <a:lnTo>
                  <a:pt x="2215896" y="0"/>
                </a:lnTo>
                <a:lnTo>
                  <a:pt x="2215896" y="582168"/>
                </a:lnTo>
                <a:close/>
              </a:path>
            </a:pathLst>
          </a:custGeom>
          <a:solidFill>
            <a:srgbClr val="FADF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191135" y="498474"/>
            <a:ext cx="187769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自主探究2</a:t>
            </a:r>
            <a:endParaRPr sz="32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173723" y="3154706"/>
            <a:ext cx="2580425" cy="59563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3505" rIns="0" bIns="0" rtlCol="0">
            <a:spAutoFit/>
          </a:bodyPr>
          <a:lstStyle/>
          <a:p>
            <a:pPr marL="501015">
              <a:lnSpc>
                <a:spcPct val="100000"/>
              </a:lnSpc>
              <a:spcBef>
                <a:spcPts val="81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三五十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173723" y="4096253"/>
            <a:ext cx="2580425" cy="630555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38430" rIns="0" bIns="0" rtlCol="0">
            <a:spAutoFit/>
          </a:bodyPr>
          <a:lstStyle/>
          <a:p>
            <a:pPr marL="501650">
              <a:lnSpc>
                <a:spcPct val="100000"/>
              </a:lnSpc>
              <a:spcBef>
                <a:spcPts val="1090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四五二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175259" y="5005546"/>
            <a:ext cx="2580425" cy="59690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4775" rIns="0" bIns="0" rtlCol="0">
            <a:spAutoFit/>
          </a:bodyPr>
          <a:lstStyle/>
          <a:p>
            <a:pPr marL="295910">
              <a:lnSpc>
                <a:spcPct val="100000"/>
              </a:lnSpc>
              <a:spcBef>
                <a:spcPts val="82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五五二十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6177153" y="551421"/>
            <a:ext cx="2568575" cy="488950"/>
            <a:chOff x="6177153" y="551421"/>
            <a:chExt cx="2568575" cy="488950"/>
          </a:xfrm>
        </p:grpSpPr>
        <p:pic>
          <p:nvPicPr>
            <p:cNvPr id="36" name="object 36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177153" y="610958"/>
              <a:ext cx="269494" cy="378536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442684" y="551421"/>
              <a:ext cx="2302891" cy="48860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698365" y="1267460"/>
            <a:ext cx="2588895" cy="4178300"/>
            <a:chOff x="4698365" y="1267460"/>
            <a:chExt cx="2588895" cy="4178300"/>
          </a:xfrm>
        </p:grpSpPr>
        <p:sp>
          <p:nvSpPr>
            <p:cNvPr id="3" name="object 3"/>
            <p:cNvSpPr/>
            <p:nvPr/>
          </p:nvSpPr>
          <p:spPr>
            <a:xfrm>
              <a:off x="4727448" y="1295400"/>
              <a:ext cx="2531745" cy="4122420"/>
            </a:xfrm>
            <a:custGeom>
              <a:avLst/>
              <a:gdLst/>
              <a:ahLst/>
              <a:cxnLst/>
              <a:rect l="l" t="t" r="r" b="b"/>
              <a:pathLst>
                <a:path w="2531745" h="4122420">
                  <a:moveTo>
                    <a:pt x="2109216" y="4122420"/>
                  </a:moveTo>
                  <a:lnTo>
                    <a:pt x="422148" y="4122420"/>
                  </a:lnTo>
                  <a:lnTo>
                    <a:pt x="372801" y="4119580"/>
                  </a:lnTo>
                  <a:lnTo>
                    <a:pt x="325142" y="4111274"/>
                  </a:lnTo>
                  <a:lnTo>
                    <a:pt x="279487" y="4097817"/>
                  </a:lnTo>
                  <a:lnTo>
                    <a:pt x="236153" y="4079525"/>
                  </a:lnTo>
                  <a:lnTo>
                    <a:pt x="195455" y="4056715"/>
                  </a:lnTo>
                  <a:lnTo>
                    <a:pt x="157710" y="4029703"/>
                  </a:lnTo>
                  <a:lnTo>
                    <a:pt x="123234" y="3998804"/>
                  </a:lnTo>
                  <a:lnTo>
                    <a:pt x="92343" y="3964336"/>
                  </a:lnTo>
                  <a:lnTo>
                    <a:pt x="65354" y="3926614"/>
                  </a:lnTo>
                  <a:lnTo>
                    <a:pt x="42583" y="3885955"/>
                  </a:lnTo>
                  <a:lnTo>
                    <a:pt x="24345" y="3842675"/>
                  </a:lnTo>
                  <a:lnTo>
                    <a:pt x="10958" y="3797090"/>
                  </a:lnTo>
                  <a:lnTo>
                    <a:pt x="2737" y="3749517"/>
                  </a:lnTo>
                  <a:lnTo>
                    <a:pt x="0" y="3700272"/>
                  </a:lnTo>
                  <a:lnTo>
                    <a:pt x="0" y="422148"/>
                  </a:lnTo>
                  <a:lnTo>
                    <a:pt x="2737" y="373028"/>
                  </a:lnTo>
                  <a:lnTo>
                    <a:pt x="10958" y="325562"/>
                  </a:lnTo>
                  <a:lnTo>
                    <a:pt x="24345" y="280065"/>
                  </a:lnTo>
                  <a:lnTo>
                    <a:pt x="42583" y="236853"/>
                  </a:lnTo>
                  <a:lnTo>
                    <a:pt x="65354" y="196242"/>
                  </a:lnTo>
                  <a:lnTo>
                    <a:pt x="92343" y="158550"/>
                  </a:lnTo>
                  <a:lnTo>
                    <a:pt x="123234" y="124091"/>
                  </a:lnTo>
                  <a:lnTo>
                    <a:pt x="157710" y="93183"/>
                  </a:lnTo>
                  <a:lnTo>
                    <a:pt x="195455" y="66141"/>
                  </a:lnTo>
                  <a:lnTo>
                    <a:pt x="236153" y="43282"/>
                  </a:lnTo>
                  <a:lnTo>
                    <a:pt x="279487" y="24923"/>
                  </a:lnTo>
                  <a:lnTo>
                    <a:pt x="325142" y="11378"/>
                  </a:lnTo>
                  <a:lnTo>
                    <a:pt x="372801" y="2965"/>
                  </a:lnTo>
                  <a:lnTo>
                    <a:pt x="422148" y="0"/>
                  </a:lnTo>
                  <a:lnTo>
                    <a:pt x="2109216" y="0"/>
                  </a:lnTo>
                  <a:lnTo>
                    <a:pt x="2158436" y="2965"/>
                  </a:lnTo>
                  <a:lnTo>
                    <a:pt x="2205988" y="11378"/>
                  </a:lnTo>
                  <a:lnTo>
                    <a:pt x="2251555" y="24923"/>
                  </a:lnTo>
                  <a:lnTo>
                    <a:pt x="2294821" y="43282"/>
                  </a:lnTo>
                  <a:lnTo>
                    <a:pt x="2335471" y="66141"/>
                  </a:lnTo>
                  <a:lnTo>
                    <a:pt x="2373187" y="93183"/>
                  </a:lnTo>
                  <a:lnTo>
                    <a:pt x="2407653" y="124091"/>
                  </a:lnTo>
                  <a:lnTo>
                    <a:pt x="2438553" y="158550"/>
                  </a:lnTo>
                  <a:lnTo>
                    <a:pt x="2465572" y="196242"/>
                  </a:lnTo>
                  <a:lnTo>
                    <a:pt x="2488392" y="236853"/>
                  </a:lnTo>
                  <a:lnTo>
                    <a:pt x="2506697" y="280065"/>
                  </a:lnTo>
                  <a:lnTo>
                    <a:pt x="2520172" y="325562"/>
                  </a:lnTo>
                  <a:lnTo>
                    <a:pt x="2528499" y="373028"/>
                  </a:lnTo>
                  <a:lnTo>
                    <a:pt x="2531363" y="422148"/>
                  </a:lnTo>
                  <a:lnTo>
                    <a:pt x="2531363" y="3700272"/>
                  </a:lnTo>
                  <a:lnTo>
                    <a:pt x="2528499" y="3749517"/>
                  </a:lnTo>
                  <a:lnTo>
                    <a:pt x="2520172" y="3797090"/>
                  </a:lnTo>
                  <a:lnTo>
                    <a:pt x="2506697" y="3842675"/>
                  </a:lnTo>
                  <a:lnTo>
                    <a:pt x="2488392" y="3885955"/>
                  </a:lnTo>
                  <a:lnTo>
                    <a:pt x="2465572" y="3926614"/>
                  </a:lnTo>
                  <a:lnTo>
                    <a:pt x="2438553" y="3964336"/>
                  </a:lnTo>
                  <a:lnTo>
                    <a:pt x="2407653" y="3998804"/>
                  </a:lnTo>
                  <a:lnTo>
                    <a:pt x="2373187" y="4029703"/>
                  </a:lnTo>
                  <a:lnTo>
                    <a:pt x="2335471" y="4056715"/>
                  </a:lnTo>
                  <a:lnTo>
                    <a:pt x="2294821" y="4079525"/>
                  </a:lnTo>
                  <a:lnTo>
                    <a:pt x="2251555" y="4097817"/>
                  </a:lnTo>
                  <a:lnTo>
                    <a:pt x="2205988" y="4111274"/>
                  </a:lnTo>
                  <a:lnTo>
                    <a:pt x="2158436" y="4119580"/>
                  </a:lnTo>
                  <a:lnTo>
                    <a:pt x="2109216" y="41224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4698365" y="1267460"/>
              <a:ext cx="2588895" cy="4178300"/>
            </a:xfrm>
            <a:custGeom>
              <a:avLst/>
              <a:gdLst/>
              <a:ahLst/>
              <a:cxnLst/>
              <a:rect l="l" t="t" r="r" b="b"/>
              <a:pathLst>
                <a:path w="2588895" h="4178300">
                  <a:moveTo>
                    <a:pt x="2250935" y="12699"/>
                  </a:moveTo>
                  <a:lnTo>
                    <a:pt x="337959" y="12699"/>
                  </a:lnTo>
                  <a:lnTo>
                    <a:pt x="348818" y="0"/>
                  </a:lnTo>
                  <a:lnTo>
                    <a:pt x="2240076" y="0"/>
                  </a:lnTo>
                  <a:lnTo>
                    <a:pt x="2250935" y="12699"/>
                  </a:lnTo>
                  <a:close/>
                </a:path>
                <a:path w="2588895" h="4178300">
                  <a:moveTo>
                    <a:pt x="2293264" y="25399"/>
                  </a:moveTo>
                  <a:lnTo>
                    <a:pt x="295630" y="25399"/>
                  </a:lnTo>
                  <a:lnTo>
                    <a:pt x="306044" y="12699"/>
                  </a:lnTo>
                  <a:lnTo>
                    <a:pt x="2282850" y="12699"/>
                  </a:lnTo>
                  <a:lnTo>
                    <a:pt x="2293264" y="25399"/>
                  </a:lnTo>
                  <a:close/>
                </a:path>
                <a:path w="2588895" h="4178300">
                  <a:moveTo>
                    <a:pt x="2323782" y="38099"/>
                  </a:moveTo>
                  <a:lnTo>
                    <a:pt x="265112" y="38099"/>
                  </a:lnTo>
                  <a:lnTo>
                    <a:pt x="275158" y="25399"/>
                  </a:lnTo>
                  <a:lnTo>
                    <a:pt x="2313736" y="25399"/>
                  </a:lnTo>
                  <a:lnTo>
                    <a:pt x="2323782" y="38099"/>
                  </a:lnTo>
                  <a:close/>
                </a:path>
                <a:path w="2588895" h="4178300">
                  <a:moveTo>
                    <a:pt x="2353132" y="50799"/>
                  </a:moveTo>
                  <a:lnTo>
                    <a:pt x="235762" y="50799"/>
                  </a:lnTo>
                  <a:lnTo>
                    <a:pt x="245414" y="38099"/>
                  </a:lnTo>
                  <a:lnTo>
                    <a:pt x="2343480" y="38099"/>
                  </a:lnTo>
                  <a:lnTo>
                    <a:pt x="2353132" y="50799"/>
                  </a:lnTo>
                  <a:close/>
                </a:path>
                <a:path w="2588895" h="4178300">
                  <a:moveTo>
                    <a:pt x="370878" y="63499"/>
                  </a:moveTo>
                  <a:lnTo>
                    <a:pt x="216903" y="63499"/>
                  </a:lnTo>
                  <a:lnTo>
                    <a:pt x="226263" y="50799"/>
                  </a:lnTo>
                  <a:lnTo>
                    <a:pt x="381228" y="50799"/>
                  </a:lnTo>
                  <a:lnTo>
                    <a:pt x="370878" y="63499"/>
                  </a:lnTo>
                  <a:close/>
                </a:path>
                <a:path w="2588895" h="4178300">
                  <a:moveTo>
                    <a:pt x="2371991" y="63499"/>
                  </a:moveTo>
                  <a:lnTo>
                    <a:pt x="2218016" y="63499"/>
                  </a:lnTo>
                  <a:lnTo>
                    <a:pt x="2207666" y="50799"/>
                  </a:lnTo>
                  <a:lnTo>
                    <a:pt x="2362631" y="50799"/>
                  </a:lnTo>
                  <a:lnTo>
                    <a:pt x="2371991" y="63499"/>
                  </a:lnTo>
                  <a:close/>
                </a:path>
                <a:path w="2588895" h="4178300">
                  <a:moveTo>
                    <a:pt x="324027" y="76199"/>
                  </a:moveTo>
                  <a:lnTo>
                    <a:pt x="198615" y="76199"/>
                  </a:lnTo>
                  <a:lnTo>
                    <a:pt x="207683" y="63499"/>
                  </a:lnTo>
                  <a:lnTo>
                    <a:pt x="333883" y="63499"/>
                  </a:lnTo>
                  <a:lnTo>
                    <a:pt x="324027" y="76199"/>
                  </a:lnTo>
                  <a:close/>
                </a:path>
                <a:path w="2588895" h="4178300">
                  <a:moveTo>
                    <a:pt x="2390279" y="76199"/>
                  </a:moveTo>
                  <a:lnTo>
                    <a:pt x="2264867" y="76199"/>
                  </a:lnTo>
                  <a:lnTo>
                    <a:pt x="2255012" y="63499"/>
                  </a:lnTo>
                  <a:lnTo>
                    <a:pt x="2381211" y="63499"/>
                  </a:lnTo>
                  <a:lnTo>
                    <a:pt x="2390279" y="76199"/>
                  </a:lnTo>
                  <a:close/>
                </a:path>
                <a:path w="2588895" h="4178300">
                  <a:moveTo>
                    <a:pt x="288340" y="88899"/>
                  </a:moveTo>
                  <a:lnTo>
                    <a:pt x="180962" y="88899"/>
                  </a:lnTo>
                  <a:lnTo>
                    <a:pt x="189712" y="76199"/>
                  </a:lnTo>
                  <a:lnTo>
                    <a:pt x="297751" y="76199"/>
                  </a:lnTo>
                  <a:lnTo>
                    <a:pt x="288340" y="88899"/>
                  </a:lnTo>
                  <a:close/>
                </a:path>
                <a:path w="2588895" h="4178300">
                  <a:moveTo>
                    <a:pt x="2407932" y="88899"/>
                  </a:moveTo>
                  <a:lnTo>
                    <a:pt x="2300554" y="88899"/>
                  </a:lnTo>
                  <a:lnTo>
                    <a:pt x="2291143" y="76199"/>
                  </a:lnTo>
                  <a:lnTo>
                    <a:pt x="2399182" y="76199"/>
                  </a:lnTo>
                  <a:lnTo>
                    <a:pt x="2407932" y="88899"/>
                  </a:lnTo>
                  <a:close/>
                </a:path>
                <a:path w="2588895" h="4178300">
                  <a:moveTo>
                    <a:pt x="262737" y="101599"/>
                  </a:moveTo>
                  <a:lnTo>
                    <a:pt x="163944" y="101599"/>
                  </a:lnTo>
                  <a:lnTo>
                    <a:pt x="172364" y="88899"/>
                  </a:lnTo>
                  <a:lnTo>
                    <a:pt x="271780" y="88899"/>
                  </a:lnTo>
                  <a:lnTo>
                    <a:pt x="262737" y="101599"/>
                  </a:lnTo>
                  <a:close/>
                </a:path>
                <a:path w="2588895" h="4178300">
                  <a:moveTo>
                    <a:pt x="2424950" y="101599"/>
                  </a:moveTo>
                  <a:lnTo>
                    <a:pt x="2326157" y="101599"/>
                  </a:lnTo>
                  <a:lnTo>
                    <a:pt x="2317115" y="88899"/>
                  </a:lnTo>
                  <a:lnTo>
                    <a:pt x="2416530" y="88899"/>
                  </a:lnTo>
                  <a:lnTo>
                    <a:pt x="2424950" y="101599"/>
                  </a:lnTo>
                  <a:close/>
                </a:path>
                <a:path w="2588895" h="4178300">
                  <a:moveTo>
                    <a:pt x="238239" y="114299"/>
                  </a:moveTo>
                  <a:lnTo>
                    <a:pt x="147599" y="114299"/>
                  </a:lnTo>
                  <a:lnTo>
                    <a:pt x="155689" y="101599"/>
                  </a:lnTo>
                  <a:lnTo>
                    <a:pt x="246862" y="101599"/>
                  </a:lnTo>
                  <a:lnTo>
                    <a:pt x="238239" y="114299"/>
                  </a:lnTo>
                  <a:close/>
                </a:path>
                <a:path w="2588895" h="4178300">
                  <a:moveTo>
                    <a:pt x="2441295" y="114299"/>
                  </a:moveTo>
                  <a:lnTo>
                    <a:pt x="2350655" y="114299"/>
                  </a:lnTo>
                  <a:lnTo>
                    <a:pt x="2342032" y="101599"/>
                  </a:lnTo>
                  <a:lnTo>
                    <a:pt x="2433205" y="101599"/>
                  </a:lnTo>
                  <a:lnTo>
                    <a:pt x="2441295" y="114299"/>
                  </a:lnTo>
                  <a:close/>
                </a:path>
                <a:path w="2588895" h="4178300">
                  <a:moveTo>
                    <a:pt x="222554" y="126999"/>
                  </a:moveTo>
                  <a:lnTo>
                    <a:pt x="131952" y="126999"/>
                  </a:lnTo>
                  <a:lnTo>
                    <a:pt x="139687" y="114299"/>
                  </a:lnTo>
                  <a:lnTo>
                    <a:pt x="230898" y="114299"/>
                  </a:lnTo>
                  <a:lnTo>
                    <a:pt x="222554" y="126999"/>
                  </a:lnTo>
                  <a:close/>
                </a:path>
                <a:path w="2588895" h="4178300">
                  <a:moveTo>
                    <a:pt x="2456941" y="126999"/>
                  </a:moveTo>
                  <a:lnTo>
                    <a:pt x="2366340" y="126999"/>
                  </a:lnTo>
                  <a:lnTo>
                    <a:pt x="2357996" y="114299"/>
                  </a:lnTo>
                  <a:lnTo>
                    <a:pt x="2449207" y="114299"/>
                  </a:lnTo>
                  <a:lnTo>
                    <a:pt x="2456941" y="126999"/>
                  </a:lnTo>
                  <a:close/>
                </a:path>
                <a:path w="2588895" h="4178300">
                  <a:moveTo>
                    <a:pt x="192849" y="152399"/>
                  </a:moveTo>
                  <a:lnTo>
                    <a:pt x="109867" y="152399"/>
                  </a:lnTo>
                  <a:lnTo>
                    <a:pt x="117043" y="139699"/>
                  </a:lnTo>
                  <a:lnTo>
                    <a:pt x="124409" y="126999"/>
                  </a:lnTo>
                  <a:lnTo>
                    <a:pt x="215455" y="126999"/>
                  </a:lnTo>
                  <a:lnTo>
                    <a:pt x="207416" y="139699"/>
                  </a:lnTo>
                  <a:lnTo>
                    <a:pt x="200583" y="139699"/>
                  </a:lnTo>
                  <a:lnTo>
                    <a:pt x="192849" y="152399"/>
                  </a:lnTo>
                  <a:close/>
                </a:path>
                <a:path w="2588895" h="4178300">
                  <a:moveTo>
                    <a:pt x="2479027" y="152399"/>
                  </a:moveTo>
                  <a:lnTo>
                    <a:pt x="2396045" y="152399"/>
                  </a:lnTo>
                  <a:lnTo>
                    <a:pt x="2388311" y="139699"/>
                  </a:lnTo>
                  <a:lnTo>
                    <a:pt x="2381478" y="139699"/>
                  </a:lnTo>
                  <a:lnTo>
                    <a:pt x="2373439" y="126999"/>
                  </a:lnTo>
                  <a:lnTo>
                    <a:pt x="2464485" y="126999"/>
                  </a:lnTo>
                  <a:lnTo>
                    <a:pt x="2471851" y="139699"/>
                  </a:lnTo>
                  <a:lnTo>
                    <a:pt x="2479027" y="152399"/>
                  </a:lnTo>
                  <a:close/>
                </a:path>
                <a:path w="2588895" h="4178300">
                  <a:moveTo>
                    <a:pt x="165531" y="177799"/>
                  </a:moveTo>
                  <a:lnTo>
                    <a:pt x="89522" y="177799"/>
                  </a:lnTo>
                  <a:lnTo>
                    <a:pt x="96100" y="165099"/>
                  </a:lnTo>
                  <a:lnTo>
                    <a:pt x="102895" y="152399"/>
                  </a:lnTo>
                  <a:lnTo>
                    <a:pt x="186296" y="152399"/>
                  </a:lnTo>
                  <a:lnTo>
                    <a:pt x="178879" y="165099"/>
                  </a:lnTo>
                  <a:lnTo>
                    <a:pt x="172605" y="165099"/>
                  </a:lnTo>
                  <a:lnTo>
                    <a:pt x="165531" y="177799"/>
                  </a:lnTo>
                  <a:close/>
                </a:path>
                <a:path w="2588895" h="4178300">
                  <a:moveTo>
                    <a:pt x="2499372" y="177799"/>
                  </a:moveTo>
                  <a:lnTo>
                    <a:pt x="2423363" y="177799"/>
                  </a:lnTo>
                  <a:lnTo>
                    <a:pt x="2416289" y="165099"/>
                  </a:lnTo>
                  <a:lnTo>
                    <a:pt x="2410015" y="165099"/>
                  </a:lnTo>
                  <a:lnTo>
                    <a:pt x="2402598" y="152399"/>
                  </a:lnTo>
                  <a:lnTo>
                    <a:pt x="2485999" y="152399"/>
                  </a:lnTo>
                  <a:lnTo>
                    <a:pt x="2492794" y="165099"/>
                  </a:lnTo>
                  <a:lnTo>
                    <a:pt x="2499372" y="177799"/>
                  </a:lnTo>
                  <a:close/>
                </a:path>
                <a:path w="2588895" h="4178300">
                  <a:moveTo>
                    <a:pt x="129514" y="215899"/>
                  </a:moveTo>
                  <a:lnTo>
                    <a:pt x="65239" y="215899"/>
                  </a:lnTo>
                  <a:lnTo>
                    <a:pt x="70993" y="203199"/>
                  </a:lnTo>
                  <a:lnTo>
                    <a:pt x="76962" y="190499"/>
                  </a:lnTo>
                  <a:lnTo>
                    <a:pt x="83134" y="177799"/>
                  </a:lnTo>
                  <a:lnTo>
                    <a:pt x="159562" y="177799"/>
                  </a:lnTo>
                  <a:lnTo>
                    <a:pt x="152844" y="190499"/>
                  </a:lnTo>
                  <a:lnTo>
                    <a:pt x="147180" y="190499"/>
                  </a:lnTo>
                  <a:lnTo>
                    <a:pt x="140830" y="203199"/>
                  </a:lnTo>
                  <a:lnTo>
                    <a:pt x="135496" y="203199"/>
                  </a:lnTo>
                  <a:lnTo>
                    <a:pt x="129514" y="215899"/>
                  </a:lnTo>
                  <a:close/>
                </a:path>
                <a:path w="2588895" h="4178300">
                  <a:moveTo>
                    <a:pt x="2523655" y="215899"/>
                  </a:moveTo>
                  <a:lnTo>
                    <a:pt x="2459380" y="215899"/>
                  </a:lnTo>
                  <a:lnTo>
                    <a:pt x="2453398" y="203199"/>
                  </a:lnTo>
                  <a:lnTo>
                    <a:pt x="2448064" y="203199"/>
                  </a:lnTo>
                  <a:lnTo>
                    <a:pt x="2441714" y="190499"/>
                  </a:lnTo>
                  <a:lnTo>
                    <a:pt x="2436050" y="190499"/>
                  </a:lnTo>
                  <a:lnTo>
                    <a:pt x="2429332" y="177799"/>
                  </a:lnTo>
                  <a:lnTo>
                    <a:pt x="2505760" y="177799"/>
                  </a:lnTo>
                  <a:lnTo>
                    <a:pt x="2511933" y="190499"/>
                  </a:lnTo>
                  <a:lnTo>
                    <a:pt x="2517902" y="203199"/>
                  </a:lnTo>
                  <a:lnTo>
                    <a:pt x="2523655" y="215899"/>
                  </a:lnTo>
                  <a:close/>
                </a:path>
                <a:path w="2588895" h="4178300">
                  <a:moveTo>
                    <a:pt x="109080" y="253999"/>
                  </a:moveTo>
                  <a:lnTo>
                    <a:pt x="44437" y="253999"/>
                  </a:lnTo>
                  <a:lnTo>
                    <a:pt x="49301" y="241299"/>
                  </a:lnTo>
                  <a:lnTo>
                    <a:pt x="54394" y="228599"/>
                  </a:lnTo>
                  <a:lnTo>
                    <a:pt x="59702" y="215899"/>
                  </a:lnTo>
                  <a:lnTo>
                    <a:pt x="129908" y="215899"/>
                  </a:lnTo>
                  <a:lnTo>
                    <a:pt x="124129" y="228599"/>
                  </a:lnTo>
                  <a:lnTo>
                    <a:pt x="119291" y="228599"/>
                  </a:lnTo>
                  <a:lnTo>
                    <a:pt x="113906" y="241299"/>
                  </a:lnTo>
                  <a:lnTo>
                    <a:pt x="114261" y="241299"/>
                  </a:lnTo>
                  <a:lnTo>
                    <a:pt x="109080" y="253999"/>
                  </a:lnTo>
                  <a:close/>
                </a:path>
                <a:path w="2588895" h="4178300">
                  <a:moveTo>
                    <a:pt x="2544457" y="253999"/>
                  </a:moveTo>
                  <a:lnTo>
                    <a:pt x="2479814" y="253999"/>
                  </a:lnTo>
                  <a:lnTo>
                    <a:pt x="2474633" y="241299"/>
                  </a:lnTo>
                  <a:lnTo>
                    <a:pt x="2474988" y="241299"/>
                  </a:lnTo>
                  <a:lnTo>
                    <a:pt x="2469603" y="228599"/>
                  </a:lnTo>
                  <a:lnTo>
                    <a:pt x="2464765" y="228599"/>
                  </a:lnTo>
                  <a:lnTo>
                    <a:pt x="2458986" y="215899"/>
                  </a:lnTo>
                  <a:lnTo>
                    <a:pt x="2529192" y="215899"/>
                  </a:lnTo>
                  <a:lnTo>
                    <a:pt x="2534500" y="228599"/>
                  </a:lnTo>
                  <a:lnTo>
                    <a:pt x="2539593" y="241299"/>
                  </a:lnTo>
                  <a:lnTo>
                    <a:pt x="2544457" y="253999"/>
                  </a:lnTo>
                  <a:close/>
                </a:path>
                <a:path w="2588895" h="4178300">
                  <a:moveTo>
                    <a:pt x="84302" y="304799"/>
                  </a:moveTo>
                  <a:lnTo>
                    <a:pt x="23672" y="304799"/>
                  </a:lnTo>
                  <a:lnTo>
                    <a:pt x="27343" y="292099"/>
                  </a:lnTo>
                  <a:lnTo>
                    <a:pt x="31254" y="279399"/>
                  </a:lnTo>
                  <a:lnTo>
                    <a:pt x="35420" y="266699"/>
                  </a:lnTo>
                  <a:lnTo>
                    <a:pt x="39814" y="253999"/>
                  </a:lnTo>
                  <a:lnTo>
                    <a:pt x="104775" y="253999"/>
                  </a:lnTo>
                  <a:lnTo>
                    <a:pt x="100012" y="266699"/>
                  </a:lnTo>
                  <a:lnTo>
                    <a:pt x="100330" y="266699"/>
                  </a:lnTo>
                  <a:lnTo>
                    <a:pt x="95770" y="279399"/>
                  </a:lnTo>
                  <a:lnTo>
                    <a:pt x="92024" y="279399"/>
                  </a:lnTo>
                  <a:lnTo>
                    <a:pt x="87909" y="292099"/>
                  </a:lnTo>
                  <a:lnTo>
                    <a:pt x="88188" y="292099"/>
                  </a:lnTo>
                  <a:lnTo>
                    <a:pt x="84302" y="304799"/>
                  </a:lnTo>
                  <a:close/>
                </a:path>
                <a:path w="2588895" h="4178300">
                  <a:moveTo>
                    <a:pt x="2565222" y="304799"/>
                  </a:moveTo>
                  <a:lnTo>
                    <a:pt x="2504592" y="304799"/>
                  </a:lnTo>
                  <a:lnTo>
                    <a:pt x="2500706" y="292099"/>
                  </a:lnTo>
                  <a:lnTo>
                    <a:pt x="2500985" y="292099"/>
                  </a:lnTo>
                  <a:lnTo>
                    <a:pt x="2496870" y="279399"/>
                  </a:lnTo>
                  <a:lnTo>
                    <a:pt x="2493124" y="279399"/>
                  </a:lnTo>
                  <a:lnTo>
                    <a:pt x="2488565" y="266699"/>
                  </a:lnTo>
                  <a:lnTo>
                    <a:pt x="2488882" y="266699"/>
                  </a:lnTo>
                  <a:lnTo>
                    <a:pt x="2484119" y="253999"/>
                  </a:lnTo>
                  <a:lnTo>
                    <a:pt x="2549080" y="253999"/>
                  </a:lnTo>
                  <a:lnTo>
                    <a:pt x="2553474" y="266699"/>
                  </a:lnTo>
                  <a:lnTo>
                    <a:pt x="2557640" y="279399"/>
                  </a:lnTo>
                  <a:lnTo>
                    <a:pt x="2561551" y="292099"/>
                  </a:lnTo>
                  <a:lnTo>
                    <a:pt x="2565222" y="304799"/>
                  </a:lnTo>
                  <a:close/>
                </a:path>
                <a:path w="2588895" h="4178300">
                  <a:moveTo>
                    <a:pt x="61633" y="381000"/>
                  </a:moveTo>
                  <a:lnTo>
                    <a:pt x="5181" y="381000"/>
                  </a:lnTo>
                  <a:lnTo>
                    <a:pt x="7035" y="368300"/>
                  </a:lnTo>
                  <a:lnTo>
                    <a:pt x="14185" y="330199"/>
                  </a:lnTo>
                  <a:lnTo>
                    <a:pt x="20256" y="304799"/>
                  </a:lnTo>
                  <a:lnTo>
                    <a:pt x="81127" y="304799"/>
                  </a:lnTo>
                  <a:lnTo>
                    <a:pt x="77698" y="317499"/>
                  </a:lnTo>
                  <a:lnTo>
                    <a:pt x="77927" y="317499"/>
                  </a:lnTo>
                  <a:lnTo>
                    <a:pt x="74726" y="330199"/>
                  </a:lnTo>
                  <a:lnTo>
                    <a:pt x="72161" y="330199"/>
                  </a:lnTo>
                  <a:lnTo>
                    <a:pt x="69443" y="342899"/>
                  </a:lnTo>
                  <a:lnTo>
                    <a:pt x="69621" y="342899"/>
                  </a:lnTo>
                  <a:lnTo>
                    <a:pt x="67144" y="355599"/>
                  </a:lnTo>
                  <a:lnTo>
                    <a:pt x="67297" y="355599"/>
                  </a:lnTo>
                  <a:lnTo>
                    <a:pt x="65074" y="368300"/>
                  </a:lnTo>
                  <a:lnTo>
                    <a:pt x="63360" y="368300"/>
                  </a:lnTo>
                  <a:lnTo>
                    <a:pt x="61633" y="381000"/>
                  </a:lnTo>
                  <a:close/>
                </a:path>
                <a:path w="2588895" h="4178300">
                  <a:moveTo>
                    <a:pt x="2583713" y="381000"/>
                  </a:moveTo>
                  <a:lnTo>
                    <a:pt x="2527261" y="381000"/>
                  </a:lnTo>
                  <a:lnTo>
                    <a:pt x="2525534" y="368300"/>
                  </a:lnTo>
                  <a:lnTo>
                    <a:pt x="2523820" y="368300"/>
                  </a:lnTo>
                  <a:lnTo>
                    <a:pt x="2521597" y="355599"/>
                  </a:lnTo>
                  <a:lnTo>
                    <a:pt x="2521750" y="355599"/>
                  </a:lnTo>
                  <a:lnTo>
                    <a:pt x="2519273" y="342899"/>
                  </a:lnTo>
                  <a:lnTo>
                    <a:pt x="2519451" y="342899"/>
                  </a:lnTo>
                  <a:lnTo>
                    <a:pt x="2516733" y="330199"/>
                  </a:lnTo>
                  <a:lnTo>
                    <a:pt x="2514168" y="330199"/>
                  </a:lnTo>
                  <a:lnTo>
                    <a:pt x="2510967" y="317499"/>
                  </a:lnTo>
                  <a:lnTo>
                    <a:pt x="2511196" y="317499"/>
                  </a:lnTo>
                  <a:lnTo>
                    <a:pt x="2507767" y="304799"/>
                  </a:lnTo>
                  <a:lnTo>
                    <a:pt x="2568638" y="304799"/>
                  </a:lnTo>
                  <a:lnTo>
                    <a:pt x="2577363" y="342899"/>
                  </a:lnTo>
                  <a:lnTo>
                    <a:pt x="2581859" y="368300"/>
                  </a:lnTo>
                  <a:lnTo>
                    <a:pt x="2583713" y="381000"/>
                  </a:lnTo>
                  <a:close/>
                </a:path>
                <a:path w="2588895" h="4178300">
                  <a:moveTo>
                    <a:pt x="71970" y="342899"/>
                  </a:moveTo>
                  <a:lnTo>
                    <a:pt x="72161" y="330199"/>
                  </a:lnTo>
                  <a:lnTo>
                    <a:pt x="74930" y="330199"/>
                  </a:lnTo>
                  <a:lnTo>
                    <a:pt x="71970" y="342899"/>
                  </a:lnTo>
                  <a:close/>
                </a:path>
                <a:path w="2588895" h="4178300">
                  <a:moveTo>
                    <a:pt x="2516924" y="342899"/>
                  </a:moveTo>
                  <a:lnTo>
                    <a:pt x="2513965" y="330199"/>
                  </a:lnTo>
                  <a:lnTo>
                    <a:pt x="2516733" y="330199"/>
                  </a:lnTo>
                  <a:lnTo>
                    <a:pt x="2516924" y="342899"/>
                  </a:lnTo>
                  <a:close/>
                </a:path>
                <a:path w="2588895" h="4178300">
                  <a:moveTo>
                    <a:pt x="63233" y="381000"/>
                  </a:moveTo>
                  <a:lnTo>
                    <a:pt x="63360" y="368300"/>
                  </a:lnTo>
                  <a:lnTo>
                    <a:pt x="65214" y="368300"/>
                  </a:lnTo>
                  <a:lnTo>
                    <a:pt x="63233" y="381000"/>
                  </a:lnTo>
                  <a:close/>
                </a:path>
                <a:path w="2588895" h="4178300">
                  <a:moveTo>
                    <a:pt x="2525661" y="381000"/>
                  </a:moveTo>
                  <a:lnTo>
                    <a:pt x="2523680" y="368300"/>
                  </a:lnTo>
                  <a:lnTo>
                    <a:pt x="2525534" y="368300"/>
                  </a:lnTo>
                  <a:lnTo>
                    <a:pt x="2525661" y="381000"/>
                  </a:lnTo>
                  <a:close/>
                </a:path>
                <a:path w="2588895" h="4178300">
                  <a:moveTo>
                    <a:pt x="61734" y="3784600"/>
                  </a:moveTo>
                  <a:lnTo>
                    <a:pt x="3619" y="3784600"/>
                  </a:lnTo>
                  <a:lnTo>
                    <a:pt x="2324" y="3771900"/>
                  </a:lnTo>
                  <a:lnTo>
                    <a:pt x="1308" y="3759200"/>
                  </a:lnTo>
                  <a:lnTo>
                    <a:pt x="584" y="3746500"/>
                  </a:lnTo>
                  <a:lnTo>
                    <a:pt x="139" y="3733800"/>
                  </a:lnTo>
                  <a:lnTo>
                    <a:pt x="0" y="3721100"/>
                  </a:lnTo>
                  <a:lnTo>
                    <a:pt x="0" y="444500"/>
                  </a:lnTo>
                  <a:lnTo>
                    <a:pt x="1308" y="406400"/>
                  </a:lnTo>
                  <a:lnTo>
                    <a:pt x="3619" y="381000"/>
                  </a:lnTo>
                  <a:lnTo>
                    <a:pt x="61734" y="381000"/>
                  </a:lnTo>
                  <a:lnTo>
                    <a:pt x="60261" y="393700"/>
                  </a:lnTo>
                  <a:lnTo>
                    <a:pt x="59143" y="406400"/>
                  </a:lnTo>
                  <a:lnTo>
                    <a:pt x="58267" y="419100"/>
                  </a:lnTo>
                  <a:lnTo>
                    <a:pt x="57683" y="419100"/>
                  </a:lnTo>
                  <a:lnTo>
                    <a:pt x="57264" y="431800"/>
                  </a:lnTo>
                  <a:lnTo>
                    <a:pt x="57150" y="444500"/>
                  </a:lnTo>
                  <a:lnTo>
                    <a:pt x="57150" y="3721100"/>
                  </a:lnTo>
                  <a:lnTo>
                    <a:pt x="57264" y="3733800"/>
                  </a:lnTo>
                  <a:lnTo>
                    <a:pt x="57683" y="3746500"/>
                  </a:lnTo>
                  <a:lnTo>
                    <a:pt x="58267" y="3746500"/>
                  </a:lnTo>
                  <a:lnTo>
                    <a:pt x="59220" y="3759200"/>
                  </a:lnTo>
                  <a:lnTo>
                    <a:pt x="60350" y="3771900"/>
                  </a:lnTo>
                  <a:lnTo>
                    <a:pt x="61734" y="3784600"/>
                  </a:lnTo>
                  <a:close/>
                </a:path>
                <a:path w="2588895" h="4178300">
                  <a:moveTo>
                    <a:pt x="2585275" y="3784600"/>
                  </a:moveTo>
                  <a:lnTo>
                    <a:pt x="2527160" y="3784600"/>
                  </a:lnTo>
                  <a:lnTo>
                    <a:pt x="2528633" y="3771900"/>
                  </a:lnTo>
                  <a:lnTo>
                    <a:pt x="2529751" y="3759200"/>
                  </a:lnTo>
                  <a:lnTo>
                    <a:pt x="2530627" y="3746500"/>
                  </a:lnTo>
                  <a:lnTo>
                    <a:pt x="2531211" y="3746500"/>
                  </a:lnTo>
                  <a:lnTo>
                    <a:pt x="2531630" y="3733800"/>
                  </a:lnTo>
                  <a:lnTo>
                    <a:pt x="2531744" y="3721100"/>
                  </a:lnTo>
                  <a:lnTo>
                    <a:pt x="2531744" y="444500"/>
                  </a:lnTo>
                  <a:lnTo>
                    <a:pt x="2531605" y="431800"/>
                  </a:lnTo>
                  <a:lnTo>
                    <a:pt x="2531211" y="419100"/>
                  </a:lnTo>
                  <a:lnTo>
                    <a:pt x="2530627" y="419100"/>
                  </a:lnTo>
                  <a:lnTo>
                    <a:pt x="2529674" y="406400"/>
                  </a:lnTo>
                  <a:lnTo>
                    <a:pt x="2528544" y="393700"/>
                  </a:lnTo>
                  <a:lnTo>
                    <a:pt x="2527160" y="381000"/>
                  </a:lnTo>
                  <a:lnTo>
                    <a:pt x="2585275" y="381000"/>
                  </a:lnTo>
                  <a:lnTo>
                    <a:pt x="2588310" y="419100"/>
                  </a:lnTo>
                  <a:lnTo>
                    <a:pt x="2588894" y="444500"/>
                  </a:lnTo>
                  <a:lnTo>
                    <a:pt x="2588894" y="3721100"/>
                  </a:lnTo>
                  <a:lnTo>
                    <a:pt x="2588755" y="3733800"/>
                  </a:lnTo>
                  <a:lnTo>
                    <a:pt x="2588310" y="3746500"/>
                  </a:lnTo>
                  <a:lnTo>
                    <a:pt x="2587586" y="3759200"/>
                  </a:lnTo>
                  <a:lnTo>
                    <a:pt x="2586570" y="3771900"/>
                  </a:lnTo>
                  <a:lnTo>
                    <a:pt x="2585275" y="3784600"/>
                  </a:lnTo>
                  <a:close/>
                </a:path>
                <a:path w="2588895" h="4178300">
                  <a:moveTo>
                    <a:pt x="81127" y="3860800"/>
                  </a:moveTo>
                  <a:lnTo>
                    <a:pt x="20256" y="3860800"/>
                  </a:lnTo>
                  <a:lnTo>
                    <a:pt x="17094" y="3848100"/>
                  </a:lnTo>
                  <a:lnTo>
                    <a:pt x="9156" y="3810000"/>
                  </a:lnTo>
                  <a:lnTo>
                    <a:pt x="5181" y="3784600"/>
                  </a:lnTo>
                  <a:lnTo>
                    <a:pt x="61633" y="3784600"/>
                  </a:lnTo>
                  <a:lnTo>
                    <a:pt x="63360" y="3797300"/>
                  </a:lnTo>
                  <a:lnTo>
                    <a:pt x="65074" y="3797300"/>
                  </a:lnTo>
                  <a:lnTo>
                    <a:pt x="67297" y="3810000"/>
                  </a:lnTo>
                  <a:lnTo>
                    <a:pt x="67144" y="3810000"/>
                  </a:lnTo>
                  <a:lnTo>
                    <a:pt x="69621" y="3822700"/>
                  </a:lnTo>
                  <a:lnTo>
                    <a:pt x="69443" y="3822700"/>
                  </a:lnTo>
                  <a:lnTo>
                    <a:pt x="72161" y="3835400"/>
                  </a:lnTo>
                  <a:lnTo>
                    <a:pt x="74726" y="3835400"/>
                  </a:lnTo>
                  <a:lnTo>
                    <a:pt x="77927" y="3848100"/>
                  </a:lnTo>
                  <a:lnTo>
                    <a:pt x="77698" y="3848100"/>
                  </a:lnTo>
                  <a:lnTo>
                    <a:pt x="81127" y="3860800"/>
                  </a:lnTo>
                  <a:close/>
                </a:path>
                <a:path w="2588895" h="4178300">
                  <a:moveTo>
                    <a:pt x="2568638" y="3860800"/>
                  </a:moveTo>
                  <a:lnTo>
                    <a:pt x="2507767" y="3860800"/>
                  </a:lnTo>
                  <a:lnTo>
                    <a:pt x="2511196" y="3848100"/>
                  </a:lnTo>
                  <a:lnTo>
                    <a:pt x="2510967" y="3848100"/>
                  </a:lnTo>
                  <a:lnTo>
                    <a:pt x="2514168" y="3835400"/>
                  </a:lnTo>
                  <a:lnTo>
                    <a:pt x="2516733" y="3835400"/>
                  </a:lnTo>
                  <a:lnTo>
                    <a:pt x="2519451" y="3822700"/>
                  </a:lnTo>
                  <a:lnTo>
                    <a:pt x="2519273" y="3822700"/>
                  </a:lnTo>
                  <a:lnTo>
                    <a:pt x="2521750" y="3810000"/>
                  </a:lnTo>
                  <a:lnTo>
                    <a:pt x="2521597" y="3810000"/>
                  </a:lnTo>
                  <a:lnTo>
                    <a:pt x="2523820" y="3797300"/>
                  </a:lnTo>
                  <a:lnTo>
                    <a:pt x="2525534" y="3797300"/>
                  </a:lnTo>
                  <a:lnTo>
                    <a:pt x="2527261" y="3784600"/>
                  </a:lnTo>
                  <a:lnTo>
                    <a:pt x="2583713" y="3784600"/>
                  </a:lnTo>
                  <a:lnTo>
                    <a:pt x="2581859" y="3797300"/>
                  </a:lnTo>
                  <a:lnTo>
                    <a:pt x="2579738" y="3810000"/>
                  </a:lnTo>
                  <a:lnTo>
                    <a:pt x="2577363" y="3822700"/>
                  </a:lnTo>
                  <a:lnTo>
                    <a:pt x="2574709" y="3835400"/>
                  </a:lnTo>
                  <a:lnTo>
                    <a:pt x="2571800" y="3848100"/>
                  </a:lnTo>
                  <a:lnTo>
                    <a:pt x="2568638" y="3860800"/>
                  </a:lnTo>
                  <a:close/>
                </a:path>
                <a:path w="2588895" h="4178300">
                  <a:moveTo>
                    <a:pt x="104775" y="3911600"/>
                  </a:moveTo>
                  <a:lnTo>
                    <a:pt x="39814" y="3911600"/>
                  </a:lnTo>
                  <a:lnTo>
                    <a:pt x="35420" y="3898900"/>
                  </a:lnTo>
                  <a:lnTo>
                    <a:pt x="31254" y="3886200"/>
                  </a:lnTo>
                  <a:lnTo>
                    <a:pt x="27343" y="3873500"/>
                  </a:lnTo>
                  <a:lnTo>
                    <a:pt x="23672" y="3860800"/>
                  </a:lnTo>
                  <a:lnTo>
                    <a:pt x="84302" y="3860800"/>
                  </a:lnTo>
                  <a:lnTo>
                    <a:pt x="88188" y="3873500"/>
                  </a:lnTo>
                  <a:lnTo>
                    <a:pt x="87909" y="3873500"/>
                  </a:lnTo>
                  <a:lnTo>
                    <a:pt x="92024" y="3886200"/>
                  </a:lnTo>
                  <a:lnTo>
                    <a:pt x="91744" y="3886200"/>
                  </a:lnTo>
                  <a:lnTo>
                    <a:pt x="96075" y="3898900"/>
                  </a:lnTo>
                  <a:lnTo>
                    <a:pt x="100012" y="3898900"/>
                  </a:lnTo>
                  <a:lnTo>
                    <a:pt x="104775" y="3911600"/>
                  </a:lnTo>
                  <a:close/>
                </a:path>
                <a:path w="2588895" h="4178300">
                  <a:moveTo>
                    <a:pt x="2549080" y="3911600"/>
                  </a:moveTo>
                  <a:lnTo>
                    <a:pt x="2484119" y="3911600"/>
                  </a:lnTo>
                  <a:lnTo>
                    <a:pt x="2488882" y="3898900"/>
                  </a:lnTo>
                  <a:lnTo>
                    <a:pt x="2492819" y="3898900"/>
                  </a:lnTo>
                  <a:lnTo>
                    <a:pt x="2497150" y="3886200"/>
                  </a:lnTo>
                  <a:lnTo>
                    <a:pt x="2496870" y="3886200"/>
                  </a:lnTo>
                  <a:lnTo>
                    <a:pt x="2500985" y="3873500"/>
                  </a:lnTo>
                  <a:lnTo>
                    <a:pt x="2500706" y="3873500"/>
                  </a:lnTo>
                  <a:lnTo>
                    <a:pt x="2504592" y="3860800"/>
                  </a:lnTo>
                  <a:lnTo>
                    <a:pt x="2565222" y="3860800"/>
                  </a:lnTo>
                  <a:lnTo>
                    <a:pt x="2561551" y="3873500"/>
                  </a:lnTo>
                  <a:lnTo>
                    <a:pt x="2557640" y="3886200"/>
                  </a:lnTo>
                  <a:lnTo>
                    <a:pt x="2553474" y="3898900"/>
                  </a:lnTo>
                  <a:lnTo>
                    <a:pt x="2549080" y="3911600"/>
                  </a:lnTo>
                  <a:close/>
                </a:path>
                <a:path w="2588895" h="4178300">
                  <a:moveTo>
                    <a:pt x="100330" y="3898900"/>
                  </a:moveTo>
                  <a:lnTo>
                    <a:pt x="96075" y="3898900"/>
                  </a:lnTo>
                  <a:lnTo>
                    <a:pt x="95770" y="3886200"/>
                  </a:lnTo>
                  <a:lnTo>
                    <a:pt x="100330" y="3898900"/>
                  </a:lnTo>
                  <a:close/>
                </a:path>
                <a:path w="2588895" h="4178300">
                  <a:moveTo>
                    <a:pt x="2492819" y="3898900"/>
                  </a:moveTo>
                  <a:lnTo>
                    <a:pt x="2488565" y="3898900"/>
                  </a:lnTo>
                  <a:lnTo>
                    <a:pt x="2493124" y="3886200"/>
                  </a:lnTo>
                  <a:lnTo>
                    <a:pt x="2492819" y="3898900"/>
                  </a:lnTo>
                  <a:close/>
                </a:path>
                <a:path w="2588895" h="4178300">
                  <a:moveTo>
                    <a:pt x="129908" y="3949700"/>
                  </a:moveTo>
                  <a:lnTo>
                    <a:pt x="59702" y="3949700"/>
                  </a:lnTo>
                  <a:lnTo>
                    <a:pt x="54394" y="3937000"/>
                  </a:lnTo>
                  <a:lnTo>
                    <a:pt x="49301" y="3924300"/>
                  </a:lnTo>
                  <a:lnTo>
                    <a:pt x="44437" y="3911600"/>
                  </a:lnTo>
                  <a:lnTo>
                    <a:pt x="104444" y="3911600"/>
                  </a:lnTo>
                  <a:lnTo>
                    <a:pt x="109423" y="3924300"/>
                  </a:lnTo>
                  <a:lnTo>
                    <a:pt x="113906" y="3924300"/>
                  </a:lnTo>
                  <a:lnTo>
                    <a:pt x="119291" y="3937000"/>
                  </a:lnTo>
                  <a:lnTo>
                    <a:pt x="124129" y="3937000"/>
                  </a:lnTo>
                  <a:lnTo>
                    <a:pt x="129908" y="3949700"/>
                  </a:lnTo>
                  <a:close/>
                </a:path>
                <a:path w="2588895" h="4178300">
                  <a:moveTo>
                    <a:pt x="114261" y="3924300"/>
                  </a:moveTo>
                  <a:lnTo>
                    <a:pt x="109423" y="3924300"/>
                  </a:lnTo>
                  <a:lnTo>
                    <a:pt x="109080" y="3911600"/>
                  </a:lnTo>
                  <a:lnTo>
                    <a:pt x="114261" y="3924300"/>
                  </a:lnTo>
                  <a:close/>
                </a:path>
                <a:path w="2588895" h="4178300">
                  <a:moveTo>
                    <a:pt x="2479471" y="3924300"/>
                  </a:moveTo>
                  <a:lnTo>
                    <a:pt x="2474633" y="3924300"/>
                  </a:lnTo>
                  <a:lnTo>
                    <a:pt x="2479814" y="3911600"/>
                  </a:lnTo>
                  <a:lnTo>
                    <a:pt x="2479471" y="3924300"/>
                  </a:lnTo>
                  <a:close/>
                </a:path>
                <a:path w="2588895" h="4178300">
                  <a:moveTo>
                    <a:pt x="2529192" y="3949700"/>
                  </a:moveTo>
                  <a:lnTo>
                    <a:pt x="2458986" y="3949700"/>
                  </a:lnTo>
                  <a:lnTo>
                    <a:pt x="2464765" y="3937000"/>
                  </a:lnTo>
                  <a:lnTo>
                    <a:pt x="2469603" y="3937000"/>
                  </a:lnTo>
                  <a:lnTo>
                    <a:pt x="2474988" y="3924300"/>
                  </a:lnTo>
                  <a:lnTo>
                    <a:pt x="2479471" y="3924300"/>
                  </a:lnTo>
                  <a:lnTo>
                    <a:pt x="2484450" y="3911600"/>
                  </a:lnTo>
                  <a:lnTo>
                    <a:pt x="2544457" y="3911600"/>
                  </a:lnTo>
                  <a:lnTo>
                    <a:pt x="2539593" y="3924300"/>
                  </a:lnTo>
                  <a:lnTo>
                    <a:pt x="2534500" y="3937000"/>
                  </a:lnTo>
                  <a:lnTo>
                    <a:pt x="2529192" y="3949700"/>
                  </a:lnTo>
                  <a:close/>
                </a:path>
                <a:path w="2588895" h="4178300">
                  <a:moveTo>
                    <a:pt x="159562" y="3987800"/>
                  </a:moveTo>
                  <a:lnTo>
                    <a:pt x="83134" y="3987800"/>
                  </a:lnTo>
                  <a:lnTo>
                    <a:pt x="76962" y="3975100"/>
                  </a:lnTo>
                  <a:lnTo>
                    <a:pt x="70993" y="3962400"/>
                  </a:lnTo>
                  <a:lnTo>
                    <a:pt x="65239" y="3949700"/>
                  </a:lnTo>
                  <a:lnTo>
                    <a:pt x="129514" y="3949700"/>
                  </a:lnTo>
                  <a:lnTo>
                    <a:pt x="135496" y="3962400"/>
                  </a:lnTo>
                  <a:lnTo>
                    <a:pt x="140830" y="3962400"/>
                  </a:lnTo>
                  <a:lnTo>
                    <a:pt x="147180" y="3975100"/>
                  </a:lnTo>
                  <a:lnTo>
                    <a:pt x="152844" y="3975100"/>
                  </a:lnTo>
                  <a:lnTo>
                    <a:pt x="159562" y="3987800"/>
                  </a:lnTo>
                  <a:close/>
                </a:path>
                <a:path w="2588895" h="4178300">
                  <a:moveTo>
                    <a:pt x="2505760" y="3987800"/>
                  </a:moveTo>
                  <a:lnTo>
                    <a:pt x="2429332" y="3987800"/>
                  </a:lnTo>
                  <a:lnTo>
                    <a:pt x="2436050" y="3975100"/>
                  </a:lnTo>
                  <a:lnTo>
                    <a:pt x="2441714" y="3975100"/>
                  </a:lnTo>
                  <a:lnTo>
                    <a:pt x="2448064" y="3962400"/>
                  </a:lnTo>
                  <a:lnTo>
                    <a:pt x="2453398" y="3962400"/>
                  </a:lnTo>
                  <a:lnTo>
                    <a:pt x="2459380" y="3949700"/>
                  </a:lnTo>
                  <a:lnTo>
                    <a:pt x="2523655" y="3949700"/>
                  </a:lnTo>
                  <a:lnTo>
                    <a:pt x="2517902" y="3962400"/>
                  </a:lnTo>
                  <a:lnTo>
                    <a:pt x="2511933" y="3975100"/>
                  </a:lnTo>
                  <a:lnTo>
                    <a:pt x="2505760" y="3987800"/>
                  </a:lnTo>
                  <a:close/>
                </a:path>
                <a:path w="2588895" h="4178300">
                  <a:moveTo>
                    <a:pt x="179374" y="4013200"/>
                  </a:moveTo>
                  <a:lnTo>
                    <a:pt x="102895" y="4013200"/>
                  </a:lnTo>
                  <a:lnTo>
                    <a:pt x="96100" y="4000500"/>
                  </a:lnTo>
                  <a:lnTo>
                    <a:pt x="89522" y="3987800"/>
                  </a:lnTo>
                  <a:lnTo>
                    <a:pt x="165531" y="3987800"/>
                  </a:lnTo>
                  <a:lnTo>
                    <a:pt x="172605" y="4000500"/>
                  </a:lnTo>
                  <a:lnTo>
                    <a:pt x="172123" y="4000500"/>
                  </a:lnTo>
                  <a:lnTo>
                    <a:pt x="179374" y="4013200"/>
                  </a:lnTo>
                  <a:close/>
                </a:path>
                <a:path w="2588895" h="4178300">
                  <a:moveTo>
                    <a:pt x="2485999" y="4013200"/>
                  </a:moveTo>
                  <a:lnTo>
                    <a:pt x="2409520" y="4013200"/>
                  </a:lnTo>
                  <a:lnTo>
                    <a:pt x="2416771" y="4000500"/>
                  </a:lnTo>
                  <a:lnTo>
                    <a:pt x="2416289" y="4000500"/>
                  </a:lnTo>
                  <a:lnTo>
                    <a:pt x="2423363" y="3987800"/>
                  </a:lnTo>
                  <a:lnTo>
                    <a:pt x="2499372" y="3987800"/>
                  </a:lnTo>
                  <a:lnTo>
                    <a:pt x="2492794" y="4000500"/>
                  </a:lnTo>
                  <a:lnTo>
                    <a:pt x="2485999" y="4013200"/>
                  </a:lnTo>
                  <a:close/>
                </a:path>
                <a:path w="2588895" h="4178300">
                  <a:moveTo>
                    <a:pt x="186296" y="4013200"/>
                  </a:moveTo>
                  <a:lnTo>
                    <a:pt x="179374" y="4013200"/>
                  </a:lnTo>
                  <a:lnTo>
                    <a:pt x="178879" y="4000500"/>
                  </a:lnTo>
                  <a:lnTo>
                    <a:pt x="186296" y="4013200"/>
                  </a:lnTo>
                  <a:close/>
                </a:path>
                <a:path w="2588895" h="4178300">
                  <a:moveTo>
                    <a:pt x="2409520" y="4013200"/>
                  </a:moveTo>
                  <a:lnTo>
                    <a:pt x="2402598" y="4013200"/>
                  </a:lnTo>
                  <a:lnTo>
                    <a:pt x="2410015" y="4000500"/>
                  </a:lnTo>
                  <a:lnTo>
                    <a:pt x="2409520" y="4013200"/>
                  </a:lnTo>
                  <a:close/>
                </a:path>
                <a:path w="2588895" h="4178300">
                  <a:moveTo>
                    <a:pt x="215455" y="4038600"/>
                  </a:moveTo>
                  <a:lnTo>
                    <a:pt x="124409" y="4038600"/>
                  </a:lnTo>
                  <a:lnTo>
                    <a:pt x="117043" y="4025900"/>
                  </a:lnTo>
                  <a:lnTo>
                    <a:pt x="109867" y="4013200"/>
                  </a:lnTo>
                  <a:lnTo>
                    <a:pt x="185788" y="4013200"/>
                  </a:lnTo>
                  <a:lnTo>
                    <a:pt x="193357" y="4025900"/>
                  </a:lnTo>
                  <a:lnTo>
                    <a:pt x="207416" y="4025900"/>
                  </a:lnTo>
                  <a:lnTo>
                    <a:pt x="215455" y="4038600"/>
                  </a:lnTo>
                  <a:close/>
                </a:path>
                <a:path w="2588895" h="4178300">
                  <a:moveTo>
                    <a:pt x="200583" y="4025900"/>
                  </a:moveTo>
                  <a:lnTo>
                    <a:pt x="193357" y="4025900"/>
                  </a:lnTo>
                  <a:lnTo>
                    <a:pt x="192849" y="4013200"/>
                  </a:lnTo>
                  <a:lnTo>
                    <a:pt x="200583" y="4025900"/>
                  </a:lnTo>
                  <a:close/>
                </a:path>
                <a:path w="2588895" h="4178300">
                  <a:moveTo>
                    <a:pt x="2395537" y="4025900"/>
                  </a:moveTo>
                  <a:lnTo>
                    <a:pt x="2388311" y="4025900"/>
                  </a:lnTo>
                  <a:lnTo>
                    <a:pt x="2396045" y="4013200"/>
                  </a:lnTo>
                  <a:lnTo>
                    <a:pt x="2395537" y="4025900"/>
                  </a:lnTo>
                  <a:close/>
                </a:path>
                <a:path w="2588895" h="4178300">
                  <a:moveTo>
                    <a:pt x="2464485" y="4038600"/>
                  </a:moveTo>
                  <a:lnTo>
                    <a:pt x="2373439" y="4038600"/>
                  </a:lnTo>
                  <a:lnTo>
                    <a:pt x="2381478" y="4025900"/>
                  </a:lnTo>
                  <a:lnTo>
                    <a:pt x="2395537" y="4025900"/>
                  </a:lnTo>
                  <a:lnTo>
                    <a:pt x="2403106" y="4013200"/>
                  </a:lnTo>
                  <a:lnTo>
                    <a:pt x="2479027" y="4013200"/>
                  </a:lnTo>
                  <a:lnTo>
                    <a:pt x="2471851" y="4025900"/>
                  </a:lnTo>
                  <a:lnTo>
                    <a:pt x="2464485" y="4038600"/>
                  </a:lnTo>
                  <a:close/>
                </a:path>
                <a:path w="2588895" h="4178300">
                  <a:moveTo>
                    <a:pt x="230898" y="4051300"/>
                  </a:moveTo>
                  <a:lnTo>
                    <a:pt x="139687" y="4051300"/>
                  </a:lnTo>
                  <a:lnTo>
                    <a:pt x="131952" y="4038600"/>
                  </a:lnTo>
                  <a:lnTo>
                    <a:pt x="222554" y="4038600"/>
                  </a:lnTo>
                  <a:lnTo>
                    <a:pt x="230898" y="4051300"/>
                  </a:lnTo>
                  <a:close/>
                </a:path>
                <a:path w="2588895" h="4178300">
                  <a:moveTo>
                    <a:pt x="2449207" y="4051300"/>
                  </a:moveTo>
                  <a:lnTo>
                    <a:pt x="2357996" y="4051300"/>
                  </a:lnTo>
                  <a:lnTo>
                    <a:pt x="2366340" y="4038600"/>
                  </a:lnTo>
                  <a:lnTo>
                    <a:pt x="2456941" y="4038600"/>
                  </a:lnTo>
                  <a:lnTo>
                    <a:pt x="2449207" y="4051300"/>
                  </a:lnTo>
                  <a:close/>
                </a:path>
                <a:path w="2588895" h="4178300">
                  <a:moveTo>
                    <a:pt x="246862" y="4064000"/>
                  </a:moveTo>
                  <a:lnTo>
                    <a:pt x="155689" y="4064000"/>
                  </a:lnTo>
                  <a:lnTo>
                    <a:pt x="147599" y="4051300"/>
                  </a:lnTo>
                  <a:lnTo>
                    <a:pt x="238239" y="4051300"/>
                  </a:lnTo>
                  <a:lnTo>
                    <a:pt x="246862" y="4064000"/>
                  </a:lnTo>
                  <a:close/>
                </a:path>
                <a:path w="2588895" h="4178300">
                  <a:moveTo>
                    <a:pt x="2433205" y="4064000"/>
                  </a:moveTo>
                  <a:lnTo>
                    <a:pt x="2342032" y="4064000"/>
                  </a:lnTo>
                  <a:lnTo>
                    <a:pt x="2350655" y="4051300"/>
                  </a:lnTo>
                  <a:lnTo>
                    <a:pt x="2441295" y="4051300"/>
                  </a:lnTo>
                  <a:lnTo>
                    <a:pt x="2433205" y="4064000"/>
                  </a:lnTo>
                  <a:close/>
                </a:path>
                <a:path w="2588895" h="4178300">
                  <a:moveTo>
                    <a:pt x="297751" y="4089400"/>
                  </a:moveTo>
                  <a:lnTo>
                    <a:pt x="180962" y="4089400"/>
                  </a:lnTo>
                  <a:lnTo>
                    <a:pt x="172364" y="4076700"/>
                  </a:lnTo>
                  <a:lnTo>
                    <a:pt x="163944" y="4064000"/>
                  </a:lnTo>
                  <a:lnTo>
                    <a:pt x="262737" y="4064000"/>
                  </a:lnTo>
                  <a:lnTo>
                    <a:pt x="271780" y="4076700"/>
                  </a:lnTo>
                  <a:lnTo>
                    <a:pt x="288340" y="4076700"/>
                  </a:lnTo>
                  <a:lnTo>
                    <a:pt x="297751" y="4089400"/>
                  </a:lnTo>
                  <a:close/>
                </a:path>
                <a:path w="2588895" h="4178300">
                  <a:moveTo>
                    <a:pt x="2407932" y="4089400"/>
                  </a:moveTo>
                  <a:lnTo>
                    <a:pt x="2291143" y="4089400"/>
                  </a:lnTo>
                  <a:lnTo>
                    <a:pt x="2300554" y="4076700"/>
                  </a:lnTo>
                  <a:lnTo>
                    <a:pt x="2317115" y="4076700"/>
                  </a:lnTo>
                  <a:lnTo>
                    <a:pt x="2326157" y="4064000"/>
                  </a:lnTo>
                  <a:lnTo>
                    <a:pt x="2424950" y="4064000"/>
                  </a:lnTo>
                  <a:lnTo>
                    <a:pt x="2416530" y="4076700"/>
                  </a:lnTo>
                  <a:lnTo>
                    <a:pt x="2407932" y="4089400"/>
                  </a:lnTo>
                  <a:close/>
                </a:path>
                <a:path w="2588895" h="4178300">
                  <a:moveTo>
                    <a:pt x="333883" y="4102100"/>
                  </a:moveTo>
                  <a:lnTo>
                    <a:pt x="207683" y="4102100"/>
                  </a:lnTo>
                  <a:lnTo>
                    <a:pt x="198615" y="4089400"/>
                  </a:lnTo>
                  <a:lnTo>
                    <a:pt x="324027" y="4089400"/>
                  </a:lnTo>
                  <a:lnTo>
                    <a:pt x="333883" y="4102100"/>
                  </a:lnTo>
                  <a:close/>
                </a:path>
                <a:path w="2588895" h="4178300">
                  <a:moveTo>
                    <a:pt x="2381211" y="4102100"/>
                  </a:moveTo>
                  <a:lnTo>
                    <a:pt x="2255012" y="4102100"/>
                  </a:lnTo>
                  <a:lnTo>
                    <a:pt x="2264867" y="4089400"/>
                  </a:lnTo>
                  <a:lnTo>
                    <a:pt x="2390279" y="4089400"/>
                  </a:lnTo>
                  <a:lnTo>
                    <a:pt x="2381211" y="4102100"/>
                  </a:lnTo>
                  <a:close/>
                </a:path>
                <a:path w="2588895" h="4178300">
                  <a:moveTo>
                    <a:pt x="381228" y="4114800"/>
                  </a:moveTo>
                  <a:lnTo>
                    <a:pt x="226263" y="4114800"/>
                  </a:lnTo>
                  <a:lnTo>
                    <a:pt x="216903" y="4102100"/>
                  </a:lnTo>
                  <a:lnTo>
                    <a:pt x="370878" y="4102100"/>
                  </a:lnTo>
                  <a:lnTo>
                    <a:pt x="381228" y="4114800"/>
                  </a:lnTo>
                  <a:close/>
                </a:path>
                <a:path w="2588895" h="4178300">
                  <a:moveTo>
                    <a:pt x="2362631" y="4114800"/>
                  </a:moveTo>
                  <a:lnTo>
                    <a:pt x="2207666" y="4114800"/>
                  </a:lnTo>
                  <a:lnTo>
                    <a:pt x="2218016" y="4102100"/>
                  </a:lnTo>
                  <a:lnTo>
                    <a:pt x="2371991" y="4102100"/>
                  </a:lnTo>
                  <a:lnTo>
                    <a:pt x="2362631" y="4114800"/>
                  </a:lnTo>
                  <a:close/>
                </a:path>
                <a:path w="2588895" h="4178300">
                  <a:moveTo>
                    <a:pt x="2343480" y="4127500"/>
                  </a:moveTo>
                  <a:lnTo>
                    <a:pt x="245414" y="4127500"/>
                  </a:lnTo>
                  <a:lnTo>
                    <a:pt x="235762" y="4114800"/>
                  </a:lnTo>
                  <a:lnTo>
                    <a:pt x="2353132" y="4114800"/>
                  </a:lnTo>
                  <a:lnTo>
                    <a:pt x="2343480" y="4127500"/>
                  </a:lnTo>
                  <a:close/>
                </a:path>
                <a:path w="2588895" h="4178300">
                  <a:moveTo>
                    <a:pt x="2313736" y="4140200"/>
                  </a:moveTo>
                  <a:lnTo>
                    <a:pt x="275158" y="4140200"/>
                  </a:lnTo>
                  <a:lnTo>
                    <a:pt x="265112" y="4127500"/>
                  </a:lnTo>
                  <a:lnTo>
                    <a:pt x="2323782" y="4127500"/>
                  </a:lnTo>
                  <a:lnTo>
                    <a:pt x="2313736" y="4140200"/>
                  </a:lnTo>
                  <a:close/>
                </a:path>
                <a:path w="2588895" h="4178300">
                  <a:moveTo>
                    <a:pt x="2282850" y="4152900"/>
                  </a:moveTo>
                  <a:lnTo>
                    <a:pt x="306044" y="4152900"/>
                  </a:lnTo>
                  <a:lnTo>
                    <a:pt x="295630" y="4140200"/>
                  </a:lnTo>
                  <a:lnTo>
                    <a:pt x="2293264" y="4140200"/>
                  </a:lnTo>
                  <a:lnTo>
                    <a:pt x="2282850" y="4152900"/>
                  </a:lnTo>
                  <a:close/>
                </a:path>
                <a:path w="2588895" h="4178300">
                  <a:moveTo>
                    <a:pt x="2240076" y="4165600"/>
                  </a:moveTo>
                  <a:lnTo>
                    <a:pt x="348818" y="4165600"/>
                  </a:lnTo>
                  <a:lnTo>
                    <a:pt x="337959" y="4152900"/>
                  </a:lnTo>
                  <a:lnTo>
                    <a:pt x="2250935" y="4152900"/>
                  </a:lnTo>
                  <a:lnTo>
                    <a:pt x="2240076" y="4165600"/>
                  </a:lnTo>
                  <a:close/>
                </a:path>
                <a:path w="2588895" h="4178300">
                  <a:moveTo>
                    <a:pt x="2161514" y="4178300"/>
                  </a:moveTo>
                  <a:lnTo>
                    <a:pt x="427380" y="4178300"/>
                  </a:lnTo>
                  <a:lnTo>
                    <a:pt x="415912" y="4165600"/>
                  </a:lnTo>
                  <a:lnTo>
                    <a:pt x="2172982" y="4165600"/>
                  </a:lnTo>
                  <a:lnTo>
                    <a:pt x="2161514" y="4178300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4771897" y="622541"/>
            <a:ext cx="2568575" cy="488950"/>
            <a:chOff x="4771897" y="622541"/>
            <a:chExt cx="2568575" cy="488950"/>
          </a:xfrm>
        </p:grpSpPr>
        <p:pic>
          <p:nvPicPr>
            <p:cNvPr id="6" name="object 6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771897" y="682078"/>
              <a:ext cx="269494" cy="37853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037429" y="622541"/>
              <a:ext cx="2302891" cy="488607"/>
            </a:xfrm>
            <a:prstGeom prst="rect">
              <a:avLst/>
            </a:prstGeom>
          </p:spPr>
        </p:pic>
      </p:grpSp>
      <p:graphicFrame>
        <p:nvGraphicFramePr>
          <p:cNvPr id="8" name="object 8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62484" y="568451"/>
          <a:ext cx="9738357" cy="4700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1680"/>
                <a:gridCol w="1311909"/>
                <a:gridCol w="414020"/>
                <a:gridCol w="549910"/>
                <a:gridCol w="2781300"/>
                <a:gridCol w="1715770"/>
                <a:gridCol w="410209"/>
                <a:gridCol w="543559"/>
              </a:tblGrid>
              <a:tr h="64465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宋体" panose="02010600030101010101" pitchFamily="2" charset="-122"/>
                        </a:rPr>
                        <a:t>朗读口诀</a:t>
                      </a:r>
                      <a:endParaRPr sz="3600" b="1">
                        <a:latin typeface="黑体" panose="02010609060101010101" charset="-122"/>
                        <a:ea typeface="黑体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0" marR="0" marT="19050" marB="0">
                    <a:solidFill>
                      <a:srgbClr val="FADFE2"/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9250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1440" algn="r">
                        <a:lnSpc>
                          <a:spcPct val="100000"/>
                        </a:lnSpc>
                        <a:spcBef>
                          <a:spcPts val="1910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24257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ct val="100000"/>
                        </a:lnSpc>
                        <a:spcBef>
                          <a:spcPts val="1910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42570" marB="0"/>
                </a:tc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  <a:spcBef>
                          <a:spcPts val="1910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5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42570" marB="0"/>
                </a:tc>
                <a:tc>
                  <a:txBody>
                    <a:bodyPr/>
                    <a:lstStyle/>
                    <a:p>
                      <a:pPr marR="27305" algn="ctr">
                        <a:lnSpc>
                          <a:spcPct val="100000"/>
                        </a:lnSpc>
                        <a:spcBef>
                          <a:spcPts val="1735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一五得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20345" marB="0"/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ct val="100000"/>
                        </a:lnSpc>
                        <a:spcBef>
                          <a:spcPts val="1910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5×1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24257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10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42570" marB="0"/>
                </a:tc>
                <a:tc>
                  <a:txBody>
                    <a:bodyPr/>
                    <a:lstStyle/>
                    <a:p>
                      <a:pPr marL="102870">
                        <a:lnSpc>
                          <a:spcPct val="100000"/>
                        </a:lnSpc>
                        <a:spcBef>
                          <a:spcPts val="1910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5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42570" marB="0"/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1915" algn="r">
                        <a:lnSpc>
                          <a:spcPts val="3810"/>
                        </a:lnSpc>
                        <a:spcBef>
                          <a:spcPts val="112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42875" marB="0"/>
                </a:tc>
                <a:tc>
                  <a:txBody>
                    <a:bodyPr/>
                    <a:lstStyle/>
                    <a:p>
                      <a:pPr marL="116840">
                        <a:lnSpc>
                          <a:spcPts val="3810"/>
                        </a:lnSpc>
                        <a:spcBef>
                          <a:spcPts val="112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42875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ts val="3810"/>
                        </a:lnSpc>
                        <a:spcBef>
                          <a:spcPts val="1125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10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42875" marB="0"/>
                </a:tc>
                <a:tc>
                  <a:txBody>
                    <a:bodyPr/>
                    <a:lstStyle/>
                    <a:p>
                      <a:pPr marR="27305" algn="ctr">
                        <a:lnSpc>
                          <a:spcPts val="4005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二五一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十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ts val="3810"/>
                        </a:lnSpc>
                        <a:spcBef>
                          <a:spcPts val="112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5×2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4287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810"/>
                        </a:lnSpc>
                        <a:spcBef>
                          <a:spcPts val="112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42875" marB="0"/>
                </a:tc>
                <a:tc>
                  <a:txBody>
                    <a:bodyPr/>
                    <a:lstStyle/>
                    <a:p>
                      <a:pPr marL="102870">
                        <a:lnSpc>
                          <a:spcPts val="3810"/>
                        </a:lnSpc>
                        <a:spcBef>
                          <a:spcPts val="1125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10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42875" marB="0"/>
                </a:tc>
              </a:tr>
              <a:tr h="9729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1915" algn="r">
                        <a:lnSpc>
                          <a:spcPct val="100000"/>
                        </a:lnSpc>
                        <a:spcBef>
                          <a:spcPts val="227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3×5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288925" marB="0"/>
                </a:tc>
                <a:tc>
                  <a:txBody>
                    <a:bodyPr/>
                    <a:lstStyle/>
                    <a:p>
                      <a:pPr marL="116840">
                        <a:lnSpc>
                          <a:spcPct val="100000"/>
                        </a:lnSpc>
                        <a:spcBef>
                          <a:spcPts val="227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88925" marB="0"/>
                </a:tc>
                <a:tc gridSpan="5"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1985"/>
                        </a:spcBef>
                        <a:tabLst>
                          <a:tab pos="1005205" algn="l"/>
                          <a:tab pos="4125595" algn="l"/>
                          <a:tab pos="5149215" algn="l"/>
                          <a:tab pos="5559425" algn="l"/>
                        </a:tabLst>
                      </a:pPr>
                      <a:r>
                        <a:rPr sz="4800" b="1" spc="-450" baseline="3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15	</a:t>
                      </a:r>
                      <a:r>
                        <a:rPr sz="5400" b="1" spc="22" baseline="-6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三五十</a:t>
                      </a:r>
                      <a:r>
                        <a:rPr sz="5400" b="1" baseline="-6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五	</a:t>
                      </a: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5×3	</a:t>
                      </a:r>
                      <a:r>
                        <a:rPr sz="3200" b="1" spc="-79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=	</a:t>
                      </a: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15</a:t>
                      </a:r>
                      <a:endParaRPr sz="320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252095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62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9220" algn="r">
                        <a:lnSpc>
                          <a:spcPts val="3550"/>
                        </a:lnSpc>
                        <a:spcBef>
                          <a:spcPts val="128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63195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3550"/>
                        </a:lnSpc>
                        <a:spcBef>
                          <a:spcPts val="128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63195" marB="0"/>
                </a:tc>
                <a:tc gridSpan="5">
                  <a:txBody>
                    <a:bodyPr/>
                    <a:lstStyle/>
                    <a:p>
                      <a:pPr marL="104775">
                        <a:lnSpc>
                          <a:spcPts val="3950"/>
                        </a:lnSpc>
                        <a:spcBef>
                          <a:spcPts val="885"/>
                        </a:spcBef>
                        <a:tabLst>
                          <a:tab pos="1005205" algn="l"/>
                          <a:tab pos="4125595" algn="l"/>
                          <a:tab pos="5149215" algn="l"/>
                          <a:tab pos="5559425" algn="l"/>
                        </a:tabLst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20	</a:t>
                      </a:r>
                      <a:r>
                        <a:rPr sz="5400" b="1" spc="22" baseline="-5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四五二</a:t>
                      </a:r>
                      <a:r>
                        <a:rPr sz="5400" b="1" baseline="-5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十	</a:t>
                      </a: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5×4	</a:t>
                      </a:r>
                      <a:r>
                        <a:rPr sz="3200" b="1" spc="-79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=	</a:t>
                      </a: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20</a:t>
                      </a:r>
                      <a:endParaRPr sz="320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12395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87947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8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marR="81915" algn="r">
                        <a:lnSpc>
                          <a:spcPts val="3550"/>
                        </a:lnSpc>
                        <a:spcBef>
                          <a:spcPts val="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5×5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635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8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marL="116840">
                        <a:lnSpc>
                          <a:spcPts val="3550"/>
                        </a:lnSpc>
                        <a:spcBef>
                          <a:spcPts val="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8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marL="113030">
                        <a:lnSpc>
                          <a:spcPts val="3550"/>
                        </a:lnSpc>
                        <a:spcBef>
                          <a:spcPts val="5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25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6350" marB="0"/>
                </a:tc>
                <a:tc gridSpan="4">
                  <a:txBody>
                    <a:bodyPr/>
                    <a:lstStyle/>
                    <a:p>
                      <a:pPr marL="455295">
                        <a:lnSpc>
                          <a:spcPts val="4090"/>
                        </a:lnSpc>
                        <a:spcBef>
                          <a:spcPts val="2735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五五二十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47345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960200" y="428244"/>
            <a:ext cx="2568575" cy="488950"/>
            <a:chOff x="4960200" y="428244"/>
            <a:chExt cx="2568575" cy="488950"/>
          </a:xfrm>
        </p:grpSpPr>
        <p:pic>
          <p:nvPicPr>
            <p:cNvPr id="3" name="object 3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60200" y="487781"/>
              <a:ext cx="269494" cy="378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225732" y="428244"/>
              <a:ext cx="2302891" cy="488607"/>
            </a:xfrm>
            <a:prstGeom prst="rect">
              <a:avLst/>
            </a:prstGeom>
          </p:spPr>
        </p:pic>
      </p:grpSp>
      <p:graphicFrame>
        <p:nvGraphicFramePr>
          <p:cNvPr id="5" name="object 5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2473642" y="1002119"/>
          <a:ext cx="7446644" cy="4177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5835"/>
                <a:gridCol w="412115"/>
                <a:gridCol w="1051560"/>
                <a:gridCol w="1101725"/>
                <a:gridCol w="1756410"/>
                <a:gridCol w="1138554"/>
                <a:gridCol w="412750"/>
                <a:gridCol w="607695"/>
              </a:tblGrid>
              <a:tr h="407035">
                <a:tc>
                  <a:txBody>
                    <a:bodyPr/>
                    <a:lstStyle/>
                    <a:p>
                      <a:pPr marL="49530">
                        <a:lnSpc>
                          <a:spcPts val="3105"/>
                        </a:lnSpc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3980" algn="r">
                        <a:lnSpc>
                          <a:spcPts val="3105"/>
                        </a:lnSpc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05410">
                        <a:lnSpc>
                          <a:spcPts val="3105"/>
                        </a:lnSpc>
                        <a:tabLst>
                          <a:tab pos="1167130" algn="l"/>
                          <a:tab pos="2315845" algn="l"/>
                          <a:tab pos="4127500" algn="l"/>
                          <a:tab pos="5151120" algn="l"/>
                          <a:tab pos="5561330" algn="l"/>
                        </a:tabLst>
                      </a:pPr>
                      <a:r>
                        <a:rPr sz="3200" b="1" spc="-30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	</a:t>
                      </a:r>
                      <a:r>
                        <a:rPr sz="5400" b="1" spc="22" baseline="-8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一</a:t>
                      </a:r>
                      <a:r>
                        <a:rPr sz="5400" b="1" baseline="-8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五	</a:t>
                      </a:r>
                      <a:r>
                        <a:rPr sz="5400" b="1" spc="22" baseline="-8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得</a:t>
                      </a:r>
                      <a:r>
                        <a:rPr sz="5400" b="1" baseline="-8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五	</a:t>
                      </a: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5×1	</a:t>
                      </a:r>
                      <a:r>
                        <a:rPr sz="3200" b="1" spc="-79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=	</a:t>
                      </a:r>
                      <a:r>
                        <a:rPr sz="3200" b="1" spc="-30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</a:t>
                      </a:r>
                      <a:endParaRPr sz="320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10871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2×5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marR="84455" algn="r">
                        <a:lnSpc>
                          <a:spcPct val="100000"/>
                        </a:lnSpc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10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3015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二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82905" marB="0"/>
                </a:tc>
                <a:tc>
                  <a:txBody>
                    <a:bodyPr/>
                    <a:lstStyle/>
                    <a:p>
                      <a:pPr marL="162560">
                        <a:lnSpc>
                          <a:spcPct val="100000"/>
                        </a:lnSpc>
                        <a:spcBef>
                          <a:spcPts val="3015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一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十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82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marR="95250" algn="r">
                        <a:lnSpc>
                          <a:spcPct val="100000"/>
                        </a:lnSpc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5×2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10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5715" marB="0"/>
                </a:tc>
              </a:tr>
              <a:tr h="822959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3×5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59385" marB="0"/>
                </a:tc>
                <a:tc>
                  <a:txBody>
                    <a:bodyPr/>
                    <a:lstStyle/>
                    <a:p>
                      <a:pPr marR="84455" algn="r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59385" marB="0"/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15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4224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三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L="16256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十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5×3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581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58115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15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58115" marB="0"/>
                </a:tc>
              </a:tr>
              <a:tr h="618490">
                <a:tc>
                  <a:txBody>
                    <a:bodyPr/>
                    <a:lstStyle/>
                    <a:p>
                      <a:pPr marL="31750">
                        <a:lnSpc>
                          <a:spcPts val="3780"/>
                        </a:lnSpc>
                        <a:spcBef>
                          <a:spcPts val="138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75895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3780"/>
                        </a:lnSpc>
                        <a:spcBef>
                          <a:spcPts val="138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5895" marB="0"/>
                </a:tc>
                <a:tc>
                  <a:txBody>
                    <a:bodyPr/>
                    <a:lstStyle/>
                    <a:p>
                      <a:pPr marL="106680">
                        <a:lnSpc>
                          <a:spcPts val="3720"/>
                        </a:lnSpc>
                        <a:spcBef>
                          <a:spcPts val="1445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20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83515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4240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四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L="162560">
                        <a:lnSpc>
                          <a:spcPts val="4240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二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十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5×4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600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6002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20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60020" marB="0">
                    <a:lnB w="53975">
                      <a:solidFill>
                        <a:srgbClr val="00AF50"/>
                      </a:solidFill>
                      <a:prstDash val="solid"/>
                    </a:lnB>
                  </a:tcPr>
                </a:tc>
              </a:tr>
              <a:tr h="120142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2500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317500" marB="0"/>
                </a:tc>
                <a:tc>
                  <a:txBody>
                    <a:bodyPr/>
                    <a:lstStyle/>
                    <a:p>
                      <a:pPr marR="84455" algn="r">
                        <a:lnSpc>
                          <a:spcPct val="100000"/>
                        </a:lnSpc>
                        <a:spcBef>
                          <a:spcPts val="2500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1750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ct val="100000"/>
                        </a:lnSpc>
                        <a:spcBef>
                          <a:spcPts val="2500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25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1750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214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71780" marB="0"/>
                </a:tc>
                <a:tc>
                  <a:txBody>
                    <a:bodyPr/>
                    <a:lstStyle/>
                    <a:p>
                      <a:pPr marL="162560">
                        <a:lnSpc>
                          <a:spcPct val="100000"/>
                        </a:lnSpc>
                        <a:spcBef>
                          <a:spcPts val="214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二十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7178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>
                    <a:lnT w="53975">
                      <a:solidFill>
                        <a:srgbClr val="00AF5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6" name="object 6"/>
          <p:cNvSpPr/>
          <p:nvPr/>
        </p:nvSpPr>
        <p:spPr>
          <a:xfrm>
            <a:off x="2399982" y="976947"/>
            <a:ext cx="1058545" cy="3848100"/>
          </a:xfrm>
          <a:custGeom>
            <a:avLst/>
            <a:gdLst/>
            <a:ahLst/>
            <a:cxnLst/>
            <a:rect l="l" t="t" r="r" b="b"/>
            <a:pathLst>
              <a:path w="1058545" h="3848100">
                <a:moveTo>
                  <a:pt x="944981" y="12699"/>
                </a:moveTo>
                <a:lnTo>
                  <a:pt x="113563" y="12699"/>
                </a:lnTo>
                <a:lnTo>
                  <a:pt x="122021" y="0"/>
                </a:lnTo>
                <a:lnTo>
                  <a:pt x="936523" y="0"/>
                </a:lnTo>
                <a:lnTo>
                  <a:pt x="944981" y="12699"/>
                </a:lnTo>
                <a:close/>
              </a:path>
              <a:path w="1058545" h="3848100">
                <a:moveTo>
                  <a:pt x="969022" y="25399"/>
                </a:moveTo>
                <a:lnTo>
                  <a:pt x="89522" y="25399"/>
                </a:lnTo>
                <a:lnTo>
                  <a:pt x="97307" y="12699"/>
                </a:lnTo>
                <a:lnTo>
                  <a:pt x="961237" y="12699"/>
                </a:lnTo>
                <a:lnTo>
                  <a:pt x="969022" y="25399"/>
                </a:lnTo>
                <a:close/>
              </a:path>
              <a:path w="1058545" h="3848100">
                <a:moveTo>
                  <a:pt x="124371" y="38099"/>
                </a:moveTo>
                <a:lnTo>
                  <a:pt x="67665" y="38099"/>
                </a:lnTo>
                <a:lnTo>
                  <a:pt x="74688" y="25399"/>
                </a:lnTo>
                <a:lnTo>
                  <a:pt x="132168" y="25399"/>
                </a:lnTo>
                <a:lnTo>
                  <a:pt x="124371" y="38099"/>
                </a:lnTo>
                <a:close/>
              </a:path>
              <a:path w="1058545" h="3848100">
                <a:moveTo>
                  <a:pt x="131508" y="38099"/>
                </a:moveTo>
                <a:lnTo>
                  <a:pt x="132168" y="25399"/>
                </a:lnTo>
                <a:lnTo>
                  <a:pt x="139484" y="25399"/>
                </a:lnTo>
                <a:lnTo>
                  <a:pt x="131508" y="38099"/>
                </a:lnTo>
                <a:close/>
              </a:path>
              <a:path w="1058545" h="3848100">
                <a:moveTo>
                  <a:pt x="927036" y="38099"/>
                </a:moveTo>
                <a:lnTo>
                  <a:pt x="919060" y="25399"/>
                </a:lnTo>
                <a:lnTo>
                  <a:pt x="926376" y="25399"/>
                </a:lnTo>
                <a:lnTo>
                  <a:pt x="927036" y="38099"/>
                </a:lnTo>
                <a:close/>
              </a:path>
              <a:path w="1058545" h="3848100">
                <a:moveTo>
                  <a:pt x="990879" y="38099"/>
                </a:moveTo>
                <a:lnTo>
                  <a:pt x="934173" y="38099"/>
                </a:lnTo>
                <a:lnTo>
                  <a:pt x="926376" y="25399"/>
                </a:lnTo>
                <a:lnTo>
                  <a:pt x="983856" y="25399"/>
                </a:lnTo>
                <a:lnTo>
                  <a:pt x="990879" y="38099"/>
                </a:lnTo>
                <a:close/>
              </a:path>
              <a:path w="1058545" h="3848100">
                <a:moveTo>
                  <a:pt x="104063" y="50799"/>
                </a:moveTo>
                <a:lnTo>
                  <a:pt x="54457" y="50799"/>
                </a:lnTo>
                <a:lnTo>
                  <a:pt x="60921" y="38099"/>
                </a:lnTo>
                <a:lnTo>
                  <a:pt x="111252" y="38099"/>
                </a:lnTo>
                <a:lnTo>
                  <a:pt x="104063" y="50799"/>
                </a:lnTo>
                <a:close/>
              </a:path>
              <a:path w="1058545" h="3848100">
                <a:moveTo>
                  <a:pt x="1004087" y="50799"/>
                </a:moveTo>
                <a:lnTo>
                  <a:pt x="954481" y="50799"/>
                </a:lnTo>
                <a:lnTo>
                  <a:pt x="947293" y="38099"/>
                </a:lnTo>
                <a:lnTo>
                  <a:pt x="997623" y="38099"/>
                </a:lnTo>
                <a:lnTo>
                  <a:pt x="1004087" y="50799"/>
                </a:lnTo>
                <a:close/>
              </a:path>
              <a:path w="1058545" h="3848100">
                <a:moveTo>
                  <a:pt x="85585" y="63499"/>
                </a:moveTo>
                <a:lnTo>
                  <a:pt x="42468" y="63499"/>
                </a:lnTo>
                <a:lnTo>
                  <a:pt x="48310" y="50799"/>
                </a:lnTo>
                <a:lnTo>
                  <a:pt x="92075" y="50799"/>
                </a:lnTo>
                <a:lnTo>
                  <a:pt x="85585" y="63499"/>
                </a:lnTo>
                <a:close/>
              </a:path>
              <a:path w="1058545" h="3848100">
                <a:moveTo>
                  <a:pt x="1016076" y="63499"/>
                </a:moveTo>
                <a:lnTo>
                  <a:pt x="972959" y="63499"/>
                </a:lnTo>
                <a:lnTo>
                  <a:pt x="966469" y="50799"/>
                </a:lnTo>
                <a:lnTo>
                  <a:pt x="1010234" y="50799"/>
                </a:lnTo>
                <a:lnTo>
                  <a:pt x="1016076" y="63499"/>
                </a:lnTo>
                <a:close/>
              </a:path>
              <a:path w="1058545" h="3848100">
                <a:moveTo>
                  <a:pt x="59626" y="88899"/>
                </a:moveTo>
                <a:lnTo>
                  <a:pt x="26924" y="88899"/>
                </a:lnTo>
                <a:lnTo>
                  <a:pt x="31762" y="76199"/>
                </a:lnTo>
                <a:lnTo>
                  <a:pt x="36944" y="63499"/>
                </a:lnTo>
                <a:lnTo>
                  <a:pt x="74904" y="63499"/>
                </a:lnTo>
                <a:lnTo>
                  <a:pt x="69227" y="76199"/>
                </a:lnTo>
                <a:lnTo>
                  <a:pt x="64719" y="76199"/>
                </a:lnTo>
                <a:lnTo>
                  <a:pt x="59626" y="88899"/>
                </a:lnTo>
                <a:close/>
              </a:path>
              <a:path w="1058545" h="3848100">
                <a:moveTo>
                  <a:pt x="1031620" y="88899"/>
                </a:moveTo>
                <a:lnTo>
                  <a:pt x="998918" y="88899"/>
                </a:lnTo>
                <a:lnTo>
                  <a:pt x="993825" y="76199"/>
                </a:lnTo>
                <a:lnTo>
                  <a:pt x="989317" y="76199"/>
                </a:lnTo>
                <a:lnTo>
                  <a:pt x="983640" y="63499"/>
                </a:lnTo>
                <a:lnTo>
                  <a:pt x="1021600" y="63499"/>
                </a:lnTo>
                <a:lnTo>
                  <a:pt x="1026782" y="76199"/>
                </a:lnTo>
                <a:lnTo>
                  <a:pt x="1031620" y="88899"/>
                </a:lnTo>
                <a:close/>
              </a:path>
              <a:path w="1058545" h="3848100">
                <a:moveTo>
                  <a:pt x="51168" y="101599"/>
                </a:moveTo>
                <a:lnTo>
                  <a:pt x="18338" y="101599"/>
                </a:lnTo>
                <a:lnTo>
                  <a:pt x="22453" y="88899"/>
                </a:lnTo>
                <a:lnTo>
                  <a:pt x="55638" y="88899"/>
                </a:lnTo>
                <a:lnTo>
                  <a:pt x="51168" y="101599"/>
                </a:lnTo>
                <a:close/>
              </a:path>
              <a:path w="1058545" h="3848100">
                <a:moveTo>
                  <a:pt x="1040206" y="101599"/>
                </a:moveTo>
                <a:lnTo>
                  <a:pt x="1007376" y="101599"/>
                </a:lnTo>
                <a:lnTo>
                  <a:pt x="1002906" y="88899"/>
                </a:lnTo>
                <a:lnTo>
                  <a:pt x="1036091" y="88899"/>
                </a:lnTo>
                <a:lnTo>
                  <a:pt x="1040206" y="101599"/>
                </a:lnTo>
                <a:close/>
              </a:path>
              <a:path w="1058545" h="3848100">
                <a:moveTo>
                  <a:pt x="37998" y="126999"/>
                </a:moveTo>
                <a:lnTo>
                  <a:pt x="8356" y="126999"/>
                </a:lnTo>
                <a:lnTo>
                  <a:pt x="11277" y="114299"/>
                </a:lnTo>
                <a:lnTo>
                  <a:pt x="14617" y="101599"/>
                </a:lnTo>
                <a:lnTo>
                  <a:pt x="47726" y="101599"/>
                </a:lnTo>
                <a:lnTo>
                  <a:pt x="43929" y="114299"/>
                </a:lnTo>
                <a:lnTo>
                  <a:pt x="41071" y="114299"/>
                </a:lnTo>
                <a:lnTo>
                  <a:pt x="37998" y="126999"/>
                </a:lnTo>
                <a:close/>
              </a:path>
              <a:path w="1058545" h="3848100">
                <a:moveTo>
                  <a:pt x="1050188" y="126999"/>
                </a:moveTo>
                <a:lnTo>
                  <a:pt x="1020546" y="126999"/>
                </a:lnTo>
                <a:lnTo>
                  <a:pt x="1017473" y="114299"/>
                </a:lnTo>
                <a:lnTo>
                  <a:pt x="1014615" y="114299"/>
                </a:lnTo>
                <a:lnTo>
                  <a:pt x="1010818" y="101599"/>
                </a:lnTo>
                <a:lnTo>
                  <a:pt x="1043927" y="101599"/>
                </a:lnTo>
                <a:lnTo>
                  <a:pt x="1047267" y="114299"/>
                </a:lnTo>
                <a:lnTo>
                  <a:pt x="1050188" y="126999"/>
                </a:lnTo>
                <a:close/>
              </a:path>
              <a:path w="1058545" h="3848100">
                <a:moveTo>
                  <a:pt x="29349" y="165099"/>
                </a:moveTo>
                <a:lnTo>
                  <a:pt x="952" y="165099"/>
                </a:lnTo>
                <a:lnTo>
                  <a:pt x="2133" y="152399"/>
                </a:lnTo>
                <a:lnTo>
                  <a:pt x="3771" y="139699"/>
                </a:lnTo>
                <a:lnTo>
                  <a:pt x="5854" y="126999"/>
                </a:lnTo>
                <a:lnTo>
                  <a:pt x="35750" y="126999"/>
                </a:lnTo>
                <a:lnTo>
                  <a:pt x="33439" y="139699"/>
                </a:lnTo>
                <a:lnTo>
                  <a:pt x="33616" y="139699"/>
                </a:lnTo>
                <a:lnTo>
                  <a:pt x="31699" y="152399"/>
                </a:lnTo>
                <a:lnTo>
                  <a:pt x="30441" y="152399"/>
                </a:lnTo>
                <a:lnTo>
                  <a:pt x="29349" y="165099"/>
                </a:lnTo>
                <a:close/>
              </a:path>
              <a:path w="1058545" h="3848100">
                <a:moveTo>
                  <a:pt x="1057592" y="165099"/>
                </a:moveTo>
                <a:lnTo>
                  <a:pt x="1029195" y="165099"/>
                </a:lnTo>
                <a:lnTo>
                  <a:pt x="1028103" y="152399"/>
                </a:lnTo>
                <a:lnTo>
                  <a:pt x="1026845" y="152399"/>
                </a:lnTo>
                <a:lnTo>
                  <a:pt x="1024928" y="139699"/>
                </a:lnTo>
                <a:lnTo>
                  <a:pt x="1025105" y="139699"/>
                </a:lnTo>
                <a:lnTo>
                  <a:pt x="1022794" y="126999"/>
                </a:lnTo>
                <a:lnTo>
                  <a:pt x="1052690" y="126999"/>
                </a:lnTo>
                <a:lnTo>
                  <a:pt x="1054773" y="139699"/>
                </a:lnTo>
                <a:lnTo>
                  <a:pt x="1056411" y="152399"/>
                </a:lnTo>
                <a:lnTo>
                  <a:pt x="1057592" y="165099"/>
                </a:lnTo>
                <a:close/>
              </a:path>
              <a:path w="1058545" h="3848100">
                <a:moveTo>
                  <a:pt x="28575" y="3670300"/>
                </a:moveTo>
                <a:lnTo>
                  <a:pt x="0" y="3670300"/>
                </a:lnTo>
                <a:lnTo>
                  <a:pt x="0" y="177799"/>
                </a:lnTo>
                <a:lnTo>
                  <a:pt x="241" y="165099"/>
                </a:lnTo>
                <a:lnTo>
                  <a:pt x="28790" y="165099"/>
                </a:lnTo>
                <a:lnTo>
                  <a:pt x="28575" y="177799"/>
                </a:lnTo>
                <a:lnTo>
                  <a:pt x="28575" y="3670300"/>
                </a:lnTo>
                <a:close/>
              </a:path>
              <a:path w="1058545" h="3848100">
                <a:moveTo>
                  <a:pt x="28752" y="177799"/>
                </a:moveTo>
                <a:lnTo>
                  <a:pt x="28790" y="165099"/>
                </a:lnTo>
                <a:lnTo>
                  <a:pt x="29425" y="165099"/>
                </a:lnTo>
                <a:lnTo>
                  <a:pt x="28752" y="177799"/>
                </a:lnTo>
                <a:close/>
              </a:path>
              <a:path w="1058545" h="3848100">
                <a:moveTo>
                  <a:pt x="1029792" y="177799"/>
                </a:moveTo>
                <a:lnTo>
                  <a:pt x="1029119" y="165099"/>
                </a:lnTo>
                <a:lnTo>
                  <a:pt x="1029754" y="165099"/>
                </a:lnTo>
                <a:lnTo>
                  <a:pt x="1029792" y="177799"/>
                </a:lnTo>
                <a:close/>
              </a:path>
              <a:path w="1058545" h="3848100">
                <a:moveTo>
                  <a:pt x="1058545" y="3670300"/>
                </a:moveTo>
                <a:lnTo>
                  <a:pt x="1029969" y="3670300"/>
                </a:lnTo>
                <a:lnTo>
                  <a:pt x="1029969" y="177799"/>
                </a:lnTo>
                <a:lnTo>
                  <a:pt x="1029754" y="165099"/>
                </a:lnTo>
                <a:lnTo>
                  <a:pt x="1058303" y="165099"/>
                </a:lnTo>
                <a:lnTo>
                  <a:pt x="1058545" y="177799"/>
                </a:lnTo>
                <a:lnTo>
                  <a:pt x="1058545" y="3670300"/>
                </a:lnTo>
                <a:close/>
              </a:path>
              <a:path w="1058545" h="3848100">
                <a:moveTo>
                  <a:pt x="33616" y="3708400"/>
                </a:moveTo>
                <a:lnTo>
                  <a:pt x="3771" y="3708400"/>
                </a:lnTo>
                <a:lnTo>
                  <a:pt x="2133" y="3695700"/>
                </a:lnTo>
                <a:lnTo>
                  <a:pt x="952" y="3683000"/>
                </a:lnTo>
                <a:lnTo>
                  <a:pt x="241" y="3670300"/>
                </a:lnTo>
                <a:lnTo>
                  <a:pt x="28752" y="3670300"/>
                </a:lnTo>
                <a:lnTo>
                  <a:pt x="29425" y="3683000"/>
                </a:lnTo>
                <a:lnTo>
                  <a:pt x="30441" y="3695700"/>
                </a:lnTo>
                <a:lnTo>
                  <a:pt x="31699" y="3695700"/>
                </a:lnTo>
                <a:lnTo>
                  <a:pt x="33616" y="3708400"/>
                </a:lnTo>
                <a:close/>
              </a:path>
              <a:path w="1058545" h="3848100">
                <a:moveTo>
                  <a:pt x="1054773" y="3708400"/>
                </a:moveTo>
                <a:lnTo>
                  <a:pt x="1024928" y="3708400"/>
                </a:lnTo>
                <a:lnTo>
                  <a:pt x="1026845" y="3695700"/>
                </a:lnTo>
                <a:lnTo>
                  <a:pt x="1028103" y="3695700"/>
                </a:lnTo>
                <a:lnTo>
                  <a:pt x="1029195" y="3683000"/>
                </a:lnTo>
                <a:lnTo>
                  <a:pt x="1029792" y="3670300"/>
                </a:lnTo>
                <a:lnTo>
                  <a:pt x="1058303" y="3670300"/>
                </a:lnTo>
                <a:lnTo>
                  <a:pt x="1057592" y="3683000"/>
                </a:lnTo>
                <a:lnTo>
                  <a:pt x="1056411" y="3695700"/>
                </a:lnTo>
                <a:lnTo>
                  <a:pt x="1054773" y="3708400"/>
                </a:lnTo>
                <a:close/>
              </a:path>
              <a:path w="1058545" h="3848100">
                <a:moveTo>
                  <a:pt x="41071" y="3733800"/>
                </a:moveTo>
                <a:lnTo>
                  <a:pt x="11277" y="3733800"/>
                </a:lnTo>
                <a:lnTo>
                  <a:pt x="8356" y="3721100"/>
                </a:lnTo>
                <a:lnTo>
                  <a:pt x="5854" y="3708400"/>
                </a:lnTo>
                <a:lnTo>
                  <a:pt x="35534" y="3708400"/>
                </a:lnTo>
                <a:lnTo>
                  <a:pt x="38239" y="3721100"/>
                </a:lnTo>
                <a:lnTo>
                  <a:pt x="37998" y="3721100"/>
                </a:lnTo>
                <a:lnTo>
                  <a:pt x="41071" y="3733800"/>
                </a:lnTo>
                <a:close/>
              </a:path>
              <a:path w="1058545" h="3848100">
                <a:moveTo>
                  <a:pt x="1047267" y="3733800"/>
                </a:moveTo>
                <a:lnTo>
                  <a:pt x="1017473" y="3733800"/>
                </a:lnTo>
                <a:lnTo>
                  <a:pt x="1020546" y="3721100"/>
                </a:lnTo>
                <a:lnTo>
                  <a:pt x="1020305" y="3721100"/>
                </a:lnTo>
                <a:lnTo>
                  <a:pt x="1023010" y="3708400"/>
                </a:lnTo>
                <a:lnTo>
                  <a:pt x="1052690" y="3708400"/>
                </a:lnTo>
                <a:lnTo>
                  <a:pt x="1050188" y="3721100"/>
                </a:lnTo>
                <a:lnTo>
                  <a:pt x="1047267" y="3733800"/>
                </a:lnTo>
                <a:close/>
              </a:path>
              <a:path w="1058545" h="3848100">
                <a:moveTo>
                  <a:pt x="44234" y="3733800"/>
                </a:moveTo>
                <a:lnTo>
                  <a:pt x="41071" y="3733800"/>
                </a:lnTo>
                <a:lnTo>
                  <a:pt x="40792" y="3721100"/>
                </a:lnTo>
                <a:lnTo>
                  <a:pt x="44234" y="3733800"/>
                </a:lnTo>
                <a:close/>
              </a:path>
              <a:path w="1058545" h="3848100">
                <a:moveTo>
                  <a:pt x="1017473" y="3733800"/>
                </a:moveTo>
                <a:lnTo>
                  <a:pt x="1014310" y="3733800"/>
                </a:lnTo>
                <a:lnTo>
                  <a:pt x="1017752" y="3721100"/>
                </a:lnTo>
                <a:lnTo>
                  <a:pt x="1017473" y="3733800"/>
                </a:lnTo>
                <a:close/>
              </a:path>
              <a:path w="1058545" h="3848100">
                <a:moveTo>
                  <a:pt x="55638" y="3759200"/>
                </a:moveTo>
                <a:lnTo>
                  <a:pt x="22453" y="3759200"/>
                </a:lnTo>
                <a:lnTo>
                  <a:pt x="18338" y="3746500"/>
                </a:lnTo>
                <a:lnTo>
                  <a:pt x="14617" y="3733800"/>
                </a:lnTo>
                <a:lnTo>
                  <a:pt x="43929" y="3733800"/>
                </a:lnTo>
                <a:lnTo>
                  <a:pt x="47726" y="3746500"/>
                </a:lnTo>
                <a:lnTo>
                  <a:pt x="51168" y="3746500"/>
                </a:lnTo>
                <a:lnTo>
                  <a:pt x="55638" y="3759200"/>
                </a:lnTo>
                <a:close/>
              </a:path>
              <a:path w="1058545" h="3848100">
                <a:moveTo>
                  <a:pt x="1036091" y="3759200"/>
                </a:moveTo>
                <a:lnTo>
                  <a:pt x="1002906" y="3759200"/>
                </a:lnTo>
                <a:lnTo>
                  <a:pt x="1007376" y="3746500"/>
                </a:lnTo>
                <a:lnTo>
                  <a:pt x="1010818" y="3746500"/>
                </a:lnTo>
                <a:lnTo>
                  <a:pt x="1014615" y="3733800"/>
                </a:lnTo>
                <a:lnTo>
                  <a:pt x="1043927" y="3733800"/>
                </a:lnTo>
                <a:lnTo>
                  <a:pt x="1040206" y="3746500"/>
                </a:lnTo>
                <a:lnTo>
                  <a:pt x="1036091" y="3759200"/>
                </a:lnTo>
                <a:close/>
              </a:path>
              <a:path w="1058545" h="3848100">
                <a:moveTo>
                  <a:pt x="64719" y="3771900"/>
                </a:moveTo>
                <a:lnTo>
                  <a:pt x="31762" y="3771900"/>
                </a:lnTo>
                <a:lnTo>
                  <a:pt x="26924" y="3759200"/>
                </a:lnTo>
                <a:lnTo>
                  <a:pt x="59626" y="3759200"/>
                </a:lnTo>
                <a:lnTo>
                  <a:pt x="64719" y="3771900"/>
                </a:lnTo>
                <a:close/>
              </a:path>
              <a:path w="1058545" h="3848100">
                <a:moveTo>
                  <a:pt x="1026782" y="3771900"/>
                </a:moveTo>
                <a:lnTo>
                  <a:pt x="993825" y="3771900"/>
                </a:lnTo>
                <a:lnTo>
                  <a:pt x="998918" y="3759200"/>
                </a:lnTo>
                <a:lnTo>
                  <a:pt x="1031620" y="3759200"/>
                </a:lnTo>
                <a:lnTo>
                  <a:pt x="1026782" y="3771900"/>
                </a:lnTo>
                <a:close/>
              </a:path>
              <a:path w="1058545" h="3848100">
                <a:moveTo>
                  <a:pt x="92075" y="3797300"/>
                </a:moveTo>
                <a:lnTo>
                  <a:pt x="48310" y="3797300"/>
                </a:lnTo>
                <a:lnTo>
                  <a:pt x="42468" y="3784600"/>
                </a:lnTo>
                <a:lnTo>
                  <a:pt x="36944" y="3771900"/>
                </a:lnTo>
                <a:lnTo>
                  <a:pt x="74422" y="3771900"/>
                </a:lnTo>
                <a:lnTo>
                  <a:pt x="80391" y="3784600"/>
                </a:lnTo>
                <a:lnTo>
                  <a:pt x="85585" y="3784600"/>
                </a:lnTo>
                <a:lnTo>
                  <a:pt x="92075" y="3797300"/>
                </a:lnTo>
                <a:close/>
              </a:path>
              <a:path w="1058545" h="3848100">
                <a:moveTo>
                  <a:pt x="1010234" y="3797300"/>
                </a:moveTo>
                <a:lnTo>
                  <a:pt x="966469" y="3797300"/>
                </a:lnTo>
                <a:lnTo>
                  <a:pt x="972959" y="3784600"/>
                </a:lnTo>
                <a:lnTo>
                  <a:pt x="978154" y="3784600"/>
                </a:lnTo>
                <a:lnTo>
                  <a:pt x="984122" y="3771900"/>
                </a:lnTo>
                <a:lnTo>
                  <a:pt x="1021600" y="3771900"/>
                </a:lnTo>
                <a:lnTo>
                  <a:pt x="1016076" y="3784600"/>
                </a:lnTo>
                <a:lnTo>
                  <a:pt x="1010234" y="3797300"/>
                </a:lnTo>
                <a:close/>
              </a:path>
              <a:path w="1058545" h="3848100">
                <a:moveTo>
                  <a:pt x="111252" y="3810000"/>
                </a:moveTo>
                <a:lnTo>
                  <a:pt x="67665" y="3810000"/>
                </a:lnTo>
                <a:lnTo>
                  <a:pt x="60921" y="3797300"/>
                </a:lnTo>
                <a:lnTo>
                  <a:pt x="104063" y="3797300"/>
                </a:lnTo>
                <a:lnTo>
                  <a:pt x="111252" y="3810000"/>
                </a:lnTo>
                <a:close/>
              </a:path>
              <a:path w="1058545" h="3848100">
                <a:moveTo>
                  <a:pt x="990879" y="3810000"/>
                </a:moveTo>
                <a:lnTo>
                  <a:pt x="947293" y="3810000"/>
                </a:lnTo>
                <a:lnTo>
                  <a:pt x="954481" y="3797300"/>
                </a:lnTo>
                <a:lnTo>
                  <a:pt x="997623" y="3797300"/>
                </a:lnTo>
                <a:lnTo>
                  <a:pt x="990879" y="3810000"/>
                </a:lnTo>
                <a:close/>
              </a:path>
              <a:path w="1058545" h="3848100">
                <a:moveTo>
                  <a:pt x="139484" y="3822700"/>
                </a:moveTo>
                <a:lnTo>
                  <a:pt x="81978" y="3822700"/>
                </a:lnTo>
                <a:lnTo>
                  <a:pt x="74688" y="3810000"/>
                </a:lnTo>
                <a:lnTo>
                  <a:pt x="131508" y="3810000"/>
                </a:lnTo>
                <a:lnTo>
                  <a:pt x="139484" y="3822700"/>
                </a:lnTo>
                <a:close/>
              </a:path>
              <a:path w="1058545" h="3848100">
                <a:moveTo>
                  <a:pt x="146951" y="3822700"/>
                </a:moveTo>
                <a:lnTo>
                  <a:pt x="139484" y="3822700"/>
                </a:lnTo>
                <a:lnTo>
                  <a:pt x="138811" y="3810000"/>
                </a:lnTo>
                <a:lnTo>
                  <a:pt x="146951" y="3822700"/>
                </a:lnTo>
                <a:close/>
              </a:path>
              <a:path w="1058545" h="3848100">
                <a:moveTo>
                  <a:pt x="919060" y="3822700"/>
                </a:moveTo>
                <a:lnTo>
                  <a:pt x="911593" y="3822700"/>
                </a:lnTo>
                <a:lnTo>
                  <a:pt x="919733" y="3810000"/>
                </a:lnTo>
                <a:lnTo>
                  <a:pt x="919060" y="3822700"/>
                </a:lnTo>
                <a:close/>
              </a:path>
              <a:path w="1058545" h="3848100">
                <a:moveTo>
                  <a:pt x="976566" y="3822700"/>
                </a:moveTo>
                <a:lnTo>
                  <a:pt x="919060" y="3822700"/>
                </a:lnTo>
                <a:lnTo>
                  <a:pt x="927036" y="3810000"/>
                </a:lnTo>
                <a:lnTo>
                  <a:pt x="983856" y="3810000"/>
                </a:lnTo>
                <a:lnTo>
                  <a:pt x="976566" y="3822700"/>
                </a:lnTo>
                <a:close/>
              </a:path>
              <a:path w="1058545" h="3848100">
                <a:moveTo>
                  <a:pt x="961237" y="3835400"/>
                </a:moveTo>
                <a:lnTo>
                  <a:pt x="97307" y="3835400"/>
                </a:lnTo>
                <a:lnTo>
                  <a:pt x="89522" y="3822700"/>
                </a:lnTo>
                <a:lnTo>
                  <a:pt x="969022" y="3822700"/>
                </a:lnTo>
                <a:lnTo>
                  <a:pt x="961237" y="3835400"/>
                </a:lnTo>
                <a:close/>
              </a:path>
              <a:path w="1058545" h="3848100">
                <a:moveTo>
                  <a:pt x="927887" y="3848100"/>
                </a:moveTo>
                <a:lnTo>
                  <a:pt x="130657" y="3848100"/>
                </a:lnTo>
                <a:lnTo>
                  <a:pt x="122021" y="3835400"/>
                </a:lnTo>
                <a:lnTo>
                  <a:pt x="936523" y="3835400"/>
                </a:lnTo>
                <a:lnTo>
                  <a:pt x="927887" y="38481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916227" y="997902"/>
            <a:ext cx="993775" cy="2997200"/>
          </a:xfrm>
          <a:custGeom>
            <a:avLst/>
            <a:gdLst/>
            <a:ahLst/>
            <a:cxnLst/>
            <a:rect l="l" t="t" r="r" b="b"/>
            <a:pathLst>
              <a:path w="993775" h="2997200">
                <a:moveTo>
                  <a:pt x="886802" y="12700"/>
                </a:moveTo>
                <a:lnTo>
                  <a:pt x="106972" y="12700"/>
                </a:lnTo>
                <a:lnTo>
                  <a:pt x="114934" y="0"/>
                </a:lnTo>
                <a:lnTo>
                  <a:pt x="878839" y="0"/>
                </a:lnTo>
                <a:lnTo>
                  <a:pt x="886802" y="12700"/>
                </a:lnTo>
                <a:close/>
              </a:path>
              <a:path w="993775" h="2997200">
                <a:moveTo>
                  <a:pt x="916558" y="25400"/>
                </a:moveTo>
                <a:lnTo>
                  <a:pt x="77215" y="25400"/>
                </a:lnTo>
                <a:lnTo>
                  <a:pt x="84315" y="12700"/>
                </a:lnTo>
                <a:lnTo>
                  <a:pt x="909459" y="12700"/>
                </a:lnTo>
                <a:lnTo>
                  <a:pt x="916558" y="25400"/>
                </a:lnTo>
                <a:close/>
              </a:path>
              <a:path w="993775" h="2997200">
                <a:moveTo>
                  <a:pt x="117779" y="38100"/>
                </a:moveTo>
                <a:lnTo>
                  <a:pt x="63728" y="38100"/>
                </a:lnTo>
                <a:lnTo>
                  <a:pt x="70345" y="25400"/>
                </a:lnTo>
                <a:lnTo>
                  <a:pt x="125082" y="25400"/>
                </a:lnTo>
                <a:lnTo>
                  <a:pt x="117779" y="38100"/>
                </a:lnTo>
                <a:close/>
              </a:path>
              <a:path w="993775" h="2997200">
                <a:moveTo>
                  <a:pt x="930046" y="38100"/>
                </a:moveTo>
                <a:lnTo>
                  <a:pt x="875995" y="38100"/>
                </a:lnTo>
                <a:lnTo>
                  <a:pt x="868692" y="25400"/>
                </a:lnTo>
                <a:lnTo>
                  <a:pt x="923429" y="25400"/>
                </a:lnTo>
                <a:lnTo>
                  <a:pt x="930046" y="38100"/>
                </a:lnTo>
                <a:close/>
              </a:path>
              <a:path w="993775" h="2997200">
                <a:moveTo>
                  <a:pt x="92925" y="50800"/>
                </a:moveTo>
                <a:lnTo>
                  <a:pt x="51295" y="50800"/>
                </a:lnTo>
                <a:lnTo>
                  <a:pt x="57378" y="38100"/>
                </a:lnTo>
                <a:lnTo>
                  <a:pt x="99453" y="38100"/>
                </a:lnTo>
                <a:lnTo>
                  <a:pt x="92925" y="50800"/>
                </a:lnTo>
                <a:close/>
              </a:path>
              <a:path w="993775" h="2997200">
                <a:moveTo>
                  <a:pt x="942479" y="50800"/>
                </a:moveTo>
                <a:lnTo>
                  <a:pt x="900849" y="50800"/>
                </a:lnTo>
                <a:lnTo>
                  <a:pt x="894321" y="38100"/>
                </a:lnTo>
                <a:lnTo>
                  <a:pt x="936396" y="38100"/>
                </a:lnTo>
                <a:lnTo>
                  <a:pt x="942479" y="50800"/>
                </a:lnTo>
                <a:close/>
              </a:path>
              <a:path w="993775" h="2997200">
                <a:moveTo>
                  <a:pt x="76352" y="63500"/>
                </a:moveTo>
                <a:lnTo>
                  <a:pt x="40004" y="63500"/>
                </a:lnTo>
                <a:lnTo>
                  <a:pt x="45504" y="50800"/>
                </a:lnTo>
                <a:lnTo>
                  <a:pt x="82181" y="50800"/>
                </a:lnTo>
                <a:lnTo>
                  <a:pt x="76352" y="63500"/>
                </a:lnTo>
                <a:close/>
              </a:path>
              <a:path w="993775" h="2997200">
                <a:moveTo>
                  <a:pt x="953769" y="63500"/>
                </a:moveTo>
                <a:lnTo>
                  <a:pt x="917422" y="63500"/>
                </a:lnTo>
                <a:lnTo>
                  <a:pt x="911593" y="50800"/>
                </a:lnTo>
                <a:lnTo>
                  <a:pt x="948270" y="50800"/>
                </a:lnTo>
                <a:lnTo>
                  <a:pt x="953769" y="63500"/>
                </a:lnTo>
                <a:close/>
              </a:path>
              <a:path w="993775" h="2997200">
                <a:moveTo>
                  <a:pt x="66420" y="76200"/>
                </a:moveTo>
                <a:lnTo>
                  <a:pt x="29921" y="76200"/>
                </a:lnTo>
                <a:lnTo>
                  <a:pt x="34798" y="63500"/>
                </a:lnTo>
                <a:lnTo>
                  <a:pt x="71742" y="63500"/>
                </a:lnTo>
                <a:lnTo>
                  <a:pt x="66420" y="76200"/>
                </a:lnTo>
                <a:close/>
              </a:path>
              <a:path w="993775" h="2997200">
                <a:moveTo>
                  <a:pt x="963853" y="76200"/>
                </a:moveTo>
                <a:lnTo>
                  <a:pt x="927353" y="76200"/>
                </a:lnTo>
                <a:lnTo>
                  <a:pt x="922032" y="63500"/>
                </a:lnTo>
                <a:lnTo>
                  <a:pt x="958976" y="63500"/>
                </a:lnTo>
                <a:lnTo>
                  <a:pt x="963853" y="76200"/>
                </a:lnTo>
                <a:close/>
              </a:path>
              <a:path w="993775" h="2997200">
                <a:moveTo>
                  <a:pt x="53403" y="88900"/>
                </a:moveTo>
                <a:lnTo>
                  <a:pt x="21145" y="88900"/>
                </a:lnTo>
                <a:lnTo>
                  <a:pt x="25361" y="76200"/>
                </a:lnTo>
                <a:lnTo>
                  <a:pt x="57886" y="76200"/>
                </a:lnTo>
                <a:lnTo>
                  <a:pt x="53403" y="88900"/>
                </a:lnTo>
                <a:close/>
              </a:path>
              <a:path w="993775" h="2997200">
                <a:moveTo>
                  <a:pt x="972629" y="88900"/>
                </a:moveTo>
                <a:lnTo>
                  <a:pt x="940371" y="88900"/>
                </a:lnTo>
                <a:lnTo>
                  <a:pt x="935888" y="76200"/>
                </a:lnTo>
                <a:lnTo>
                  <a:pt x="968413" y="76200"/>
                </a:lnTo>
                <a:lnTo>
                  <a:pt x="972629" y="88900"/>
                </a:lnTo>
                <a:close/>
              </a:path>
              <a:path w="993775" h="2997200">
                <a:moveTo>
                  <a:pt x="39954" y="114300"/>
                </a:moveTo>
                <a:lnTo>
                  <a:pt x="10629" y="114300"/>
                </a:lnTo>
                <a:lnTo>
                  <a:pt x="13766" y="101600"/>
                </a:lnTo>
                <a:lnTo>
                  <a:pt x="17271" y="88900"/>
                </a:lnTo>
                <a:lnTo>
                  <a:pt x="49961" y="88900"/>
                </a:lnTo>
                <a:lnTo>
                  <a:pt x="46088" y="101600"/>
                </a:lnTo>
                <a:lnTo>
                  <a:pt x="43167" y="101600"/>
                </a:lnTo>
                <a:lnTo>
                  <a:pt x="39954" y="114300"/>
                </a:lnTo>
                <a:close/>
              </a:path>
              <a:path w="993775" h="2997200">
                <a:moveTo>
                  <a:pt x="983145" y="114300"/>
                </a:moveTo>
                <a:lnTo>
                  <a:pt x="953820" y="114300"/>
                </a:lnTo>
                <a:lnTo>
                  <a:pt x="950607" y="101600"/>
                </a:lnTo>
                <a:lnTo>
                  <a:pt x="947686" y="101600"/>
                </a:lnTo>
                <a:lnTo>
                  <a:pt x="943813" y="88900"/>
                </a:lnTo>
                <a:lnTo>
                  <a:pt x="976502" y="88900"/>
                </a:lnTo>
                <a:lnTo>
                  <a:pt x="980008" y="101600"/>
                </a:lnTo>
                <a:lnTo>
                  <a:pt x="983145" y="114300"/>
                </a:lnTo>
                <a:close/>
              </a:path>
              <a:path w="993775" h="2997200">
                <a:moveTo>
                  <a:pt x="31483" y="139700"/>
                </a:moveTo>
                <a:lnTo>
                  <a:pt x="3555" y="139700"/>
                </a:lnTo>
                <a:lnTo>
                  <a:pt x="5511" y="127000"/>
                </a:lnTo>
                <a:lnTo>
                  <a:pt x="7874" y="114300"/>
                </a:lnTo>
                <a:lnTo>
                  <a:pt x="37579" y="114300"/>
                </a:lnTo>
                <a:lnTo>
                  <a:pt x="35051" y="127000"/>
                </a:lnTo>
                <a:lnTo>
                  <a:pt x="33274" y="127000"/>
                </a:lnTo>
                <a:lnTo>
                  <a:pt x="31483" y="139700"/>
                </a:lnTo>
                <a:close/>
              </a:path>
              <a:path w="993775" h="2997200">
                <a:moveTo>
                  <a:pt x="990218" y="139700"/>
                </a:moveTo>
                <a:lnTo>
                  <a:pt x="962291" y="139700"/>
                </a:lnTo>
                <a:lnTo>
                  <a:pt x="960501" y="127000"/>
                </a:lnTo>
                <a:lnTo>
                  <a:pt x="958723" y="127000"/>
                </a:lnTo>
                <a:lnTo>
                  <a:pt x="956195" y="114300"/>
                </a:lnTo>
                <a:lnTo>
                  <a:pt x="985901" y="114300"/>
                </a:lnTo>
                <a:lnTo>
                  <a:pt x="988263" y="127000"/>
                </a:lnTo>
                <a:lnTo>
                  <a:pt x="990218" y="139700"/>
                </a:lnTo>
                <a:close/>
              </a:path>
              <a:path w="993775" h="2997200">
                <a:moveTo>
                  <a:pt x="28740" y="165100"/>
                </a:moveTo>
                <a:lnTo>
                  <a:pt x="228" y="165100"/>
                </a:lnTo>
                <a:lnTo>
                  <a:pt x="901" y="152400"/>
                </a:lnTo>
                <a:lnTo>
                  <a:pt x="2019" y="139700"/>
                </a:lnTo>
                <a:lnTo>
                  <a:pt x="31623" y="139700"/>
                </a:lnTo>
                <a:lnTo>
                  <a:pt x="30200" y="152400"/>
                </a:lnTo>
                <a:lnTo>
                  <a:pt x="29362" y="152400"/>
                </a:lnTo>
                <a:lnTo>
                  <a:pt x="28740" y="165100"/>
                </a:lnTo>
                <a:close/>
              </a:path>
              <a:path w="993775" h="2997200">
                <a:moveTo>
                  <a:pt x="993546" y="165100"/>
                </a:moveTo>
                <a:lnTo>
                  <a:pt x="965034" y="165100"/>
                </a:lnTo>
                <a:lnTo>
                  <a:pt x="964412" y="152400"/>
                </a:lnTo>
                <a:lnTo>
                  <a:pt x="963574" y="152400"/>
                </a:lnTo>
                <a:lnTo>
                  <a:pt x="962151" y="139700"/>
                </a:lnTo>
                <a:lnTo>
                  <a:pt x="991768" y="139700"/>
                </a:lnTo>
                <a:lnTo>
                  <a:pt x="992873" y="152400"/>
                </a:lnTo>
                <a:lnTo>
                  <a:pt x="993546" y="165100"/>
                </a:lnTo>
                <a:close/>
              </a:path>
              <a:path w="993775" h="2997200">
                <a:moveTo>
                  <a:pt x="30314" y="2844800"/>
                </a:moveTo>
                <a:lnTo>
                  <a:pt x="901" y="2844800"/>
                </a:lnTo>
                <a:lnTo>
                  <a:pt x="228" y="2832100"/>
                </a:lnTo>
                <a:lnTo>
                  <a:pt x="0" y="2819400"/>
                </a:lnTo>
                <a:lnTo>
                  <a:pt x="0" y="165100"/>
                </a:lnTo>
                <a:lnTo>
                  <a:pt x="28575" y="165100"/>
                </a:lnTo>
                <a:lnTo>
                  <a:pt x="28575" y="2819400"/>
                </a:lnTo>
                <a:lnTo>
                  <a:pt x="28778" y="2832100"/>
                </a:lnTo>
                <a:lnTo>
                  <a:pt x="29286" y="2832100"/>
                </a:lnTo>
                <a:lnTo>
                  <a:pt x="30314" y="2844800"/>
                </a:lnTo>
                <a:close/>
              </a:path>
              <a:path w="993775" h="2997200">
                <a:moveTo>
                  <a:pt x="992873" y="2844800"/>
                </a:moveTo>
                <a:lnTo>
                  <a:pt x="963460" y="2844800"/>
                </a:lnTo>
                <a:lnTo>
                  <a:pt x="964488" y="2832100"/>
                </a:lnTo>
                <a:lnTo>
                  <a:pt x="964996" y="2832100"/>
                </a:lnTo>
                <a:lnTo>
                  <a:pt x="965200" y="2819400"/>
                </a:lnTo>
                <a:lnTo>
                  <a:pt x="965200" y="165100"/>
                </a:lnTo>
                <a:lnTo>
                  <a:pt x="993775" y="165100"/>
                </a:lnTo>
                <a:lnTo>
                  <a:pt x="993775" y="2819400"/>
                </a:lnTo>
                <a:lnTo>
                  <a:pt x="993546" y="2832100"/>
                </a:lnTo>
                <a:lnTo>
                  <a:pt x="992873" y="2844800"/>
                </a:lnTo>
                <a:close/>
              </a:path>
              <a:path w="993775" h="2997200">
                <a:moveTo>
                  <a:pt x="35267" y="2870200"/>
                </a:moveTo>
                <a:lnTo>
                  <a:pt x="5511" y="2870200"/>
                </a:lnTo>
                <a:lnTo>
                  <a:pt x="3555" y="2857500"/>
                </a:lnTo>
                <a:lnTo>
                  <a:pt x="2019" y="2844800"/>
                </a:lnTo>
                <a:lnTo>
                  <a:pt x="30200" y="2844800"/>
                </a:lnTo>
                <a:lnTo>
                  <a:pt x="31623" y="2857500"/>
                </a:lnTo>
                <a:lnTo>
                  <a:pt x="33096" y="2857500"/>
                </a:lnTo>
                <a:lnTo>
                  <a:pt x="35267" y="2870200"/>
                </a:lnTo>
                <a:close/>
              </a:path>
              <a:path w="993775" h="2997200">
                <a:moveTo>
                  <a:pt x="988263" y="2870200"/>
                </a:moveTo>
                <a:lnTo>
                  <a:pt x="958507" y="2870200"/>
                </a:lnTo>
                <a:lnTo>
                  <a:pt x="960678" y="2857500"/>
                </a:lnTo>
                <a:lnTo>
                  <a:pt x="962151" y="2857500"/>
                </a:lnTo>
                <a:lnTo>
                  <a:pt x="963574" y="2844800"/>
                </a:lnTo>
                <a:lnTo>
                  <a:pt x="991768" y="2844800"/>
                </a:lnTo>
                <a:lnTo>
                  <a:pt x="990218" y="2857500"/>
                </a:lnTo>
                <a:lnTo>
                  <a:pt x="988263" y="2870200"/>
                </a:lnTo>
                <a:close/>
              </a:path>
              <a:path w="993775" h="2997200">
                <a:moveTo>
                  <a:pt x="46418" y="2895600"/>
                </a:moveTo>
                <a:lnTo>
                  <a:pt x="13766" y="2895600"/>
                </a:lnTo>
                <a:lnTo>
                  <a:pt x="10629" y="2882900"/>
                </a:lnTo>
                <a:lnTo>
                  <a:pt x="7874" y="2870200"/>
                </a:lnTo>
                <a:lnTo>
                  <a:pt x="37337" y="2870200"/>
                </a:lnTo>
                <a:lnTo>
                  <a:pt x="40220" y="2882900"/>
                </a:lnTo>
                <a:lnTo>
                  <a:pt x="42862" y="2882900"/>
                </a:lnTo>
                <a:lnTo>
                  <a:pt x="46418" y="2895600"/>
                </a:lnTo>
                <a:close/>
              </a:path>
              <a:path w="993775" h="2997200">
                <a:moveTo>
                  <a:pt x="980008" y="2895600"/>
                </a:moveTo>
                <a:lnTo>
                  <a:pt x="947356" y="2895600"/>
                </a:lnTo>
                <a:lnTo>
                  <a:pt x="950912" y="2882900"/>
                </a:lnTo>
                <a:lnTo>
                  <a:pt x="953554" y="2882900"/>
                </a:lnTo>
                <a:lnTo>
                  <a:pt x="956436" y="2870200"/>
                </a:lnTo>
                <a:lnTo>
                  <a:pt x="985901" y="2870200"/>
                </a:lnTo>
                <a:lnTo>
                  <a:pt x="983145" y="2882900"/>
                </a:lnTo>
                <a:lnTo>
                  <a:pt x="980008" y="2895600"/>
                </a:lnTo>
                <a:close/>
              </a:path>
              <a:path w="993775" h="2997200">
                <a:moveTo>
                  <a:pt x="53784" y="2908300"/>
                </a:moveTo>
                <a:lnTo>
                  <a:pt x="21145" y="2908300"/>
                </a:lnTo>
                <a:lnTo>
                  <a:pt x="17271" y="2895600"/>
                </a:lnTo>
                <a:lnTo>
                  <a:pt x="49606" y="2895600"/>
                </a:lnTo>
                <a:lnTo>
                  <a:pt x="53784" y="2908300"/>
                </a:lnTo>
                <a:close/>
              </a:path>
              <a:path w="993775" h="2997200">
                <a:moveTo>
                  <a:pt x="972629" y="2908300"/>
                </a:moveTo>
                <a:lnTo>
                  <a:pt x="939990" y="2908300"/>
                </a:lnTo>
                <a:lnTo>
                  <a:pt x="944168" y="2895600"/>
                </a:lnTo>
                <a:lnTo>
                  <a:pt x="976502" y="2895600"/>
                </a:lnTo>
                <a:lnTo>
                  <a:pt x="972629" y="2908300"/>
                </a:lnTo>
                <a:close/>
              </a:path>
              <a:path w="993775" h="2997200">
                <a:moveTo>
                  <a:pt x="62255" y="2921000"/>
                </a:moveTo>
                <a:lnTo>
                  <a:pt x="29921" y="2921000"/>
                </a:lnTo>
                <a:lnTo>
                  <a:pt x="25361" y="2908300"/>
                </a:lnTo>
                <a:lnTo>
                  <a:pt x="57480" y="2908300"/>
                </a:lnTo>
                <a:lnTo>
                  <a:pt x="62255" y="2921000"/>
                </a:lnTo>
                <a:close/>
              </a:path>
              <a:path w="993775" h="2997200">
                <a:moveTo>
                  <a:pt x="963853" y="2921000"/>
                </a:moveTo>
                <a:lnTo>
                  <a:pt x="931519" y="2921000"/>
                </a:lnTo>
                <a:lnTo>
                  <a:pt x="936294" y="2908300"/>
                </a:lnTo>
                <a:lnTo>
                  <a:pt x="968413" y="2908300"/>
                </a:lnTo>
                <a:lnTo>
                  <a:pt x="963853" y="2921000"/>
                </a:lnTo>
                <a:close/>
              </a:path>
              <a:path w="993775" h="2997200">
                <a:moveTo>
                  <a:pt x="76847" y="2933700"/>
                </a:moveTo>
                <a:lnTo>
                  <a:pt x="40004" y="2933700"/>
                </a:lnTo>
                <a:lnTo>
                  <a:pt x="34798" y="2921000"/>
                </a:lnTo>
                <a:lnTo>
                  <a:pt x="71259" y="2921000"/>
                </a:lnTo>
                <a:lnTo>
                  <a:pt x="76847" y="2933700"/>
                </a:lnTo>
                <a:close/>
              </a:path>
              <a:path w="993775" h="2997200">
                <a:moveTo>
                  <a:pt x="953769" y="2933700"/>
                </a:moveTo>
                <a:lnTo>
                  <a:pt x="916927" y="2933700"/>
                </a:lnTo>
                <a:lnTo>
                  <a:pt x="922515" y="2921000"/>
                </a:lnTo>
                <a:lnTo>
                  <a:pt x="958976" y="2921000"/>
                </a:lnTo>
                <a:lnTo>
                  <a:pt x="953769" y="2933700"/>
                </a:lnTo>
                <a:close/>
              </a:path>
              <a:path w="993775" h="2997200">
                <a:moveTo>
                  <a:pt x="93497" y="2946400"/>
                </a:moveTo>
                <a:lnTo>
                  <a:pt x="51295" y="2946400"/>
                </a:lnTo>
                <a:lnTo>
                  <a:pt x="45504" y="2933700"/>
                </a:lnTo>
                <a:lnTo>
                  <a:pt x="87185" y="2933700"/>
                </a:lnTo>
                <a:lnTo>
                  <a:pt x="93497" y="2946400"/>
                </a:lnTo>
                <a:close/>
              </a:path>
              <a:path w="993775" h="2997200">
                <a:moveTo>
                  <a:pt x="942479" y="2946400"/>
                </a:moveTo>
                <a:lnTo>
                  <a:pt x="900277" y="2946400"/>
                </a:lnTo>
                <a:lnTo>
                  <a:pt x="906589" y="2933700"/>
                </a:lnTo>
                <a:lnTo>
                  <a:pt x="948270" y="2933700"/>
                </a:lnTo>
                <a:lnTo>
                  <a:pt x="942479" y="2946400"/>
                </a:lnTo>
                <a:close/>
              </a:path>
              <a:path w="993775" h="2997200">
                <a:moveTo>
                  <a:pt x="111925" y="2959100"/>
                </a:moveTo>
                <a:lnTo>
                  <a:pt x="63728" y="2959100"/>
                </a:lnTo>
                <a:lnTo>
                  <a:pt x="57378" y="2946400"/>
                </a:lnTo>
                <a:lnTo>
                  <a:pt x="104990" y="2946400"/>
                </a:lnTo>
                <a:lnTo>
                  <a:pt x="111925" y="2959100"/>
                </a:lnTo>
                <a:close/>
              </a:path>
              <a:path w="993775" h="2997200">
                <a:moveTo>
                  <a:pt x="930046" y="2959100"/>
                </a:moveTo>
                <a:lnTo>
                  <a:pt x="881849" y="2959100"/>
                </a:lnTo>
                <a:lnTo>
                  <a:pt x="888784" y="2946400"/>
                </a:lnTo>
                <a:lnTo>
                  <a:pt x="936396" y="2946400"/>
                </a:lnTo>
                <a:lnTo>
                  <a:pt x="930046" y="2959100"/>
                </a:lnTo>
                <a:close/>
              </a:path>
              <a:path w="993775" h="2997200">
                <a:moveTo>
                  <a:pt x="145948" y="2971800"/>
                </a:moveTo>
                <a:lnTo>
                  <a:pt x="77215" y="2971800"/>
                </a:lnTo>
                <a:lnTo>
                  <a:pt x="70345" y="2959100"/>
                </a:lnTo>
                <a:lnTo>
                  <a:pt x="138163" y="2959100"/>
                </a:lnTo>
                <a:lnTo>
                  <a:pt x="145948" y="2971800"/>
                </a:lnTo>
                <a:close/>
              </a:path>
              <a:path w="993775" h="2997200">
                <a:moveTo>
                  <a:pt x="916558" y="2971800"/>
                </a:moveTo>
                <a:lnTo>
                  <a:pt x="847826" y="2971800"/>
                </a:lnTo>
                <a:lnTo>
                  <a:pt x="855611" y="2959100"/>
                </a:lnTo>
                <a:lnTo>
                  <a:pt x="923429" y="2959100"/>
                </a:lnTo>
                <a:lnTo>
                  <a:pt x="916558" y="2971800"/>
                </a:lnTo>
                <a:close/>
              </a:path>
              <a:path w="993775" h="2997200">
                <a:moveTo>
                  <a:pt x="894562" y="2984500"/>
                </a:moveTo>
                <a:lnTo>
                  <a:pt x="99212" y="2984500"/>
                </a:lnTo>
                <a:lnTo>
                  <a:pt x="91655" y="2971800"/>
                </a:lnTo>
                <a:lnTo>
                  <a:pt x="902119" y="2971800"/>
                </a:lnTo>
                <a:lnTo>
                  <a:pt x="894562" y="2984500"/>
                </a:lnTo>
                <a:close/>
              </a:path>
              <a:path w="993775" h="2997200">
                <a:moveTo>
                  <a:pt x="862380" y="2997200"/>
                </a:moveTo>
                <a:lnTo>
                  <a:pt x="131394" y="2997200"/>
                </a:lnTo>
                <a:lnTo>
                  <a:pt x="123075" y="2984500"/>
                </a:lnTo>
                <a:lnTo>
                  <a:pt x="870699" y="2984500"/>
                </a:lnTo>
                <a:lnTo>
                  <a:pt x="862380" y="29972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912995" y="996950"/>
            <a:ext cx="1081405" cy="3810000"/>
          </a:xfrm>
          <a:custGeom>
            <a:avLst/>
            <a:gdLst/>
            <a:ahLst/>
            <a:cxnLst/>
            <a:rect l="l" t="t" r="r" b="b"/>
            <a:pathLst>
              <a:path w="1081404" h="3810000">
                <a:moveTo>
                  <a:pt x="965517" y="12700"/>
                </a:moveTo>
                <a:lnTo>
                  <a:pt x="115887" y="12700"/>
                </a:lnTo>
                <a:lnTo>
                  <a:pt x="124510" y="0"/>
                </a:lnTo>
                <a:lnTo>
                  <a:pt x="956894" y="0"/>
                </a:lnTo>
                <a:lnTo>
                  <a:pt x="965517" y="12700"/>
                </a:lnTo>
                <a:close/>
              </a:path>
              <a:path w="1081404" h="3810000">
                <a:moveTo>
                  <a:pt x="990053" y="25400"/>
                </a:moveTo>
                <a:lnTo>
                  <a:pt x="91351" y="25400"/>
                </a:lnTo>
                <a:lnTo>
                  <a:pt x="99301" y="12700"/>
                </a:lnTo>
                <a:lnTo>
                  <a:pt x="982103" y="12700"/>
                </a:lnTo>
                <a:lnTo>
                  <a:pt x="990053" y="25400"/>
                </a:lnTo>
                <a:close/>
              </a:path>
              <a:path w="1081404" h="3810000">
                <a:moveTo>
                  <a:pt x="134010" y="38100"/>
                </a:moveTo>
                <a:lnTo>
                  <a:pt x="69049" y="38100"/>
                </a:lnTo>
                <a:lnTo>
                  <a:pt x="76212" y="25400"/>
                </a:lnTo>
                <a:lnTo>
                  <a:pt x="142163" y="25400"/>
                </a:lnTo>
                <a:lnTo>
                  <a:pt x="134010" y="38100"/>
                </a:lnTo>
                <a:close/>
              </a:path>
              <a:path w="1081404" h="3810000">
                <a:moveTo>
                  <a:pt x="1012355" y="38100"/>
                </a:moveTo>
                <a:lnTo>
                  <a:pt x="947394" y="38100"/>
                </a:lnTo>
                <a:lnTo>
                  <a:pt x="939241" y="25400"/>
                </a:lnTo>
                <a:lnTo>
                  <a:pt x="1005192" y="25400"/>
                </a:lnTo>
                <a:lnTo>
                  <a:pt x="1012355" y="38100"/>
                </a:lnTo>
                <a:close/>
              </a:path>
              <a:path w="1081404" h="3810000">
                <a:moveTo>
                  <a:pt x="105892" y="50800"/>
                </a:moveTo>
                <a:lnTo>
                  <a:pt x="55575" y="50800"/>
                </a:lnTo>
                <a:lnTo>
                  <a:pt x="62166" y="38100"/>
                </a:lnTo>
                <a:lnTo>
                  <a:pt x="113245" y="38100"/>
                </a:lnTo>
                <a:lnTo>
                  <a:pt x="105892" y="50800"/>
                </a:lnTo>
                <a:close/>
              </a:path>
              <a:path w="1081404" h="3810000">
                <a:moveTo>
                  <a:pt x="1025829" y="50800"/>
                </a:moveTo>
                <a:lnTo>
                  <a:pt x="975512" y="50800"/>
                </a:lnTo>
                <a:lnTo>
                  <a:pt x="968159" y="38100"/>
                </a:lnTo>
                <a:lnTo>
                  <a:pt x="1019238" y="38100"/>
                </a:lnTo>
                <a:lnTo>
                  <a:pt x="1025829" y="50800"/>
                </a:lnTo>
                <a:close/>
              </a:path>
              <a:path w="1081404" h="3810000">
                <a:moveTo>
                  <a:pt x="70218" y="76200"/>
                </a:moveTo>
                <a:lnTo>
                  <a:pt x="37706" y="76200"/>
                </a:lnTo>
                <a:lnTo>
                  <a:pt x="43332" y="63500"/>
                </a:lnTo>
                <a:lnTo>
                  <a:pt x="49301" y="50800"/>
                </a:lnTo>
                <a:lnTo>
                  <a:pt x="93599" y="50800"/>
                </a:lnTo>
                <a:lnTo>
                  <a:pt x="86969" y="63500"/>
                </a:lnTo>
                <a:lnTo>
                  <a:pt x="76022" y="63500"/>
                </a:lnTo>
                <a:lnTo>
                  <a:pt x="70218" y="76200"/>
                </a:lnTo>
                <a:close/>
              </a:path>
              <a:path w="1081404" h="3810000">
                <a:moveTo>
                  <a:pt x="1043698" y="76200"/>
                </a:moveTo>
                <a:lnTo>
                  <a:pt x="1011186" y="76200"/>
                </a:lnTo>
                <a:lnTo>
                  <a:pt x="1005382" y="63500"/>
                </a:lnTo>
                <a:lnTo>
                  <a:pt x="994435" y="63500"/>
                </a:lnTo>
                <a:lnTo>
                  <a:pt x="987805" y="50800"/>
                </a:lnTo>
                <a:lnTo>
                  <a:pt x="1032103" y="50800"/>
                </a:lnTo>
                <a:lnTo>
                  <a:pt x="1038072" y="63500"/>
                </a:lnTo>
                <a:lnTo>
                  <a:pt x="1043698" y="76200"/>
                </a:lnTo>
                <a:close/>
              </a:path>
              <a:path w="1081404" h="3810000">
                <a:moveTo>
                  <a:pt x="60375" y="88900"/>
                </a:moveTo>
                <a:lnTo>
                  <a:pt x="27482" y="88900"/>
                </a:lnTo>
                <a:lnTo>
                  <a:pt x="32410" y="76200"/>
                </a:lnTo>
                <a:lnTo>
                  <a:pt x="65595" y="76200"/>
                </a:lnTo>
                <a:lnTo>
                  <a:pt x="60375" y="88900"/>
                </a:lnTo>
                <a:close/>
              </a:path>
              <a:path w="1081404" h="3810000">
                <a:moveTo>
                  <a:pt x="1053922" y="88900"/>
                </a:moveTo>
                <a:lnTo>
                  <a:pt x="1021016" y="88900"/>
                </a:lnTo>
                <a:lnTo>
                  <a:pt x="1015809" y="76200"/>
                </a:lnTo>
                <a:lnTo>
                  <a:pt x="1048994" y="76200"/>
                </a:lnTo>
                <a:lnTo>
                  <a:pt x="1053922" y="88900"/>
                </a:lnTo>
                <a:close/>
              </a:path>
              <a:path w="1081404" h="3810000">
                <a:moveTo>
                  <a:pt x="44310" y="114300"/>
                </a:moveTo>
                <a:lnTo>
                  <a:pt x="14909" y="114300"/>
                </a:lnTo>
                <a:lnTo>
                  <a:pt x="18719" y="101600"/>
                </a:lnTo>
                <a:lnTo>
                  <a:pt x="22910" y="88900"/>
                </a:lnTo>
                <a:lnTo>
                  <a:pt x="56286" y="88900"/>
                </a:lnTo>
                <a:lnTo>
                  <a:pt x="51714" y="101600"/>
                </a:lnTo>
                <a:lnTo>
                  <a:pt x="48183" y="101600"/>
                </a:lnTo>
                <a:lnTo>
                  <a:pt x="44310" y="114300"/>
                </a:lnTo>
                <a:close/>
              </a:path>
              <a:path w="1081404" h="3810000">
                <a:moveTo>
                  <a:pt x="1066495" y="114300"/>
                </a:moveTo>
                <a:lnTo>
                  <a:pt x="1037094" y="114300"/>
                </a:lnTo>
                <a:lnTo>
                  <a:pt x="1033221" y="101600"/>
                </a:lnTo>
                <a:lnTo>
                  <a:pt x="1029690" y="101600"/>
                </a:lnTo>
                <a:lnTo>
                  <a:pt x="1025118" y="88900"/>
                </a:lnTo>
                <a:lnTo>
                  <a:pt x="1058494" y="88900"/>
                </a:lnTo>
                <a:lnTo>
                  <a:pt x="1062685" y="101600"/>
                </a:lnTo>
                <a:lnTo>
                  <a:pt x="1066495" y="114300"/>
                </a:lnTo>
                <a:close/>
              </a:path>
              <a:path w="1081404" h="3810000">
                <a:moveTo>
                  <a:pt x="35712" y="139700"/>
                </a:moveTo>
                <a:lnTo>
                  <a:pt x="5969" y="139700"/>
                </a:lnTo>
                <a:lnTo>
                  <a:pt x="8534" y="127000"/>
                </a:lnTo>
                <a:lnTo>
                  <a:pt x="11518" y="114300"/>
                </a:lnTo>
                <a:lnTo>
                  <a:pt x="41363" y="114300"/>
                </a:lnTo>
                <a:lnTo>
                  <a:pt x="38226" y="127000"/>
                </a:lnTo>
                <a:lnTo>
                  <a:pt x="38468" y="127000"/>
                </a:lnTo>
                <a:lnTo>
                  <a:pt x="35712" y="139700"/>
                </a:lnTo>
                <a:close/>
              </a:path>
              <a:path w="1081404" h="3810000">
                <a:moveTo>
                  <a:pt x="41097" y="127000"/>
                </a:moveTo>
                <a:lnTo>
                  <a:pt x="41363" y="114300"/>
                </a:lnTo>
                <a:lnTo>
                  <a:pt x="44615" y="114300"/>
                </a:lnTo>
                <a:lnTo>
                  <a:pt x="41097" y="127000"/>
                </a:lnTo>
                <a:close/>
              </a:path>
              <a:path w="1081404" h="3810000">
                <a:moveTo>
                  <a:pt x="1040307" y="127000"/>
                </a:moveTo>
                <a:lnTo>
                  <a:pt x="1036789" y="114300"/>
                </a:lnTo>
                <a:lnTo>
                  <a:pt x="1040041" y="114300"/>
                </a:lnTo>
                <a:lnTo>
                  <a:pt x="1040307" y="127000"/>
                </a:lnTo>
                <a:close/>
              </a:path>
              <a:path w="1081404" h="3810000">
                <a:moveTo>
                  <a:pt x="1075436" y="139700"/>
                </a:moveTo>
                <a:lnTo>
                  <a:pt x="1045692" y="139700"/>
                </a:lnTo>
                <a:lnTo>
                  <a:pt x="1042936" y="127000"/>
                </a:lnTo>
                <a:lnTo>
                  <a:pt x="1043177" y="127000"/>
                </a:lnTo>
                <a:lnTo>
                  <a:pt x="1040041" y="114300"/>
                </a:lnTo>
                <a:lnTo>
                  <a:pt x="1069886" y="114300"/>
                </a:lnTo>
                <a:lnTo>
                  <a:pt x="1072870" y="127000"/>
                </a:lnTo>
                <a:lnTo>
                  <a:pt x="1075436" y="139700"/>
                </a:lnTo>
                <a:close/>
              </a:path>
              <a:path w="1081404" h="3810000">
                <a:moveTo>
                  <a:pt x="28765" y="177800"/>
                </a:moveTo>
                <a:lnTo>
                  <a:pt x="241" y="177800"/>
                </a:lnTo>
                <a:lnTo>
                  <a:pt x="977" y="165100"/>
                </a:lnTo>
                <a:lnTo>
                  <a:pt x="2184" y="152400"/>
                </a:lnTo>
                <a:lnTo>
                  <a:pt x="3848" y="139700"/>
                </a:lnTo>
                <a:lnTo>
                  <a:pt x="33731" y="139700"/>
                </a:lnTo>
                <a:lnTo>
                  <a:pt x="31775" y="152400"/>
                </a:lnTo>
                <a:lnTo>
                  <a:pt x="30479" y="152400"/>
                </a:lnTo>
                <a:lnTo>
                  <a:pt x="29362" y="165100"/>
                </a:lnTo>
                <a:lnTo>
                  <a:pt x="28765" y="177800"/>
                </a:lnTo>
                <a:close/>
              </a:path>
              <a:path w="1081404" h="3810000">
                <a:moveTo>
                  <a:pt x="1081163" y="177800"/>
                </a:moveTo>
                <a:lnTo>
                  <a:pt x="1052639" y="177800"/>
                </a:lnTo>
                <a:lnTo>
                  <a:pt x="1051966" y="165100"/>
                </a:lnTo>
                <a:lnTo>
                  <a:pt x="1050925" y="152400"/>
                </a:lnTo>
                <a:lnTo>
                  <a:pt x="1049629" y="152400"/>
                </a:lnTo>
                <a:lnTo>
                  <a:pt x="1047673" y="139700"/>
                </a:lnTo>
                <a:lnTo>
                  <a:pt x="1077556" y="139700"/>
                </a:lnTo>
                <a:lnTo>
                  <a:pt x="1079220" y="152400"/>
                </a:lnTo>
                <a:lnTo>
                  <a:pt x="1080427" y="165100"/>
                </a:lnTo>
                <a:lnTo>
                  <a:pt x="1081163" y="177800"/>
                </a:lnTo>
                <a:close/>
              </a:path>
              <a:path w="1081404" h="3810000">
                <a:moveTo>
                  <a:pt x="30378" y="165100"/>
                </a:moveTo>
                <a:lnTo>
                  <a:pt x="30479" y="152400"/>
                </a:lnTo>
                <a:lnTo>
                  <a:pt x="31915" y="152400"/>
                </a:lnTo>
                <a:lnTo>
                  <a:pt x="30378" y="165100"/>
                </a:lnTo>
                <a:close/>
              </a:path>
              <a:path w="1081404" h="3810000">
                <a:moveTo>
                  <a:pt x="1051026" y="165100"/>
                </a:moveTo>
                <a:lnTo>
                  <a:pt x="1049489" y="152400"/>
                </a:lnTo>
                <a:lnTo>
                  <a:pt x="1050925" y="152400"/>
                </a:lnTo>
                <a:lnTo>
                  <a:pt x="1051026" y="165100"/>
                </a:lnTo>
                <a:close/>
              </a:path>
              <a:path w="1081404" h="3810000">
                <a:moveTo>
                  <a:pt x="31915" y="3657600"/>
                </a:moveTo>
                <a:lnTo>
                  <a:pt x="2184" y="3657600"/>
                </a:lnTo>
                <a:lnTo>
                  <a:pt x="977" y="3644900"/>
                </a:lnTo>
                <a:lnTo>
                  <a:pt x="241" y="3632200"/>
                </a:lnTo>
                <a:lnTo>
                  <a:pt x="0" y="3619500"/>
                </a:lnTo>
                <a:lnTo>
                  <a:pt x="0" y="177800"/>
                </a:lnTo>
                <a:lnTo>
                  <a:pt x="28575" y="177800"/>
                </a:lnTo>
                <a:lnTo>
                  <a:pt x="28575" y="3619500"/>
                </a:lnTo>
                <a:lnTo>
                  <a:pt x="28803" y="3632200"/>
                </a:lnTo>
                <a:lnTo>
                  <a:pt x="29438" y="3644900"/>
                </a:lnTo>
                <a:lnTo>
                  <a:pt x="30378" y="3644900"/>
                </a:lnTo>
                <a:lnTo>
                  <a:pt x="31915" y="3657600"/>
                </a:lnTo>
                <a:close/>
              </a:path>
              <a:path w="1081404" h="3810000">
                <a:moveTo>
                  <a:pt x="1079220" y="3657600"/>
                </a:moveTo>
                <a:lnTo>
                  <a:pt x="1049489" y="3657600"/>
                </a:lnTo>
                <a:lnTo>
                  <a:pt x="1051026" y="3644900"/>
                </a:lnTo>
                <a:lnTo>
                  <a:pt x="1051966" y="3644900"/>
                </a:lnTo>
                <a:lnTo>
                  <a:pt x="1052639" y="3632200"/>
                </a:lnTo>
                <a:lnTo>
                  <a:pt x="1052829" y="3619500"/>
                </a:lnTo>
                <a:lnTo>
                  <a:pt x="1052829" y="177800"/>
                </a:lnTo>
                <a:lnTo>
                  <a:pt x="1081404" y="177800"/>
                </a:lnTo>
                <a:lnTo>
                  <a:pt x="1081404" y="3619500"/>
                </a:lnTo>
                <a:lnTo>
                  <a:pt x="1081163" y="3632200"/>
                </a:lnTo>
                <a:lnTo>
                  <a:pt x="1080427" y="3644900"/>
                </a:lnTo>
                <a:lnTo>
                  <a:pt x="1079220" y="3657600"/>
                </a:lnTo>
                <a:close/>
              </a:path>
              <a:path w="1081404" h="3810000">
                <a:moveTo>
                  <a:pt x="44615" y="3695700"/>
                </a:moveTo>
                <a:lnTo>
                  <a:pt x="11518" y="3695700"/>
                </a:lnTo>
                <a:lnTo>
                  <a:pt x="8534" y="3683000"/>
                </a:lnTo>
                <a:lnTo>
                  <a:pt x="5969" y="3670300"/>
                </a:lnTo>
                <a:lnTo>
                  <a:pt x="3848" y="3657600"/>
                </a:lnTo>
                <a:lnTo>
                  <a:pt x="31775" y="3657600"/>
                </a:lnTo>
                <a:lnTo>
                  <a:pt x="33731" y="3670300"/>
                </a:lnTo>
                <a:lnTo>
                  <a:pt x="35712" y="3670300"/>
                </a:lnTo>
                <a:lnTo>
                  <a:pt x="38468" y="3683000"/>
                </a:lnTo>
                <a:lnTo>
                  <a:pt x="41097" y="3683000"/>
                </a:lnTo>
                <a:lnTo>
                  <a:pt x="44615" y="3695700"/>
                </a:lnTo>
                <a:close/>
              </a:path>
              <a:path w="1081404" h="3810000">
                <a:moveTo>
                  <a:pt x="1069886" y="3695700"/>
                </a:moveTo>
                <a:lnTo>
                  <a:pt x="1036789" y="3695700"/>
                </a:lnTo>
                <a:lnTo>
                  <a:pt x="1040307" y="3683000"/>
                </a:lnTo>
                <a:lnTo>
                  <a:pt x="1042936" y="3683000"/>
                </a:lnTo>
                <a:lnTo>
                  <a:pt x="1045692" y="3670300"/>
                </a:lnTo>
                <a:lnTo>
                  <a:pt x="1047673" y="3670300"/>
                </a:lnTo>
                <a:lnTo>
                  <a:pt x="1049629" y="3657600"/>
                </a:lnTo>
                <a:lnTo>
                  <a:pt x="1077556" y="3657600"/>
                </a:lnTo>
                <a:lnTo>
                  <a:pt x="1075436" y="3670300"/>
                </a:lnTo>
                <a:lnTo>
                  <a:pt x="1072870" y="3683000"/>
                </a:lnTo>
                <a:lnTo>
                  <a:pt x="1069886" y="3695700"/>
                </a:lnTo>
                <a:close/>
              </a:path>
              <a:path w="1081404" h="3810000">
                <a:moveTo>
                  <a:pt x="56286" y="3721100"/>
                </a:moveTo>
                <a:lnTo>
                  <a:pt x="22910" y="3721100"/>
                </a:lnTo>
                <a:lnTo>
                  <a:pt x="18719" y="3708400"/>
                </a:lnTo>
                <a:lnTo>
                  <a:pt x="14909" y="3695700"/>
                </a:lnTo>
                <a:lnTo>
                  <a:pt x="47853" y="3695700"/>
                </a:lnTo>
                <a:lnTo>
                  <a:pt x="52082" y="3708400"/>
                </a:lnTo>
                <a:lnTo>
                  <a:pt x="51714" y="3708400"/>
                </a:lnTo>
                <a:lnTo>
                  <a:pt x="56286" y="3721100"/>
                </a:lnTo>
                <a:close/>
              </a:path>
              <a:path w="1081404" h="3810000">
                <a:moveTo>
                  <a:pt x="1058494" y="3721100"/>
                </a:moveTo>
                <a:lnTo>
                  <a:pt x="1025118" y="3721100"/>
                </a:lnTo>
                <a:lnTo>
                  <a:pt x="1029690" y="3708400"/>
                </a:lnTo>
                <a:lnTo>
                  <a:pt x="1029322" y="3708400"/>
                </a:lnTo>
                <a:lnTo>
                  <a:pt x="1033551" y="3695700"/>
                </a:lnTo>
                <a:lnTo>
                  <a:pt x="1066495" y="3695700"/>
                </a:lnTo>
                <a:lnTo>
                  <a:pt x="1062685" y="3708400"/>
                </a:lnTo>
                <a:lnTo>
                  <a:pt x="1058494" y="3721100"/>
                </a:lnTo>
                <a:close/>
              </a:path>
              <a:path w="1081404" h="3810000">
                <a:moveTo>
                  <a:pt x="60794" y="3721100"/>
                </a:moveTo>
                <a:lnTo>
                  <a:pt x="56286" y="3721100"/>
                </a:lnTo>
                <a:lnTo>
                  <a:pt x="55905" y="3708400"/>
                </a:lnTo>
                <a:lnTo>
                  <a:pt x="60794" y="3721100"/>
                </a:lnTo>
                <a:close/>
              </a:path>
              <a:path w="1081404" h="3810000">
                <a:moveTo>
                  <a:pt x="1025118" y="3721100"/>
                </a:moveTo>
                <a:lnTo>
                  <a:pt x="1020610" y="3721100"/>
                </a:lnTo>
                <a:lnTo>
                  <a:pt x="1025499" y="3708400"/>
                </a:lnTo>
                <a:lnTo>
                  <a:pt x="1025118" y="3721100"/>
                </a:lnTo>
                <a:close/>
              </a:path>
              <a:path w="1081404" h="3810000">
                <a:moveTo>
                  <a:pt x="65595" y="3733800"/>
                </a:moveTo>
                <a:lnTo>
                  <a:pt x="32410" y="3733800"/>
                </a:lnTo>
                <a:lnTo>
                  <a:pt x="27482" y="3721100"/>
                </a:lnTo>
                <a:lnTo>
                  <a:pt x="60375" y="3721100"/>
                </a:lnTo>
                <a:lnTo>
                  <a:pt x="65595" y="3733800"/>
                </a:lnTo>
                <a:close/>
              </a:path>
              <a:path w="1081404" h="3810000">
                <a:moveTo>
                  <a:pt x="70675" y="3733800"/>
                </a:moveTo>
                <a:lnTo>
                  <a:pt x="65595" y="3733800"/>
                </a:lnTo>
                <a:lnTo>
                  <a:pt x="65150" y="3721100"/>
                </a:lnTo>
                <a:lnTo>
                  <a:pt x="70675" y="3733800"/>
                </a:lnTo>
                <a:close/>
              </a:path>
              <a:path w="1081404" h="3810000">
                <a:moveTo>
                  <a:pt x="1015809" y="3733800"/>
                </a:moveTo>
                <a:lnTo>
                  <a:pt x="1010729" y="3733800"/>
                </a:lnTo>
                <a:lnTo>
                  <a:pt x="1016253" y="3721100"/>
                </a:lnTo>
                <a:lnTo>
                  <a:pt x="1015809" y="3733800"/>
                </a:lnTo>
                <a:close/>
              </a:path>
              <a:path w="1081404" h="3810000">
                <a:moveTo>
                  <a:pt x="1048994" y="3733800"/>
                </a:moveTo>
                <a:lnTo>
                  <a:pt x="1015809" y="3733800"/>
                </a:lnTo>
                <a:lnTo>
                  <a:pt x="1021016" y="3721100"/>
                </a:lnTo>
                <a:lnTo>
                  <a:pt x="1053922" y="3721100"/>
                </a:lnTo>
                <a:lnTo>
                  <a:pt x="1048994" y="3733800"/>
                </a:lnTo>
                <a:close/>
              </a:path>
              <a:path w="1081404" h="3810000">
                <a:moveTo>
                  <a:pt x="81635" y="3746500"/>
                </a:moveTo>
                <a:lnTo>
                  <a:pt x="43332" y="3746500"/>
                </a:lnTo>
                <a:lnTo>
                  <a:pt x="37706" y="3733800"/>
                </a:lnTo>
                <a:lnTo>
                  <a:pt x="75539" y="3733800"/>
                </a:lnTo>
                <a:lnTo>
                  <a:pt x="81635" y="3746500"/>
                </a:lnTo>
                <a:close/>
              </a:path>
              <a:path w="1081404" h="3810000">
                <a:moveTo>
                  <a:pt x="1038072" y="3746500"/>
                </a:moveTo>
                <a:lnTo>
                  <a:pt x="999769" y="3746500"/>
                </a:lnTo>
                <a:lnTo>
                  <a:pt x="1005865" y="3733800"/>
                </a:lnTo>
                <a:lnTo>
                  <a:pt x="1043698" y="3733800"/>
                </a:lnTo>
                <a:lnTo>
                  <a:pt x="1038072" y="3746500"/>
                </a:lnTo>
                <a:close/>
              </a:path>
              <a:path w="1081404" h="3810000">
                <a:moveTo>
                  <a:pt x="93599" y="3759200"/>
                </a:moveTo>
                <a:lnTo>
                  <a:pt x="55575" y="3759200"/>
                </a:lnTo>
                <a:lnTo>
                  <a:pt x="49301" y="3746500"/>
                </a:lnTo>
                <a:lnTo>
                  <a:pt x="86969" y="3746500"/>
                </a:lnTo>
                <a:lnTo>
                  <a:pt x="93599" y="3759200"/>
                </a:lnTo>
                <a:close/>
              </a:path>
              <a:path w="1081404" h="3810000">
                <a:moveTo>
                  <a:pt x="1025829" y="3759200"/>
                </a:moveTo>
                <a:lnTo>
                  <a:pt x="987805" y="3759200"/>
                </a:lnTo>
                <a:lnTo>
                  <a:pt x="994435" y="3746500"/>
                </a:lnTo>
                <a:lnTo>
                  <a:pt x="1032103" y="3746500"/>
                </a:lnTo>
                <a:lnTo>
                  <a:pt x="1025829" y="3759200"/>
                </a:lnTo>
                <a:close/>
              </a:path>
              <a:path w="1081404" h="3810000">
                <a:moveTo>
                  <a:pt x="113245" y="3771900"/>
                </a:moveTo>
                <a:lnTo>
                  <a:pt x="69049" y="3771900"/>
                </a:lnTo>
                <a:lnTo>
                  <a:pt x="62166" y="3759200"/>
                </a:lnTo>
                <a:lnTo>
                  <a:pt x="105892" y="3759200"/>
                </a:lnTo>
                <a:lnTo>
                  <a:pt x="113245" y="3771900"/>
                </a:lnTo>
                <a:close/>
              </a:path>
              <a:path w="1081404" h="3810000">
                <a:moveTo>
                  <a:pt x="1012355" y="3771900"/>
                </a:moveTo>
                <a:lnTo>
                  <a:pt x="968159" y="3771900"/>
                </a:lnTo>
                <a:lnTo>
                  <a:pt x="975512" y="3759200"/>
                </a:lnTo>
                <a:lnTo>
                  <a:pt x="1019238" y="3759200"/>
                </a:lnTo>
                <a:lnTo>
                  <a:pt x="1012355" y="3771900"/>
                </a:lnTo>
                <a:close/>
              </a:path>
              <a:path w="1081404" h="3810000">
                <a:moveTo>
                  <a:pt x="142163" y="3784600"/>
                </a:moveTo>
                <a:lnTo>
                  <a:pt x="83654" y="3784600"/>
                </a:lnTo>
                <a:lnTo>
                  <a:pt x="76212" y="3771900"/>
                </a:lnTo>
                <a:lnTo>
                  <a:pt x="134010" y="3771900"/>
                </a:lnTo>
                <a:lnTo>
                  <a:pt x="142163" y="3784600"/>
                </a:lnTo>
                <a:close/>
              </a:path>
              <a:path w="1081404" h="3810000">
                <a:moveTo>
                  <a:pt x="997750" y="3784600"/>
                </a:moveTo>
                <a:lnTo>
                  <a:pt x="939241" y="3784600"/>
                </a:lnTo>
                <a:lnTo>
                  <a:pt x="947394" y="3771900"/>
                </a:lnTo>
                <a:lnTo>
                  <a:pt x="1005192" y="3771900"/>
                </a:lnTo>
                <a:lnTo>
                  <a:pt x="997750" y="3784600"/>
                </a:lnTo>
                <a:close/>
              </a:path>
              <a:path w="1081404" h="3810000">
                <a:moveTo>
                  <a:pt x="982103" y="3797300"/>
                </a:moveTo>
                <a:lnTo>
                  <a:pt x="99301" y="3797300"/>
                </a:lnTo>
                <a:lnTo>
                  <a:pt x="91351" y="3784600"/>
                </a:lnTo>
                <a:lnTo>
                  <a:pt x="990053" y="3784600"/>
                </a:lnTo>
                <a:lnTo>
                  <a:pt x="982103" y="3797300"/>
                </a:lnTo>
                <a:close/>
              </a:path>
              <a:path w="1081404" h="3810000">
                <a:moveTo>
                  <a:pt x="948067" y="3810000"/>
                </a:moveTo>
                <a:lnTo>
                  <a:pt x="133337" y="3810000"/>
                </a:lnTo>
                <a:lnTo>
                  <a:pt x="124510" y="3797300"/>
                </a:lnTo>
                <a:lnTo>
                  <a:pt x="956894" y="3797300"/>
                </a:lnTo>
                <a:lnTo>
                  <a:pt x="948067" y="38100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273040" y="4820285"/>
            <a:ext cx="361315" cy="376555"/>
          </a:xfrm>
          <a:custGeom>
            <a:avLst/>
            <a:gdLst/>
            <a:ahLst/>
            <a:cxnLst/>
            <a:rect l="l" t="t" r="r" b="b"/>
            <a:pathLst>
              <a:path w="361314" h="376554">
                <a:moveTo>
                  <a:pt x="181356" y="376427"/>
                </a:moveTo>
                <a:lnTo>
                  <a:pt x="0" y="196596"/>
                </a:lnTo>
                <a:lnTo>
                  <a:pt x="91439" y="196596"/>
                </a:lnTo>
                <a:lnTo>
                  <a:pt x="91439" y="0"/>
                </a:lnTo>
                <a:lnTo>
                  <a:pt x="271272" y="0"/>
                </a:lnTo>
                <a:lnTo>
                  <a:pt x="271272" y="196596"/>
                </a:lnTo>
                <a:lnTo>
                  <a:pt x="361188" y="196596"/>
                </a:lnTo>
                <a:lnTo>
                  <a:pt x="181356" y="376427"/>
                </a:lnTo>
                <a:close/>
              </a:path>
            </a:pathLst>
          </a:custGeom>
          <a:solidFill>
            <a:srgbClr val="F7BEC6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258435" y="4814570"/>
            <a:ext cx="391795" cy="391795"/>
          </a:xfrm>
          <a:custGeom>
            <a:avLst/>
            <a:gdLst/>
            <a:ahLst/>
            <a:cxnLst/>
            <a:rect l="l" t="t" r="r" b="b"/>
            <a:pathLst>
              <a:path w="391795" h="391795">
                <a:moveTo>
                  <a:pt x="99148" y="201929"/>
                </a:moveTo>
                <a:lnTo>
                  <a:pt x="99148" y="0"/>
                </a:lnTo>
                <a:lnTo>
                  <a:pt x="292188" y="0"/>
                </a:lnTo>
                <a:lnTo>
                  <a:pt x="292188" y="6350"/>
                </a:lnTo>
                <a:lnTo>
                  <a:pt x="111848" y="6350"/>
                </a:lnTo>
                <a:lnTo>
                  <a:pt x="105498" y="12700"/>
                </a:lnTo>
                <a:lnTo>
                  <a:pt x="111848" y="12700"/>
                </a:lnTo>
                <a:lnTo>
                  <a:pt x="111848" y="195579"/>
                </a:lnTo>
                <a:lnTo>
                  <a:pt x="105498" y="195579"/>
                </a:lnTo>
                <a:lnTo>
                  <a:pt x="99148" y="201929"/>
                </a:lnTo>
                <a:close/>
              </a:path>
              <a:path w="391795" h="391795">
                <a:moveTo>
                  <a:pt x="111848" y="12700"/>
                </a:moveTo>
                <a:lnTo>
                  <a:pt x="105498" y="12700"/>
                </a:lnTo>
                <a:lnTo>
                  <a:pt x="111848" y="6350"/>
                </a:lnTo>
                <a:lnTo>
                  <a:pt x="111848" y="12700"/>
                </a:lnTo>
                <a:close/>
              </a:path>
              <a:path w="391795" h="391795">
                <a:moveTo>
                  <a:pt x="279488" y="12700"/>
                </a:moveTo>
                <a:lnTo>
                  <a:pt x="111848" y="12700"/>
                </a:lnTo>
                <a:lnTo>
                  <a:pt x="111848" y="6350"/>
                </a:lnTo>
                <a:lnTo>
                  <a:pt x="279488" y="6350"/>
                </a:lnTo>
                <a:lnTo>
                  <a:pt x="279488" y="12700"/>
                </a:lnTo>
                <a:close/>
              </a:path>
              <a:path w="391795" h="391795">
                <a:moveTo>
                  <a:pt x="360667" y="208279"/>
                </a:moveTo>
                <a:lnTo>
                  <a:pt x="279488" y="208279"/>
                </a:lnTo>
                <a:lnTo>
                  <a:pt x="279488" y="6350"/>
                </a:lnTo>
                <a:lnTo>
                  <a:pt x="285838" y="12700"/>
                </a:lnTo>
                <a:lnTo>
                  <a:pt x="292188" y="12700"/>
                </a:lnTo>
                <a:lnTo>
                  <a:pt x="292188" y="195579"/>
                </a:lnTo>
                <a:lnTo>
                  <a:pt x="285838" y="195579"/>
                </a:lnTo>
                <a:lnTo>
                  <a:pt x="292188" y="201929"/>
                </a:lnTo>
                <a:lnTo>
                  <a:pt x="367017" y="201929"/>
                </a:lnTo>
                <a:lnTo>
                  <a:pt x="360667" y="208279"/>
                </a:lnTo>
                <a:close/>
              </a:path>
              <a:path w="391795" h="391795">
                <a:moveTo>
                  <a:pt x="292188" y="12700"/>
                </a:moveTo>
                <a:lnTo>
                  <a:pt x="285838" y="12700"/>
                </a:lnTo>
                <a:lnTo>
                  <a:pt x="279488" y="6350"/>
                </a:lnTo>
                <a:lnTo>
                  <a:pt x="292188" y="6350"/>
                </a:lnTo>
                <a:lnTo>
                  <a:pt x="292188" y="12700"/>
                </a:lnTo>
                <a:close/>
              </a:path>
              <a:path w="391795" h="391795">
                <a:moveTo>
                  <a:pt x="195668" y="391248"/>
                </a:moveTo>
                <a:lnTo>
                  <a:pt x="0" y="195579"/>
                </a:lnTo>
                <a:lnTo>
                  <a:pt x="99148" y="195579"/>
                </a:lnTo>
                <a:lnTo>
                  <a:pt x="99148" y="197434"/>
                </a:lnTo>
                <a:lnTo>
                  <a:pt x="19824" y="197434"/>
                </a:lnTo>
                <a:lnTo>
                  <a:pt x="15328" y="208279"/>
                </a:lnTo>
                <a:lnTo>
                  <a:pt x="30670" y="208279"/>
                </a:lnTo>
                <a:lnTo>
                  <a:pt x="195668" y="373278"/>
                </a:lnTo>
                <a:lnTo>
                  <a:pt x="191173" y="377774"/>
                </a:lnTo>
                <a:lnTo>
                  <a:pt x="209143" y="377774"/>
                </a:lnTo>
                <a:lnTo>
                  <a:pt x="195668" y="391248"/>
                </a:lnTo>
                <a:close/>
              </a:path>
              <a:path w="391795" h="391795">
                <a:moveTo>
                  <a:pt x="111848" y="201929"/>
                </a:moveTo>
                <a:lnTo>
                  <a:pt x="99148" y="201929"/>
                </a:lnTo>
                <a:lnTo>
                  <a:pt x="105498" y="195579"/>
                </a:lnTo>
                <a:lnTo>
                  <a:pt x="111848" y="195579"/>
                </a:lnTo>
                <a:lnTo>
                  <a:pt x="111848" y="201929"/>
                </a:lnTo>
                <a:close/>
              </a:path>
              <a:path w="391795" h="391795">
                <a:moveTo>
                  <a:pt x="292188" y="201929"/>
                </a:moveTo>
                <a:lnTo>
                  <a:pt x="285838" y="195579"/>
                </a:lnTo>
                <a:lnTo>
                  <a:pt x="292188" y="195579"/>
                </a:lnTo>
                <a:lnTo>
                  <a:pt x="292188" y="201929"/>
                </a:lnTo>
                <a:close/>
              </a:path>
              <a:path w="391795" h="391795">
                <a:moveTo>
                  <a:pt x="367017" y="201929"/>
                </a:moveTo>
                <a:lnTo>
                  <a:pt x="292188" y="201929"/>
                </a:lnTo>
                <a:lnTo>
                  <a:pt x="292188" y="195579"/>
                </a:lnTo>
                <a:lnTo>
                  <a:pt x="391337" y="195579"/>
                </a:lnTo>
                <a:lnTo>
                  <a:pt x="389483" y="197434"/>
                </a:lnTo>
                <a:lnTo>
                  <a:pt x="371513" y="197434"/>
                </a:lnTo>
                <a:lnTo>
                  <a:pt x="367017" y="201929"/>
                </a:lnTo>
                <a:close/>
              </a:path>
              <a:path w="391795" h="391795">
                <a:moveTo>
                  <a:pt x="30670" y="208279"/>
                </a:moveTo>
                <a:lnTo>
                  <a:pt x="15328" y="208279"/>
                </a:lnTo>
                <a:lnTo>
                  <a:pt x="19824" y="197434"/>
                </a:lnTo>
                <a:lnTo>
                  <a:pt x="30670" y="208279"/>
                </a:lnTo>
                <a:close/>
              </a:path>
              <a:path w="391795" h="391795">
                <a:moveTo>
                  <a:pt x="111848" y="208279"/>
                </a:moveTo>
                <a:lnTo>
                  <a:pt x="30670" y="208279"/>
                </a:lnTo>
                <a:lnTo>
                  <a:pt x="19824" y="197434"/>
                </a:lnTo>
                <a:lnTo>
                  <a:pt x="99148" y="197434"/>
                </a:lnTo>
                <a:lnTo>
                  <a:pt x="99148" y="201929"/>
                </a:lnTo>
                <a:lnTo>
                  <a:pt x="111848" y="201929"/>
                </a:lnTo>
                <a:lnTo>
                  <a:pt x="111848" y="208279"/>
                </a:lnTo>
                <a:close/>
              </a:path>
              <a:path w="391795" h="391795">
                <a:moveTo>
                  <a:pt x="209143" y="377774"/>
                </a:moveTo>
                <a:lnTo>
                  <a:pt x="200164" y="377774"/>
                </a:lnTo>
                <a:lnTo>
                  <a:pt x="195668" y="373278"/>
                </a:lnTo>
                <a:lnTo>
                  <a:pt x="371513" y="197434"/>
                </a:lnTo>
                <a:lnTo>
                  <a:pt x="376008" y="208279"/>
                </a:lnTo>
                <a:lnTo>
                  <a:pt x="378637" y="208279"/>
                </a:lnTo>
                <a:lnTo>
                  <a:pt x="209143" y="377774"/>
                </a:lnTo>
                <a:close/>
              </a:path>
              <a:path w="391795" h="391795">
                <a:moveTo>
                  <a:pt x="378637" y="208279"/>
                </a:moveTo>
                <a:lnTo>
                  <a:pt x="376008" y="208279"/>
                </a:lnTo>
                <a:lnTo>
                  <a:pt x="371513" y="197434"/>
                </a:lnTo>
                <a:lnTo>
                  <a:pt x="389483" y="197434"/>
                </a:lnTo>
                <a:lnTo>
                  <a:pt x="378637" y="208279"/>
                </a:lnTo>
                <a:close/>
              </a:path>
              <a:path w="391795" h="391795">
                <a:moveTo>
                  <a:pt x="200164" y="377774"/>
                </a:moveTo>
                <a:lnTo>
                  <a:pt x="191173" y="377774"/>
                </a:lnTo>
                <a:lnTo>
                  <a:pt x="195668" y="373278"/>
                </a:lnTo>
                <a:lnTo>
                  <a:pt x="200164" y="377774"/>
                </a:lnTo>
                <a:close/>
              </a:path>
            </a:pathLst>
          </a:custGeom>
          <a:solidFill>
            <a:srgbClr val="3D85A8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791267" y="976947"/>
            <a:ext cx="730885" cy="3848100"/>
          </a:xfrm>
          <a:custGeom>
            <a:avLst/>
            <a:gdLst/>
            <a:ahLst/>
            <a:cxnLst/>
            <a:rect l="l" t="t" r="r" b="b"/>
            <a:pathLst>
              <a:path w="730885" h="3848100">
                <a:moveTo>
                  <a:pt x="656488" y="12699"/>
                </a:moveTo>
                <a:lnTo>
                  <a:pt x="74396" y="12699"/>
                </a:lnTo>
                <a:lnTo>
                  <a:pt x="80213" y="0"/>
                </a:lnTo>
                <a:lnTo>
                  <a:pt x="650671" y="0"/>
                </a:lnTo>
                <a:lnTo>
                  <a:pt x="656488" y="12699"/>
                </a:lnTo>
                <a:close/>
              </a:path>
              <a:path w="730885" h="3848100">
                <a:moveTo>
                  <a:pt x="678141" y="25399"/>
                </a:moveTo>
                <a:lnTo>
                  <a:pt x="52743" y="25399"/>
                </a:lnTo>
                <a:lnTo>
                  <a:pt x="57899" y="12699"/>
                </a:lnTo>
                <a:lnTo>
                  <a:pt x="672985" y="12699"/>
                </a:lnTo>
                <a:lnTo>
                  <a:pt x="678141" y="25399"/>
                </a:lnTo>
                <a:close/>
              </a:path>
              <a:path w="730885" h="3848100">
                <a:moveTo>
                  <a:pt x="86474" y="38099"/>
                </a:moveTo>
                <a:lnTo>
                  <a:pt x="38468" y="38099"/>
                </a:lnTo>
                <a:lnTo>
                  <a:pt x="43027" y="25399"/>
                </a:lnTo>
                <a:lnTo>
                  <a:pt x="91668" y="25399"/>
                </a:lnTo>
                <a:lnTo>
                  <a:pt x="86474" y="38099"/>
                </a:lnTo>
                <a:close/>
              </a:path>
              <a:path w="730885" h="3848100">
                <a:moveTo>
                  <a:pt x="692416" y="38099"/>
                </a:moveTo>
                <a:lnTo>
                  <a:pt x="644410" y="38099"/>
                </a:lnTo>
                <a:lnTo>
                  <a:pt x="639216" y="25399"/>
                </a:lnTo>
                <a:lnTo>
                  <a:pt x="687857" y="25399"/>
                </a:lnTo>
                <a:lnTo>
                  <a:pt x="692416" y="38099"/>
                </a:lnTo>
                <a:close/>
              </a:path>
              <a:path w="730885" h="3848100">
                <a:moveTo>
                  <a:pt x="65709" y="50799"/>
                </a:moveTo>
                <a:lnTo>
                  <a:pt x="26098" y="50799"/>
                </a:lnTo>
                <a:lnTo>
                  <a:pt x="29997" y="38099"/>
                </a:lnTo>
                <a:lnTo>
                  <a:pt x="70129" y="38099"/>
                </a:lnTo>
                <a:lnTo>
                  <a:pt x="65709" y="50799"/>
                </a:lnTo>
                <a:close/>
              </a:path>
              <a:path w="730885" h="3848100">
                <a:moveTo>
                  <a:pt x="704786" y="50799"/>
                </a:moveTo>
                <a:lnTo>
                  <a:pt x="665175" y="50799"/>
                </a:lnTo>
                <a:lnTo>
                  <a:pt x="660755" y="38099"/>
                </a:lnTo>
                <a:lnTo>
                  <a:pt x="700887" y="38099"/>
                </a:lnTo>
                <a:lnTo>
                  <a:pt x="704786" y="50799"/>
                </a:lnTo>
                <a:close/>
              </a:path>
              <a:path w="730885" h="3848100">
                <a:moveTo>
                  <a:pt x="51816" y="63499"/>
                </a:moveTo>
                <a:lnTo>
                  <a:pt x="15862" y="63499"/>
                </a:lnTo>
                <a:lnTo>
                  <a:pt x="19024" y="50799"/>
                </a:lnTo>
                <a:lnTo>
                  <a:pt x="55499" y="50799"/>
                </a:lnTo>
                <a:lnTo>
                  <a:pt x="51816" y="63499"/>
                </a:lnTo>
                <a:close/>
              </a:path>
              <a:path w="730885" h="3848100">
                <a:moveTo>
                  <a:pt x="715022" y="63499"/>
                </a:moveTo>
                <a:lnTo>
                  <a:pt x="679069" y="63499"/>
                </a:lnTo>
                <a:lnTo>
                  <a:pt x="675386" y="50799"/>
                </a:lnTo>
                <a:lnTo>
                  <a:pt x="711860" y="50799"/>
                </a:lnTo>
                <a:lnTo>
                  <a:pt x="715022" y="63499"/>
                </a:lnTo>
                <a:close/>
              </a:path>
              <a:path w="730885" h="3848100">
                <a:moveTo>
                  <a:pt x="43256" y="76199"/>
                </a:moveTo>
                <a:lnTo>
                  <a:pt x="10325" y="76199"/>
                </a:lnTo>
                <a:lnTo>
                  <a:pt x="12954" y="63499"/>
                </a:lnTo>
                <a:lnTo>
                  <a:pt x="46304" y="63499"/>
                </a:lnTo>
                <a:lnTo>
                  <a:pt x="43256" y="76199"/>
                </a:lnTo>
                <a:close/>
              </a:path>
              <a:path w="730885" h="3848100">
                <a:moveTo>
                  <a:pt x="720559" y="76199"/>
                </a:moveTo>
                <a:lnTo>
                  <a:pt x="687628" y="76199"/>
                </a:lnTo>
                <a:lnTo>
                  <a:pt x="684580" y="63499"/>
                </a:lnTo>
                <a:lnTo>
                  <a:pt x="717931" y="63499"/>
                </a:lnTo>
                <a:lnTo>
                  <a:pt x="720559" y="76199"/>
                </a:lnTo>
                <a:close/>
              </a:path>
              <a:path w="730885" h="3848100">
                <a:moveTo>
                  <a:pt x="36499" y="88899"/>
                </a:moveTo>
                <a:lnTo>
                  <a:pt x="5905" y="88899"/>
                </a:lnTo>
                <a:lnTo>
                  <a:pt x="7962" y="76199"/>
                </a:lnTo>
                <a:lnTo>
                  <a:pt x="38849" y="76199"/>
                </a:lnTo>
                <a:lnTo>
                  <a:pt x="36499" y="88899"/>
                </a:lnTo>
                <a:close/>
              </a:path>
              <a:path w="730885" h="3848100">
                <a:moveTo>
                  <a:pt x="724979" y="88899"/>
                </a:moveTo>
                <a:lnTo>
                  <a:pt x="694385" y="88899"/>
                </a:lnTo>
                <a:lnTo>
                  <a:pt x="692035" y="76199"/>
                </a:lnTo>
                <a:lnTo>
                  <a:pt x="722909" y="76199"/>
                </a:lnTo>
                <a:lnTo>
                  <a:pt x="724979" y="88899"/>
                </a:lnTo>
                <a:close/>
              </a:path>
              <a:path w="730885" h="3848100">
                <a:moveTo>
                  <a:pt x="31711" y="101599"/>
                </a:moveTo>
                <a:lnTo>
                  <a:pt x="2667" y="101599"/>
                </a:lnTo>
                <a:lnTo>
                  <a:pt x="4127" y="88899"/>
                </a:lnTo>
                <a:lnTo>
                  <a:pt x="33299" y="88899"/>
                </a:lnTo>
                <a:lnTo>
                  <a:pt x="31711" y="101599"/>
                </a:lnTo>
                <a:close/>
              </a:path>
              <a:path w="730885" h="3848100">
                <a:moveTo>
                  <a:pt x="728218" y="101599"/>
                </a:moveTo>
                <a:lnTo>
                  <a:pt x="699173" y="101599"/>
                </a:lnTo>
                <a:lnTo>
                  <a:pt x="697585" y="88899"/>
                </a:lnTo>
                <a:lnTo>
                  <a:pt x="726757" y="88899"/>
                </a:lnTo>
                <a:lnTo>
                  <a:pt x="728218" y="101599"/>
                </a:lnTo>
                <a:close/>
              </a:path>
              <a:path w="730885" h="3848100">
                <a:moveTo>
                  <a:pt x="29705" y="114299"/>
                </a:moveTo>
                <a:lnTo>
                  <a:pt x="673" y="114299"/>
                </a:lnTo>
                <a:lnTo>
                  <a:pt x="1511" y="101599"/>
                </a:lnTo>
                <a:lnTo>
                  <a:pt x="30734" y="101599"/>
                </a:lnTo>
                <a:lnTo>
                  <a:pt x="29705" y="114299"/>
                </a:lnTo>
                <a:close/>
              </a:path>
              <a:path w="730885" h="3848100">
                <a:moveTo>
                  <a:pt x="730211" y="114299"/>
                </a:moveTo>
                <a:lnTo>
                  <a:pt x="701179" y="114299"/>
                </a:lnTo>
                <a:lnTo>
                  <a:pt x="700151" y="101599"/>
                </a:lnTo>
                <a:lnTo>
                  <a:pt x="729373" y="101599"/>
                </a:lnTo>
                <a:lnTo>
                  <a:pt x="730211" y="114299"/>
                </a:lnTo>
                <a:close/>
              </a:path>
              <a:path w="730885" h="3848100">
                <a:moveTo>
                  <a:pt x="29133" y="3733800"/>
                </a:moveTo>
                <a:lnTo>
                  <a:pt x="165" y="3733800"/>
                </a:lnTo>
                <a:lnTo>
                  <a:pt x="0" y="3721100"/>
                </a:lnTo>
                <a:lnTo>
                  <a:pt x="0" y="126999"/>
                </a:lnTo>
                <a:lnTo>
                  <a:pt x="165" y="114299"/>
                </a:lnTo>
                <a:lnTo>
                  <a:pt x="28727" y="114299"/>
                </a:lnTo>
                <a:lnTo>
                  <a:pt x="28575" y="126999"/>
                </a:lnTo>
                <a:lnTo>
                  <a:pt x="28689" y="3721100"/>
                </a:lnTo>
                <a:lnTo>
                  <a:pt x="29133" y="3733800"/>
                </a:lnTo>
                <a:close/>
              </a:path>
              <a:path w="730885" h="3848100">
                <a:moveTo>
                  <a:pt x="730719" y="3733800"/>
                </a:moveTo>
                <a:lnTo>
                  <a:pt x="701751" y="3733800"/>
                </a:lnTo>
                <a:lnTo>
                  <a:pt x="702195" y="3721100"/>
                </a:lnTo>
                <a:lnTo>
                  <a:pt x="702310" y="126999"/>
                </a:lnTo>
                <a:lnTo>
                  <a:pt x="702157" y="114299"/>
                </a:lnTo>
                <a:lnTo>
                  <a:pt x="730719" y="114299"/>
                </a:lnTo>
                <a:lnTo>
                  <a:pt x="730885" y="126999"/>
                </a:lnTo>
                <a:lnTo>
                  <a:pt x="730885" y="3721100"/>
                </a:lnTo>
                <a:lnTo>
                  <a:pt x="730719" y="3733800"/>
                </a:lnTo>
                <a:close/>
              </a:path>
              <a:path w="730885" h="3848100">
                <a:moveTo>
                  <a:pt x="30734" y="3746500"/>
                </a:moveTo>
                <a:lnTo>
                  <a:pt x="1511" y="3746500"/>
                </a:lnTo>
                <a:lnTo>
                  <a:pt x="673" y="3733800"/>
                </a:lnTo>
                <a:lnTo>
                  <a:pt x="29705" y="3733800"/>
                </a:lnTo>
                <a:lnTo>
                  <a:pt x="30734" y="3746500"/>
                </a:lnTo>
                <a:close/>
              </a:path>
              <a:path w="730885" h="3848100">
                <a:moveTo>
                  <a:pt x="729373" y="3746500"/>
                </a:moveTo>
                <a:lnTo>
                  <a:pt x="700151" y="3746500"/>
                </a:lnTo>
                <a:lnTo>
                  <a:pt x="701179" y="3733800"/>
                </a:lnTo>
                <a:lnTo>
                  <a:pt x="730211" y="3733800"/>
                </a:lnTo>
                <a:lnTo>
                  <a:pt x="729373" y="3746500"/>
                </a:lnTo>
                <a:close/>
              </a:path>
              <a:path w="730885" h="3848100">
                <a:moveTo>
                  <a:pt x="34925" y="3759200"/>
                </a:moveTo>
                <a:lnTo>
                  <a:pt x="4127" y="3759200"/>
                </a:lnTo>
                <a:lnTo>
                  <a:pt x="2667" y="3746500"/>
                </a:lnTo>
                <a:lnTo>
                  <a:pt x="33083" y="3746500"/>
                </a:lnTo>
                <a:lnTo>
                  <a:pt x="34925" y="3759200"/>
                </a:lnTo>
                <a:close/>
              </a:path>
              <a:path w="730885" h="3848100">
                <a:moveTo>
                  <a:pt x="726757" y="3759200"/>
                </a:moveTo>
                <a:lnTo>
                  <a:pt x="695960" y="3759200"/>
                </a:lnTo>
                <a:lnTo>
                  <a:pt x="697801" y="3746500"/>
                </a:lnTo>
                <a:lnTo>
                  <a:pt x="728218" y="3746500"/>
                </a:lnTo>
                <a:lnTo>
                  <a:pt x="726757" y="3759200"/>
                </a:lnTo>
                <a:close/>
              </a:path>
              <a:path w="730885" h="3848100">
                <a:moveTo>
                  <a:pt x="38849" y="3771900"/>
                </a:moveTo>
                <a:lnTo>
                  <a:pt x="7962" y="3771900"/>
                </a:lnTo>
                <a:lnTo>
                  <a:pt x="5905" y="3759200"/>
                </a:lnTo>
                <a:lnTo>
                  <a:pt x="36499" y="3759200"/>
                </a:lnTo>
                <a:lnTo>
                  <a:pt x="38849" y="3771900"/>
                </a:lnTo>
                <a:close/>
              </a:path>
              <a:path w="730885" h="3848100">
                <a:moveTo>
                  <a:pt x="41135" y="3771900"/>
                </a:moveTo>
                <a:lnTo>
                  <a:pt x="38849" y="3771900"/>
                </a:lnTo>
                <a:lnTo>
                  <a:pt x="38544" y="3759200"/>
                </a:lnTo>
                <a:lnTo>
                  <a:pt x="41135" y="3771900"/>
                </a:lnTo>
                <a:close/>
              </a:path>
              <a:path w="730885" h="3848100">
                <a:moveTo>
                  <a:pt x="692035" y="3771900"/>
                </a:moveTo>
                <a:lnTo>
                  <a:pt x="689749" y="3771900"/>
                </a:lnTo>
                <a:lnTo>
                  <a:pt x="692340" y="3759200"/>
                </a:lnTo>
                <a:lnTo>
                  <a:pt x="692035" y="3771900"/>
                </a:lnTo>
                <a:close/>
              </a:path>
              <a:path w="730885" h="3848100">
                <a:moveTo>
                  <a:pt x="722909" y="3771900"/>
                </a:moveTo>
                <a:lnTo>
                  <a:pt x="692035" y="3771900"/>
                </a:lnTo>
                <a:lnTo>
                  <a:pt x="694385" y="3759200"/>
                </a:lnTo>
                <a:lnTo>
                  <a:pt x="724979" y="3759200"/>
                </a:lnTo>
                <a:lnTo>
                  <a:pt x="722909" y="3771900"/>
                </a:lnTo>
                <a:close/>
              </a:path>
              <a:path w="730885" h="3848100">
                <a:moveTo>
                  <a:pt x="46304" y="3784600"/>
                </a:moveTo>
                <a:lnTo>
                  <a:pt x="15862" y="3784600"/>
                </a:lnTo>
                <a:lnTo>
                  <a:pt x="12954" y="3771900"/>
                </a:lnTo>
                <a:lnTo>
                  <a:pt x="43256" y="3771900"/>
                </a:lnTo>
                <a:lnTo>
                  <a:pt x="46304" y="3784600"/>
                </a:lnTo>
                <a:close/>
              </a:path>
              <a:path w="730885" h="3848100">
                <a:moveTo>
                  <a:pt x="715022" y="3784600"/>
                </a:moveTo>
                <a:lnTo>
                  <a:pt x="684580" y="3784600"/>
                </a:lnTo>
                <a:lnTo>
                  <a:pt x="687628" y="3771900"/>
                </a:lnTo>
                <a:lnTo>
                  <a:pt x="717931" y="3771900"/>
                </a:lnTo>
                <a:lnTo>
                  <a:pt x="715022" y="3784600"/>
                </a:lnTo>
                <a:close/>
              </a:path>
              <a:path w="730885" h="3848100">
                <a:moveTo>
                  <a:pt x="58915" y="3797300"/>
                </a:moveTo>
                <a:lnTo>
                  <a:pt x="22440" y="3797300"/>
                </a:lnTo>
                <a:lnTo>
                  <a:pt x="19024" y="3784600"/>
                </a:lnTo>
                <a:lnTo>
                  <a:pt x="55041" y="3784600"/>
                </a:lnTo>
                <a:lnTo>
                  <a:pt x="58915" y="3797300"/>
                </a:lnTo>
                <a:close/>
              </a:path>
              <a:path w="730885" h="3848100">
                <a:moveTo>
                  <a:pt x="708444" y="3797300"/>
                </a:moveTo>
                <a:lnTo>
                  <a:pt x="671969" y="3797300"/>
                </a:lnTo>
                <a:lnTo>
                  <a:pt x="675843" y="3784600"/>
                </a:lnTo>
                <a:lnTo>
                  <a:pt x="711860" y="3784600"/>
                </a:lnTo>
                <a:lnTo>
                  <a:pt x="708444" y="3797300"/>
                </a:lnTo>
                <a:close/>
              </a:path>
              <a:path w="730885" h="3848100">
                <a:moveTo>
                  <a:pt x="70129" y="3810000"/>
                </a:moveTo>
                <a:lnTo>
                  <a:pt x="29997" y="3810000"/>
                </a:lnTo>
                <a:lnTo>
                  <a:pt x="26098" y="3797300"/>
                </a:lnTo>
                <a:lnTo>
                  <a:pt x="65709" y="3797300"/>
                </a:lnTo>
                <a:lnTo>
                  <a:pt x="70129" y="3810000"/>
                </a:lnTo>
                <a:close/>
              </a:path>
              <a:path w="730885" h="3848100">
                <a:moveTo>
                  <a:pt x="74180" y="3810000"/>
                </a:moveTo>
                <a:lnTo>
                  <a:pt x="70129" y="3810000"/>
                </a:lnTo>
                <a:lnTo>
                  <a:pt x="69583" y="3797300"/>
                </a:lnTo>
                <a:lnTo>
                  <a:pt x="74180" y="3810000"/>
                </a:lnTo>
                <a:close/>
              </a:path>
              <a:path w="730885" h="3848100">
                <a:moveTo>
                  <a:pt x="660755" y="3810000"/>
                </a:moveTo>
                <a:lnTo>
                  <a:pt x="656704" y="3810000"/>
                </a:lnTo>
                <a:lnTo>
                  <a:pt x="661301" y="3797300"/>
                </a:lnTo>
                <a:lnTo>
                  <a:pt x="660755" y="3810000"/>
                </a:lnTo>
                <a:close/>
              </a:path>
              <a:path w="730885" h="3848100">
                <a:moveTo>
                  <a:pt x="700887" y="3810000"/>
                </a:moveTo>
                <a:lnTo>
                  <a:pt x="660755" y="3810000"/>
                </a:lnTo>
                <a:lnTo>
                  <a:pt x="665175" y="3797300"/>
                </a:lnTo>
                <a:lnTo>
                  <a:pt x="704786" y="3797300"/>
                </a:lnTo>
                <a:lnTo>
                  <a:pt x="700887" y="3810000"/>
                </a:lnTo>
                <a:close/>
              </a:path>
              <a:path w="730885" h="3848100">
                <a:moveTo>
                  <a:pt x="96329" y="3822700"/>
                </a:moveTo>
                <a:lnTo>
                  <a:pt x="43027" y="3822700"/>
                </a:lnTo>
                <a:lnTo>
                  <a:pt x="38468" y="3810000"/>
                </a:lnTo>
                <a:lnTo>
                  <a:pt x="91020" y="3810000"/>
                </a:lnTo>
                <a:lnTo>
                  <a:pt x="96329" y="3822700"/>
                </a:lnTo>
                <a:close/>
              </a:path>
              <a:path w="730885" h="3848100">
                <a:moveTo>
                  <a:pt x="687857" y="3822700"/>
                </a:moveTo>
                <a:lnTo>
                  <a:pt x="634555" y="3822700"/>
                </a:lnTo>
                <a:lnTo>
                  <a:pt x="639864" y="3810000"/>
                </a:lnTo>
                <a:lnTo>
                  <a:pt x="692416" y="3810000"/>
                </a:lnTo>
                <a:lnTo>
                  <a:pt x="687857" y="3822700"/>
                </a:lnTo>
                <a:close/>
              </a:path>
              <a:path w="730885" h="3848100">
                <a:moveTo>
                  <a:pt x="672985" y="3835400"/>
                </a:moveTo>
                <a:lnTo>
                  <a:pt x="57899" y="3835400"/>
                </a:lnTo>
                <a:lnTo>
                  <a:pt x="52743" y="3822700"/>
                </a:lnTo>
                <a:lnTo>
                  <a:pt x="678141" y="3822700"/>
                </a:lnTo>
                <a:lnTo>
                  <a:pt x="672985" y="3835400"/>
                </a:lnTo>
                <a:close/>
              </a:path>
              <a:path w="730885" h="3848100">
                <a:moveTo>
                  <a:pt x="650671" y="3848100"/>
                </a:moveTo>
                <a:lnTo>
                  <a:pt x="80213" y="3848100"/>
                </a:lnTo>
                <a:lnTo>
                  <a:pt x="74396" y="3835400"/>
                </a:lnTo>
                <a:lnTo>
                  <a:pt x="656488" y="3835400"/>
                </a:lnTo>
                <a:lnTo>
                  <a:pt x="650671" y="38481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303702" y="997902"/>
            <a:ext cx="624840" cy="2908300"/>
          </a:xfrm>
          <a:custGeom>
            <a:avLst/>
            <a:gdLst/>
            <a:ahLst/>
            <a:cxnLst/>
            <a:rect l="l" t="t" r="r" b="b"/>
            <a:pathLst>
              <a:path w="624840" h="2908300">
                <a:moveTo>
                  <a:pt x="624840" y="101600"/>
                </a:moveTo>
                <a:lnTo>
                  <a:pt x="624255" y="101600"/>
                </a:lnTo>
                <a:lnTo>
                  <a:pt x="623531" y="88900"/>
                </a:lnTo>
                <a:lnTo>
                  <a:pt x="622541" y="88900"/>
                </a:lnTo>
                <a:lnTo>
                  <a:pt x="621258" y="76200"/>
                </a:lnTo>
                <a:lnTo>
                  <a:pt x="619734" y="76200"/>
                </a:lnTo>
                <a:lnTo>
                  <a:pt x="617943" y="63500"/>
                </a:lnTo>
                <a:lnTo>
                  <a:pt x="613625" y="63500"/>
                </a:lnTo>
                <a:lnTo>
                  <a:pt x="611111" y="50800"/>
                </a:lnTo>
                <a:lnTo>
                  <a:pt x="608380" y="50800"/>
                </a:lnTo>
                <a:lnTo>
                  <a:pt x="605421" y="38100"/>
                </a:lnTo>
                <a:lnTo>
                  <a:pt x="598881" y="38100"/>
                </a:lnTo>
                <a:lnTo>
                  <a:pt x="595312" y="25400"/>
                </a:lnTo>
                <a:lnTo>
                  <a:pt x="583488" y="25400"/>
                </a:lnTo>
                <a:lnTo>
                  <a:pt x="579196" y="12700"/>
                </a:lnTo>
                <a:lnTo>
                  <a:pt x="565365" y="12700"/>
                </a:lnTo>
                <a:lnTo>
                  <a:pt x="560463" y="0"/>
                </a:lnTo>
                <a:lnTo>
                  <a:pt x="64376" y="0"/>
                </a:lnTo>
                <a:lnTo>
                  <a:pt x="59474" y="12700"/>
                </a:lnTo>
                <a:lnTo>
                  <a:pt x="45643" y="12700"/>
                </a:lnTo>
                <a:lnTo>
                  <a:pt x="41351" y="25400"/>
                </a:lnTo>
                <a:lnTo>
                  <a:pt x="29527" y="25400"/>
                </a:lnTo>
                <a:lnTo>
                  <a:pt x="25958" y="38100"/>
                </a:lnTo>
                <a:lnTo>
                  <a:pt x="19418" y="38100"/>
                </a:lnTo>
                <a:lnTo>
                  <a:pt x="16459" y="50800"/>
                </a:lnTo>
                <a:lnTo>
                  <a:pt x="13728" y="50800"/>
                </a:lnTo>
                <a:lnTo>
                  <a:pt x="11214" y="63500"/>
                </a:lnTo>
                <a:lnTo>
                  <a:pt x="6896" y="63500"/>
                </a:lnTo>
                <a:lnTo>
                  <a:pt x="5105" y="76200"/>
                </a:lnTo>
                <a:lnTo>
                  <a:pt x="3568" y="76200"/>
                </a:lnTo>
                <a:lnTo>
                  <a:pt x="2298" y="88900"/>
                </a:lnTo>
                <a:lnTo>
                  <a:pt x="1308" y="88900"/>
                </a:lnTo>
                <a:lnTo>
                  <a:pt x="584" y="101600"/>
                </a:lnTo>
                <a:lnTo>
                  <a:pt x="0" y="101600"/>
                </a:lnTo>
                <a:lnTo>
                  <a:pt x="0" y="2895600"/>
                </a:lnTo>
                <a:lnTo>
                  <a:pt x="139" y="2895600"/>
                </a:lnTo>
                <a:lnTo>
                  <a:pt x="584" y="2908300"/>
                </a:lnTo>
                <a:lnTo>
                  <a:pt x="29603" y="2908300"/>
                </a:lnTo>
                <a:lnTo>
                  <a:pt x="28968" y="2895600"/>
                </a:lnTo>
                <a:lnTo>
                  <a:pt x="28575" y="2895600"/>
                </a:lnTo>
                <a:lnTo>
                  <a:pt x="28575" y="101600"/>
                </a:lnTo>
                <a:lnTo>
                  <a:pt x="28968" y="101600"/>
                </a:lnTo>
                <a:lnTo>
                  <a:pt x="29603" y="88900"/>
                </a:lnTo>
                <a:lnTo>
                  <a:pt x="31165" y="88900"/>
                </a:lnTo>
                <a:lnTo>
                  <a:pt x="32499" y="76200"/>
                </a:lnTo>
                <a:lnTo>
                  <a:pt x="36804" y="76200"/>
                </a:lnTo>
                <a:lnTo>
                  <a:pt x="39001" y="63500"/>
                </a:lnTo>
                <a:lnTo>
                  <a:pt x="42900" y="63500"/>
                </a:lnTo>
                <a:lnTo>
                  <a:pt x="45669" y="50800"/>
                </a:lnTo>
                <a:lnTo>
                  <a:pt x="53251" y="50800"/>
                </a:lnTo>
                <a:lnTo>
                  <a:pt x="56705" y="38100"/>
                </a:lnTo>
                <a:lnTo>
                  <a:pt x="56197" y="50800"/>
                </a:lnTo>
                <a:lnTo>
                  <a:pt x="59804" y="38100"/>
                </a:lnTo>
                <a:lnTo>
                  <a:pt x="72809" y="38100"/>
                </a:lnTo>
                <a:lnTo>
                  <a:pt x="77089" y="25400"/>
                </a:lnTo>
                <a:lnTo>
                  <a:pt x="547738" y="25400"/>
                </a:lnTo>
                <a:lnTo>
                  <a:pt x="552030" y="38100"/>
                </a:lnTo>
                <a:lnTo>
                  <a:pt x="565035" y="38100"/>
                </a:lnTo>
                <a:lnTo>
                  <a:pt x="568642" y="50800"/>
                </a:lnTo>
                <a:lnTo>
                  <a:pt x="568134" y="38100"/>
                </a:lnTo>
                <a:lnTo>
                  <a:pt x="571588" y="50800"/>
                </a:lnTo>
                <a:lnTo>
                  <a:pt x="579170" y="50800"/>
                </a:lnTo>
                <a:lnTo>
                  <a:pt x="581939" y="63500"/>
                </a:lnTo>
                <a:lnTo>
                  <a:pt x="585838" y="63500"/>
                </a:lnTo>
                <a:lnTo>
                  <a:pt x="588035" y="76200"/>
                </a:lnTo>
                <a:lnTo>
                  <a:pt x="592340" y="76200"/>
                </a:lnTo>
                <a:lnTo>
                  <a:pt x="593674" y="88900"/>
                </a:lnTo>
                <a:lnTo>
                  <a:pt x="595236" y="88900"/>
                </a:lnTo>
                <a:lnTo>
                  <a:pt x="595871" y="101600"/>
                </a:lnTo>
                <a:lnTo>
                  <a:pt x="596265" y="101600"/>
                </a:lnTo>
                <a:lnTo>
                  <a:pt x="596265" y="2895600"/>
                </a:lnTo>
                <a:lnTo>
                  <a:pt x="595871" y="2895600"/>
                </a:lnTo>
                <a:lnTo>
                  <a:pt x="595236" y="2908300"/>
                </a:lnTo>
                <a:lnTo>
                  <a:pt x="624255" y="2908300"/>
                </a:lnTo>
                <a:lnTo>
                  <a:pt x="624700" y="2895600"/>
                </a:lnTo>
                <a:lnTo>
                  <a:pt x="624840" y="2895600"/>
                </a:lnTo>
                <a:lnTo>
                  <a:pt x="624840" y="1016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043295" y="1004570"/>
            <a:ext cx="1564005" cy="3848100"/>
          </a:xfrm>
          <a:custGeom>
            <a:avLst/>
            <a:gdLst/>
            <a:ahLst/>
            <a:cxnLst/>
            <a:rect l="l" t="t" r="r" b="b"/>
            <a:pathLst>
              <a:path w="1564004" h="3848100">
                <a:moveTo>
                  <a:pt x="1380375" y="12700"/>
                </a:moveTo>
                <a:lnTo>
                  <a:pt x="183451" y="12700"/>
                </a:lnTo>
                <a:lnTo>
                  <a:pt x="189763" y="0"/>
                </a:lnTo>
                <a:lnTo>
                  <a:pt x="1374063" y="0"/>
                </a:lnTo>
                <a:lnTo>
                  <a:pt x="1380375" y="12700"/>
                </a:lnTo>
                <a:close/>
              </a:path>
              <a:path w="1564004" h="3848100">
                <a:moveTo>
                  <a:pt x="1410868" y="25400"/>
                </a:moveTo>
                <a:lnTo>
                  <a:pt x="152958" y="25400"/>
                </a:lnTo>
                <a:lnTo>
                  <a:pt x="164934" y="12700"/>
                </a:lnTo>
                <a:lnTo>
                  <a:pt x="1398892" y="12700"/>
                </a:lnTo>
                <a:lnTo>
                  <a:pt x="1410868" y="25400"/>
                </a:lnTo>
                <a:close/>
              </a:path>
              <a:path w="1564004" h="3848100">
                <a:moveTo>
                  <a:pt x="198081" y="38100"/>
                </a:moveTo>
                <a:lnTo>
                  <a:pt x="129984" y="38100"/>
                </a:lnTo>
                <a:lnTo>
                  <a:pt x="141300" y="25400"/>
                </a:lnTo>
                <a:lnTo>
                  <a:pt x="204127" y="25400"/>
                </a:lnTo>
                <a:lnTo>
                  <a:pt x="198081" y="38100"/>
                </a:lnTo>
                <a:close/>
              </a:path>
              <a:path w="1564004" h="3848100">
                <a:moveTo>
                  <a:pt x="1433842" y="38100"/>
                </a:moveTo>
                <a:lnTo>
                  <a:pt x="1365745" y="38100"/>
                </a:lnTo>
                <a:lnTo>
                  <a:pt x="1359700" y="25400"/>
                </a:lnTo>
                <a:lnTo>
                  <a:pt x="1422527" y="25400"/>
                </a:lnTo>
                <a:lnTo>
                  <a:pt x="1433842" y="38100"/>
                </a:lnTo>
                <a:close/>
              </a:path>
              <a:path w="1564004" h="3848100">
                <a:moveTo>
                  <a:pt x="165049" y="50800"/>
                </a:moveTo>
                <a:lnTo>
                  <a:pt x="108432" y="50800"/>
                </a:lnTo>
                <a:lnTo>
                  <a:pt x="119024" y="38100"/>
                </a:lnTo>
                <a:lnTo>
                  <a:pt x="176377" y="38100"/>
                </a:lnTo>
                <a:lnTo>
                  <a:pt x="165049" y="50800"/>
                </a:lnTo>
                <a:close/>
              </a:path>
              <a:path w="1564004" h="3848100">
                <a:moveTo>
                  <a:pt x="1455394" y="50800"/>
                </a:moveTo>
                <a:lnTo>
                  <a:pt x="1398777" y="50800"/>
                </a:lnTo>
                <a:lnTo>
                  <a:pt x="1387449" y="38100"/>
                </a:lnTo>
                <a:lnTo>
                  <a:pt x="1444802" y="38100"/>
                </a:lnTo>
                <a:lnTo>
                  <a:pt x="1455394" y="50800"/>
                </a:lnTo>
                <a:close/>
              </a:path>
              <a:path w="1564004" h="3848100">
                <a:moveTo>
                  <a:pt x="125272" y="76200"/>
                </a:moveTo>
                <a:lnTo>
                  <a:pt x="79044" y="76200"/>
                </a:lnTo>
                <a:lnTo>
                  <a:pt x="88430" y="63500"/>
                </a:lnTo>
                <a:lnTo>
                  <a:pt x="98234" y="50800"/>
                </a:lnTo>
                <a:lnTo>
                  <a:pt x="145122" y="50800"/>
                </a:lnTo>
                <a:lnTo>
                  <a:pt x="134734" y="63500"/>
                </a:lnTo>
                <a:lnTo>
                  <a:pt x="135305" y="63500"/>
                </a:lnTo>
                <a:lnTo>
                  <a:pt x="125272" y="76200"/>
                </a:lnTo>
                <a:close/>
              </a:path>
              <a:path w="1564004" h="3848100">
                <a:moveTo>
                  <a:pt x="144525" y="63500"/>
                </a:moveTo>
                <a:lnTo>
                  <a:pt x="145122" y="50800"/>
                </a:lnTo>
                <a:lnTo>
                  <a:pt x="155244" y="50800"/>
                </a:lnTo>
                <a:lnTo>
                  <a:pt x="144525" y="63500"/>
                </a:lnTo>
                <a:close/>
              </a:path>
              <a:path w="1564004" h="3848100">
                <a:moveTo>
                  <a:pt x="1419301" y="63500"/>
                </a:moveTo>
                <a:lnTo>
                  <a:pt x="1408582" y="50800"/>
                </a:lnTo>
                <a:lnTo>
                  <a:pt x="1418704" y="50800"/>
                </a:lnTo>
                <a:lnTo>
                  <a:pt x="1419301" y="63500"/>
                </a:lnTo>
                <a:close/>
              </a:path>
              <a:path w="1564004" h="3848100">
                <a:moveTo>
                  <a:pt x="1484782" y="76200"/>
                </a:moveTo>
                <a:lnTo>
                  <a:pt x="1438554" y="76200"/>
                </a:lnTo>
                <a:lnTo>
                  <a:pt x="1428521" y="63500"/>
                </a:lnTo>
                <a:lnTo>
                  <a:pt x="1429092" y="63500"/>
                </a:lnTo>
                <a:lnTo>
                  <a:pt x="1418704" y="50800"/>
                </a:lnTo>
                <a:lnTo>
                  <a:pt x="1465592" y="50800"/>
                </a:lnTo>
                <a:lnTo>
                  <a:pt x="1475397" y="63500"/>
                </a:lnTo>
                <a:lnTo>
                  <a:pt x="1484782" y="76200"/>
                </a:lnTo>
                <a:close/>
              </a:path>
              <a:path w="1564004" h="3848100">
                <a:moveTo>
                  <a:pt x="57467" y="152400"/>
                </a:moveTo>
                <a:lnTo>
                  <a:pt x="26555" y="152400"/>
                </a:lnTo>
                <a:lnTo>
                  <a:pt x="32524" y="139700"/>
                </a:lnTo>
                <a:lnTo>
                  <a:pt x="53594" y="101600"/>
                </a:lnTo>
                <a:lnTo>
                  <a:pt x="70103" y="76200"/>
                </a:lnTo>
                <a:lnTo>
                  <a:pt x="116674" y="76200"/>
                </a:lnTo>
                <a:lnTo>
                  <a:pt x="107391" y="88900"/>
                </a:lnTo>
                <a:lnTo>
                  <a:pt x="99491" y="88900"/>
                </a:lnTo>
                <a:lnTo>
                  <a:pt x="91020" y="101600"/>
                </a:lnTo>
                <a:lnTo>
                  <a:pt x="91478" y="101600"/>
                </a:lnTo>
                <a:lnTo>
                  <a:pt x="83438" y="114300"/>
                </a:lnTo>
                <a:lnTo>
                  <a:pt x="76682" y="114300"/>
                </a:lnTo>
                <a:lnTo>
                  <a:pt x="69545" y="127000"/>
                </a:lnTo>
                <a:lnTo>
                  <a:pt x="69926" y="127000"/>
                </a:lnTo>
                <a:lnTo>
                  <a:pt x="63271" y="139700"/>
                </a:lnTo>
                <a:lnTo>
                  <a:pt x="63626" y="139700"/>
                </a:lnTo>
                <a:lnTo>
                  <a:pt x="57467" y="152400"/>
                </a:lnTo>
                <a:close/>
              </a:path>
              <a:path w="1564004" h="3848100">
                <a:moveTo>
                  <a:pt x="1537271" y="152400"/>
                </a:moveTo>
                <a:lnTo>
                  <a:pt x="1506359" y="152400"/>
                </a:lnTo>
                <a:lnTo>
                  <a:pt x="1500187" y="139700"/>
                </a:lnTo>
                <a:lnTo>
                  <a:pt x="1500555" y="139700"/>
                </a:lnTo>
                <a:lnTo>
                  <a:pt x="1493888" y="127000"/>
                </a:lnTo>
                <a:lnTo>
                  <a:pt x="1494281" y="127000"/>
                </a:lnTo>
                <a:lnTo>
                  <a:pt x="1487144" y="114300"/>
                </a:lnTo>
                <a:lnTo>
                  <a:pt x="1480388" y="114300"/>
                </a:lnTo>
                <a:lnTo>
                  <a:pt x="1472349" y="101600"/>
                </a:lnTo>
                <a:lnTo>
                  <a:pt x="1472806" y="101600"/>
                </a:lnTo>
                <a:lnTo>
                  <a:pt x="1464335" y="88900"/>
                </a:lnTo>
                <a:lnTo>
                  <a:pt x="1456435" y="88900"/>
                </a:lnTo>
                <a:lnTo>
                  <a:pt x="1447152" y="76200"/>
                </a:lnTo>
                <a:lnTo>
                  <a:pt x="1493723" y="76200"/>
                </a:lnTo>
                <a:lnTo>
                  <a:pt x="1502219" y="88900"/>
                </a:lnTo>
                <a:lnTo>
                  <a:pt x="1510233" y="101600"/>
                </a:lnTo>
                <a:lnTo>
                  <a:pt x="1517764" y="114300"/>
                </a:lnTo>
                <a:lnTo>
                  <a:pt x="1524787" y="127000"/>
                </a:lnTo>
                <a:lnTo>
                  <a:pt x="1531302" y="139700"/>
                </a:lnTo>
                <a:lnTo>
                  <a:pt x="1537271" y="152400"/>
                </a:lnTo>
                <a:close/>
              </a:path>
              <a:path w="1564004" h="3848100">
                <a:moveTo>
                  <a:pt x="43014" y="177800"/>
                </a:moveTo>
                <a:lnTo>
                  <a:pt x="14109" y="177800"/>
                </a:lnTo>
                <a:lnTo>
                  <a:pt x="16332" y="165100"/>
                </a:lnTo>
                <a:lnTo>
                  <a:pt x="21145" y="152400"/>
                </a:lnTo>
                <a:lnTo>
                  <a:pt x="57797" y="152400"/>
                </a:lnTo>
                <a:lnTo>
                  <a:pt x="52146" y="165100"/>
                </a:lnTo>
                <a:lnTo>
                  <a:pt x="47599" y="165100"/>
                </a:lnTo>
                <a:lnTo>
                  <a:pt x="43014" y="177800"/>
                </a:lnTo>
                <a:close/>
              </a:path>
              <a:path w="1564004" h="3848100">
                <a:moveTo>
                  <a:pt x="1549717" y="177800"/>
                </a:moveTo>
                <a:lnTo>
                  <a:pt x="1520812" y="177800"/>
                </a:lnTo>
                <a:lnTo>
                  <a:pt x="1516227" y="165100"/>
                </a:lnTo>
                <a:lnTo>
                  <a:pt x="1511680" y="165100"/>
                </a:lnTo>
                <a:lnTo>
                  <a:pt x="1506029" y="152400"/>
                </a:lnTo>
                <a:lnTo>
                  <a:pt x="1542681" y="152400"/>
                </a:lnTo>
                <a:lnTo>
                  <a:pt x="1547482" y="165100"/>
                </a:lnTo>
                <a:lnTo>
                  <a:pt x="1549717" y="177800"/>
                </a:lnTo>
                <a:close/>
              </a:path>
              <a:path w="1564004" h="3848100">
                <a:moveTo>
                  <a:pt x="41122" y="190500"/>
                </a:moveTo>
                <a:lnTo>
                  <a:pt x="10160" y="190500"/>
                </a:lnTo>
                <a:lnTo>
                  <a:pt x="12064" y="177800"/>
                </a:lnTo>
                <a:lnTo>
                  <a:pt x="43205" y="177800"/>
                </a:lnTo>
                <a:lnTo>
                  <a:pt x="41122" y="190500"/>
                </a:lnTo>
                <a:close/>
              </a:path>
              <a:path w="1564004" h="3848100">
                <a:moveTo>
                  <a:pt x="1553667" y="190500"/>
                </a:moveTo>
                <a:lnTo>
                  <a:pt x="1522704" y="190500"/>
                </a:lnTo>
                <a:lnTo>
                  <a:pt x="1520621" y="177800"/>
                </a:lnTo>
                <a:lnTo>
                  <a:pt x="1551762" y="177800"/>
                </a:lnTo>
                <a:lnTo>
                  <a:pt x="1553667" y="190500"/>
                </a:lnTo>
                <a:close/>
              </a:path>
              <a:path w="1564004" h="3848100">
                <a:moveTo>
                  <a:pt x="37604" y="203200"/>
                </a:moveTo>
                <a:lnTo>
                  <a:pt x="6832" y="203200"/>
                </a:lnTo>
                <a:lnTo>
                  <a:pt x="8420" y="190500"/>
                </a:lnTo>
                <a:lnTo>
                  <a:pt x="39395" y="190500"/>
                </a:lnTo>
                <a:lnTo>
                  <a:pt x="37604" y="203200"/>
                </a:lnTo>
                <a:close/>
              </a:path>
              <a:path w="1564004" h="3848100">
                <a:moveTo>
                  <a:pt x="1556994" y="203200"/>
                </a:moveTo>
                <a:lnTo>
                  <a:pt x="1526222" y="203200"/>
                </a:lnTo>
                <a:lnTo>
                  <a:pt x="1524431" y="190500"/>
                </a:lnTo>
                <a:lnTo>
                  <a:pt x="1555407" y="190500"/>
                </a:lnTo>
                <a:lnTo>
                  <a:pt x="1556994" y="203200"/>
                </a:lnTo>
                <a:close/>
              </a:path>
              <a:path w="1564004" h="3848100">
                <a:moveTo>
                  <a:pt x="31241" y="228600"/>
                </a:moveTo>
                <a:lnTo>
                  <a:pt x="3022" y="228600"/>
                </a:lnTo>
                <a:lnTo>
                  <a:pt x="4127" y="215900"/>
                </a:lnTo>
                <a:lnTo>
                  <a:pt x="5397" y="203200"/>
                </a:lnTo>
                <a:lnTo>
                  <a:pt x="34709" y="203200"/>
                </a:lnTo>
                <a:lnTo>
                  <a:pt x="33362" y="215900"/>
                </a:lnTo>
                <a:lnTo>
                  <a:pt x="32296" y="215900"/>
                </a:lnTo>
                <a:lnTo>
                  <a:pt x="31241" y="228600"/>
                </a:lnTo>
                <a:close/>
              </a:path>
              <a:path w="1564004" h="3848100">
                <a:moveTo>
                  <a:pt x="1560804" y="228600"/>
                </a:moveTo>
                <a:lnTo>
                  <a:pt x="1532585" y="228600"/>
                </a:lnTo>
                <a:lnTo>
                  <a:pt x="1531531" y="215900"/>
                </a:lnTo>
                <a:lnTo>
                  <a:pt x="1530464" y="215900"/>
                </a:lnTo>
                <a:lnTo>
                  <a:pt x="1529118" y="203200"/>
                </a:lnTo>
                <a:lnTo>
                  <a:pt x="1558429" y="203200"/>
                </a:lnTo>
                <a:lnTo>
                  <a:pt x="1559699" y="215900"/>
                </a:lnTo>
                <a:lnTo>
                  <a:pt x="1560804" y="228600"/>
                </a:lnTo>
                <a:close/>
              </a:path>
              <a:path w="1564004" h="3848100">
                <a:moveTo>
                  <a:pt x="29718" y="241300"/>
                </a:moveTo>
                <a:lnTo>
                  <a:pt x="1308" y="241300"/>
                </a:lnTo>
                <a:lnTo>
                  <a:pt x="2082" y="228600"/>
                </a:lnTo>
                <a:lnTo>
                  <a:pt x="30454" y="228600"/>
                </a:lnTo>
                <a:lnTo>
                  <a:pt x="29718" y="241300"/>
                </a:lnTo>
                <a:close/>
              </a:path>
              <a:path w="1564004" h="3848100">
                <a:moveTo>
                  <a:pt x="1562519" y="241300"/>
                </a:moveTo>
                <a:lnTo>
                  <a:pt x="1534109" y="241300"/>
                </a:lnTo>
                <a:lnTo>
                  <a:pt x="1533372" y="228600"/>
                </a:lnTo>
                <a:lnTo>
                  <a:pt x="1561744" y="228600"/>
                </a:lnTo>
                <a:lnTo>
                  <a:pt x="1562519" y="241300"/>
                </a:lnTo>
                <a:close/>
              </a:path>
              <a:path w="1564004" h="3848100">
                <a:moveTo>
                  <a:pt x="28790" y="254000"/>
                </a:moveTo>
                <a:lnTo>
                  <a:pt x="266" y="254000"/>
                </a:lnTo>
                <a:lnTo>
                  <a:pt x="698" y="241300"/>
                </a:lnTo>
                <a:lnTo>
                  <a:pt x="29210" y="241300"/>
                </a:lnTo>
                <a:lnTo>
                  <a:pt x="28790" y="254000"/>
                </a:lnTo>
                <a:close/>
              </a:path>
              <a:path w="1564004" h="3848100">
                <a:moveTo>
                  <a:pt x="1563560" y="254000"/>
                </a:moveTo>
                <a:lnTo>
                  <a:pt x="1535036" y="254000"/>
                </a:lnTo>
                <a:lnTo>
                  <a:pt x="1534617" y="241300"/>
                </a:lnTo>
                <a:lnTo>
                  <a:pt x="1563128" y="241300"/>
                </a:lnTo>
                <a:lnTo>
                  <a:pt x="1563560" y="254000"/>
                </a:lnTo>
                <a:close/>
              </a:path>
              <a:path w="1564004" h="3848100">
                <a:moveTo>
                  <a:pt x="29210" y="3594100"/>
                </a:moveTo>
                <a:lnTo>
                  <a:pt x="266" y="3594100"/>
                </a:lnTo>
                <a:lnTo>
                  <a:pt x="0" y="3581400"/>
                </a:lnTo>
                <a:lnTo>
                  <a:pt x="0" y="254000"/>
                </a:lnTo>
                <a:lnTo>
                  <a:pt x="28562" y="254000"/>
                </a:lnTo>
                <a:lnTo>
                  <a:pt x="28562" y="3581400"/>
                </a:lnTo>
                <a:lnTo>
                  <a:pt x="28790" y="3581400"/>
                </a:lnTo>
                <a:lnTo>
                  <a:pt x="29210" y="3594100"/>
                </a:lnTo>
                <a:close/>
              </a:path>
              <a:path w="1564004" h="3848100">
                <a:moveTo>
                  <a:pt x="1563560" y="3594100"/>
                </a:moveTo>
                <a:lnTo>
                  <a:pt x="1534617" y="3594100"/>
                </a:lnTo>
                <a:lnTo>
                  <a:pt x="1535036" y="3581400"/>
                </a:lnTo>
                <a:lnTo>
                  <a:pt x="1535264" y="3581400"/>
                </a:lnTo>
                <a:lnTo>
                  <a:pt x="1535264" y="254000"/>
                </a:lnTo>
                <a:lnTo>
                  <a:pt x="1563827" y="254000"/>
                </a:lnTo>
                <a:lnTo>
                  <a:pt x="1563827" y="3581400"/>
                </a:lnTo>
                <a:lnTo>
                  <a:pt x="1563560" y="3594100"/>
                </a:lnTo>
                <a:close/>
              </a:path>
              <a:path w="1564004" h="3848100">
                <a:moveTo>
                  <a:pt x="30454" y="3606800"/>
                </a:moveTo>
                <a:lnTo>
                  <a:pt x="1308" y="3606800"/>
                </a:lnTo>
                <a:lnTo>
                  <a:pt x="698" y="3594100"/>
                </a:lnTo>
                <a:lnTo>
                  <a:pt x="29718" y="3594100"/>
                </a:lnTo>
                <a:lnTo>
                  <a:pt x="30454" y="3606800"/>
                </a:lnTo>
                <a:close/>
              </a:path>
              <a:path w="1564004" h="3848100">
                <a:moveTo>
                  <a:pt x="1562519" y="3606800"/>
                </a:moveTo>
                <a:lnTo>
                  <a:pt x="1533372" y="3606800"/>
                </a:lnTo>
                <a:lnTo>
                  <a:pt x="1534109" y="3594100"/>
                </a:lnTo>
                <a:lnTo>
                  <a:pt x="1563128" y="3594100"/>
                </a:lnTo>
                <a:lnTo>
                  <a:pt x="1562519" y="3606800"/>
                </a:lnTo>
                <a:close/>
              </a:path>
              <a:path w="1564004" h="3848100">
                <a:moveTo>
                  <a:pt x="32296" y="3619500"/>
                </a:moveTo>
                <a:lnTo>
                  <a:pt x="3022" y="3619500"/>
                </a:lnTo>
                <a:lnTo>
                  <a:pt x="2082" y="3606800"/>
                </a:lnTo>
                <a:lnTo>
                  <a:pt x="31241" y="3606800"/>
                </a:lnTo>
                <a:lnTo>
                  <a:pt x="32296" y="3619500"/>
                </a:lnTo>
                <a:close/>
              </a:path>
              <a:path w="1564004" h="3848100">
                <a:moveTo>
                  <a:pt x="1560804" y="3619500"/>
                </a:moveTo>
                <a:lnTo>
                  <a:pt x="1531531" y="3619500"/>
                </a:lnTo>
                <a:lnTo>
                  <a:pt x="1532585" y="3606800"/>
                </a:lnTo>
                <a:lnTo>
                  <a:pt x="1561744" y="3606800"/>
                </a:lnTo>
                <a:lnTo>
                  <a:pt x="1560804" y="3619500"/>
                </a:lnTo>
                <a:close/>
              </a:path>
              <a:path w="1564004" h="3848100">
                <a:moveTo>
                  <a:pt x="34709" y="3632200"/>
                </a:moveTo>
                <a:lnTo>
                  <a:pt x="5397" y="3632200"/>
                </a:lnTo>
                <a:lnTo>
                  <a:pt x="4127" y="3619500"/>
                </a:lnTo>
                <a:lnTo>
                  <a:pt x="33362" y="3619500"/>
                </a:lnTo>
                <a:lnTo>
                  <a:pt x="34709" y="3632200"/>
                </a:lnTo>
                <a:close/>
              </a:path>
              <a:path w="1564004" h="3848100">
                <a:moveTo>
                  <a:pt x="1558429" y="3632200"/>
                </a:moveTo>
                <a:lnTo>
                  <a:pt x="1529118" y="3632200"/>
                </a:lnTo>
                <a:lnTo>
                  <a:pt x="1530464" y="3619500"/>
                </a:lnTo>
                <a:lnTo>
                  <a:pt x="1559699" y="3619500"/>
                </a:lnTo>
                <a:lnTo>
                  <a:pt x="1558429" y="3632200"/>
                </a:lnTo>
                <a:close/>
              </a:path>
              <a:path w="1564004" h="3848100">
                <a:moveTo>
                  <a:pt x="37693" y="3644900"/>
                </a:moveTo>
                <a:lnTo>
                  <a:pt x="8420" y="3644900"/>
                </a:lnTo>
                <a:lnTo>
                  <a:pt x="6832" y="3632200"/>
                </a:lnTo>
                <a:lnTo>
                  <a:pt x="36042" y="3632200"/>
                </a:lnTo>
                <a:lnTo>
                  <a:pt x="37693" y="3644900"/>
                </a:lnTo>
                <a:close/>
              </a:path>
              <a:path w="1564004" h="3848100">
                <a:moveTo>
                  <a:pt x="1555407" y="3644900"/>
                </a:moveTo>
                <a:lnTo>
                  <a:pt x="1526133" y="3644900"/>
                </a:lnTo>
                <a:lnTo>
                  <a:pt x="1527784" y="3632200"/>
                </a:lnTo>
                <a:lnTo>
                  <a:pt x="1556994" y="3632200"/>
                </a:lnTo>
                <a:lnTo>
                  <a:pt x="1555407" y="3644900"/>
                </a:lnTo>
                <a:close/>
              </a:path>
              <a:path w="1564004" h="3848100">
                <a:moveTo>
                  <a:pt x="41236" y="3657600"/>
                </a:moveTo>
                <a:lnTo>
                  <a:pt x="12064" y="3657600"/>
                </a:lnTo>
                <a:lnTo>
                  <a:pt x="10160" y="3644900"/>
                </a:lnTo>
                <a:lnTo>
                  <a:pt x="39293" y="3644900"/>
                </a:lnTo>
                <a:lnTo>
                  <a:pt x="41236" y="3657600"/>
                </a:lnTo>
                <a:close/>
              </a:path>
              <a:path w="1564004" h="3848100">
                <a:moveTo>
                  <a:pt x="1551762" y="3657600"/>
                </a:moveTo>
                <a:lnTo>
                  <a:pt x="1522590" y="3657600"/>
                </a:lnTo>
                <a:lnTo>
                  <a:pt x="1524533" y="3644900"/>
                </a:lnTo>
                <a:lnTo>
                  <a:pt x="1553667" y="3644900"/>
                </a:lnTo>
                <a:lnTo>
                  <a:pt x="1551762" y="3657600"/>
                </a:lnTo>
                <a:close/>
              </a:path>
              <a:path w="1564004" h="3848100">
                <a:moveTo>
                  <a:pt x="76682" y="3721100"/>
                </a:moveTo>
                <a:lnTo>
                  <a:pt x="39027" y="3721100"/>
                </a:lnTo>
                <a:lnTo>
                  <a:pt x="32524" y="3708400"/>
                </a:lnTo>
                <a:lnTo>
                  <a:pt x="26555" y="3695700"/>
                </a:lnTo>
                <a:lnTo>
                  <a:pt x="21145" y="3683000"/>
                </a:lnTo>
                <a:lnTo>
                  <a:pt x="16332" y="3670300"/>
                </a:lnTo>
                <a:lnTo>
                  <a:pt x="14109" y="3657600"/>
                </a:lnTo>
                <a:lnTo>
                  <a:pt x="43014" y="3657600"/>
                </a:lnTo>
                <a:lnTo>
                  <a:pt x="47599" y="3670300"/>
                </a:lnTo>
                <a:lnTo>
                  <a:pt x="47332" y="3670300"/>
                </a:lnTo>
                <a:lnTo>
                  <a:pt x="52450" y="3683000"/>
                </a:lnTo>
                <a:lnTo>
                  <a:pt x="52146" y="3683000"/>
                </a:lnTo>
                <a:lnTo>
                  <a:pt x="57797" y="3695700"/>
                </a:lnTo>
                <a:lnTo>
                  <a:pt x="63271" y="3695700"/>
                </a:lnTo>
                <a:lnTo>
                  <a:pt x="69926" y="3708400"/>
                </a:lnTo>
                <a:lnTo>
                  <a:pt x="69545" y="3708400"/>
                </a:lnTo>
                <a:lnTo>
                  <a:pt x="76682" y="3721100"/>
                </a:lnTo>
                <a:close/>
              </a:path>
              <a:path w="1564004" h="3848100">
                <a:moveTo>
                  <a:pt x="1524787" y="3721100"/>
                </a:moveTo>
                <a:lnTo>
                  <a:pt x="1487144" y="3721100"/>
                </a:lnTo>
                <a:lnTo>
                  <a:pt x="1494281" y="3708400"/>
                </a:lnTo>
                <a:lnTo>
                  <a:pt x="1493888" y="3708400"/>
                </a:lnTo>
                <a:lnTo>
                  <a:pt x="1500555" y="3695700"/>
                </a:lnTo>
                <a:lnTo>
                  <a:pt x="1506029" y="3695700"/>
                </a:lnTo>
                <a:lnTo>
                  <a:pt x="1511680" y="3683000"/>
                </a:lnTo>
                <a:lnTo>
                  <a:pt x="1511376" y="3683000"/>
                </a:lnTo>
                <a:lnTo>
                  <a:pt x="1516494" y="3670300"/>
                </a:lnTo>
                <a:lnTo>
                  <a:pt x="1516227" y="3670300"/>
                </a:lnTo>
                <a:lnTo>
                  <a:pt x="1520812" y="3657600"/>
                </a:lnTo>
                <a:lnTo>
                  <a:pt x="1549717" y="3657600"/>
                </a:lnTo>
                <a:lnTo>
                  <a:pt x="1547482" y="3670300"/>
                </a:lnTo>
                <a:lnTo>
                  <a:pt x="1542681" y="3683000"/>
                </a:lnTo>
                <a:lnTo>
                  <a:pt x="1537271" y="3695700"/>
                </a:lnTo>
                <a:lnTo>
                  <a:pt x="1531302" y="3708400"/>
                </a:lnTo>
                <a:lnTo>
                  <a:pt x="1524787" y="3721100"/>
                </a:lnTo>
                <a:close/>
              </a:path>
              <a:path w="1564004" h="3848100">
                <a:moveTo>
                  <a:pt x="125818" y="3771900"/>
                </a:moveTo>
                <a:lnTo>
                  <a:pt x="79044" y="3771900"/>
                </a:lnTo>
                <a:lnTo>
                  <a:pt x="70103" y="3759200"/>
                </a:lnTo>
                <a:lnTo>
                  <a:pt x="61607" y="3746500"/>
                </a:lnTo>
                <a:lnTo>
                  <a:pt x="53594" y="3733800"/>
                </a:lnTo>
                <a:lnTo>
                  <a:pt x="46062" y="3721100"/>
                </a:lnTo>
                <a:lnTo>
                  <a:pt x="76276" y="3721100"/>
                </a:lnTo>
                <a:lnTo>
                  <a:pt x="83870" y="3733800"/>
                </a:lnTo>
                <a:lnTo>
                  <a:pt x="91020" y="3733800"/>
                </a:lnTo>
                <a:lnTo>
                  <a:pt x="99491" y="3746500"/>
                </a:lnTo>
                <a:lnTo>
                  <a:pt x="99009" y="3746500"/>
                </a:lnTo>
                <a:lnTo>
                  <a:pt x="107899" y="3759200"/>
                </a:lnTo>
                <a:lnTo>
                  <a:pt x="116154" y="3759200"/>
                </a:lnTo>
                <a:lnTo>
                  <a:pt x="125818" y="3771900"/>
                </a:lnTo>
                <a:close/>
              </a:path>
              <a:path w="1564004" h="3848100">
                <a:moveTo>
                  <a:pt x="1484782" y="3771900"/>
                </a:moveTo>
                <a:lnTo>
                  <a:pt x="1438008" y="3771900"/>
                </a:lnTo>
                <a:lnTo>
                  <a:pt x="1447673" y="3759200"/>
                </a:lnTo>
                <a:lnTo>
                  <a:pt x="1455927" y="3759200"/>
                </a:lnTo>
                <a:lnTo>
                  <a:pt x="1464818" y="3746500"/>
                </a:lnTo>
                <a:lnTo>
                  <a:pt x="1464335" y="3746500"/>
                </a:lnTo>
                <a:lnTo>
                  <a:pt x="1472806" y="3733800"/>
                </a:lnTo>
                <a:lnTo>
                  <a:pt x="1479956" y="3733800"/>
                </a:lnTo>
                <a:lnTo>
                  <a:pt x="1487551" y="3721100"/>
                </a:lnTo>
                <a:lnTo>
                  <a:pt x="1517764" y="3721100"/>
                </a:lnTo>
                <a:lnTo>
                  <a:pt x="1510233" y="3733800"/>
                </a:lnTo>
                <a:lnTo>
                  <a:pt x="1502219" y="3746500"/>
                </a:lnTo>
                <a:lnTo>
                  <a:pt x="1493723" y="3759200"/>
                </a:lnTo>
                <a:lnTo>
                  <a:pt x="1484782" y="3771900"/>
                </a:lnTo>
                <a:close/>
              </a:path>
              <a:path w="1564004" h="3848100">
                <a:moveTo>
                  <a:pt x="165671" y="3797300"/>
                </a:moveTo>
                <a:lnTo>
                  <a:pt x="108432" y="3797300"/>
                </a:lnTo>
                <a:lnTo>
                  <a:pt x="98234" y="3784600"/>
                </a:lnTo>
                <a:lnTo>
                  <a:pt x="88430" y="3771900"/>
                </a:lnTo>
                <a:lnTo>
                  <a:pt x="134734" y="3771900"/>
                </a:lnTo>
                <a:lnTo>
                  <a:pt x="145122" y="3784600"/>
                </a:lnTo>
                <a:lnTo>
                  <a:pt x="154635" y="3784600"/>
                </a:lnTo>
                <a:lnTo>
                  <a:pt x="165671" y="3797300"/>
                </a:lnTo>
                <a:close/>
              </a:path>
              <a:path w="1564004" h="3848100">
                <a:moveTo>
                  <a:pt x="1455394" y="3797300"/>
                </a:moveTo>
                <a:lnTo>
                  <a:pt x="1398155" y="3797300"/>
                </a:lnTo>
                <a:lnTo>
                  <a:pt x="1409192" y="3784600"/>
                </a:lnTo>
                <a:lnTo>
                  <a:pt x="1418704" y="3784600"/>
                </a:lnTo>
                <a:lnTo>
                  <a:pt x="1429092" y="3771900"/>
                </a:lnTo>
                <a:lnTo>
                  <a:pt x="1475397" y="3771900"/>
                </a:lnTo>
                <a:lnTo>
                  <a:pt x="1465592" y="3784600"/>
                </a:lnTo>
                <a:lnTo>
                  <a:pt x="1455394" y="3797300"/>
                </a:lnTo>
                <a:close/>
              </a:path>
              <a:path w="1564004" h="3848100">
                <a:moveTo>
                  <a:pt x="192773" y="3810000"/>
                </a:moveTo>
                <a:lnTo>
                  <a:pt x="129984" y="3810000"/>
                </a:lnTo>
                <a:lnTo>
                  <a:pt x="119024" y="3797300"/>
                </a:lnTo>
                <a:lnTo>
                  <a:pt x="186867" y="3797300"/>
                </a:lnTo>
                <a:lnTo>
                  <a:pt x="192773" y="3810000"/>
                </a:lnTo>
                <a:close/>
              </a:path>
              <a:path w="1564004" h="3848100">
                <a:moveTo>
                  <a:pt x="198424" y="3810000"/>
                </a:moveTo>
                <a:lnTo>
                  <a:pt x="192773" y="3810000"/>
                </a:lnTo>
                <a:lnTo>
                  <a:pt x="192443" y="3797300"/>
                </a:lnTo>
                <a:lnTo>
                  <a:pt x="198424" y="3810000"/>
                </a:lnTo>
                <a:close/>
              </a:path>
              <a:path w="1564004" h="3848100">
                <a:moveTo>
                  <a:pt x="1371053" y="3810000"/>
                </a:moveTo>
                <a:lnTo>
                  <a:pt x="1365402" y="3810000"/>
                </a:lnTo>
                <a:lnTo>
                  <a:pt x="1371384" y="3797300"/>
                </a:lnTo>
                <a:lnTo>
                  <a:pt x="1371053" y="3810000"/>
                </a:lnTo>
                <a:close/>
              </a:path>
              <a:path w="1564004" h="3848100">
                <a:moveTo>
                  <a:pt x="1433842" y="3810000"/>
                </a:moveTo>
                <a:lnTo>
                  <a:pt x="1371053" y="3810000"/>
                </a:lnTo>
                <a:lnTo>
                  <a:pt x="1376959" y="3797300"/>
                </a:lnTo>
                <a:lnTo>
                  <a:pt x="1444802" y="3797300"/>
                </a:lnTo>
                <a:lnTo>
                  <a:pt x="1433842" y="3810000"/>
                </a:lnTo>
                <a:close/>
              </a:path>
              <a:path w="1564004" h="3848100">
                <a:moveTo>
                  <a:pt x="270294" y="3822700"/>
                </a:moveTo>
                <a:lnTo>
                  <a:pt x="152958" y="3822700"/>
                </a:lnTo>
                <a:lnTo>
                  <a:pt x="141300" y="3810000"/>
                </a:lnTo>
                <a:lnTo>
                  <a:pt x="263690" y="3810000"/>
                </a:lnTo>
                <a:lnTo>
                  <a:pt x="270294" y="3822700"/>
                </a:lnTo>
                <a:close/>
              </a:path>
              <a:path w="1564004" h="3848100">
                <a:moveTo>
                  <a:pt x="1410868" y="3822700"/>
                </a:moveTo>
                <a:lnTo>
                  <a:pt x="1293533" y="3822700"/>
                </a:lnTo>
                <a:lnTo>
                  <a:pt x="1300137" y="3810000"/>
                </a:lnTo>
                <a:lnTo>
                  <a:pt x="1422527" y="3810000"/>
                </a:lnTo>
                <a:lnTo>
                  <a:pt x="1410868" y="3822700"/>
                </a:lnTo>
                <a:close/>
              </a:path>
              <a:path w="1564004" h="3848100">
                <a:moveTo>
                  <a:pt x="1380375" y="3835400"/>
                </a:moveTo>
                <a:lnTo>
                  <a:pt x="183451" y="3835400"/>
                </a:lnTo>
                <a:lnTo>
                  <a:pt x="177126" y="3822700"/>
                </a:lnTo>
                <a:lnTo>
                  <a:pt x="1386700" y="3822700"/>
                </a:lnTo>
                <a:lnTo>
                  <a:pt x="1380375" y="3835400"/>
                </a:lnTo>
                <a:close/>
              </a:path>
              <a:path w="1564004" h="3848100">
                <a:moveTo>
                  <a:pt x="1334846" y="3848100"/>
                </a:moveTo>
                <a:lnTo>
                  <a:pt x="228981" y="3848100"/>
                </a:lnTo>
                <a:lnTo>
                  <a:pt x="222300" y="3835400"/>
                </a:lnTo>
                <a:lnTo>
                  <a:pt x="1341526" y="3835400"/>
                </a:lnTo>
                <a:lnTo>
                  <a:pt x="1334846" y="38481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6691541" y="4855209"/>
            <a:ext cx="391795" cy="392430"/>
            <a:chOff x="6691541" y="4855209"/>
            <a:chExt cx="391795" cy="392430"/>
          </a:xfrm>
        </p:grpSpPr>
        <p:sp>
          <p:nvSpPr>
            <p:cNvPr id="18" name="object 18"/>
            <p:cNvSpPr/>
            <p:nvPr/>
          </p:nvSpPr>
          <p:spPr>
            <a:xfrm>
              <a:off x="6707124" y="4861559"/>
              <a:ext cx="361315" cy="376555"/>
            </a:xfrm>
            <a:custGeom>
              <a:avLst/>
              <a:gdLst/>
              <a:ahLst/>
              <a:cxnLst/>
              <a:rect l="l" t="t" r="r" b="b"/>
              <a:pathLst>
                <a:path w="361315" h="376554">
                  <a:moveTo>
                    <a:pt x="179831" y="376427"/>
                  </a:moveTo>
                  <a:lnTo>
                    <a:pt x="0" y="196595"/>
                  </a:lnTo>
                  <a:lnTo>
                    <a:pt x="89916" y="196595"/>
                  </a:lnTo>
                  <a:lnTo>
                    <a:pt x="89916" y="0"/>
                  </a:lnTo>
                  <a:lnTo>
                    <a:pt x="269748" y="0"/>
                  </a:lnTo>
                  <a:lnTo>
                    <a:pt x="269748" y="196595"/>
                  </a:lnTo>
                  <a:lnTo>
                    <a:pt x="361187" y="196595"/>
                  </a:lnTo>
                  <a:lnTo>
                    <a:pt x="179831" y="376427"/>
                  </a:lnTo>
                  <a:close/>
                </a:path>
              </a:pathLst>
            </a:custGeom>
            <a:solidFill>
              <a:srgbClr val="BAEAD4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6691541" y="4855209"/>
              <a:ext cx="391795" cy="392430"/>
            </a:xfrm>
            <a:custGeom>
              <a:avLst/>
              <a:gdLst/>
              <a:ahLst/>
              <a:cxnLst/>
              <a:rect l="l" t="t" r="r" b="b"/>
              <a:pathLst>
                <a:path w="391795" h="392429">
                  <a:moveTo>
                    <a:pt x="99148" y="202564"/>
                  </a:moveTo>
                  <a:lnTo>
                    <a:pt x="99148" y="0"/>
                  </a:lnTo>
                  <a:lnTo>
                    <a:pt x="292188" y="0"/>
                  </a:lnTo>
                  <a:lnTo>
                    <a:pt x="292188" y="6350"/>
                  </a:lnTo>
                  <a:lnTo>
                    <a:pt x="111848" y="6350"/>
                  </a:lnTo>
                  <a:lnTo>
                    <a:pt x="105498" y="12700"/>
                  </a:lnTo>
                  <a:lnTo>
                    <a:pt x="111848" y="12700"/>
                  </a:lnTo>
                  <a:lnTo>
                    <a:pt x="111848" y="196214"/>
                  </a:lnTo>
                  <a:lnTo>
                    <a:pt x="105498" y="196214"/>
                  </a:lnTo>
                  <a:lnTo>
                    <a:pt x="99148" y="202564"/>
                  </a:lnTo>
                  <a:close/>
                </a:path>
                <a:path w="391795" h="392429">
                  <a:moveTo>
                    <a:pt x="111848" y="12700"/>
                  </a:moveTo>
                  <a:lnTo>
                    <a:pt x="105498" y="12700"/>
                  </a:lnTo>
                  <a:lnTo>
                    <a:pt x="111848" y="6350"/>
                  </a:lnTo>
                  <a:lnTo>
                    <a:pt x="111848" y="12700"/>
                  </a:lnTo>
                  <a:close/>
                </a:path>
                <a:path w="391795" h="392429">
                  <a:moveTo>
                    <a:pt x="279488" y="12700"/>
                  </a:moveTo>
                  <a:lnTo>
                    <a:pt x="111848" y="12700"/>
                  </a:lnTo>
                  <a:lnTo>
                    <a:pt x="111848" y="6350"/>
                  </a:lnTo>
                  <a:lnTo>
                    <a:pt x="279488" y="6350"/>
                  </a:lnTo>
                  <a:lnTo>
                    <a:pt x="279488" y="12700"/>
                  </a:lnTo>
                  <a:close/>
                </a:path>
                <a:path w="391795" h="392429">
                  <a:moveTo>
                    <a:pt x="360667" y="208914"/>
                  </a:moveTo>
                  <a:lnTo>
                    <a:pt x="279488" y="208914"/>
                  </a:lnTo>
                  <a:lnTo>
                    <a:pt x="279488" y="6350"/>
                  </a:lnTo>
                  <a:lnTo>
                    <a:pt x="285838" y="12700"/>
                  </a:lnTo>
                  <a:lnTo>
                    <a:pt x="292188" y="12700"/>
                  </a:lnTo>
                  <a:lnTo>
                    <a:pt x="292188" y="196214"/>
                  </a:lnTo>
                  <a:lnTo>
                    <a:pt x="285838" y="196214"/>
                  </a:lnTo>
                  <a:lnTo>
                    <a:pt x="292188" y="202564"/>
                  </a:lnTo>
                  <a:lnTo>
                    <a:pt x="367017" y="202564"/>
                  </a:lnTo>
                  <a:lnTo>
                    <a:pt x="360667" y="208914"/>
                  </a:lnTo>
                  <a:close/>
                </a:path>
                <a:path w="391795" h="392429">
                  <a:moveTo>
                    <a:pt x="292188" y="12700"/>
                  </a:moveTo>
                  <a:lnTo>
                    <a:pt x="285838" y="12700"/>
                  </a:lnTo>
                  <a:lnTo>
                    <a:pt x="279488" y="6350"/>
                  </a:lnTo>
                  <a:lnTo>
                    <a:pt x="292188" y="6350"/>
                  </a:lnTo>
                  <a:lnTo>
                    <a:pt x="292188" y="12700"/>
                  </a:lnTo>
                  <a:close/>
                </a:path>
                <a:path w="391795" h="392429">
                  <a:moveTo>
                    <a:pt x="195668" y="391883"/>
                  </a:moveTo>
                  <a:lnTo>
                    <a:pt x="0" y="196214"/>
                  </a:lnTo>
                  <a:lnTo>
                    <a:pt x="99148" y="196214"/>
                  </a:lnTo>
                  <a:lnTo>
                    <a:pt x="99148" y="198069"/>
                  </a:lnTo>
                  <a:lnTo>
                    <a:pt x="19824" y="198069"/>
                  </a:lnTo>
                  <a:lnTo>
                    <a:pt x="15328" y="208914"/>
                  </a:lnTo>
                  <a:lnTo>
                    <a:pt x="30670" y="208914"/>
                  </a:lnTo>
                  <a:lnTo>
                    <a:pt x="195668" y="373913"/>
                  </a:lnTo>
                  <a:lnTo>
                    <a:pt x="191173" y="378409"/>
                  </a:lnTo>
                  <a:lnTo>
                    <a:pt x="209143" y="378409"/>
                  </a:lnTo>
                  <a:lnTo>
                    <a:pt x="195668" y="391883"/>
                  </a:lnTo>
                  <a:close/>
                </a:path>
                <a:path w="391795" h="392429">
                  <a:moveTo>
                    <a:pt x="111848" y="202564"/>
                  </a:moveTo>
                  <a:lnTo>
                    <a:pt x="99148" y="202564"/>
                  </a:lnTo>
                  <a:lnTo>
                    <a:pt x="105498" y="196214"/>
                  </a:lnTo>
                  <a:lnTo>
                    <a:pt x="111848" y="196214"/>
                  </a:lnTo>
                  <a:lnTo>
                    <a:pt x="111848" y="202564"/>
                  </a:lnTo>
                  <a:close/>
                </a:path>
                <a:path w="391795" h="392429">
                  <a:moveTo>
                    <a:pt x="292188" y="202564"/>
                  </a:moveTo>
                  <a:lnTo>
                    <a:pt x="285838" y="196214"/>
                  </a:lnTo>
                  <a:lnTo>
                    <a:pt x="292188" y="196214"/>
                  </a:lnTo>
                  <a:lnTo>
                    <a:pt x="292188" y="202564"/>
                  </a:lnTo>
                  <a:close/>
                </a:path>
                <a:path w="391795" h="392429">
                  <a:moveTo>
                    <a:pt x="367017" y="202564"/>
                  </a:moveTo>
                  <a:lnTo>
                    <a:pt x="292188" y="202564"/>
                  </a:lnTo>
                  <a:lnTo>
                    <a:pt x="292188" y="196214"/>
                  </a:lnTo>
                  <a:lnTo>
                    <a:pt x="391337" y="196214"/>
                  </a:lnTo>
                  <a:lnTo>
                    <a:pt x="389483" y="198069"/>
                  </a:lnTo>
                  <a:lnTo>
                    <a:pt x="371513" y="198069"/>
                  </a:lnTo>
                  <a:lnTo>
                    <a:pt x="367017" y="202564"/>
                  </a:lnTo>
                  <a:close/>
                </a:path>
                <a:path w="391795" h="392429">
                  <a:moveTo>
                    <a:pt x="30670" y="208914"/>
                  </a:moveTo>
                  <a:lnTo>
                    <a:pt x="15328" y="208914"/>
                  </a:lnTo>
                  <a:lnTo>
                    <a:pt x="19824" y="198069"/>
                  </a:lnTo>
                  <a:lnTo>
                    <a:pt x="30670" y="208914"/>
                  </a:lnTo>
                  <a:close/>
                </a:path>
                <a:path w="391795" h="392429">
                  <a:moveTo>
                    <a:pt x="111848" y="208914"/>
                  </a:moveTo>
                  <a:lnTo>
                    <a:pt x="30670" y="208914"/>
                  </a:lnTo>
                  <a:lnTo>
                    <a:pt x="19824" y="198069"/>
                  </a:lnTo>
                  <a:lnTo>
                    <a:pt x="99148" y="198069"/>
                  </a:lnTo>
                  <a:lnTo>
                    <a:pt x="99148" y="202564"/>
                  </a:lnTo>
                  <a:lnTo>
                    <a:pt x="111848" y="202564"/>
                  </a:lnTo>
                  <a:lnTo>
                    <a:pt x="111848" y="208914"/>
                  </a:lnTo>
                  <a:close/>
                </a:path>
                <a:path w="391795" h="392429">
                  <a:moveTo>
                    <a:pt x="209143" y="378409"/>
                  </a:moveTo>
                  <a:lnTo>
                    <a:pt x="200164" y="378409"/>
                  </a:lnTo>
                  <a:lnTo>
                    <a:pt x="195668" y="373913"/>
                  </a:lnTo>
                  <a:lnTo>
                    <a:pt x="371513" y="198069"/>
                  </a:lnTo>
                  <a:lnTo>
                    <a:pt x="376008" y="208914"/>
                  </a:lnTo>
                  <a:lnTo>
                    <a:pt x="378637" y="208914"/>
                  </a:lnTo>
                  <a:lnTo>
                    <a:pt x="209143" y="378409"/>
                  </a:lnTo>
                  <a:close/>
                </a:path>
                <a:path w="391795" h="392429">
                  <a:moveTo>
                    <a:pt x="378637" y="208914"/>
                  </a:moveTo>
                  <a:lnTo>
                    <a:pt x="376008" y="208914"/>
                  </a:lnTo>
                  <a:lnTo>
                    <a:pt x="371513" y="198069"/>
                  </a:lnTo>
                  <a:lnTo>
                    <a:pt x="389483" y="198069"/>
                  </a:lnTo>
                  <a:lnTo>
                    <a:pt x="378637" y="208914"/>
                  </a:lnTo>
                  <a:close/>
                </a:path>
                <a:path w="391795" h="392429">
                  <a:moveTo>
                    <a:pt x="200164" y="378409"/>
                  </a:moveTo>
                  <a:lnTo>
                    <a:pt x="191173" y="378409"/>
                  </a:lnTo>
                  <a:lnTo>
                    <a:pt x="195668" y="373913"/>
                  </a:lnTo>
                  <a:lnTo>
                    <a:pt x="200164" y="378409"/>
                  </a:lnTo>
                  <a:close/>
                </a:path>
              </a:pathLst>
            </a:custGeom>
            <a:solidFill>
              <a:srgbClr val="3D85A8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0" name="object 5"/>
          <p:cNvSpPr txBox="1">
            <a:spLocks noGrp="1"/>
          </p:cNvSpPr>
          <p:nvPr>
            <p:ph type="title"/>
          </p:nvPr>
        </p:nvSpPr>
        <p:spPr>
          <a:xfrm>
            <a:off x="4953000" y="5262245"/>
            <a:ext cx="993140" cy="566420"/>
          </a:xfrm>
          <a:prstGeom prst="rect">
            <a:avLst/>
          </a:prstGeom>
          <a:solidFill>
            <a:srgbClr val="FBCCE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乘数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object 5"/>
          <p:cNvSpPr txBox="1">
            <a:spLocks noGrp="1"/>
          </p:cNvSpPr>
          <p:nvPr/>
        </p:nvSpPr>
        <p:spPr>
          <a:xfrm>
            <a:off x="6690995" y="5247005"/>
            <a:ext cx="558165" cy="566420"/>
          </a:xfrm>
          <a:prstGeom prst="rect">
            <a:avLst/>
          </a:prstGeom>
          <a:solidFill>
            <a:srgbClr val="BAEAD4"/>
          </a:solidFill>
        </p:spPr>
        <p:txBody>
          <a:bodyPr vert="horz" wrap="square" lIns="0" tIns="12700" rIns="0" bIns="0" rtlCol="0">
            <a:spAutoFit/>
          </a:bodyPr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ea typeface="+mj-ea"/>
                <a:cs typeface="宋体" panose="02010600030101010101" pitchFamily="2" charset="-122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积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20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2"/>
          <p:cNvGrpSpPr/>
          <p:nvPr/>
        </p:nvGrpSpPr>
        <p:grpSpPr>
          <a:xfrm>
            <a:off x="4960200" y="428244"/>
            <a:ext cx="2568575" cy="488950"/>
            <a:chOff x="4960200" y="428244"/>
            <a:chExt cx="2568575" cy="488950"/>
          </a:xfrm>
        </p:grpSpPr>
        <p:pic>
          <p:nvPicPr>
            <p:cNvPr id="5" name="object 3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60200" y="487781"/>
              <a:ext cx="269494" cy="378536"/>
            </a:xfrm>
            <a:prstGeom prst="rect">
              <a:avLst/>
            </a:prstGeom>
          </p:spPr>
        </p:pic>
        <p:pic>
          <p:nvPicPr>
            <p:cNvPr id="6" name="object 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225732" y="428244"/>
              <a:ext cx="2302891" cy="488607"/>
            </a:xfrm>
            <a:prstGeom prst="rect">
              <a:avLst/>
            </a:prstGeom>
          </p:spPr>
        </p:pic>
      </p:grpSp>
      <p:graphicFrame>
        <p:nvGraphicFramePr>
          <p:cNvPr id="7" name="object 5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2473642" y="1002119"/>
          <a:ext cx="7446644" cy="41770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5835"/>
                <a:gridCol w="412115"/>
                <a:gridCol w="1051560"/>
                <a:gridCol w="1101725"/>
                <a:gridCol w="1756410"/>
                <a:gridCol w="1138554"/>
                <a:gridCol w="412750"/>
                <a:gridCol w="607695"/>
              </a:tblGrid>
              <a:tr h="407035">
                <a:tc>
                  <a:txBody>
                    <a:bodyPr/>
                    <a:lstStyle/>
                    <a:p>
                      <a:pPr marL="49530">
                        <a:lnSpc>
                          <a:spcPts val="3105"/>
                        </a:lnSpc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3980" algn="r">
                        <a:lnSpc>
                          <a:spcPts val="3105"/>
                        </a:lnSpc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05410">
                        <a:lnSpc>
                          <a:spcPts val="3105"/>
                        </a:lnSpc>
                        <a:tabLst>
                          <a:tab pos="1167130" algn="l"/>
                          <a:tab pos="2315845" algn="l"/>
                          <a:tab pos="4127500" algn="l"/>
                          <a:tab pos="5151120" algn="l"/>
                          <a:tab pos="5561330" algn="l"/>
                        </a:tabLst>
                      </a:pPr>
                      <a:r>
                        <a:rPr sz="3200" b="1" spc="-30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	</a:t>
                      </a:r>
                      <a:r>
                        <a:rPr sz="5400" b="1" spc="22" baseline="-8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一</a:t>
                      </a:r>
                      <a:r>
                        <a:rPr sz="5400" b="1" baseline="-8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五	</a:t>
                      </a:r>
                      <a:r>
                        <a:rPr sz="5400" b="1" spc="22" baseline="-8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得</a:t>
                      </a:r>
                      <a:r>
                        <a:rPr sz="5400" b="1" baseline="-800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五	</a:t>
                      </a: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5×1	</a:t>
                      </a:r>
                      <a:r>
                        <a:rPr sz="3200" b="1" spc="-790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=	</a:t>
                      </a:r>
                      <a:r>
                        <a:rPr sz="3200" b="1" spc="-30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</a:t>
                      </a:r>
                      <a:endParaRPr sz="3200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10871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2×5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marR="84455" algn="r">
                        <a:lnSpc>
                          <a:spcPct val="100000"/>
                        </a:lnSpc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10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3015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二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82905" marB="0"/>
                </a:tc>
                <a:tc>
                  <a:txBody>
                    <a:bodyPr/>
                    <a:lstStyle/>
                    <a:p>
                      <a:pPr marL="162560">
                        <a:lnSpc>
                          <a:spcPct val="100000"/>
                        </a:lnSpc>
                        <a:spcBef>
                          <a:spcPts val="3015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一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十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82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marR="95250" algn="r">
                        <a:lnSpc>
                          <a:spcPct val="100000"/>
                        </a:lnSpc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5×2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75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10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5715" marB="0"/>
                </a:tc>
              </a:tr>
              <a:tr h="82296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3×5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59385" marB="0"/>
                </a:tc>
                <a:tc>
                  <a:txBody>
                    <a:bodyPr/>
                    <a:lstStyle/>
                    <a:p>
                      <a:pPr marR="84455" algn="r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59385" marB="0"/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15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4224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三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L="16256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十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5×3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581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58115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15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58115" marB="0"/>
                </a:tc>
              </a:tr>
              <a:tr h="618490">
                <a:tc>
                  <a:txBody>
                    <a:bodyPr/>
                    <a:lstStyle/>
                    <a:p>
                      <a:pPr marL="31750">
                        <a:lnSpc>
                          <a:spcPts val="3780"/>
                        </a:lnSpc>
                        <a:spcBef>
                          <a:spcPts val="1385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75895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ts val="3780"/>
                        </a:lnSpc>
                        <a:spcBef>
                          <a:spcPts val="1385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75895" marB="0"/>
                </a:tc>
                <a:tc>
                  <a:txBody>
                    <a:bodyPr/>
                    <a:lstStyle/>
                    <a:p>
                      <a:pPr marL="106680">
                        <a:lnSpc>
                          <a:spcPts val="3720"/>
                        </a:lnSpc>
                        <a:spcBef>
                          <a:spcPts val="1445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20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83515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ts val="4240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四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L="162560">
                        <a:lnSpc>
                          <a:spcPts val="4240"/>
                        </a:lnSpc>
                        <a:spcBef>
                          <a:spcPts val="93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二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十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5×4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1600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6002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20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160020" marB="0">
                    <a:lnB w="53975">
                      <a:solidFill>
                        <a:srgbClr val="00AF50"/>
                      </a:solidFill>
                      <a:prstDash val="solid"/>
                    </a:lnB>
                  </a:tcPr>
                </a:tc>
              </a:tr>
              <a:tr h="120142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2500"/>
                        </a:spcBef>
                      </a:pPr>
                      <a:r>
                        <a:rPr sz="3200" b="1" spc="75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5×5</a:t>
                      </a:r>
                      <a:endParaRPr sz="3200" b="1" spc="75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0" marR="0" marT="317500" marB="0"/>
                </a:tc>
                <a:tc>
                  <a:txBody>
                    <a:bodyPr/>
                    <a:lstStyle/>
                    <a:p>
                      <a:pPr marR="84455" algn="r">
                        <a:lnSpc>
                          <a:spcPct val="100000"/>
                        </a:lnSpc>
                        <a:spcBef>
                          <a:spcPts val="2500"/>
                        </a:spcBef>
                      </a:pPr>
                      <a:r>
                        <a:rPr sz="32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=</a:t>
                      </a:r>
                      <a:endParaRPr sz="3200" b="1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1750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ct val="100000"/>
                        </a:lnSpc>
                        <a:spcBef>
                          <a:spcPts val="2500"/>
                        </a:spcBef>
                      </a:pPr>
                      <a:r>
                        <a:rPr sz="3200" b="1" spc="-300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25</a:t>
                      </a:r>
                      <a:endParaRPr sz="3200" b="1" spc="-3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31750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214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71780" marB="0"/>
                </a:tc>
                <a:tc>
                  <a:txBody>
                    <a:bodyPr/>
                    <a:lstStyle/>
                    <a:p>
                      <a:pPr marL="162560">
                        <a:lnSpc>
                          <a:spcPct val="100000"/>
                        </a:lnSpc>
                        <a:spcBef>
                          <a:spcPts val="2140"/>
                        </a:spcBef>
                      </a:pPr>
                      <a:r>
                        <a:rPr sz="3600" b="1" spc="15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二十</a:t>
                      </a:r>
                      <a:r>
                        <a:rPr sz="3600" b="1">
                          <a:latin typeface="黑体" panose="02010609060101010101" charset="-122"/>
                          <a:ea typeface="黑体" panose="02010609060101010101" charset="-122"/>
                          <a:cs typeface="Microsoft JhengHei" panose="020B0604030504040204" charset="-120"/>
                        </a:rPr>
                        <a:t>五</a:t>
                      </a:r>
                      <a:endParaRPr sz="3600">
                        <a:latin typeface="黑体" panose="02010609060101010101" charset="-122"/>
                        <a:ea typeface="黑体" panose="02010609060101010101" charset="-122"/>
                        <a:cs typeface="Microsoft JhengHei" panose="020B0604030504040204" charset="-120"/>
                      </a:endParaRPr>
                    </a:p>
                  </a:txBody>
                  <a:tcPr marL="0" marR="0" marT="27178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b="1">
                        <a:latin typeface="黑体" panose="02010609060101010101" charset="-122"/>
                        <a:ea typeface="黑体" panose="02010609060101010101" charset="-122"/>
                        <a:cs typeface="Times New Roman" panose="02020603050405020304"/>
                      </a:endParaRPr>
                    </a:p>
                  </a:txBody>
                  <a:tcPr marL="0" marR="0" marT="0" marB="0">
                    <a:lnT w="53975">
                      <a:solidFill>
                        <a:srgbClr val="00AF5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8" name="object 6"/>
          <p:cNvSpPr/>
          <p:nvPr/>
        </p:nvSpPr>
        <p:spPr>
          <a:xfrm>
            <a:off x="2399982" y="976947"/>
            <a:ext cx="1058545" cy="3848100"/>
          </a:xfrm>
          <a:custGeom>
            <a:avLst/>
            <a:gdLst/>
            <a:ahLst/>
            <a:cxnLst/>
            <a:rect l="l" t="t" r="r" b="b"/>
            <a:pathLst>
              <a:path w="1058545" h="3848100">
                <a:moveTo>
                  <a:pt x="944981" y="12699"/>
                </a:moveTo>
                <a:lnTo>
                  <a:pt x="113563" y="12699"/>
                </a:lnTo>
                <a:lnTo>
                  <a:pt x="122021" y="0"/>
                </a:lnTo>
                <a:lnTo>
                  <a:pt x="936523" y="0"/>
                </a:lnTo>
                <a:lnTo>
                  <a:pt x="944981" y="12699"/>
                </a:lnTo>
                <a:close/>
              </a:path>
              <a:path w="1058545" h="3848100">
                <a:moveTo>
                  <a:pt x="969022" y="25399"/>
                </a:moveTo>
                <a:lnTo>
                  <a:pt x="89522" y="25399"/>
                </a:lnTo>
                <a:lnTo>
                  <a:pt x="97307" y="12699"/>
                </a:lnTo>
                <a:lnTo>
                  <a:pt x="961237" y="12699"/>
                </a:lnTo>
                <a:lnTo>
                  <a:pt x="969022" y="25399"/>
                </a:lnTo>
                <a:close/>
              </a:path>
              <a:path w="1058545" h="3848100">
                <a:moveTo>
                  <a:pt x="124371" y="38099"/>
                </a:moveTo>
                <a:lnTo>
                  <a:pt x="67665" y="38099"/>
                </a:lnTo>
                <a:lnTo>
                  <a:pt x="74688" y="25399"/>
                </a:lnTo>
                <a:lnTo>
                  <a:pt x="132168" y="25399"/>
                </a:lnTo>
                <a:lnTo>
                  <a:pt x="124371" y="38099"/>
                </a:lnTo>
                <a:close/>
              </a:path>
              <a:path w="1058545" h="3848100">
                <a:moveTo>
                  <a:pt x="131508" y="38099"/>
                </a:moveTo>
                <a:lnTo>
                  <a:pt x="132168" y="25399"/>
                </a:lnTo>
                <a:lnTo>
                  <a:pt x="139484" y="25399"/>
                </a:lnTo>
                <a:lnTo>
                  <a:pt x="131508" y="38099"/>
                </a:lnTo>
                <a:close/>
              </a:path>
              <a:path w="1058545" h="3848100">
                <a:moveTo>
                  <a:pt x="927036" y="38099"/>
                </a:moveTo>
                <a:lnTo>
                  <a:pt x="919060" y="25399"/>
                </a:lnTo>
                <a:lnTo>
                  <a:pt x="926376" y="25399"/>
                </a:lnTo>
                <a:lnTo>
                  <a:pt x="927036" y="38099"/>
                </a:lnTo>
                <a:close/>
              </a:path>
              <a:path w="1058545" h="3848100">
                <a:moveTo>
                  <a:pt x="990879" y="38099"/>
                </a:moveTo>
                <a:lnTo>
                  <a:pt x="934173" y="38099"/>
                </a:lnTo>
                <a:lnTo>
                  <a:pt x="926376" y="25399"/>
                </a:lnTo>
                <a:lnTo>
                  <a:pt x="983856" y="25399"/>
                </a:lnTo>
                <a:lnTo>
                  <a:pt x="990879" y="38099"/>
                </a:lnTo>
                <a:close/>
              </a:path>
              <a:path w="1058545" h="3848100">
                <a:moveTo>
                  <a:pt x="104063" y="50799"/>
                </a:moveTo>
                <a:lnTo>
                  <a:pt x="54457" y="50799"/>
                </a:lnTo>
                <a:lnTo>
                  <a:pt x="60921" y="38099"/>
                </a:lnTo>
                <a:lnTo>
                  <a:pt x="111252" y="38099"/>
                </a:lnTo>
                <a:lnTo>
                  <a:pt x="104063" y="50799"/>
                </a:lnTo>
                <a:close/>
              </a:path>
              <a:path w="1058545" h="3848100">
                <a:moveTo>
                  <a:pt x="1004087" y="50799"/>
                </a:moveTo>
                <a:lnTo>
                  <a:pt x="954481" y="50799"/>
                </a:lnTo>
                <a:lnTo>
                  <a:pt x="947293" y="38099"/>
                </a:lnTo>
                <a:lnTo>
                  <a:pt x="997623" y="38099"/>
                </a:lnTo>
                <a:lnTo>
                  <a:pt x="1004087" y="50799"/>
                </a:lnTo>
                <a:close/>
              </a:path>
              <a:path w="1058545" h="3848100">
                <a:moveTo>
                  <a:pt x="85585" y="63499"/>
                </a:moveTo>
                <a:lnTo>
                  <a:pt x="42468" y="63499"/>
                </a:lnTo>
                <a:lnTo>
                  <a:pt x="48310" y="50799"/>
                </a:lnTo>
                <a:lnTo>
                  <a:pt x="92075" y="50799"/>
                </a:lnTo>
                <a:lnTo>
                  <a:pt x="85585" y="63499"/>
                </a:lnTo>
                <a:close/>
              </a:path>
              <a:path w="1058545" h="3848100">
                <a:moveTo>
                  <a:pt x="1016076" y="63499"/>
                </a:moveTo>
                <a:lnTo>
                  <a:pt x="972959" y="63499"/>
                </a:lnTo>
                <a:lnTo>
                  <a:pt x="966469" y="50799"/>
                </a:lnTo>
                <a:lnTo>
                  <a:pt x="1010234" y="50799"/>
                </a:lnTo>
                <a:lnTo>
                  <a:pt x="1016076" y="63499"/>
                </a:lnTo>
                <a:close/>
              </a:path>
              <a:path w="1058545" h="3848100">
                <a:moveTo>
                  <a:pt x="59626" y="88899"/>
                </a:moveTo>
                <a:lnTo>
                  <a:pt x="26924" y="88899"/>
                </a:lnTo>
                <a:lnTo>
                  <a:pt x="31762" y="76199"/>
                </a:lnTo>
                <a:lnTo>
                  <a:pt x="36944" y="63499"/>
                </a:lnTo>
                <a:lnTo>
                  <a:pt x="74904" y="63499"/>
                </a:lnTo>
                <a:lnTo>
                  <a:pt x="69227" y="76199"/>
                </a:lnTo>
                <a:lnTo>
                  <a:pt x="64719" y="76199"/>
                </a:lnTo>
                <a:lnTo>
                  <a:pt x="59626" y="88899"/>
                </a:lnTo>
                <a:close/>
              </a:path>
              <a:path w="1058545" h="3848100">
                <a:moveTo>
                  <a:pt x="1031620" y="88899"/>
                </a:moveTo>
                <a:lnTo>
                  <a:pt x="998918" y="88899"/>
                </a:lnTo>
                <a:lnTo>
                  <a:pt x="993825" y="76199"/>
                </a:lnTo>
                <a:lnTo>
                  <a:pt x="989317" y="76199"/>
                </a:lnTo>
                <a:lnTo>
                  <a:pt x="983640" y="63499"/>
                </a:lnTo>
                <a:lnTo>
                  <a:pt x="1021600" y="63499"/>
                </a:lnTo>
                <a:lnTo>
                  <a:pt x="1026782" y="76199"/>
                </a:lnTo>
                <a:lnTo>
                  <a:pt x="1031620" y="88899"/>
                </a:lnTo>
                <a:close/>
              </a:path>
              <a:path w="1058545" h="3848100">
                <a:moveTo>
                  <a:pt x="51168" y="101599"/>
                </a:moveTo>
                <a:lnTo>
                  <a:pt x="18338" y="101599"/>
                </a:lnTo>
                <a:lnTo>
                  <a:pt x="22453" y="88899"/>
                </a:lnTo>
                <a:lnTo>
                  <a:pt x="55638" y="88899"/>
                </a:lnTo>
                <a:lnTo>
                  <a:pt x="51168" y="101599"/>
                </a:lnTo>
                <a:close/>
              </a:path>
              <a:path w="1058545" h="3848100">
                <a:moveTo>
                  <a:pt x="1040206" y="101599"/>
                </a:moveTo>
                <a:lnTo>
                  <a:pt x="1007376" y="101599"/>
                </a:lnTo>
                <a:lnTo>
                  <a:pt x="1002906" y="88899"/>
                </a:lnTo>
                <a:lnTo>
                  <a:pt x="1036091" y="88899"/>
                </a:lnTo>
                <a:lnTo>
                  <a:pt x="1040206" y="101599"/>
                </a:lnTo>
                <a:close/>
              </a:path>
              <a:path w="1058545" h="3848100">
                <a:moveTo>
                  <a:pt x="37998" y="126999"/>
                </a:moveTo>
                <a:lnTo>
                  <a:pt x="8356" y="126999"/>
                </a:lnTo>
                <a:lnTo>
                  <a:pt x="11277" y="114299"/>
                </a:lnTo>
                <a:lnTo>
                  <a:pt x="14617" y="101599"/>
                </a:lnTo>
                <a:lnTo>
                  <a:pt x="47726" y="101599"/>
                </a:lnTo>
                <a:lnTo>
                  <a:pt x="43929" y="114299"/>
                </a:lnTo>
                <a:lnTo>
                  <a:pt x="41071" y="114299"/>
                </a:lnTo>
                <a:lnTo>
                  <a:pt x="37998" y="126999"/>
                </a:lnTo>
                <a:close/>
              </a:path>
              <a:path w="1058545" h="3848100">
                <a:moveTo>
                  <a:pt x="1050188" y="126999"/>
                </a:moveTo>
                <a:lnTo>
                  <a:pt x="1020546" y="126999"/>
                </a:lnTo>
                <a:lnTo>
                  <a:pt x="1017473" y="114299"/>
                </a:lnTo>
                <a:lnTo>
                  <a:pt x="1014615" y="114299"/>
                </a:lnTo>
                <a:lnTo>
                  <a:pt x="1010818" y="101599"/>
                </a:lnTo>
                <a:lnTo>
                  <a:pt x="1043927" y="101599"/>
                </a:lnTo>
                <a:lnTo>
                  <a:pt x="1047267" y="114299"/>
                </a:lnTo>
                <a:lnTo>
                  <a:pt x="1050188" y="126999"/>
                </a:lnTo>
                <a:close/>
              </a:path>
              <a:path w="1058545" h="3848100">
                <a:moveTo>
                  <a:pt x="29349" y="165099"/>
                </a:moveTo>
                <a:lnTo>
                  <a:pt x="952" y="165099"/>
                </a:lnTo>
                <a:lnTo>
                  <a:pt x="2133" y="152399"/>
                </a:lnTo>
                <a:lnTo>
                  <a:pt x="3771" y="139699"/>
                </a:lnTo>
                <a:lnTo>
                  <a:pt x="5854" y="126999"/>
                </a:lnTo>
                <a:lnTo>
                  <a:pt x="35750" y="126999"/>
                </a:lnTo>
                <a:lnTo>
                  <a:pt x="33439" y="139699"/>
                </a:lnTo>
                <a:lnTo>
                  <a:pt x="33616" y="139699"/>
                </a:lnTo>
                <a:lnTo>
                  <a:pt x="31699" y="152399"/>
                </a:lnTo>
                <a:lnTo>
                  <a:pt x="30441" y="152399"/>
                </a:lnTo>
                <a:lnTo>
                  <a:pt x="29349" y="165099"/>
                </a:lnTo>
                <a:close/>
              </a:path>
              <a:path w="1058545" h="3848100">
                <a:moveTo>
                  <a:pt x="1057592" y="165099"/>
                </a:moveTo>
                <a:lnTo>
                  <a:pt x="1029195" y="165099"/>
                </a:lnTo>
                <a:lnTo>
                  <a:pt x="1028103" y="152399"/>
                </a:lnTo>
                <a:lnTo>
                  <a:pt x="1026845" y="152399"/>
                </a:lnTo>
                <a:lnTo>
                  <a:pt x="1024928" y="139699"/>
                </a:lnTo>
                <a:lnTo>
                  <a:pt x="1025105" y="139699"/>
                </a:lnTo>
                <a:lnTo>
                  <a:pt x="1022794" y="126999"/>
                </a:lnTo>
                <a:lnTo>
                  <a:pt x="1052690" y="126999"/>
                </a:lnTo>
                <a:lnTo>
                  <a:pt x="1054773" y="139699"/>
                </a:lnTo>
                <a:lnTo>
                  <a:pt x="1056411" y="152399"/>
                </a:lnTo>
                <a:lnTo>
                  <a:pt x="1057592" y="165099"/>
                </a:lnTo>
                <a:close/>
              </a:path>
              <a:path w="1058545" h="3848100">
                <a:moveTo>
                  <a:pt x="28575" y="3670300"/>
                </a:moveTo>
                <a:lnTo>
                  <a:pt x="0" y="3670300"/>
                </a:lnTo>
                <a:lnTo>
                  <a:pt x="0" y="177799"/>
                </a:lnTo>
                <a:lnTo>
                  <a:pt x="241" y="165099"/>
                </a:lnTo>
                <a:lnTo>
                  <a:pt x="28790" y="165099"/>
                </a:lnTo>
                <a:lnTo>
                  <a:pt x="28575" y="177799"/>
                </a:lnTo>
                <a:lnTo>
                  <a:pt x="28575" y="3670300"/>
                </a:lnTo>
                <a:close/>
              </a:path>
              <a:path w="1058545" h="3848100">
                <a:moveTo>
                  <a:pt x="28752" y="177799"/>
                </a:moveTo>
                <a:lnTo>
                  <a:pt x="28790" y="165099"/>
                </a:lnTo>
                <a:lnTo>
                  <a:pt x="29425" y="165099"/>
                </a:lnTo>
                <a:lnTo>
                  <a:pt x="28752" y="177799"/>
                </a:lnTo>
                <a:close/>
              </a:path>
              <a:path w="1058545" h="3848100">
                <a:moveTo>
                  <a:pt x="1029792" y="177799"/>
                </a:moveTo>
                <a:lnTo>
                  <a:pt x="1029119" y="165099"/>
                </a:lnTo>
                <a:lnTo>
                  <a:pt x="1029754" y="165099"/>
                </a:lnTo>
                <a:lnTo>
                  <a:pt x="1029792" y="177799"/>
                </a:lnTo>
                <a:close/>
              </a:path>
              <a:path w="1058545" h="3848100">
                <a:moveTo>
                  <a:pt x="1058545" y="3670300"/>
                </a:moveTo>
                <a:lnTo>
                  <a:pt x="1029969" y="3670300"/>
                </a:lnTo>
                <a:lnTo>
                  <a:pt x="1029969" y="177799"/>
                </a:lnTo>
                <a:lnTo>
                  <a:pt x="1029754" y="165099"/>
                </a:lnTo>
                <a:lnTo>
                  <a:pt x="1058303" y="165099"/>
                </a:lnTo>
                <a:lnTo>
                  <a:pt x="1058545" y="177799"/>
                </a:lnTo>
                <a:lnTo>
                  <a:pt x="1058545" y="3670300"/>
                </a:lnTo>
                <a:close/>
              </a:path>
              <a:path w="1058545" h="3848100">
                <a:moveTo>
                  <a:pt x="33616" y="3708400"/>
                </a:moveTo>
                <a:lnTo>
                  <a:pt x="3771" y="3708400"/>
                </a:lnTo>
                <a:lnTo>
                  <a:pt x="2133" y="3695700"/>
                </a:lnTo>
                <a:lnTo>
                  <a:pt x="952" y="3683000"/>
                </a:lnTo>
                <a:lnTo>
                  <a:pt x="241" y="3670300"/>
                </a:lnTo>
                <a:lnTo>
                  <a:pt x="28752" y="3670300"/>
                </a:lnTo>
                <a:lnTo>
                  <a:pt x="29425" y="3683000"/>
                </a:lnTo>
                <a:lnTo>
                  <a:pt x="30441" y="3695700"/>
                </a:lnTo>
                <a:lnTo>
                  <a:pt x="31699" y="3695700"/>
                </a:lnTo>
                <a:lnTo>
                  <a:pt x="33616" y="3708400"/>
                </a:lnTo>
                <a:close/>
              </a:path>
              <a:path w="1058545" h="3848100">
                <a:moveTo>
                  <a:pt x="1054773" y="3708400"/>
                </a:moveTo>
                <a:lnTo>
                  <a:pt x="1024928" y="3708400"/>
                </a:lnTo>
                <a:lnTo>
                  <a:pt x="1026845" y="3695700"/>
                </a:lnTo>
                <a:lnTo>
                  <a:pt x="1028103" y="3695700"/>
                </a:lnTo>
                <a:lnTo>
                  <a:pt x="1029195" y="3683000"/>
                </a:lnTo>
                <a:lnTo>
                  <a:pt x="1029792" y="3670300"/>
                </a:lnTo>
                <a:lnTo>
                  <a:pt x="1058303" y="3670300"/>
                </a:lnTo>
                <a:lnTo>
                  <a:pt x="1057592" y="3683000"/>
                </a:lnTo>
                <a:lnTo>
                  <a:pt x="1056411" y="3695700"/>
                </a:lnTo>
                <a:lnTo>
                  <a:pt x="1054773" y="3708400"/>
                </a:lnTo>
                <a:close/>
              </a:path>
              <a:path w="1058545" h="3848100">
                <a:moveTo>
                  <a:pt x="41071" y="3733800"/>
                </a:moveTo>
                <a:lnTo>
                  <a:pt x="11277" y="3733800"/>
                </a:lnTo>
                <a:lnTo>
                  <a:pt x="8356" y="3721100"/>
                </a:lnTo>
                <a:lnTo>
                  <a:pt x="5854" y="3708400"/>
                </a:lnTo>
                <a:lnTo>
                  <a:pt x="35534" y="3708400"/>
                </a:lnTo>
                <a:lnTo>
                  <a:pt x="38239" y="3721100"/>
                </a:lnTo>
                <a:lnTo>
                  <a:pt x="37998" y="3721100"/>
                </a:lnTo>
                <a:lnTo>
                  <a:pt x="41071" y="3733800"/>
                </a:lnTo>
                <a:close/>
              </a:path>
              <a:path w="1058545" h="3848100">
                <a:moveTo>
                  <a:pt x="1047267" y="3733800"/>
                </a:moveTo>
                <a:lnTo>
                  <a:pt x="1017473" y="3733800"/>
                </a:lnTo>
                <a:lnTo>
                  <a:pt x="1020546" y="3721100"/>
                </a:lnTo>
                <a:lnTo>
                  <a:pt x="1020305" y="3721100"/>
                </a:lnTo>
                <a:lnTo>
                  <a:pt x="1023010" y="3708400"/>
                </a:lnTo>
                <a:lnTo>
                  <a:pt x="1052690" y="3708400"/>
                </a:lnTo>
                <a:lnTo>
                  <a:pt x="1050188" y="3721100"/>
                </a:lnTo>
                <a:lnTo>
                  <a:pt x="1047267" y="3733800"/>
                </a:lnTo>
                <a:close/>
              </a:path>
              <a:path w="1058545" h="3848100">
                <a:moveTo>
                  <a:pt x="44234" y="3733800"/>
                </a:moveTo>
                <a:lnTo>
                  <a:pt x="41071" y="3733800"/>
                </a:lnTo>
                <a:lnTo>
                  <a:pt x="40792" y="3721100"/>
                </a:lnTo>
                <a:lnTo>
                  <a:pt x="44234" y="3733800"/>
                </a:lnTo>
                <a:close/>
              </a:path>
              <a:path w="1058545" h="3848100">
                <a:moveTo>
                  <a:pt x="1017473" y="3733800"/>
                </a:moveTo>
                <a:lnTo>
                  <a:pt x="1014310" y="3733800"/>
                </a:lnTo>
                <a:lnTo>
                  <a:pt x="1017752" y="3721100"/>
                </a:lnTo>
                <a:lnTo>
                  <a:pt x="1017473" y="3733800"/>
                </a:lnTo>
                <a:close/>
              </a:path>
              <a:path w="1058545" h="3848100">
                <a:moveTo>
                  <a:pt x="55638" y="3759200"/>
                </a:moveTo>
                <a:lnTo>
                  <a:pt x="22453" y="3759200"/>
                </a:lnTo>
                <a:lnTo>
                  <a:pt x="18338" y="3746500"/>
                </a:lnTo>
                <a:lnTo>
                  <a:pt x="14617" y="3733800"/>
                </a:lnTo>
                <a:lnTo>
                  <a:pt x="43929" y="3733800"/>
                </a:lnTo>
                <a:lnTo>
                  <a:pt x="47726" y="3746500"/>
                </a:lnTo>
                <a:lnTo>
                  <a:pt x="51168" y="3746500"/>
                </a:lnTo>
                <a:lnTo>
                  <a:pt x="55638" y="3759200"/>
                </a:lnTo>
                <a:close/>
              </a:path>
              <a:path w="1058545" h="3848100">
                <a:moveTo>
                  <a:pt x="1036091" y="3759200"/>
                </a:moveTo>
                <a:lnTo>
                  <a:pt x="1002906" y="3759200"/>
                </a:lnTo>
                <a:lnTo>
                  <a:pt x="1007376" y="3746500"/>
                </a:lnTo>
                <a:lnTo>
                  <a:pt x="1010818" y="3746500"/>
                </a:lnTo>
                <a:lnTo>
                  <a:pt x="1014615" y="3733800"/>
                </a:lnTo>
                <a:lnTo>
                  <a:pt x="1043927" y="3733800"/>
                </a:lnTo>
                <a:lnTo>
                  <a:pt x="1040206" y="3746500"/>
                </a:lnTo>
                <a:lnTo>
                  <a:pt x="1036091" y="3759200"/>
                </a:lnTo>
                <a:close/>
              </a:path>
              <a:path w="1058545" h="3848100">
                <a:moveTo>
                  <a:pt x="64719" y="3771900"/>
                </a:moveTo>
                <a:lnTo>
                  <a:pt x="31762" y="3771900"/>
                </a:lnTo>
                <a:lnTo>
                  <a:pt x="26924" y="3759200"/>
                </a:lnTo>
                <a:lnTo>
                  <a:pt x="59626" y="3759200"/>
                </a:lnTo>
                <a:lnTo>
                  <a:pt x="64719" y="3771900"/>
                </a:lnTo>
                <a:close/>
              </a:path>
              <a:path w="1058545" h="3848100">
                <a:moveTo>
                  <a:pt x="1026782" y="3771900"/>
                </a:moveTo>
                <a:lnTo>
                  <a:pt x="993825" y="3771900"/>
                </a:lnTo>
                <a:lnTo>
                  <a:pt x="998918" y="3759200"/>
                </a:lnTo>
                <a:lnTo>
                  <a:pt x="1031620" y="3759200"/>
                </a:lnTo>
                <a:lnTo>
                  <a:pt x="1026782" y="3771900"/>
                </a:lnTo>
                <a:close/>
              </a:path>
              <a:path w="1058545" h="3848100">
                <a:moveTo>
                  <a:pt x="92075" y="3797300"/>
                </a:moveTo>
                <a:lnTo>
                  <a:pt x="48310" y="3797300"/>
                </a:lnTo>
                <a:lnTo>
                  <a:pt x="42468" y="3784600"/>
                </a:lnTo>
                <a:lnTo>
                  <a:pt x="36944" y="3771900"/>
                </a:lnTo>
                <a:lnTo>
                  <a:pt x="74422" y="3771900"/>
                </a:lnTo>
                <a:lnTo>
                  <a:pt x="80391" y="3784600"/>
                </a:lnTo>
                <a:lnTo>
                  <a:pt x="85585" y="3784600"/>
                </a:lnTo>
                <a:lnTo>
                  <a:pt x="92075" y="3797300"/>
                </a:lnTo>
                <a:close/>
              </a:path>
              <a:path w="1058545" h="3848100">
                <a:moveTo>
                  <a:pt x="1010234" y="3797300"/>
                </a:moveTo>
                <a:lnTo>
                  <a:pt x="966469" y="3797300"/>
                </a:lnTo>
                <a:lnTo>
                  <a:pt x="972959" y="3784600"/>
                </a:lnTo>
                <a:lnTo>
                  <a:pt x="978154" y="3784600"/>
                </a:lnTo>
                <a:lnTo>
                  <a:pt x="984122" y="3771900"/>
                </a:lnTo>
                <a:lnTo>
                  <a:pt x="1021600" y="3771900"/>
                </a:lnTo>
                <a:lnTo>
                  <a:pt x="1016076" y="3784600"/>
                </a:lnTo>
                <a:lnTo>
                  <a:pt x="1010234" y="3797300"/>
                </a:lnTo>
                <a:close/>
              </a:path>
              <a:path w="1058545" h="3848100">
                <a:moveTo>
                  <a:pt x="111252" y="3810000"/>
                </a:moveTo>
                <a:lnTo>
                  <a:pt x="67665" y="3810000"/>
                </a:lnTo>
                <a:lnTo>
                  <a:pt x="60921" y="3797300"/>
                </a:lnTo>
                <a:lnTo>
                  <a:pt x="104063" y="3797300"/>
                </a:lnTo>
                <a:lnTo>
                  <a:pt x="111252" y="3810000"/>
                </a:lnTo>
                <a:close/>
              </a:path>
              <a:path w="1058545" h="3848100">
                <a:moveTo>
                  <a:pt x="990879" y="3810000"/>
                </a:moveTo>
                <a:lnTo>
                  <a:pt x="947293" y="3810000"/>
                </a:lnTo>
                <a:lnTo>
                  <a:pt x="954481" y="3797300"/>
                </a:lnTo>
                <a:lnTo>
                  <a:pt x="997623" y="3797300"/>
                </a:lnTo>
                <a:lnTo>
                  <a:pt x="990879" y="3810000"/>
                </a:lnTo>
                <a:close/>
              </a:path>
              <a:path w="1058545" h="3848100">
                <a:moveTo>
                  <a:pt x="139484" y="3822700"/>
                </a:moveTo>
                <a:lnTo>
                  <a:pt x="81978" y="3822700"/>
                </a:lnTo>
                <a:lnTo>
                  <a:pt x="74688" y="3810000"/>
                </a:lnTo>
                <a:lnTo>
                  <a:pt x="131508" y="3810000"/>
                </a:lnTo>
                <a:lnTo>
                  <a:pt x="139484" y="3822700"/>
                </a:lnTo>
                <a:close/>
              </a:path>
              <a:path w="1058545" h="3848100">
                <a:moveTo>
                  <a:pt x="146951" y="3822700"/>
                </a:moveTo>
                <a:lnTo>
                  <a:pt x="139484" y="3822700"/>
                </a:lnTo>
                <a:lnTo>
                  <a:pt x="138811" y="3810000"/>
                </a:lnTo>
                <a:lnTo>
                  <a:pt x="146951" y="3822700"/>
                </a:lnTo>
                <a:close/>
              </a:path>
              <a:path w="1058545" h="3848100">
                <a:moveTo>
                  <a:pt x="919060" y="3822700"/>
                </a:moveTo>
                <a:lnTo>
                  <a:pt x="911593" y="3822700"/>
                </a:lnTo>
                <a:lnTo>
                  <a:pt x="919733" y="3810000"/>
                </a:lnTo>
                <a:lnTo>
                  <a:pt x="919060" y="3822700"/>
                </a:lnTo>
                <a:close/>
              </a:path>
              <a:path w="1058545" h="3848100">
                <a:moveTo>
                  <a:pt x="976566" y="3822700"/>
                </a:moveTo>
                <a:lnTo>
                  <a:pt x="919060" y="3822700"/>
                </a:lnTo>
                <a:lnTo>
                  <a:pt x="927036" y="3810000"/>
                </a:lnTo>
                <a:lnTo>
                  <a:pt x="983856" y="3810000"/>
                </a:lnTo>
                <a:lnTo>
                  <a:pt x="976566" y="3822700"/>
                </a:lnTo>
                <a:close/>
              </a:path>
              <a:path w="1058545" h="3848100">
                <a:moveTo>
                  <a:pt x="961237" y="3835400"/>
                </a:moveTo>
                <a:lnTo>
                  <a:pt x="97307" y="3835400"/>
                </a:lnTo>
                <a:lnTo>
                  <a:pt x="89522" y="3822700"/>
                </a:lnTo>
                <a:lnTo>
                  <a:pt x="969022" y="3822700"/>
                </a:lnTo>
                <a:lnTo>
                  <a:pt x="961237" y="3835400"/>
                </a:lnTo>
                <a:close/>
              </a:path>
              <a:path w="1058545" h="3848100">
                <a:moveTo>
                  <a:pt x="927887" y="3848100"/>
                </a:moveTo>
                <a:lnTo>
                  <a:pt x="130657" y="3848100"/>
                </a:lnTo>
                <a:lnTo>
                  <a:pt x="122021" y="3835400"/>
                </a:lnTo>
                <a:lnTo>
                  <a:pt x="936523" y="3835400"/>
                </a:lnTo>
                <a:lnTo>
                  <a:pt x="927887" y="38481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object 7"/>
          <p:cNvSpPr/>
          <p:nvPr/>
        </p:nvSpPr>
        <p:spPr>
          <a:xfrm>
            <a:off x="7916227" y="997902"/>
            <a:ext cx="993775" cy="2997200"/>
          </a:xfrm>
          <a:custGeom>
            <a:avLst/>
            <a:gdLst/>
            <a:ahLst/>
            <a:cxnLst/>
            <a:rect l="l" t="t" r="r" b="b"/>
            <a:pathLst>
              <a:path w="993775" h="2997200">
                <a:moveTo>
                  <a:pt x="886802" y="12700"/>
                </a:moveTo>
                <a:lnTo>
                  <a:pt x="106972" y="12700"/>
                </a:lnTo>
                <a:lnTo>
                  <a:pt x="114934" y="0"/>
                </a:lnTo>
                <a:lnTo>
                  <a:pt x="878839" y="0"/>
                </a:lnTo>
                <a:lnTo>
                  <a:pt x="886802" y="12700"/>
                </a:lnTo>
                <a:close/>
              </a:path>
              <a:path w="993775" h="2997200">
                <a:moveTo>
                  <a:pt x="916558" y="25400"/>
                </a:moveTo>
                <a:lnTo>
                  <a:pt x="77215" y="25400"/>
                </a:lnTo>
                <a:lnTo>
                  <a:pt x="84315" y="12700"/>
                </a:lnTo>
                <a:lnTo>
                  <a:pt x="909459" y="12700"/>
                </a:lnTo>
                <a:lnTo>
                  <a:pt x="916558" y="25400"/>
                </a:lnTo>
                <a:close/>
              </a:path>
              <a:path w="993775" h="2997200">
                <a:moveTo>
                  <a:pt x="117779" y="38100"/>
                </a:moveTo>
                <a:lnTo>
                  <a:pt x="63728" y="38100"/>
                </a:lnTo>
                <a:lnTo>
                  <a:pt x="70345" y="25400"/>
                </a:lnTo>
                <a:lnTo>
                  <a:pt x="125082" y="25400"/>
                </a:lnTo>
                <a:lnTo>
                  <a:pt x="117779" y="38100"/>
                </a:lnTo>
                <a:close/>
              </a:path>
              <a:path w="993775" h="2997200">
                <a:moveTo>
                  <a:pt x="930046" y="38100"/>
                </a:moveTo>
                <a:lnTo>
                  <a:pt x="875995" y="38100"/>
                </a:lnTo>
                <a:lnTo>
                  <a:pt x="868692" y="25400"/>
                </a:lnTo>
                <a:lnTo>
                  <a:pt x="923429" y="25400"/>
                </a:lnTo>
                <a:lnTo>
                  <a:pt x="930046" y="38100"/>
                </a:lnTo>
                <a:close/>
              </a:path>
              <a:path w="993775" h="2997200">
                <a:moveTo>
                  <a:pt x="92925" y="50800"/>
                </a:moveTo>
                <a:lnTo>
                  <a:pt x="51295" y="50800"/>
                </a:lnTo>
                <a:lnTo>
                  <a:pt x="57378" y="38100"/>
                </a:lnTo>
                <a:lnTo>
                  <a:pt x="99453" y="38100"/>
                </a:lnTo>
                <a:lnTo>
                  <a:pt x="92925" y="50800"/>
                </a:lnTo>
                <a:close/>
              </a:path>
              <a:path w="993775" h="2997200">
                <a:moveTo>
                  <a:pt x="942479" y="50800"/>
                </a:moveTo>
                <a:lnTo>
                  <a:pt x="900849" y="50800"/>
                </a:lnTo>
                <a:lnTo>
                  <a:pt x="894321" y="38100"/>
                </a:lnTo>
                <a:lnTo>
                  <a:pt x="936396" y="38100"/>
                </a:lnTo>
                <a:lnTo>
                  <a:pt x="942479" y="50800"/>
                </a:lnTo>
                <a:close/>
              </a:path>
              <a:path w="993775" h="2997200">
                <a:moveTo>
                  <a:pt x="76352" y="63500"/>
                </a:moveTo>
                <a:lnTo>
                  <a:pt x="40004" y="63500"/>
                </a:lnTo>
                <a:lnTo>
                  <a:pt x="45504" y="50800"/>
                </a:lnTo>
                <a:lnTo>
                  <a:pt x="82181" y="50800"/>
                </a:lnTo>
                <a:lnTo>
                  <a:pt x="76352" y="63500"/>
                </a:lnTo>
                <a:close/>
              </a:path>
              <a:path w="993775" h="2997200">
                <a:moveTo>
                  <a:pt x="953769" y="63500"/>
                </a:moveTo>
                <a:lnTo>
                  <a:pt x="917422" y="63500"/>
                </a:lnTo>
                <a:lnTo>
                  <a:pt x="911593" y="50800"/>
                </a:lnTo>
                <a:lnTo>
                  <a:pt x="948270" y="50800"/>
                </a:lnTo>
                <a:lnTo>
                  <a:pt x="953769" y="63500"/>
                </a:lnTo>
                <a:close/>
              </a:path>
              <a:path w="993775" h="2997200">
                <a:moveTo>
                  <a:pt x="66420" y="76200"/>
                </a:moveTo>
                <a:lnTo>
                  <a:pt x="29921" y="76200"/>
                </a:lnTo>
                <a:lnTo>
                  <a:pt x="34798" y="63500"/>
                </a:lnTo>
                <a:lnTo>
                  <a:pt x="71742" y="63500"/>
                </a:lnTo>
                <a:lnTo>
                  <a:pt x="66420" y="76200"/>
                </a:lnTo>
                <a:close/>
              </a:path>
              <a:path w="993775" h="2997200">
                <a:moveTo>
                  <a:pt x="963853" y="76200"/>
                </a:moveTo>
                <a:lnTo>
                  <a:pt x="927353" y="76200"/>
                </a:lnTo>
                <a:lnTo>
                  <a:pt x="922032" y="63500"/>
                </a:lnTo>
                <a:lnTo>
                  <a:pt x="958976" y="63500"/>
                </a:lnTo>
                <a:lnTo>
                  <a:pt x="963853" y="76200"/>
                </a:lnTo>
                <a:close/>
              </a:path>
              <a:path w="993775" h="2997200">
                <a:moveTo>
                  <a:pt x="53403" y="88900"/>
                </a:moveTo>
                <a:lnTo>
                  <a:pt x="21145" y="88900"/>
                </a:lnTo>
                <a:lnTo>
                  <a:pt x="25361" y="76200"/>
                </a:lnTo>
                <a:lnTo>
                  <a:pt x="57886" y="76200"/>
                </a:lnTo>
                <a:lnTo>
                  <a:pt x="53403" y="88900"/>
                </a:lnTo>
                <a:close/>
              </a:path>
              <a:path w="993775" h="2997200">
                <a:moveTo>
                  <a:pt x="972629" y="88900"/>
                </a:moveTo>
                <a:lnTo>
                  <a:pt x="940371" y="88900"/>
                </a:lnTo>
                <a:lnTo>
                  <a:pt x="935888" y="76200"/>
                </a:lnTo>
                <a:lnTo>
                  <a:pt x="968413" y="76200"/>
                </a:lnTo>
                <a:lnTo>
                  <a:pt x="972629" y="88900"/>
                </a:lnTo>
                <a:close/>
              </a:path>
              <a:path w="993775" h="2997200">
                <a:moveTo>
                  <a:pt x="39954" y="114300"/>
                </a:moveTo>
                <a:lnTo>
                  <a:pt x="10629" y="114300"/>
                </a:lnTo>
                <a:lnTo>
                  <a:pt x="13766" y="101600"/>
                </a:lnTo>
                <a:lnTo>
                  <a:pt x="17271" y="88900"/>
                </a:lnTo>
                <a:lnTo>
                  <a:pt x="49961" y="88900"/>
                </a:lnTo>
                <a:lnTo>
                  <a:pt x="46088" y="101600"/>
                </a:lnTo>
                <a:lnTo>
                  <a:pt x="43167" y="101600"/>
                </a:lnTo>
                <a:lnTo>
                  <a:pt x="39954" y="114300"/>
                </a:lnTo>
                <a:close/>
              </a:path>
              <a:path w="993775" h="2997200">
                <a:moveTo>
                  <a:pt x="983145" y="114300"/>
                </a:moveTo>
                <a:lnTo>
                  <a:pt x="953820" y="114300"/>
                </a:lnTo>
                <a:lnTo>
                  <a:pt x="950607" y="101600"/>
                </a:lnTo>
                <a:lnTo>
                  <a:pt x="947686" y="101600"/>
                </a:lnTo>
                <a:lnTo>
                  <a:pt x="943813" y="88900"/>
                </a:lnTo>
                <a:lnTo>
                  <a:pt x="976502" y="88900"/>
                </a:lnTo>
                <a:lnTo>
                  <a:pt x="980008" y="101600"/>
                </a:lnTo>
                <a:lnTo>
                  <a:pt x="983145" y="114300"/>
                </a:lnTo>
                <a:close/>
              </a:path>
              <a:path w="993775" h="2997200">
                <a:moveTo>
                  <a:pt x="31483" y="139700"/>
                </a:moveTo>
                <a:lnTo>
                  <a:pt x="3555" y="139700"/>
                </a:lnTo>
                <a:lnTo>
                  <a:pt x="5511" y="127000"/>
                </a:lnTo>
                <a:lnTo>
                  <a:pt x="7874" y="114300"/>
                </a:lnTo>
                <a:lnTo>
                  <a:pt x="37579" y="114300"/>
                </a:lnTo>
                <a:lnTo>
                  <a:pt x="35051" y="127000"/>
                </a:lnTo>
                <a:lnTo>
                  <a:pt x="33274" y="127000"/>
                </a:lnTo>
                <a:lnTo>
                  <a:pt x="31483" y="139700"/>
                </a:lnTo>
                <a:close/>
              </a:path>
              <a:path w="993775" h="2997200">
                <a:moveTo>
                  <a:pt x="990218" y="139700"/>
                </a:moveTo>
                <a:lnTo>
                  <a:pt x="962291" y="139700"/>
                </a:lnTo>
                <a:lnTo>
                  <a:pt x="960501" y="127000"/>
                </a:lnTo>
                <a:lnTo>
                  <a:pt x="958723" y="127000"/>
                </a:lnTo>
                <a:lnTo>
                  <a:pt x="956195" y="114300"/>
                </a:lnTo>
                <a:lnTo>
                  <a:pt x="985901" y="114300"/>
                </a:lnTo>
                <a:lnTo>
                  <a:pt x="988263" y="127000"/>
                </a:lnTo>
                <a:lnTo>
                  <a:pt x="990218" y="139700"/>
                </a:lnTo>
                <a:close/>
              </a:path>
              <a:path w="993775" h="2997200">
                <a:moveTo>
                  <a:pt x="28740" y="165100"/>
                </a:moveTo>
                <a:lnTo>
                  <a:pt x="228" y="165100"/>
                </a:lnTo>
                <a:lnTo>
                  <a:pt x="901" y="152400"/>
                </a:lnTo>
                <a:lnTo>
                  <a:pt x="2019" y="139700"/>
                </a:lnTo>
                <a:lnTo>
                  <a:pt x="31623" y="139700"/>
                </a:lnTo>
                <a:lnTo>
                  <a:pt x="30200" y="152400"/>
                </a:lnTo>
                <a:lnTo>
                  <a:pt x="29362" y="152400"/>
                </a:lnTo>
                <a:lnTo>
                  <a:pt x="28740" y="165100"/>
                </a:lnTo>
                <a:close/>
              </a:path>
              <a:path w="993775" h="2997200">
                <a:moveTo>
                  <a:pt x="993546" y="165100"/>
                </a:moveTo>
                <a:lnTo>
                  <a:pt x="965034" y="165100"/>
                </a:lnTo>
                <a:lnTo>
                  <a:pt x="964412" y="152400"/>
                </a:lnTo>
                <a:lnTo>
                  <a:pt x="963574" y="152400"/>
                </a:lnTo>
                <a:lnTo>
                  <a:pt x="962151" y="139700"/>
                </a:lnTo>
                <a:lnTo>
                  <a:pt x="991768" y="139700"/>
                </a:lnTo>
                <a:lnTo>
                  <a:pt x="992873" y="152400"/>
                </a:lnTo>
                <a:lnTo>
                  <a:pt x="993546" y="165100"/>
                </a:lnTo>
                <a:close/>
              </a:path>
              <a:path w="993775" h="2997200">
                <a:moveTo>
                  <a:pt x="30314" y="2844800"/>
                </a:moveTo>
                <a:lnTo>
                  <a:pt x="901" y="2844800"/>
                </a:lnTo>
                <a:lnTo>
                  <a:pt x="228" y="2832100"/>
                </a:lnTo>
                <a:lnTo>
                  <a:pt x="0" y="2819400"/>
                </a:lnTo>
                <a:lnTo>
                  <a:pt x="0" y="165100"/>
                </a:lnTo>
                <a:lnTo>
                  <a:pt x="28575" y="165100"/>
                </a:lnTo>
                <a:lnTo>
                  <a:pt x="28575" y="2819400"/>
                </a:lnTo>
                <a:lnTo>
                  <a:pt x="28778" y="2832100"/>
                </a:lnTo>
                <a:lnTo>
                  <a:pt x="29286" y="2832100"/>
                </a:lnTo>
                <a:lnTo>
                  <a:pt x="30314" y="2844800"/>
                </a:lnTo>
                <a:close/>
              </a:path>
              <a:path w="993775" h="2997200">
                <a:moveTo>
                  <a:pt x="992873" y="2844800"/>
                </a:moveTo>
                <a:lnTo>
                  <a:pt x="963460" y="2844800"/>
                </a:lnTo>
                <a:lnTo>
                  <a:pt x="964488" y="2832100"/>
                </a:lnTo>
                <a:lnTo>
                  <a:pt x="964996" y="2832100"/>
                </a:lnTo>
                <a:lnTo>
                  <a:pt x="965200" y="2819400"/>
                </a:lnTo>
                <a:lnTo>
                  <a:pt x="965200" y="165100"/>
                </a:lnTo>
                <a:lnTo>
                  <a:pt x="993775" y="165100"/>
                </a:lnTo>
                <a:lnTo>
                  <a:pt x="993775" y="2819400"/>
                </a:lnTo>
                <a:lnTo>
                  <a:pt x="993546" y="2832100"/>
                </a:lnTo>
                <a:lnTo>
                  <a:pt x="992873" y="2844800"/>
                </a:lnTo>
                <a:close/>
              </a:path>
              <a:path w="993775" h="2997200">
                <a:moveTo>
                  <a:pt x="35267" y="2870200"/>
                </a:moveTo>
                <a:lnTo>
                  <a:pt x="5511" y="2870200"/>
                </a:lnTo>
                <a:lnTo>
                  <a:pt x="3555" y="2857500"/>
                </a:lnTo>
                <a:lnTo>
                  <a:pt x="2019" y="2844800"/>
                </a:lnTo>
                <a:lnTo>
                  <a:pt x="30200" y="2844800"/>
                </a:lnTo>
                <a:lnTo>
                  <a:pt x="31623" y="2857500"/>
                </a:lnTo>
                <a:lnTo>
                  <a:pt x="33096" y="2857500"/>
                </a:lnTo>
                <a:lnTo>
                  <a:pt x="35267" y="2870200"/>
                </a:lnTo>
                <a:close/>
              </a:path>
              <a:path w="993775" h="2997200">
                <a:moveTo>
                  <a:pt x="988263" y="2870200"/>
                </a:moveTo>
                <a:lnTo>
                  <a:pt x="958507" y="2870200"/>
                </a:lnTo>
                <a:lnTo>
                  <a:pt x="960678" y="2857500"/>
                </a:lnTo>
                <a:lnTo>
                  <a:pt x="962151" y="2857500"/>
                </a:lnTo>
                <a:lnTo>
                  <a:pt x="963574" y="2844800"/>
                </a:lnTo>
                <a:lnTo>
                  <a:pt x="991768" y="2844800"/>
                </a:lnTo>
                <a:lnTo>
                  <a:pt x="990218" y="2857500"/>
                </a:lnTo>
                <a:lnTo>
                  <a:pt x="988263" y="2870200"/>
                </a:lnTo>
                <a:close/>
              </a:path>
              <a:path w="993775" h="2997200">
                <a:moveTo>
                  <a:pt x="46418" y="2895600"/>
                </a:moveTo>
                <a:lnTo>
                  <a:pt x="13766" y="2895600"/>
                </a:lnTo>
                <a:lnTo>
                  <a:pt x="10629" y="2882900"/>
                </a:lnTo>
                <a:lnTo>
                  <a:pt x="7874" y="2870200"/>
                </a:lnTo>
                <a:lnTo>
                  <a:pt x="37337" y="2870200"/>
                </a:lnTo>
                <a:lnTo>
                  <a:pt x="40220" y="2882900"/>
                </a:lnTo>
                <a:lnTo>
                  <a:pt x="42862" y="2882900"/>
                </a:lnTo>
                <a:lnTo>
                  <a:pt x="46418" y="2895600"/>
                </a:lnTo>
                <a:close/>
              </a:path>
              <a:path w="993775" h="2997200">
                <a:moveTo>
                  <a:pt x="980008" y="2895600"/>
                </a:moveTo>
                <a:lnTo>
                  <a:pt x="947356" y="2895600"/>
                </a:lnTo>
                <a:lnTo>
                  <a:pt x="950912" y="2882900"/>
                </a:lnTo>
                <a:lnTo>
                  <a:pt x="953554" y="2882900"/>
                </a:lnTo>
                <a:lnTo>
                  <a:pt x="956436" y="2870200"/>
                </a:lnTo>
                <a:lnTo>
                  <a:pt x="985901" y="2870200"/>
                </a:lnTo>
                <a:lnTo>
                  <a:pt x="983145" y="2882900"/>
                </a:lnTo>
                <a:lnTo>
                  <a:pt x="980008" y="2895600"/>
                </a:lnTo>
                <a:close/>
              </a:path>
              <a:path w="993775" h="2997200">
                <a:moveTo>
                  <a:pt x="53784" y="2908300"/>
                </a:moveTo>
                <a:lnTo>
                  <a:pt x="21145" y="2908300"/>
                </a:lnTo>
                <a:lnTo>
                  <a:pt x="17271" y="2895600"/>
                </a:lnTo>
                <a:lnTo>
                  <a:pt x="49606" y="2895600"/>
                </a:lnTo>
                <a:lnTo>
                  <a:pt x="53784" y="2908300"/>
                </a:lnTo>
                <a:close/>
              </a:path>
              <a:path w="993775" h="2997200">
                <a:moveTo>
                  <a:pt x="972629" y="2908300"/>
                </a:moveTo>
                <a:lnTo>
                  <a:pt x="939990" y="2908300"/>
                </a:lnTo>
                <a:lnTo>
                  <a:pt x="944168" y="2895600"/>
                </a:lnTo>
                <a:lnTo>
                  <a:pt x="976502" y="2895600"/>
                </a:lnTo>
                <a:lnTo>
                  <a:pt x="972629" y="2908300"/>
                </a:lnTo>
                <a:close/>
              </a:path>
              <a:path w="993775" h="2997200">
                <a:moveTo>
                  <a:pt x="62255" y="2921000"/>
                </a:moveTo>
                <a:lnTo>
                  <a:pt x="29921" y="2921000"/>
                </a:lnTo>
                <a:lnTo>
                  <a:pt x="25361" y="2908300"/>
                </a:lnTo>
                <a:lnTo>
                  <a:pt x="57480" y="2908300"/>
                </a:lnTo>
                <a:lnTo>
                  <a:pt x="62255" y="2921000"/>
                </a:lnTo>
                <a:close/>
              </a:path>
              <a:path w="993775" h="2997200">
                <a:moveTo>
                  <a:pt x="963853" y="2921000"/>
                </a:moveTo>
                <a:lnTo>
                  <a:pt x="931519" y="2921000"/>
                </a:lnTo>
                <a:lnTo>
                  <a:pt x="936294" y="2908300"/>
                </a:lnTo>
                <a:lnTo>
                  <a:pt x="968413" y="2908300"/>
                </a:lnTo>
                <a:lnTo>
                  <a:pt x="963853" y="2921000"/>
                </a:lnTo>
                <a:close/>
              </a:path>
              <a:path w="993775" h="2997200">
                <a:moveTo>
                  <a:pt x="76847" y="2933700"/>
                </a:moveTo>
                <a:lnTo>
                  <a:pt x="40004" y="2933700"/>
                </a:lnTo>
                <a:lnTo>
                  <a:pt x="34798" y="2921000"/>
                </a:lnTo>
                <a:lnTo>
                  <a:pt x="71259" y="2921000"/>
                </a:lnTo>
                <a:lnTo>
                  <a:pt x="76847" y="2933700"/>
                </a:lnTo>
                <a:close/>
              </a:path>
              <a:path w="993775" h="2997200">
                <a:moveTo>
                  <a:pt x="953769" y="2933700"/>
                </a:moveTo>
                <a:lnTo>
                  <a:pt x="916927" y="2933700"/>
                </a:lnTo>
                <a:lnTo>
                  <a:pt x="922515" y="2921000"/>
                </a:lnTo>
                <a:lnTo>
                  <a:pt x="958976" y="2921000"/>
                </a:lnTo>
                <a:lnTo>
                  <a:pt x="953769" y="2933700"/>
                </a:lnTo>
                <a:close/>
              </a:path>
              <a:path w="993775" h="2997200">
                <a:moveTo>
                  <a:pt x="93497" y="2946400"/>
                </a:moveTo>
                <a:lnTo>
                  <a:pt x="51295" y="2946400"/>
                </a:lnTo>
                <a:lnTo>
                  <a:pt x="45504" y="2933700"/>
                </a:lnTo>
                <a:lnTo>
                  <a:pt x="87185" y="2933700"/>
                </a:lnTo>
                <a:lnTo>
                  <a:pt x="93497" y="2946400"/>
                </a:lnTo>
                <a:close/>
              </a:path>
              <a:path w="993775" h="2997200">
                <a:moveTo>
                  <a:pt x="942479" y="2946400"/>
                </a:moveTo>
                <a:lnTo>
                  <a:pt x="900277" y="2946400"/>
                </a:lnTo>
                <a:lnTo>
                  <a:pt x="906589" y="2933700"/>
                </a:lnTo>
                <a:lnTo>
                  <a:pt x="948270" y="2933700"/>
                </a:lnTo>
                <a:lnTo>
                  <a:pt x="942479" y="2946400"/>
                </a:lnTo>
                <a:close/>
              </a:path>
              <a:path w="993775" h="2997200">
                <a:moveTo>
                  <a:pt x="111925" y="2959100"/>
                </a:moveTo>
                <a:lnTo>
                  <a:pt x="63728" y="2959100"/>
                </a:lnTo>
                <a:lnTo>
                  <a:pt x="57378" y="2946400"/>
                </a:lnTo>
                <a:lnTo>
                  <a:pt x="104990" y="2946400"/>
                </a:lnTo>
                <a:lnTo>
                  <a:pt x="111925" y="2959100"/>
                </a:lnTo>
                <a:close/>
              </a:path>
              <a:path w="993775" h="2997200">
                <a:moveTo>
                  <a:pt x="930046" y="2959100"/>
                </a:moveTo>
                <a:lnTo>
                  <a:pt x="881849" y="2959100"/>
                </a:lnTo>
                <a:lnTo>
                  <a:pt x="888784" y="2946400"/>
                </a:lnTo>
                <a:lnTo>
                  <a:pt x="936396" y="2946400"/>
                </a:lnTo>
                <a:lnTo>
                  <a:pt x="930046" y="2959100"/>
                </a:lnTo>
                <a:close/>
              </a:path>
              <a:path w="993775" h="2997200">
                <a:moveTo>
                  <a:pt x="145948" y="2971800"/>
                </a:moveTo>
                <a:lnTo>
                  <a:pt x="77215" y="2971800"/>
                </a:lnTo>
                <a:lnTo>
                  <a:pt x="70345" y="2959100"/>
                </a:lnTo>
                <a:lnTo>
                  <a:pt x="138163" y="2959100"/>
                </a:lnTo>
                <a:lnTo>
                  <a:pt x="145948" y="2971800"/>
                </a:lnTo>
                <a:close/>
              </a:path>
              <a:path w="993775" h="2997200">
                <a:moveTo>
                  <a:pt x="916558" y="2971800"/>
                </a:moveTo>
                <a:lnTo>
                  <a:pt x="847826" y="2971800"/>
                </a:lnTo>
                <a:lnTo>
                  <a:pt x="855611" y="2959100"/>
                </a:lnTo>
                <a:lnTo>
                  <a:pt x="923429" y="2959100"/>
                </a:lnTo>
                <a:lnTo>
                  <a:pt x="916558" y="2971800"/>
                </a:lnTo>
                <a:close/>
              </a:path>
              <a:path w="993775" h="2997200">
                <a:moveTo>
                  <a:pt x="894562" y="2984500"/>
                </a:moveTo>
                <a:lnTo>
                  <a:pt x="99212" y="2984500"/>
                </a:lnTo>
                <a:lnTo>
                  <a:pt x="91655" y="2971800"/>
                </a:lnTo>
                <a:lnTo>
                  <a:pt x="902119" y="2971800"/>
                </a:lnTo>
                <a:lnTo>
                  <a:pt x="894562" y="2984500"/>
                </a:lnTo>
                <a:close/>
              </a:path>
              <a:path w="993775" h="2997200">
                <a:moveTo>
                  <a:pt x="862380" y="2997200"/>
                </a:moveTo>
                <a:lnTo>
                  <a:pt x="131394" y="2997200"/>
                </a:lnTo>
                <a:lnTo>
                  <a:pt x="123075" y="2984500"/>
                </a:lnTo>
                <a:lnTo>
                  <a:pt x="870699" y="2984500"/>
                </a:lnTo>
                <a:lnTo>
                  <a:pt x="862380" y="29972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object 9"/>
          <p:cNvSpPr/>
          <p:nvPr/>
        </p:nvSpPr>
        <p:spPr>
          <a:xfrm>
            <a:off x="4912995" y="996950"/>
            <a:ext cx="1081405" cy="3810000"/>
          </a:xfrm>
          <a:custGeom>
            <a:avLst/>
            <a:gdLst/>
            <a:ahLst/>
            <a:cxnLst/>
            <a:rect l="l" t="t" r="r" b="b"/>
            <a:pathLst>
              <a:path w="1081404" h="3810000">
                <a:moveTo>
                  <a:pt x="965517" y="12700"/>
                </a:moveTo>
                <a:lnTo>
                  <a:pt x="115887" y="12700"/>
                </a:lnTo>
                <a:lnTo>
                  <a:pt x="124510" y="0"/>
                </a:lnTo>
                <a:lnTo>
                  <a:pt x="956894" y="0"/>
                </a:lnTo>
                <a:lnTo>
                  <a:pt x="965517" y="12700"/>
                </a:lnTo>
                <a:close/>
              </a:path>
              <a:path w="1081404" h="3810000">
                <a:moveTo>
                  <a:pt x="990053" y="25400"/>
                </a:moveTo>
                <a:lnTo>
                  <a:pt x="91351" y="25400"/>
                </a:lnTo>
                <a:lnTo>
                  <a:pt x="99301" y="12700"/>
                </a:lnTo>
                <a:lnTo>
                  <a:pt x="982103" y="12700"/>
                </a:lnTo>
                <a:lnTo>
                  <a:pt x="990053" y="25400"/>
                </a:lnTo>
                <a:close/>
              </a:path>
              <a:path w="1081404" h="3810000">
                <a:moveTo>
                  <a:pt x="134010" y="38100"/>
                </a:moveTo>
                <a:lnTo>
                  <a:pt x="69049" y="38100"/>
                </a:lnTo>
                <a:lnTo>
                  <a:pt x="76212" y="25400"/>
                </a:lnTo>
                <a:lnTo>
                  <a:pt x="142163" y="25400"/>
                </a:lnTo>
                <a:lnTo>
                  <a:pt x="134010" y="38100"/>
                </a:lnTo>
                <a:close/>
              </a:path>
              <a:path w="1081404" h="3810000">
                <a:moveTo>
                  <a:pt x="1012355" y="38100"/>
                </a:moveTo>
                <a:lnTo>
                  <a:pt x="947394" y="38100"/>
                </a:lnTo>
                <a:lnTo>
                  <a:pt x="939241" y="25400"/>
                </a:lnTo>
                <a:lnTo>
                  <a:pt x="1005192" y="25400"/>
                </a:lnTo>
                <a:lnTo>
                  <a:pt x="1012355" y="38100"/>
                </a:lnTo>
                <a:close/>
              </a:path>
              <a:path w="1081404" h="3810000">
                <a:moveTo>
                  <a:pt x="105892" y="50800"/>
                </a:moveTo>
                <a:lnTo>
                  <a:pt x="55575" y="50800"/>
                </a:lnTo>
                <a:lnTo>
                  <a:pt x="62166" y="38100"/>
                </a:lnTo>
                <a:lnTo>
                  <a:pt x="113245" y="38100"/>
                </a:lnTo>
                <a:lnTo>
                  <a:pt x="105892" y="50800"/>
                </a:lnTo>
                <a:close/>
              </a:path>
              <a:path w="1081404" h="3810000">
                <a:moveTo>
                  <a:pt x="1025829" y="50800"/>
                </a:moveTo>
                <a:lnTo>
                  <a:pt x="975512" y="50800"/>
                </a:lnTo>
                <a:lnTo>
                  <a:pt x="968159" y="38100"/>
                </a:lnTo>
                <a:lnTo>
                  <a:pt x="1019238" y="38100"/>
                </a:lnTo>
                <a:lnTo>
                  <a:pt x="1025829" y="50800"/>
                </a:lnTo>
                <a:close/>
              </a:path>
              <a:path w="1081404" h="3810000">
                <a:moveTo>
                  <a:pt x="70218" y="76200"/>
                </a:moveTo>
                <a:lnTo>
                  <a:pt x="37706" y="76200"/>
                </a:lnTo>
                <a:lnTo>
                  <a:pt x="43332" y="63500"/>
                </a:lnTo>
                <a:lnTo>
                  <a:pt x="49301" y="50800"/>
                </a:lnTo>
                <a:lnTo>
                  <a:pt x="93599" y="50800"/>
                </a:lnTo>
                <a:lnTo>
                  <a:pt x="86969" y="63500"/>
                </a:lnTo>
                <a:lnTo>
                  <a:pt x="76022" y="63500"/>
                </a:lnTo>
                <a:lnTo>
                  <a:pt x="70218" y="76200"/>
                </a:lnTo>
                <a:close/>
              </a:path>
              <a:path w="1081404" h="3810000">
                <a:moveTo>
                  <a:pt x="1043698" y="76200"/>
                </a:moveTo>
                <a:lnTo>
                  <a:pt x="1011186" y="76200"/>
                </a:lnTo>
                <a:lnTo>
                  <a:pt x="1005382" y="63500"/>
                </a:lnTo>
                <a:lnTo>
                  <a:pt x="994435" y="63500"/>
                </a:lnTo>
                <a:lnTo>
                  <a:pt x="987805" y="50800"/>
                </a:lnTo>
                <a:lnTo>
                  <a:pt x="1032103" y="50800"/>
                </a:lnTo>
                <a:lnTo>
                  <a:pt x="1038072" y="63500"/>
                </a:lnTo>
                <a:lnTo>
                  <a:pt x="1043698" y="76200"/>
                </a:lnTo>
                <a:close/>
              </a:path>
              <a:path w="1081404" h="3810000">
                <a:moveTo>
                  <a:pt x="60375" y="88900"/>
                </a:moveTo>
                <a:lnTo>
                  <a:pt x="27482" y="88900"/>
                </a:lnTo>
                <a:lnTo>
                  <a:pt x="32410" y="76200"/>
                </a:lnTo>
                <a:lnTo>
                  <a:pt x="65595" y="76200"/>
                </a:lnTo>
                <a:lnTo>
                  <a:pt x="60375" y="88900"/>
                </a:lnTo>
                <a:close/>
              </a:path>
              <a:path w="1081404" h="3810000">
                <a:moveTo>
                  <a:pt x="1053922" y="88900"/>
                </a:moveTo>
                <a:lnTo>
                  <a:pt x="1021016" y="88900"/>
                </a:lnTo>
                <a:lnTo>
                  <a:pt x="1015809" y="76200"/>
                </a:lnTo>
                <a:lnTo>
                  <a:pt x="1048994" y="76200"/>
                </a:lnTo>
                <a:lnTo>
                  <a:pt x="1053922" y="88900"/>
                </a:lnTo>
                <a:close/>
              </a:path>
              <a:path w="1081404" h="3810000">
                <a:moveTo>
                  <a:pt x="44310" y="114300"/>
                </a:moveTo>
                <a:lnTo>
                  <a:pt x="14909" y="114300"/>
                </a:lnTo>
                <a:lnTo>
                  <a:pt x="18719" y="101600"/>
                </a:lnTo>
                <a:lnTo>
                  <a:pt x="22910" y="88900"/>
                </a:lnTo>
                <a:lnTo>
                  <a:pt x="56286" y="88900"/>
                </a:lnTo>
                <a:lnTo>
                  <a:pt x="51714" y="101600"/>
                </a:lnTo>
                <a:lnTo>
                  <a:pt x="48183" y="101600"/>
                </a:lnTo>
                <a:lnTo>
                  <a:pt x="44310" y="114300"/>
                </a:lnTo>
                <a:close/>
              </a:path>
              <a:path w="1081404" h="3810000">
                <a:moveTo>
                  <a:pt x="1066495" y="114300"/>
                </a:moveTo>
                <a:lnTo>
                  <a:pt x="1037094" y="114300"/>
                </a:lnTo>
                <a:lnTo>
                  <a:pt x="1033221" y="101600"/>
                </a:lnTo>
                <a:lnTo>
                  <a:pt x="1029690" y="101600"/>
                </a:lnTo>
                <a:lnTo>
                  <a:pt x="1025118" y="88900"/>
                </a:lnTo>
                <a:lnTo>
                  <a:pt x="1058494" y="88900"/>
                </a:lnTo>
                <a:lnTo>
                  <a:pt x="1062685" y="101600"/>
                </a:lnTo>
                <a:lnTo>
                  <a:pt x="1066495" y="114300"/>
                </a:lnTo>
                <a:close/>
              </a:path>
              <a:path w="1081404" h="3810000">
                <a:moveTo>
                  <a:pt x="35712" y="139700"/>
                </a:moveTo>
                <a:lnTo>
                  <a:pt x="5969" y="139700"/>
                </a:lnTo>
                <a:lnTo>
                  <a:pt x="8534" y="127000"/>
                </a:lnTo>
                <a:lnTo>
                  <a:pt x="11518" y="114300"/>
                </a:lnTo>
                <a:lnTo>
                  <a:pt x="41363" y="114300"/>
                </a:lnTo>
                <a:lnTo>
                  <a:pt x="38226" y="127000"/>
                </a:lnTo>
                <a:lnTo>
                  <a:pt x="38468" y="127000"/>
                </a:lnTo>
                <a:lnTo>
                  <a:pt x="35712" y="139700"/>
                </a:lnTo>
                <a:close/>
              </a:path>
              <a:path w="1081404" h="3810000">
                <a:moveTo>
                  <a:pt x="41097" y="127000"/>
                </a:moveTo>
                <a:lnTo>
                  <a:pt x="41363" y="114300"/>
                </a:lnTo>
                <a:lnTo>
                  <a:pt x="44615" y="114300"/>
                </a:lnTo>
                <a:lnTo>
                  <a:pt x="41097" y="127000"/>
                </a:lnTo>
                <a:close/>
              </a:path>
              <a:path w="1081404" h="3810000">
                <a:moveTo>
                  <a:pt x="1040307" y="127000"/>
                </a:moveTo>
                <a:lnTo>
                  <a:pt x="1036789" y="114300"/>
                </a:lnTo>
                <a:lnTo>
                  <a:pt x="1040041" y="114300"/>
                </a:lnTo>
                <a:lnTo>
                  <a:pt x="1040307" y="127000"/>
                </a:lnTo>
                <a:close/>
              </a:path>
              <a:path w="1081404" h="3810000">
                <a:moveTo>
                  <a:pt x="1075436" y="139700"/>
                </a:moveTo>
                <a:lnTo>
                  <a:pt x="1045692" y="139700"/>
                </a:lnTo>
                <a:lnTo>
                  <a:pt x="1042936" y="127000"/>
                </a:lnTo>
                <a:lnTo>
                  <a:pt x="1043177" y="127000"/>
                </a:lnTo>
                <a:lnTo>
                  <a:pt x="1040041" y="114300"/>
                </a:lnTo>
                <a:lnTo>
                  <a:pt x="1069886" y="114300"/>
                </a:lnTo>
                <a:lnTo>
                  <a:pt x="1072870" y="127000"/>
                </a:lnTo>
                <a:lnTo>
                  <a:pt x="1075436" y="139700"/>
                </a:lnTo>
                <a:close/>
              </a:path>
              <a:path w="1081404" h="3810000">
                <a:moveTo>
                  <a:pt x="28765" y="177800"/>
                </a:moveTo>
                <a:lnTo>
                  <a:pt x="241" y="177800"/>
                </a:lnTo>
                <a:lnTo>
                  <a:pt x="977" y="165100"/>
                </a:lnTo>
                <a:lnTo>
                  <a:pt x="2184" y="152400"/>
                </a:lnTo>
                <a:lnTo>
                  <a:pt x="3848" y="139700"/>
                </a:lnTo>
                <a:lnTo>
                  <a:pt x="33731" y="139700"/>
                </a:lnTo>
                <a:lnTo>
                  <a:pt x="31775" y="152400"/>
                </a:lnTo>
                <a:lnTo>
                  <a:pt x="30479" y="152400"/>
                </a:lnTo>
                <a:lnTo>
                  <a:pt x="29362" y="165100"/>
                </a:lnTo>
                <a:lnTo>
                  <a:pt x="28765" y="177800"/>
                </a:lnTo>
                <a:close/>
              </a:path>
              <a:path w="1081404" h="3810000">
                <a:moveTo>
                  <a:pt x="1081163" y="177800"/>
                </a:moveTo>
                <a:lnTo>
                  <a:pt x="1052639" y="177800"/>
                </a:lnTo>
                <a:lnTo>
                  <a:pt x="1051966" y="165100"/>
                </a:lnTo>
                <a:lnTo>
                  <a:pt x="1050925" y="152400"/>
                </a:lnTo>
                <a:lnTo>
                  <a:pt x="1049629" y="152400"/>
                </a:lnTo>
                <a:lnTo>
                  <a:pt x="1047673" y="139700"/>
                </a:lnTo>
                <a:lnTo>
                  <a:pt x="1077556" y="139700"/>
                </a:lnTo>
                <a:lnTo>
                  <a:pt x="1079220" y="152400"/>
                </a:lnTo>
                <a:lnTo>
                  <a:pt x="1080427" y="165100"/>
                </a:lnTo>
                <a:lnTo>
                  <a:pt x="1081163" y="177800"/>
                </a:lnTo>
                <a:close/>
              </a:path>
              <a:path w="1081404" h="3810000">
                <a:moveTo>
                  <a:pt x="30378" y="165100"/>
                </a:moveTo>
                <a:lnTo>
                  <a:pt x="30479" y="152400"/>
                </a:lnTo>
                <a:lnTo>
                  <a:pt x="31915" y="152400"/>
                </a:lnTo>
                <a:lnTo>
                  <a:pt x="30378" y="165100"/>
                </a:lnTo>
                <a:close/>
              </a:path>
              <a:path w="1081404" h="3810000">
                <a:moveTo>
                  <a:pt x="1051026" y="165100"/>
                </a:moveTo>
                <a:lnTo>
                  <a:pt x="1049489" y="152400"/>
                </a:lnTo>
                <a:lnTo>
                  <a:pt x="1050925" y="152400"/>
                </a:lnTo>
                <a:lnTo>
                  <a:pt x="1051026" y="165100"/>
                </a:lnTo>
                <a:close/>
              </a:path>
              <a:path w="1081404" h="3810000">
                <a:moveTo>
                  <a:pt x="31915" y="3657600"/>
                </a:moveTo>
                <a:lnTo>
                  <a:pt x="2184" y="3657600"/>
                </a:lnTo>
                <a:lnTo>
                  <a:pt x="977" y="3644900"/>
                </a:lnTo>
                <a:lnTo>
                  <a:pt x="241" y="3632200"/>
                </a:lnTo>
                <a:lnTo>
                  <a:pt x="0" y="3619500"/>
                </a:lnTo>
                <a:lnTo>
                  <a:pt x="0" y="177800"/>
                </a:lnTo>
                <a:lnTo>
                  <a:pt x="28575" y="177800"/>
                </a:lnTo>
                <a:lnTo>
                  <a:pt x="28575" y="3619500"/>
                </a:lnTo>
                <a:lnTo>
                  <a:pt x="28803" y="3632200"/>
                </a:lnTo>
                <a:lnTo>
                  <a:pt x="29438" y="3644900"/>
                </a:lnTo>
                <a:lnTo>
                  <a:pt x="30378" y="3644900"/>
                </a:lnTo>
                <a:lnTo>
                  <a:pt x="31915" y="3657600"/>
                </a:lnTo>
                <a:close/>
              </a:path>
              <a:path w="1081404" h="3810000">
                <a:moveTo>
                  <a:pt x="1079220" y="3657600"/>
                </a:moveTo>
                <a:lnTo>
                  <a:pt x="1049489" y="3657600"/>
                </a:lnTo>
                <a:lnTo>
                  <a:pt x="1051026" y="3644900"/>
                </a:lnTo>
                <a:lnTo>
                  <a:pt x="1051966" y="3644900"/>
                </a:lnTo>
                <a:lnTo>
                  <a:pt x="1052639" y="3632200"/>
                </a:lnTo>
                <a:lnTo>
                  <a:pt x="1052829" y="3619500"/>
                </a:lnTo>
                <a:lnTo>
                  <a:pt x="1052829" y="177800"/>
                </a:lnTo>
                <a:lnTo>
                  <a:pt x="1081404" y="177800"/>
                </a:lnTo>
                <a:lnTo>
                  <a:pt x="1081404" y="3619500"/>
                </a:lnTo>
                <a:lnTo>
                  <a:pt x="1081163" y="3632200"/>
                </a:lnTo>
                <a:lnTo>
                  <a:pt x="1080427" y="3644900"/>
                </a:lnTo>
                <a:lnTo>
                  <a:pt x="1079220" y="3657600"/>
                </a:lnTo>
                <a:close/>
              </a:path>
              <a:path w="1081404" h="3810000">
                <a:moveTo>
                  <a:pt x="44615" y="3695700"/>
                </a:moveTo>
                <a:lnTo>
                  <a:pt x="11518" y="3695700"/>
                </a:lnTo>
                <a:lnTo>
                  <a:pt x="8534" y="3683000"/>
                </a:lnTo>
                <a:lnTo>
                  <a:pt x="5969" y="3670300"/>
                </a:lnTo>
                <a:lnTo>
                  <a:pt x="3848" y="3657600"/>
                </a:lnTo>
                <a:lnTo>
                  <a:pt x="31775" y="3657600"/>
                </a:lnTo>
                <a:lnTo>
                  <a:pt x="33731" y="3670300"/>
                </a:lnTo>
                <a:lnTo>
                  <a:pt x="35712" y="3670300"/>
                </a:lnTo>
                <a:lnTo>
                  <a:pt x="38468" y="3683000"/>
                </a:lnTo>
                <a:lnTo>
                  <a:pt x="41097" y="3683000"/>
                </a:lnTo>
                <a:lnTo>
                  <a:pt x="44615" y="3695700"/>
                </a:lnTo>
                <a:close/>
              </a:path>
              <a:path w="1081404" h="3810000">
                <a:moveTo>
                  <a:pt x="1069886" y="3695700"/>
                </a:moveTo>
                <a:lnTo>
                  <a:pt x="1036789" y="3695700"/>
                </a:lnTo>
                <a:lnTo>
                  <a:pt x="1040307" y="3683000"/>
                </a:lnTo>
                <a:lnTo>
                  <a:pt x="1042936" y="3683000"/>
                </a:lnTo>
                <a:lnTo>
                  <a:pt x="1045692" y="3670300"/>
                </a:lnTo>
                <a:lnTo>
                  <a:pt x="1047673" y="3670300"/>
                </a:lnTo>
                <a:lnTo>
                  <a:pt x="1049629" y="3657600"/>
                </a:lnTo>
                <a:lnTo>
                  <a:pt x="1077556" y="3657600"/>
                </a:lnTo>
                <a:lnTo>
                  <a:pt x="1075436" y="3670300"/>
                </a:lnTo>
                <a:lnTo>
                  <a:pt x="1072870" y="3683000"/>
                </a:lnTo>
                <a:lnTo>
                  <a:pt x="1069886" y="3695700"/>
                </a:lnTo>
                <a:close/>
              </a:path>
              <a:path w="1081404" h="3810000">
                <a:moveTo>
                  <a:pt x="56286" y="3721100"/>
                </a:moveTo>
                <a:lnTo>
                  <a:pt x="22910" y="3721100"/>
                </a:lnTo>
                <a:lnTo>
                  <a:pt x="18719" y="3708400"/>
                </a:lnTo>
                <a:lnTo>
                  <a:pt x="14909" y="3695700"/>
                </a:lnTo>
                <a:lnTo>
                  <a:pt x="47853" y="3695700"/>
                </a:lnTo>
                <a:lnTo>
                  <a:pt x="52082" y="3708400"/>
                </a:lnTo>
                <a:lnTo>
                  <a:pt x="51714" y="3708400"/>
                </a:lnTo>
                <a:lnTo>
                  <a:pt x="56286" y="3721100"/>
                </a:lnTo>
                <a:close/>
              </a:path>
              <a:path w="1081404" h="3810000">
                <a:moveTo>
                  <a:pt x="1058494" y="3721100"/>
                </a:moveTo>
                <a:lnTo>
                  <a:pt x="1025118" y="3721100"/>
                </a:lnTo>
                <a:lnTo>
                  <a:pt x="1029690" y="3708400"/>
                </a:lnTo>
                <a:lnTo>
                  <a:pt x="1029322" y="3708400"/>
                </a:lnTo>
                <a:lnTo>
                  <a:pt x="1033551" y="3695700"/>
                </a:lnTo>
                <a:lnTo>
                  <a:pt x="1066495" y="3695700"/>
                </a:lnTo>
                <a:lnTo>
                  <a:pt x="1062685" y="3708400"/>
                </a:lnTo>
                <a:lnTo>
                  <a:pt x="1058494" y="3721100"/>
                </a:lnTo>
                <a:close/>
              </a:path>
              <a:path w="1081404" h="3810000">
                <a:moveTo>
                  <a:pt x="60794" y="3721100"/>
                </a:moveTo>
                <a:lnTo>
                  <a:pt x="56286" y="3721100"/>
                </a:lnTo>
                <a:lnTo>
                  <a:pt x="55905" y="3708400"/>
                </a:lnTo>
                <a:lnTo>
                  <a:pt x="60794" y="3721100"/>
                </a:lnTo>
                <a:close/>
              </a:path>
              <a:path w="1081404" h="3810000">
                <a:moveTo>
                  <a:pt x="1025118" y="3721100"/>
                </a:moveTo>
                <a:lnTo>
                  <a:pt x="1020610" y="3721100"/>
                </a:lnTo>
                <a:lnTo>
                  <a:pt x="1025499" y="3708400"/>
                </a:lnTo>
                <a:lnTo>
                  <a:pt x="1025118" y="3721100"/>
                </a:lnTo>
                <a:close/>
              </a:path>
              <a:path w="1081404" h="3810000">
                <a:moveTo>
                  <a:pt x="65595" y="3733800"/>
                </a:moveTo>
                <a:lnTo>
                  <a:pt x="32410" y="3733800"/>
                </a:lnTo>
                <a:lnTo>
                  <a:pt x="27482" y="3721100"/>
                </a:lnTo>
                <a:lnTo>
                  <a:pt x="60375" y="3721100"/>
                </a:lnTo>
                <a:lnTo>
                  <a:pt x="65595" y="3733800"/>
                </a:lnTo>
                <a:close/>
              </a:path>
              <a:path w="1081404" h="3810000">
                <a:moveTo>
                  <a:pt x="70675" y="3733800"/>
                </a:moveTo>
                <a:lnTo>
                  <a:pt x="65595" y="3733800"/>
                </a:lnTo>
                <a:lnTo>
                  <a:pt x="65150" y="3721100"/>
                </a:lnTo>
                <a:lnTo>
                  <a:pt x="70675" y="3733800"/>
                </a:lnTo>
                <a:close/>
              </a:path>
              <a:path w="1081404" h="3810000">
                <a:moveTo>
                  <a:pt x="1015809" y="3733800"/>
                </a:moveTo>
                <a:lnTo>
                  <a:pt x="1010729" y="3733800"/>
                </a:lnTo>
                <a:lnTo>
                  <a:pt x="1016253" y="3721100"/>
                </a:lnTo>
                <a:lnTo>
                  <a:pt x="1015809" y="3733800"/>
                </a:lnTo>
                <a:close/>
              </a:path>
              <a:path w="1081404" h="3810000">
                <a:moveTo>
                  <a:pt x="1048994" y="3733800"/>
                </a:moveTo>
                <a:lnTo>
                  <a:pt x="1015809" y="3733800"/>
                </a:lnTo>
                <a:lnTo>
                  <a:pt x="1021016" y="3721100"/>
                </a:lnTo>
                <a:lnTo>
                  <a:pt x="1053922" y="3721100"/>
                </a:lnTo>
                <a:lnTo>
                  <a:pt x="1048994" y="3733800"/>
                </a:lnTo>
                <a:close/>
              </a:path>
              <a:path w="1081404" h="3810000">
                <a:moveTo>
                  <a:pt x="81635" y="3746500"/>
                </a:moveTo>
                <a:lnTo>
                  <a:pt x="43332" y="3746500"/>
                </a:lnTo>
                <a:lnTo>
                  <a:pt x="37706" y="3733800"/>
                </a:lnTo>
                <a:lnTo>
                  <a:pt x="75539" y="3733800"/>
                </a:lnTo>
                <a:lnTo>
                  <a:pt x="81635" y="3746500"/>
                </a:lnTo>
                <a:close/>
              </a:path>
              <a:path w="1081404" h="3810000">
                <a:moveTo>
                  <a:pt x="1038072" y="3746500"/>
                </a:moveTo>
                <a:lnTo>
                  <a:pt x="999769" y="3746500"/>
                </a:lnTo>
                <a:lnTo>
                  <a:pt x="1005865" y="3733800"/>
                </a:lnTo>
                <a:lnTo>
                  <a:pt x="1043698" y="3733800"/>
                </a:lnTo>
                <a:lnTo>
                  <a:pt x="1038072" y="3746500"/>
                </a:lnTo>
                <a:close/>
              </a:path>
              <a:path w="1081404" h="3810000">
                <a:moveTo>
                  <a:pt x="93599" y="3759200"/>
                </a:moveTo>
                <a:lnTo>
                  <a:pt x="55575" y="3759200"/>
                </a:lnTo>
                <a:lnTo>
                  <a:pt x="49301" y="3746500"/>
                </a:lnTo>
                <a:lnTo>
                  <a:pt x="86969" y="3746500"/>
                </a:lnTo>
                <a:lnTo>
                  <a:pt x="93599" y="3759200"/>
                </a:lnTo>
                <a:close/>
              </a:path>
              <a:path w="1081404" h="3810000">
                <a:moveTo>
                  <a:pt x="1025829" y="3759200"/>
                </a:moveTo>
                <a:lnTo>
                  <a:pt x="987805" y="3759200"/>
                </a:lnTo>
                <a:lnTo>
                  <a:pt x="994435" y="3746500"/>
                </a:lnTo>
                <a:lnTo>
                  <a:pt x="1032103" y="3746500"/>
                </a:lnTo>
                <a:lnTo>
                  <a:pt x="1025829" y="3759200"/>
                </a:lnTo>
                <a:close/>
              </a:path>
              <a:path w="1081404" h="3810000">
                <a:moveTo>
                  <a:pt x="113245" y="3771900"/>
                </a:moveTo>
                <a:lnTo>
                  <a:pt x="69049" y="3771900"/>
                </a:lnTo>
                <a:lnTo>
                  <a:pt x="62166" y="3759200"/>
                </a:lnTo>
                <a:lnTo>
                  <a:pt x="105892" y="3759200"/>
                </a:lnTo>
                <a:lnTo>
                  <a:pt x="113245" y="3771900"/>
                </a:lnTo>
                <a:close/>
              </a:path>
              <a:path w="1081404" h="3810000">
                <a:moveTo>
                  <a:pt x="1012355" y="3771900"/>
                </a:moveTo>
                <a:lnTo>
                  <a:pt x="968159" y="3771900"/>
                </a:lnTo>
                <a:lnTo>
                  <a:pt x="975512" y="3759200"/>
                </a:lnTo>
                <a:lnTo>
                  <a:pt x="1019238" y="3759200"/>
                </a:lnTo>
                <a:lnTo>
                  <a:pt x="1012355" y="3771900"/>
                </a:lnTo>
                <a:close/>
              </a:path>
              <a:path w="1081404" h="3810000">
                <a:moveTo>
                  <a:pt x="142163" y="3784600"/>
                </a:moveTo>
                <a:lnTo>
                  <a:pt x="83654" y="3784600"/>
                </a:lnTo>
                <a:lnTo>
                  <a:pt x="76212" y="3771900"/>
                </a:lnTo>
                <a:lnTo>
                  <a:pt x="134010" y="3771900"/>
                </a:lnTo>
                <a:lnTo>
                  <a:pt x="142163" y="3784600"/>
                </a:lnTo>
                <a:close/>
              </a:path>
              <a:path w="1081404" h="3810000">
                <a:moveTo>
                  <a:pt x="997750" y="3784600"/>
                </a:moveTo>
                <a:lnTo>
                  <a:pt x="939241" y="3784600"/>
                </a:lnTo>
                <a:lnTo>
                  <a:pt x="947394" y="3771900"/>
                </a:lnTo>
                <a:lnTo>
                  <a:pt x="1005192" y="3771900"/>
                </a:lnTo>
                <a:lnTo>
                  <a:pt x="997750" y="3784600"/>
                </a:lnTo>
                <a:close/>
              </a:path>
              <a:path w="1081404" h="3810000">
                <a:moveTo>
                  <a:pt x="982103" y="3797300"/>
                </a:moveTo>
                <a:lnTo>
                  <a:pt x="99301" y="3797300"/>
                </a:lnTo>
                <a:lnTo>
                  <a:pt x="91351" y="3784600"/>
                </a:lnTo>
                <a:lnTo>
                  <a:pt x="990053" y="3784600"/>
                </a:lnTo>
                <a:lnTo>
                  <a:pt x="982103" y="3797300"/>
                </a:lnTo>
                <a:close/>
              </a:path>
              <a:path w="1081404" h="3810000">
                <a:moveTo>
                  <a:pt x="948067" y="3810000"/>
                </a:moveTo>
                <a:lnTo>
                  <a:pt x="133337" y="3810000"/>
                </a:lnTo>
                <a:lnTo>
                  <a:pt x="124510" y="3797300"/>
                </a:lnTo>
                <a:lnTo>
                  <a:pt x="956894" y="3797300"/>
                </a:lnTo>
                <a:lnTo>
                  <a:pt x="948067" y="38100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object 10"/>
          <p:cNvSpPr/>
          <p:nvPr/>
        </p:nvSpPr>
        <p:spPr>
          <a:xfrm>
            <a:off x="5273040" y="4820285"/>
            <a:ext cx="361315" cy="376555"/>
          </a:xfrm>
          <a:custGeom>
            <a:avLst/>
            <a:gdLst/>
            <a:ahLst/>
            <a:cxnLst/>
            <a:rect l="l" t="t" r="r" b="b"/>
            <a:pathLst>
              <a:path w="361314" h="376554">
                <a:moveTo>
                  <a:pt x="181356" y="376427"/>
                </a:moveTo>
                <a:lnTo>
                  <a:pt x="0" y="196596"/>
                </a:lnTo>
                <a:lnTo>
                  <a:pt x="91439" y="196596"/>
                </a:lnTo>
                <a:lnTo>
                  <a:pt x="91439" y="0"/>
                </a:lnTo>
                <a:lnTo>
                  <a:pt x="271272" y="0"/>
                </a:lnTo>
                <a:lnTo>
                  <a:pt x="271272" y="196596"/>
                </a:lnTo>
                <a:lnTo>
                  <a:pt x="361188" y="196596"/>
                </a:lnTo>
                <a:lnTo>
                  <a:pt x="181356" y="376427"/>
                </a:lnTo>
                <a:close/>
              </a:path>
            </a:pathLst>
          </a:custGeom>
          <a:solidFill>
            <a:srgbClr val="F7BEC6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object 11"/>
          <p:cNvSpPr/>
          <p:nvPr/>
        </p:nvSpPr>
        <p:spPr>
          <a:xfrm>
            <a:off x="5258435" y="4814570"/>
            <a:ext cx="391795" cy="391795"/>
          </a:xfrm>
          <a:custGeom>
            <a:avLst/>
            <a:gdLst/>
            <a:ahLst/>
            <a:cxnLst/>
            <a:rect l="l" t="t" r="r" b="b"/>
            <a:pathLst>
              <a:path w="391795" h="391795">
                <a:moveTo>
                  <a:pt x="99148" y="201929"/>
                </a:moveTo>
                <a:lnTo>
                  <a:pt x="99148" y="0"/>
                </a:lnTo>
                <a:lnTo>
                  <a:pt x="292188" y="0"/>
                </a:lnTo>
                <a:lnTo>
                  <a:pt x="292188" y="6350"/>
                </a:lnTo>
                <a:lnTo>
                  <a:pt x="111848" y="6350"/>
                </a:lnTo>
                <a:lnTo>
                  <a:pt x="105498" y="12700"/>
                </a:lnTo>
                <a:lnTo>
                  <a:pt x="111848" y="12700"/>
                </a:lnTo>
                <a:lnTo>
                  <a:pt x="111848" y="195579"/>
                </a:lnTo>
                <a:lnTo>
                  <a:pt x="105498" y="195579"/>
                </a:lnTo>
                <a:lnTo>
                  <a:pt x="99148" y="201929"/>
                </a:lnTo>
                <a:close/>
              </a:path>
              <a:path w="391795" h="391795">
                <a:moveTo>
                  <a:pt x="111848" y="12700"/>
                </a:moveTo>
                <a:lnTo>
                  <a:pt x="105498" y="12700"/>
                </a:lnTo>
                <a:lnTo>
                  <a:pt x="111848" y="6350"/>
                </a:lnTo>
                <a:lnTo>
                  <a:pt x="111848" y="12700"/>
                </a:lnTo>
                <a:close/>
              </a:path>
              <a:path w="391795" h="391795">
                <a:moveTo>
                  <a:pt x="279488" y="12700"/>
                </a:moveTo>
                <a:lnTo>
                  <a:pt x="111848" y="12700"/>
                </a:lnTo>
                <a:lnTo>
                  <a:pt x="111848" y="6350"/>
                </a:lnTo>
                <a:lnTo>
                  <a:pt x="279488" y="6350"/>
                </a:lnTo>
                <a:lnTo>
                  <a:pt x="279488" y="12700"/>
                </a:lnTo>
                <a:close/>
              </a:path>
              <a:path w="391795" h="391795">
                <a:moveTo>
                  <a:pt x="360667" y="208279"/>
                </a:moveTo>
                <a:lnTo>
                  <a:pt x="279488" y="208279"/>
                </a:lnTo>
                <a:lnTo>
                  <a:pt x="279488" y="6350"/>
                </a:lnTo>
                <a:lnTo>
                  <a:pt x="285838" y="12700"/>
                </a:lnTo>
                <a:lnTo>
                  <a:pt x="292188" y="12700"/>
                </a:lnTo>
                <a:lnTo>
                  <a:pt x="292188" y="195579"/>
                </a:lnTo>
                <a:lnTo>
                  <a:pt x="285838" y="195579"/>
                </a:lnTo>
                <a:lnTo>
                  <a:pt x="292188" y="201929"/>
                </a:lnTo>
                <a:lnTo>
                  <a:pt x="367017" y="201929"/>
                </a:lnTo>
                <a:lnTo>
                  <a:pt x="360667" y="208279"/>
                </a:lnTo>
                <a:close/>
              </a:path>
              <a:path w="391795" h="391795">
                <a:moveTo>
                  <a:pt x="292188" y="12700"/>
                </a:moveTo>
                <a:lnTo>
                  <a:pt x="285838" y="12700"/>
                </a:lnTo>
                <a:lnTo>
                  <a:pt x="279488" y="6350"/>
                </a:lnTo>
                <a:lnTo>
                  <a:pt x="292188" y="6350"/>
                </a:lnTo>
                <a:lnTo>
                  <a:pt x="292188" y="12700"/>
                </a:lnTo>
                <a:close/>
              </a:path>
              <a:path w="391795" h="391795">
                <a:moveTo>
                  <a:pt x="195668" y="391248"/>
                </a:moveTo>
                <a:lnTo>
                  <a:pt x="0" y="195579"/>
                </a:lnTo>
                <a:lnTo>
                  <a:pt x="99148" y="195579"/>
                </a:lnTo>
                <a:lnTo>
                  <a:pt x="99148" y="197434"/>
                </a:lnTo>
                <a:lnTo>
                  <a:pt x="19824" y="197434"/>
                </a:lnTo>
                <a:lnTo>
                  <a:pt x="15328" y="208279"/>
                </a:lnTo>
                <a:lnTo>
                  <a:pt x="30670" y="208279"/>
                </a:lnTo>
                <a:lnTo>
                  <a:pt x="195668" y="373278"/>
                </a:lnTo>
                <a:lnTo>
                  <a:pt x="191173" y="377774"/>
                </a:lnTo>
                <a:lnTo>
                  <a:pt x="209143" y="377774"/>
                </a:lnTo>
                <a:lnTo>
                  <a:pt x="195668" y="391248"/>
                </a:lnTo>
                <a:close/>
              </a:path>
              <a:path w="391795" h="391795">
                <a:moveTo>
                  <a:pt x="111848" y="201929"/>
                </a:moveTo>
                <a:lnTo>
                  <a:pt x="99148" y="201929"/>
                </a:lnTo>
                <a:lnTo>
                  <a:pt x="105498" y="195579"/>
                </a:lnTo>
                <a:lnTo>
                  <a:pt x="111848" y="195579"/>
                </a:lnTo>
                <a:lnTo>
                  <a:pt x="111848" y="201929"/>
                </a:lnTo>
                <a:close/>
              </a:path>
              <a:path w="391795" h="391795">
                <a:moveTo>
                  <a:pt x="292188" y="201929"/>
                </a:moveTo>
                <a:lnTo>
                  <a:pt x="285838" y="195579"/>
                </a:lnTo>
                <a:lnTo>
                  <a:pt x="292188" y="195579"/>
                </a:lnTo>
                <a:lnTo>
                  <a:pt x="292188" y="201929"/>
                </a:lnTo>
                <a:close/>
              </a:path>
              <a:path w="391795" h="391795">
                <a:moveTo>
                  <a:pt x="367017" y="201929"/>
                </a:moveTo>
                <a:lnTo>
                  <a:pt x="292188" y="201929"/>
                </a:lnTo>
                <a:lnTo>
                  <a:pt x="292188" y="195579"/>
                </a:lnTo>
                <a:lnTo>
                  <a:pt x="391337" y="195579"/>
                </a:lnTo>
                <a:lnTo>
                  <a:pt x="389483" y="197434"/>
                </a:lnTo>
                <a:lnTo>
                  <a:pt x="371513" y="197434"/>
                </a:lnTo>
                <a:lnTo>
                  <a:pt x="367017" y="201929"/>
                </a:lnTo>
                <a:close/>
              </a:path>
              <a:path w="391795" h="391795">
                <a:moveTo>
                  <a:pt x="30670" y="208279"/>
                </a:moveTo>
                <a:lnTo>
                  <a:pt x="15328" y="208279"/>
                </a:lnTo>
                <a:lnTo>
                  <a:pt x="19824" y="197434"/>
                </a:lnTo>
                <a:lnTo>
                  <a:pt x="30670" y="208279"/>
                </a:lnTo>
                <a:close/>
              </a:path>
              <a:path w="391795" h="391795">
                <a:moveTo>
                  <a:pt x="111848" y="208279"/>
                </a:moveTo>
                <a:lnTo>
                  <a:pt x="30670" y="208279"/>
                </a:lnTo>
                <a:lnTo>
                  <a:pt x="19824" y="197434"/>
                </a:lnTo>
                <a:lnTo>
                  <a:pt x="99148" y="197434"/>
                </a:lnTo>
                <a:lnTo>
                  <a:pt x="99148" y="201929"/>
                </a:lnTo>
                <a:lnTo>
                  <a:pt x="111848" y="201929"/>
                </a:lnTo>
                <a:lnTo>
                  <a:pt x="111848" y="208279"/>
                </a:lnTo>
                <a:close/>
              </a:path>
              <a:path w="391795" h="391795">
                <a:moveTo>
                  <a:pt x="209143" y="377774"/>
                </a:moveTo>
                <a:lnTo>
                  <a:pt x="200164" y="377774"/>
                </a:lnTo>
                <a:lnTo>
                  <a:pt x="195668" y="373278"/>
                </a:lnTo>
                <a:lnTo>
                  <a:pt x="371513" y="197434"/>
                </a:lnTo>
                <a:lnTo>
                  <a:pt x="376008" y="208279"/>
                </a:lnTo>
                <a:lnTo>
                  <a:pt x="378637" y="208279"/>
                </a:lnTo>
                <a:lnTo>
                  <a:pt x="209143" y="377774"/>
                </a:lnTo>
                <a:close/>
              </a:path>
              <a:path w="391795" h="391795">
                <a:moveTo>
                  <a:pt x="378637" y="208279"/>
                </a:moveTo>
                <a:lnTo>
                  <a:pt x="376008" y="208279"/>
                </a:lnTo>
                <a:lnTo>
                  <a:pt x="371513" y="197434"/>
                </a:lnTo>
                <a:lnTo>
                  <a:pt x="389483" y="197434"/>
                </a:lnTo>
                <a:lnTo>
                  <a:pt x="378637" y="208279"/>
                </a:lnTo>
                <a:close/>
              </a:path>
              <a:path w="391795" h="391795">
                <a:moveTo>
                  <a:pt x="200164" y="377774"/>
                </a:moveTo>
                <a:lnTo>
                  <a:pt x="191173" y="377774"/>
                </a:lnTo>
                <a:lnTo>
                  <a:pt x="195668" y="373278"/>
                </a:lnTo>
                <a:lnTo>
                  <a:pt x="200164" y="377774"/>
                </a:lnTo>
                <a:close/>
              </a:path>
            </a:pathLst>
          </a:custGeom>
          <a:solidFill>
            <a:srgbClr val="3D85A8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object 12"/>
          <p:cNvSpPr/>
          <p:nvPr/>
        </p:nvSpPr>
        <p:spPr>
          <a:xfrm>
            <a:off x="3791267" y="976947"/>
            <a:ext cx="730885" cy="3848100"/>
          </a:xfrm>
          <a:custGeom>
            <a:avLst/>
            <a:gdLst/>
            <a:ahLst/>
            <a:cxnLst/>
            <a:rect l="l" t="t" r="r" b="b"/>
            <a:pathLst>
              <a:path w="730885" h="3848100">
                <a:moveTo>
                  <a:pt x="656488" y="12699"/>
                </a:moveTo>
                <a:lnTo>
                  <a:pt x="74396" y="12699"/>
                </a:lnTo>
                <a:lnTo>
                  <a:pt x="80213" y="0"/>
                </a:lnTo>
                <a:lnTo>
                  <a:pt x="650671" y="0"/>
                </a:lnTo>
                <a:lnTo>
                  <a:pt x="656488" y="12699"/>
                </a:lnTo>
                <a:close/>
              </a:path>
              <a:path w="730885" h="3848100">
                <a:moveTo>
                  <a:pt x="678141" y="25399"/>
                </a:moveTo>
                <a:lnTo>
                  <a:pt x="52743" y="25399"/>
                </a:lnTo>
                <a:lnTo>
                  <a:pt x="57899" y="12699"/>
                </a:lnTo>
                <a:lnTo>
                  <a:pt x="672985" y="12699"/>
                </a:lnTo>
                <a:lnTo>
                  <a:pt x="678141" y="25399"/>
                </a:lnTo>
                <a:close/>
              </a:path>
              <a:path w="730885" h="3848100">
                <a:moveTo>
                  <a:pt x="86474" y="38099"/>
                </a:moveTo>
                <a:lnTo>
                  <a:pt x="38468" y="38099"/>
                </a:lnTo>
                <a:lnTo>
                  <a:pt x="43027" y="25399"/>
                </a:lnTo>
                <a:lnTo>
                  <a:pt x="91668" y="25399"/>
                </a:lnTo>
                <a:lnTo>
                  <a:pt x="86474" y="38099"/>
                </a:lnTo>
                <a:close/>
              </a:path>
              <a:path w="730885" h="3848100">
                <a:moveTo>
                  <a:pt x="692416" y="38099"/>
                </a:moveTo>
                <a:lnTo>
                  <a:pt x="644410" y="38099"/>
                </a:lnTo>
                <a:lnTo>
                  <a:pt x="639216" y="25399"/>
                </a:lnTo>
                <a:lnTo>
                  <a:pt x="687857" y="25399"/>
                </a:lnTo>
                <a:lnTo>
                  <a:pt x="692416" y="38099"/>
                </a:lnTo>
                <a:close/>
              </a:path>
              <a:path w="730885" h="3848100">
                <a:moveTo>
                  <a:pt x="65709" y="50799"/>
                </a:moveTo>
                <a:lnTo>
                  <a:pt x="26098" y="50799"/>
                </a:lnTo>
                <a:lnTo>
                  <a:pt x="29997" y="38099"/>
                </a:lnTo>
                <a:lnTo>
                  <a:pt x="70129" y="38099"/>
                </a:lnTo>
                <a:lnTo>
                  <a:pt x="65709" y="50799"/>
                </a:lnTo>
                <a:close/>
              </a:path>
              <a:path w="730885" h="3848100">
                <a:moveTo>
                  <a:pt x="704786" y="50799"/>
                </a:moveTo>
                <a:lnTo>
                  <a:pt x="665175" y="50799"/>
                </a:lnTo>
                <a:lnTo>
                  <a:pt x="660755" y="38099"/>
                </a:lnTo>
                <a:lnTo>
                  <a:pt x="700887" y="38099"/>
                </a:lnTo>
                <a:lnTo>
                  <a:pt x="704786" y="50799"/>
                </a:lnTo>
                <a:close/>
              </a:path>
              <a:path w="730885" h="3848100">
                <a:moveTo>
                  <a:pt x="51816" y="63499"/>
                </a:moveTo>
                <a:lnTo>
                  <a:pt x="15862" y="63499"/>
                </a:lnTo>
                <a:lnTo>
                  <a:pt x="19024" y="50799"/>
                </a:lnTo>
                <a:lnTo>
                  <a:pt x="55499" y="50799"/>
                </a:lnTo>
                <a:lnTo>
                  <a:pt x="51816" y="63499"/>
                </a:lnTo>
                <a:close/>
              </a:path>
              <a:path w="730885" h="3848100">
                <a:moveTo>
                  <a:pt x="715022" y="63499"/>
                </a:moveTo>
                <a:lnTo>
                  <a:pt x="679069" y="63499"/>
                </a:lnTo>
                <a:lnTo>
                  <a:pt x="675386" y="50799"/>
                </a:lnTo>
                <a:lnTo>
                  <a:pt x="711860" y="50799"/>
                </a:lnTo>
                <a:lnTo>
                  <a:pt x="715022" y="63499"/>
                </a:lnTo>
                <a:close/>
              </a:path>
              <a:path w="730885" h="3848100">
                <a:moveTo>
                  <a:pt x="43256" y="76199"/>
                </a:moveTo>
                <a:lnTo>
                  <a:pt x="10325" y="76199"/>
                </a:lnTo>
                <a:lnTo>
                  <a:pt x="12954" y="63499"/>
                </a:lnTo>
                <a:lnTo>
                  <a:pt x="46304" y="63499"/>
                </a:lnTo>
                <a:lnTo>
                  <a:pt x="43256" y="76199"/>
                </a:lnTo>
                <a:close/>
              </a:path>
              <a:path w="730885" h="3848100">
                <a:moveTo>
                  <a:pt x="720559" y="76199"/>
                </a:moveTo>
                <a:lnTo>
                  <a:pt x="687628" y="76199"/>
                </a:lnTo>
                <a:lnTo>
                  <a:pt x="684580" y="63499"/>
                </a:lnTo>
                <a:lnTo>
                  <a:pt x="717931" y="63499"/>
                </a:lnTo>
                <a:lnTo>
                  <a:pt x="720559" y="76199"/>
                </a:lnTo>
                <a:close/>
              </a:path>
              <a:path w="730885" h="3848100">
                <a:moveTo>
                  <a:pt x="36499" y="88899"/>
                </a:moveTo>
                <a:lnTo>
                  <a:pt x="5905" y="88899"/>
                </a:lnTo>
                <a:lnTo>
                  <a:pt x="7962" y="76199"/>
                </a:lnTo>
                <a:lnTo>
                  <a:pt x="38849" y="76199"/>
                </a:lnTo>
                <a:lnTo>
                  <a:pt x="36499" y="88899"/>
                </a:lnTo>
                <a:close/>
              </a:path>
              <a:path w="730885" h="3848100">
                <a:moveTo>
                  <a:pt x="724979" y="88899"/>
                </a:moveTo>
                <a:lnTo>
                  <a:pt x="694385" y="88899"/>
                </a:lnTo>
                <a:lnTo>
                  <a:pt x="692035" y="76199"/>
                </a:lnTo>
                <a:lnTo>
                  <a:pt x="722909" y="76199"/>
                </a:lnTo>
                <a:lnTo>
                  <a:pt x="724979" y="88899"/>
                </a:lnTo>
                <a:close/>
              </a:path>
              <a:path w="730885" h="3848100">
                <a:moveTo>
                  <a:pt x="31711" y="101599"/>
                </a:moveTo>
                <a:lnTo>
                  <a:pt x="2667" y="101599"/>
                </a:lnTo>
                <a:lnTo>
                  <a:pt x="4127" y="88899"/>
                </a:lnTo>
                <a:lnTo>
                  <a:pt x="33299" y="88899"/>
                </a:lnTo>
                <a:lnTo>
                  <a:pt x="31711" y="101599"/>
                </a:lnTo>
                <a:close/>
              </a:path>
              <a:path w="730885" h="3848100">
                <a:moveTo>
                  <a:pt x="728218" y="101599"/>
                </a:moveTo>
                <a:lnTo>
                  <a:pt x="699173" y="101599"/>
                </a:lnTo>
                <a:lnTo>
                  <a:pt x="697585" y="88899"/>
                </a:lnTo>
                <a:lnTo>
                  <a:pt x="726757" y="88899"/>
                </a:lnTo>
                <a:lnTo>
                  <a:pt x="728218" y="101599"/>
                </a:lnTo>
                <a:close/>
              </a:path>
              <a:path w="730885" h="3848100">
                <a:moveTo>
                  <a:pt x="29705" y="114299"/>
                </a:moveTo>
                <a:lnTo>
                  <a:pt x="673" y="114299"/>
                </a:lnTo>
                <a:lnTo>
                  <a:pt x="1511" y="101599"/>
                </a:lnTo>
                <a:lnTo>
                  <a:pt x="30734" y="101599"/>
                </a:lnTo>
                <a:lnTo>
                  <a:pt x="29705" y="114299"/>
                </a:lnTo>
                <a:close/>
              </a:path>
              <a:path w="730885" h="3848100">
                <a:moveTo>
                  <a:pt x="730211" y="114299"/>
                </a:moveTo>
                <a:lnTo>
                  <a:pt x="701179" y="114299"/>
                </a:lnTo>
                <a:lnTo>
                  <a:pt x="700151" y="101599"/>
                </a:lnTo>
                <a:lnTo>
                  <a:pt x="729373" y="101599"/>
                </a:lnTo>
                <a:lnTo>
                  <a:pt x="730211" y="114299"/>
                </a:lnTo>
                <a:close/>
              </a:path>
              <a:path w="730885" h="3848100">
                <a:moveTo>
                  <a:pt x="29133" y="3733800"/>
                </a:moveTo>
                <a:lnTo>
                  <a:pt x="165" y="3733800"/>
                </a:lnTo>
                <a:lnTo>
                  <a:pt x="0" y="3721100"/>
                </a:lnTo>
                <a:lnTo>
                  <a:pt x="0" y="126999"/>
                </a:lnTo>
                <a:lnTo>
                  <a:pt x="165" y="114299"/>
                </a:lnTo>
                <a:lnTo>
                  <a:pt x="28727" y="114299"/>
                </a:lnTo>
                <a:lnTo>
                  <a:pt x="28575" y="126999"/>
                </a:lnTo>
                <a:lnTo>
                  <a:pt x="28689" y="3721100"/>
                </a:lnTo>
                <a:lnTo>
                  <a:pt x="29133" y="3733800"/>
                </a:lnTo>
                <a:close/>
              </a:path>
              <a:path w="730885" h="3848100">
                <a:moveTo>
                  <a:pt x="730719" y="3733800"/>
                </a:moveTo>
                <a:lnTo>
                  <a:pt x="701751" y="3733800"/>
                </a:lnTo>
                <a:lnTo>
                  <a:pt x="702195" y="3721100"/>
                </a:lnTo>
                <a:lnTo>
                  <a:pt x="702310" y="126999"/>
                </a:lnTo>
                <a:lnTo>
                  <a:pt x="702157" y="114299"/>
                </a:lnTo>
                <a:lnTo>
                  <a:pt x="730719" y="114299"/>
                </a:lnTo>
                <a:lnTo>
                  <a:pt x="730885" y="126999"/>
                </a:lnTo>
                <a:lnTo>
                  <a:pt x="730885" y="3721100"/>
                </a:lnTo>
                <a:lnTo>
                  <a:pt x="730719" y="3733800"/>
                </a:lnTo>
                <a:close/>
              </a:path>
              <a:path w="730885" h="3848100">
                <a:moveTo>
                  <a:pt x="30734" y="3746500"/>
                </a:moveTo>
                <a:lnTo>
                  <a:pt x="1511" y="3746500"/>
                </a:lnTo>
                <a:lnTo>
                  <a:pt x="673" y="3733800"/>
                </a:lnTo>
                <a:lnTo>
                  <a:pt x="29705" y="3733800"/>
                </a:lnTo>
                <a:lnTo>
                  <a:pt x="30734" y="3746500"/>
                </a:lnTo>
                <a:close/>
              </a:path>
              <a:path w="730885" h="3848100">
                <a:moveTo>
                  <a:pt x="729373" y="3746500"/>
                </a:moveTo>
                <a:lnTo>
                  <a:pt x="700151" y="3746500"/>
                </a:lnTo>
                <a:lnTo>
                  <a:pt x="701179" y="3733800"/>
                </a:lnTo>
                <a:lnTo>
                  <a:pt x="730211" y="3733800"/>
                </a:lnTo>
                <a:lnTo>
                  <a:pt x="729373" y="3746500"/>
                </a:lnTo>
                <a:close/>
              </a:path>
              <a:path w="730885" h="3848100">
                <a:moveTo>
                  <a:pt x="34925" y="3759200"/>
                </a:moveTo>
                <a:lnTo>
                  <a:pt x="4127" y="3759200"/>
                </a:lnTo>
                <a:lnTo>
                  <a:pt x="2667" y="3746500"/>
                </a:lnTo>
                <a:lnTo>
                  <a:pt x="33083" y="3746500"/>
                </a:lnTo>
                <a:lnTo>
                  <a:pt x="34925" y="3759200"/>
                </a:lnTo>
                <a:close/>
              </a:path>
              <a:path w="730885" h="3848100">
                <a:moveTo>
                  <a:pt x="726757" y="3759200"/>
                </a:moveTo>
                <a:lnTo>
                  <a:pt x="695960" y="3759200"/>
                </a:lnTo>
                <a:lnTo>
                  <a:pt x="697801" y="3746500"/>
                </a:lnTo>
                <a:lnTo>
                  <a:pt x="728218" y="3746500"/>
                </a:lnTo>
                <a:lnTo>
                  <a:pt x="726757" y="3759200"/>
                </a:lnTo>
                <a:close/>
              </a:path>
              <a:path w="730885" h="3848100">
                <a:moveTo>
                  <a:pt x="38849" y="3771900"/>
                </a:moveTo>
                <a:lnTo>
                  <a:pt x="7962" y="3771900"/>
                </a:lnTo>
                <a:lnTo>
                  <a:pt x="5905" y="3759200"/>
                </a:lnTo>
                <a:lnTo>
                  <a:pt x="36499" y="3759200"/>
                </a:lnTo>
                <a:lnTo>
                  <a:pt x="38849" y="3771900"/>
                </a:lnTo>
                <a:close/>
              </a:path>
              <a:path w="730885" h="3848100">
                <a:moveTo>
                  <a:pt x="41135" y="3771900"/>
                </a:moveTo>
                <a:lnTo>
                  <a:pt x="38849" y="3771900"/>
                </a:lnTo>
                <a:lnTo>
                  <a:pt x="38544" y="3759200"/>
                </a:lnTo>
                <a:lnTo>
                  <a:pt x="41135" y="3771900"/>
                </a:lnTo>
                <a:close/>
              </a:path>
              <a:path w="730885" h="3848100">
                <a:moveTo>
                  <a:pt x="692035" y="3771900"/>
                </a:moveTo>
                <a:lnTo>
                  <a:pt x="689749" y="3771900"/>
                </a:lnTo>
                <a:lnTo>
                  <a:pt x="692340" y="3759200"/>
                </a:lnTo>
                <a:lnTo>
                  <a:pt x="692035" y="3771900"/>
                </a:lnTo>
                <a:close/>
              </a:path>
              <a:path w="730885" h="3848100">
                <a:moveTo>
                  <a:pt x="722909" y="3771900"/>
                </a:moveTo>
                <a:lnTo>
                  <a:pt x="692035" y="3771900"/>
                </a:lnTo>
                <a:lnTo>
                  <a:pt x="694385" y="3759200"/>
                </a:lnTo>
                <a:lnTo>
                  <a:pt x="724979" y="3759200"/>
                </a:lnTo>
                <a:lnTo>
                  <a:pt x="722909" y="3771900"/>
                </a:lnTo>
                <a:close/>
              </a:path>
              <a:path w="730885" h="3848100">
                <a:moveTo>
                  <a:pt x="46304" y="3784600"/>
                </a:moveTo>
                <a:lnTo>
                  <a:pt x="15862" y="3784600"/>
                </a:lnTo>
                <a:lnTo>
                  <a:pt x="12954" y="3771900"/>
                </a:lnTo>
                <a:lnTo>
                  <a:pt x="43256" y="3771900"/>
                </a:lnTo>
                <a:lnTo>
                  <a:pt x="46304" y="3784600"/>
                </a:lnTo>
                <a:close/>
              </a:path>
              <a:path w="730885" h="3848100">
                <a:moveTo>
                  <a:pt x="715022" y="3784600"/>
                </a:moveTo>
                <a:lnTo>
                  <a:pt x="684580" y="3784600"/>
                </a:lnTo>
                <a:lnTo>
                  <a:pt x="687628" y="3771900"/>
                </a:lnTo>
                <a:lnTo>
                  <a:pt x="717931" y="3771900"/>
                </a:lnTo>
                <a:lnTo>
                  <a:pt x="715022" y="3784600"/>
                </a:lnTo>
                <a:close/>
              </a:path>
              <a:path w="730885" h="3848100">
                <a:moveTo>
                  <a:pt x="58915" y="3797300"/>
                </a:moveTo>
                <a:lnTo>
                  <a:pt x="22440" y="3797300"/>
                </a:lnTo>
                <a:lnTo>
                  <a:pt x="19024" y="3784600"/>
                </a:lnTo>
                <a:lnTo>
                  <a:pt x="55041" y="3784600"/>
                </a:lnTo>
                <a:lnTo>
                  <a:pt x="58915" y="3797300"/>
                </a:lnTo>
                <a:close/>
              </a:path>
              <a:path w="730885" h="3848100">
                <a:moveTo>
                  <a:pt x="708444" y="3797300"/>
                </a:moveTo>
                <a:lnTo>
                  <a:pt x="671969" y="3797300"/>
                </a:lnTo>
                <a:lnTo>
                  <a:pt x="675843" y="3784600"/>
                </a:lnTo>
                <a:lnTo>
                  <a:pt x="711860" y="3784600"/>
                </a:lnTo>
                <a:lnTo>
                  <a:pt x="708444" y="3797300"/>
                </a:lnTo>
                <a:close/>
              </a:path>
              <a:path w="730885" h="3848100">
                <a:moveTo>
                  <a:pt x="70129" y="3810000"/>
                </a:moveTo>
                <a:lnTo>
                  <a:pt x="29997" y="3810000"/>
                </a:lnTo>
                <a:lnTo>
                  <a:pt x="26098" y="3797300"/>
                </a:lnTo>
                <a:lnTo>
                  <a:pt x="65709" y="3797300"/>
                </a:lnTo>
                <a:lnTo>
                  <a:pt x="70129" y="3810000"/>
                </a:lnTo>
                <a:close/>
              </a:path>
              <a:path w="730885" h="3848100">
                <a:moveTo>
                  <a:pt x="74180" y="3810000"/>
                </a:moveTo>
                <a:lnTo>
                  <a:pt x="70129" y="3810000"/>
                </a:lnTo>
                <a:lnTo>
                  <a:pt x="69583" y="3797300"/>
                </a:lnTo>
                <a:lnTo>
                  <a:pt x="74180" y="3810000"/>
                </a:lnTo>
                <a:close/>
              </a:path>
              <a:path w="730885" h="3848100">
                <a:moveTo>
                  <a:pt x="660755" y="3810000"/>
                </a:moveTo>
                <a:lnTo>
                  <a:pt x="656704" y="3810000"/>
                </a:lnTo>
                <a:lnTo>
                  <a:pt x="661301" y="3797300"/>
                </a:lnTo>
                <a:lnTo>
                  <a:pt x="660755" y="3810000"/>
                </a:lnTo>
                <a:close/>
              </a:path>
              <a:path w="730885" h="3848100">
                <a:moveTo>
                  <a:pt x="700887" y="3810000"/>
                </a:moveTo>
                <a:lnTo>
                  <a:pt x="660755" y="3810000"/>
                </a:lnTo>
                <a:lnTo>
                  <a:pt x="665175" y="3797300"/>
                </a:lnTo>
                <a:lnTo>
                  <a:pt x="704786" y="3797300"/>
                </a:lnTo>
                <a:lnTo>
                  <a:pt x="700887" y="3810000"/>
                </a:lnTo>
                <a:close/>
              </a:path>
              <a:path w="730885" h="3848100">
                <a:moveTo>
                  <a:pt x="96329" y="3822700"/>
                </a:moveTo>
                <a:lnTo>
                  <a:pt x="43027" y="3822700"/>
                </a:lnTo>
                <a:lnTo>
                  <a:pt x="38468" y="3810000"/>
                </a:lnTo>
                <a:lnTo>
                  <a:pt x="91020" y="3810000"/>
                </a:lnTo>
                <a:lnTo>
                  <a:pt x="96329" y="3822700"/>
                </a:lnTo>
                <a:close/>
              </a:path>
              <a:path w="730885" h="3848100">
                <a:moveTo>
                  <a:pt x="687857" y="3822700"/>
                </a:moveTo>
                <a:lnTo>
                  <a:pt x="634555" y="3822700"/>
                </a:lnTo>
                <a:lnTo>
                  <a:pt x="639864" y="3810000"/>
                </a:lnTo>
                <a:lnTo>
                  <a:pt x="692416" y="3810000"/>
                </a:lnTo>
                <a:lnTo>
                  <a:pt x="687857" y="3822700"/>
                </a:lnTo>
                <a:close/>
              </a:path>
              <a:path w="730885" h="3848100">
                <a:moveTo>
                  <a:pt x="672985" y="3835400"/>
                </a:moveTo>
                <a:lnTo>
                  <a:pt x="57899" y="3835400"/>
                </a:lnTo>
                <a:lnTo>
                  <a:pt x="52743" y="3822700"/>
                </a:lnTo>
                <a:lnTo>
                  <a:pt x="678141" y="3822700"/>
                </a:lnTo>
                <a:lnTo>
                  <a:pt x="672985" y="3835400"/>
                </a:lnTo>
                <a:close/>
              </a:path>
              <a:path w="730885" h="3848100">
                <a:moveTo>
                  <a:pt x="650671" y="3848100"/>
                </a:moveTo>
                <a:lnTo>
                  <a:pt x="80213" y="3848100"/>
                </a:lnTo>
                <a:lnTo>
                  <a:pt x="74396" y="3835400"/>
                </a:lnTo>
                <a:lnTo>
                  <a:pt x="656488" y="3835400"/>
                </a:lnTo>
                <a:lnTo>
                  <a:pt x="650671" y="38481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object 13"/>
          <p:cNvSpPr/>
          <p:nvPr/>
        </p:nvSpPr>
        <p:spPr>
          <a:xfrm>
            <a:off x="9303702" y="997902"/>
            <a:ext cx="624840" cy="2908300"/>
          </a:xfrm>
          <a:custGeom>
            <a:avLst/>
            <a:gdLst/>
            <a:ahLst/>
            <a:cxnLst/>
            <a:rect l="l" t="t" r="r" b="b"/>
            <a:pathLst>
              <a:path w="624840" h="2908300">
                <a:moveTo>
                  <a:pt x="624840" y="101600"/>
                </a:moveTo>
                <a:lnTo>
                  <a:pt x="624255" y="101600"/>
                </a:lnTo>
                <a:lnTo>
                  <a:pt x="623531" y="88900"/>
                </a:lnTo>
                <a:lnTo>
                  <a:pt x="622541" y="88900"/>
                </a:lnTo>
                <a:lnTo>
                  <a:pt x="621258" y="76200"/>
                </a:lnTo>
                <a:lnTo>
                  <a:pt x="619734" y="76200"/>
                </a:lnTo>
                <a:lnTo>
                  <a:pt x="617943" y="63500"/>
                </a:lnTo>
                <a:lnTo>
                  <a:pt x="613625" y="63500"/>
                </a:lnTo>
                <a:lnTo>
                  <a:pt x="611111" y="50800"/>
                </a:lnTo>
                <a:lnTo>
                  <a:pt x="608380" y="50800"/>
                </a:lnTo>
                <a:lnTo>
                  <a:pt x="605421" y="38100"/>
                </a:lnTo>
                <a:lnTo>
                  <a:pt x="598881" y="38100"/>
                </a:lnTo>
                <a:lnTo>
                  <a:pt x="595312" y="25400"/>
                </a:lnTo>
                <a:lnTo>
                  <a:pt x="583488" y="25400"/>
                </a:lnTo>
                <a:lnTo>
                  <a:pt x="579196" y="12700"/>
                </a:lnTo>
                <a:lnTo>
                  <a:pt x="565365" y="12700"/>
                </a:lnTo>
                <a:lnTo>
                  <a:pt x="560463" y="0"/>
                </a:lnTo>
                <a:lnTo>
                  <a:pt x="64376" y="0"/>
                </a:lnTo>
                <a:lnTo>
                  <a:pt x="59474" y="12700"/>
                </a:lnTo>
                <a:lnTo>
                  <a:pt x="45643" y="12700"/>
                </a:lnTo>
                <a:lnTo>
                  <a:pt x="41351" y="25400"/>
                </a:lnTo>
                <a:lnTo>
                  <a:pt x="29527" y="25400"/>
                </a:lnTo>
                <a:lnTo>
                  <a:pt x="25958" y="38100"/>
                </a:lnTo>
                <a:lnTo>
                  <a:pt x="19418" y="38100"/>
                </a:lnTo>
                <a:lnTo>
                  <a:pt x="16459" y="50800"/>
                </a:lnTo>
                <a:lnTo>
                  <a:pt x="13728" y="50800"/>
                </a:lnTo>
                <a:lnTo>
                  <a:pt x="11214" y="63500"/>
                </a:lnTo>
                <a:lnTo>
                  <a:pt x="6896" y="63500"/>
                </a:lnTo>
                <a:lnTo>
                  <a:pt x="5105" y="76200"/>
                </a:lnTo>
                <a:lnTo>
                  <a:pt x="3568" y="76200"/>
                </a:lnTo>
                <a:lnTo>
                  <a:pt x="2298" y="88900"/>
                </a:lnTo>
                <a:lnTo>
                  <a:pt x="1308" y="88900"/>
                </a:lnTo>
                <a:lnTo>
                  <a:pt x="584" y="101600"/>
                </a:lnTo>
                <a:lnTo>
                  <a:pt x="0" y="101600"/>
                </a:lnTo>
                <a:lnTo>
                  <a:pt x="0" y="2895600"/>
                </a:lnTo>
                <a:lnTo>
                  <a:pt x="139" y="2895600"/>
                </a:lnTo>
                <a:lnTo>
                  <a:pt x="584" y="2908300"/>
                </a:lnTo>
                <a:lnTo>
                  <a:pt x="29603" y="2908300"/>
                </a:lnTo>
                <a:lnTo>
                  <a:pt x="28968" y="2895600"/>
                </a:lnTo>
                <a:lnTo>
                  <a:pt x="28575" y="2895600"/>
                </a:lnTo>
                <a:lnTo>
                  <a:pt x="28575" y="101600"/>
                </a:lnTo>
                <a:lnTo>
                  <a:pt x="28968" y="101600"/>
                </a:lnTo>
                <a:lnTo>
                  <a:pt x="29603" y="88900"/>
                </a:lnTo>
                <a:lnTo>
                  <a:pt x="31165" y="88900"/>
                </a:lnTo>
                <a:lnTo>
                  <a:pt x="32499" y="76200"/>
                </a:lnTo>
                <a:lnTo>
                  <a:pt x="36804" y="76200"/>
                </a:lnTo>
                <a:lnTo>
                  <a:pt x="39001" y="63500"/>
                </a:lnTo>
                <a:lnTo>
                  <a:pt x="42900" y="63500"/>
                </a:lnTo>
                <a:lnTo>
                  <a:pt x="45669" y="50800"/>
                </a:lnTo>
                <a:lnTo>
                  <a:pt x="53251" y="50800"/>
                </a:lnTo>
                <a:lnTo>
                  <a:pt x="56705" y="38100"/>
                </a:lnTo>
                <a:lnTo>
                  <a:pt x="56197" y="50800"/>
                </a:lnTo>
                <a:lnTo>
                  <a:pt x="59804" y="38100"/>
                </a:lnTo>
                <a:lnTo>
                  <a:pt x="72809" y="38100"/>
                </a:lnTo>
                <a:lnTo>
                  <a:pt x="77089" y="25400"/>
                </a:lnTo>
                <a:lnTo>
                  <a:pt x="547738" y="25400"/>
                </a:lnTo>
                <a:lnTo>
                  <a:pt x="552030" y="38100"/>
                </a:lnTo>
                <a:lnTo>
                  <a:pt x="565035" y="38100"/>
                </a:lnTo>
                <a:lnTo>
                  <a:pt x="568642" y="50800"/>
                </a:lnTo>
                <a:lnTo>
                  <a:pt x="568134" y="38100"/>
                </a:lnTo>
                <a:lnTo>
                  <a:pt x="571588" y="50800"/>
                </a:lnTo>
                <a:lnTo>
                  <a:pt x="579170" y="50800"/>
                </a:lnTo>
                <a:lnTo>
                  <a:pt x="581939" y="63500"/>
                </a:lnTo>
                <a:lnTo>
                  <a:pt x="585838" y="63500"/>
                </a:lnTo>
                <a:lnTo>
                  <a:pt x="588035" y="76200"/>
                </a:lnTo>
                <a:lnTo>
                  <a:pt x="592340" y="76200"/>
                </a:lnTo>
                <a:lnTo>
                  <a:pt x="593674" y="88900"/>
                </a:lnTo>
                <a:lnTo>
                  <a:pt x="595236" y="88900"/>
                </a:lnTo>
                <a:lnTo>
                  <a:pt x="595871" y="101600"/>
                </a:lnTo>
                <a:lnTo>
                  <a:pt x="596265" y="101600"/>
                </a:lnTo>
                <a:lnTo>
                  <a:pt x="596265" y="2895600"/>
                </a:lnTo>
                <a:lnTo>
                  <a:pt x="595871" y="2895600"/>
                </a:lnTo>
                <a:lnTo>
                  <a:pt x="595236" y="2908300"/>
                </a:lnTo>
                <a:lnTo>
                  <a:pt x="624255" y="2908300"/>
                </a:lnTo>
                <a:lnTo>
                  <a:pt x="624700" y="2895600"/>
                </a:lnTo>
                <a:lnTo>
                  <a:pt x="624840" y="2895600"/>
                </a:lnTo>
                <a:lnTo>
                  <a:pt x="624840" y="1016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043295" y="1004570"/>
            <a:ext cx="1564005" cy="3848100"/>
          </a:xfrm>
          <a:custGeom>
            <a:avLst/>
            <a:gdLst/>
            <a:ahLst/>
            <a:cxnLst/>
            <a:rect l="l" t="t" r="r" b="b"/>
            <a:pathLst>
              <a:path w="1564004" h="3848100">
                <a:moveTo>
                  <a:pt x="1380375" y="12700"/>
                </a:moveTo>
                <a:lnTo>
                  <a:pt x="183451" y="12700"/>
                </a:lnTo>
                <a:lnTo>
                  <a:pt x="189763" y="0"/>
                </a:lnTo>
                <a:lnTo>
                  <a:pt x="1374063" y="0"/>
                </a:lnTo>
                <a:lnTo>
                  <a:pt x="1380375" y="12700"/>
                </a:lnTo>
                <a:close/>
              </a:path>
              <a:path w="1564004" h="3848100">
                <a:moveTo>
                  <a:pt x="1410868" y="25400"/>
                </a:moveTo>
                <a:lnTo>
                  <a:pt x="152958" y="25400"/>
                </a:lnTo>
                <a:lnTo>
                  <a:pt x="164934" y="12700"/>
                </a:lnTo>
                <a:lnTo>
                  <a:pt x="1398892" y="12700"/>
                </a:lnTo>
                <a:lnTo>
                  <a:pt x="1410868" y="25400"/>
                </a:lnTo>
                <a:close/>
              </a:path>
              <a:path w="1564004" h="3848100">
                <a:moveTo>
                  <a:pt x="198081" y="38100"/>
                </a:moveTo>
                <a:lnTo>
                  <a:pt x="129984" y="38100"/>
                </a:lnTo>
                <a:lnTo>
                  <a:pt x="141300" y="25400"/>
                </a:lnTo>
                <a:lnTo>
                  <a:pt x="204127" y="25400"/>
                </a:lnTo>
                <a:lnTo>
                  <a:pt x="198081" y="38100"/>
                </a:lnTo>
                <a:close/>
              </a:path>
              <a:path w="1564004" h="3848100">
                <a:moveTo>
                  <a:pt x="1433842" y="38100"/>
                </a:moveTo>
                <a:lnTo>
                  <a:pt x="1365745" y="38100"/>
                </a:lnTo>
                <a:lnTo>
                  <a:pt x="1359700" y="25400"/>
                </a:lnTo>
                <a:lnTo>
                  <a:pt x="1422527" y="25400"/>
                </a:lnTo>
                <a:lnTo>
                  <a:pt x="1433842" y="38100"/>
                </a:lnTo>
                <a:close/>
              </a:path>
              <a:path w="1564004" h="3848100">
                <a:moveTo>
                  <a:pt x="165049" y="50800"/>
                </a:moveTo>
                <a:lnTo>
                  <a:pt x="108432" y="50800"/>
                </a:lnTo>
                <a:lnTo>
                  <a:pt x="119024" y="38100"/>
                </a:lnTo>
                <a:lnTo>
                  <a:pt x="176377" y="38100"/>
                </a:lnTo>
                <a:lnTo>
                  <a:pt x="165049" y="50800"/>
                </a:lnTo>
                <a:close/>
              </a:path>
              <a:path w="1564004" h="3848100">
                <a:moveTo>
                  <a:pt x="1455394" y="50800"/>
                </a:moveTo>
                <a:lnTo>
                  <a:pt x="1398777" y="50800"/>
                </a:lnTo>
                <a:lnTo>
                  <a:pt x="1387449" y="38100"/>
                </a:lnTo>
                <a:lnTo>
                  <a:pt x="1444802" y="38100"/>
                </a:lnTo>
                <a:lnTo>
                  <a:pt x="1455394" y="50800"/>
                </a:lnTo>
                <a:close/>
              </a:path>
              <a:path w="1564004" h="3848100">
                <a:moveTo>
                  <a:pt x="125272" y="76200"/>
                </a:moveTo>
                <a:lnTo>
                  <a:pt x="79044" y="76200"/>
                </a:lnTo>
                <a:lnTo>
                  <a:pt x="88430" y="63500"/>
                </a:lnTo>
                <a:lnTo>
                  <a:pt x="98234" y="50800"/>
                </a:lnTo>
                <a:lnTo>
                  <a:pt x="145122" y="50800"/>
                </a:lnTo>
                <a:lnTo>
                  <a:pt x="134734" y="63500"/>
                </a:lnTo>
                <a:lnTo>
                  <a:pt x="135305" y="63500"/>
                </a:lnTo>
                <a:lnTo>
                  <a:pt x="125272" y="76200"/>
                </a:lnTo>
                <a:close/>
              </a:path>
              <a:path w="1564004" h="3848100">
                <a:moveTo>
                  <a:pt x="144525" y="63500"/>
                </a:moveTo>
                <a:lnTo>
                  <a:pt x="145122" y="50800"/>
                </a:lnTo>
                <a:lnTo>
                  <a:pt x="155244" y="50800"/>
                </a:lnTo>
                <a:lnTo>
                  <a:pt x="144525" y="63500"/>
                </a:lnTo>
                <a:close/>
              </a:path>
              <a:path w="1564004" h="3848100">
                <a:moveTo>
                  <a:pt x="1419301" y="63500"/>
                </a:moveTo>
                <a:lnTo>
                  <a:pt x="1408582" y="50800"/>
                </a:lnTo>
                <a:lnTo>
                  <a:pt x="1418704" y="50800"/>
                </a:lnTo>
                <a:lnTo>
                  <a:pt x="1419301" y="63500"/>
                </a:lnTo>
                <a:close/>
              </a:path>
              <a:path w="1564004" h="3848100">
                <a:moveTo>
                  <a:pt x="1484782" y="76200"/>
                </a:moveTo>
                <a:lnTo>
                  <a:pt x="1438554" y="76200"/>
                </a:lnTo>
                <a:lnTo>
                  <a:pt x="1428521" y="63500"/>
                </a:lnTo>
                <a:lnTo>
                  <a:pt x="1429092" y="63500"/>
                </a:lnTo>
                <a:lnTo>
                  <a:pt x="1418704" y="50800"/>
                </a:lnTo>
                <a:lnTo>
                  <a:pt x="1465592" y="50800"/>
                </a:lnTo>
                <a:lnTo>
                  <a:pt x="1475397" y="63500"/>
                </a:lnTo>
                <a:lnTo>
                  <a:pt x="1484782" y="76200"/>
                </a:lnTo>
                <a:close/>
              </a:path>
              <a:path w="1564004" h="3848100">
                <a:moveTo>
                  <a:pt x="57467" y="152400"/>
                </a:moveTo>
                <a:lnTo>
                  <a:pt x="26555" y="152400"/>
                </a:lnTo>
                <a:lnTo>
                  <a:pt x="32524" y="139700"/>
                </a:lnTo>
                <a:lnTo>
                  <a:pt x="53594" y="101600"/>
                </a:lnTo>
                <a:lnTo>
                  <a:pt x="70103" y="76200"/>
                </a:lnTo>
                <a:lnTo>
                  <a:pt x="116674" y="76200"/>
                </a:lnTo>
                <a:lnTo>
                  <a:pt x="107391" y="88900"/>
                </a:lnTo>
                <a:lnTo>
                  <a:pt x="99491" y="88900"/>
                </a:lnTo>
                <a:lnTo>
                  <a:pt x="91020" y="101600"/>
                </a:lnTo>
                <a:lnTo>
                  <a:pt x="91478" y="101600"/>
                </a:lnTo>
                <a:lnTo>
                  <a:pt x="83438" y="114300"/>
                </a:lnTo>
                <a:lnTo>
                  <a:pt x="76682" y="114300"/>
                </a:lnTo>
                <a:lnTo>
                  <a:pt x="69545" y="127000"/>
                </a:lnTo>
                <a:lnTo>
                  <a:pt x="69926" y="127000"/>
                </a:lnTo>
                <a:lnTo>
                  <a:pt x="63271" y="139700"/>
                </a:lnTo>
                <a:lnTo>
                  <a:pt x="63626" y="139700"/>
                </a:lnTo>
                <a:lnTo>
                  <a:pt x="57467" y="152400"/>
                </a:lnTo>
                <a:close/>
              </a:path>
              <a:path w="1564004" h="3848100">
                <a:moveTo>
                  <a:pt x="1537271" y="152400"/>
                </a:moveTo>
                <a:lnTo>
                  <a:pt x="1506359" y="152400"/>
                </a:lnTo>
                <a:lnTo>
                  <a:pt x="1500187" y="139700"/>
                </a:lnTo>
                <a:lnTo>
                  <a:pt x="1500555" y="139700"/>
                </a:lnTo>
                <a:lnTo>
                  <a:pt x="1493888" y="127000"/>
                </a:lnTo>
                <a:lnTo>
                  <a:pt x="1494281" y="127000"/>
                </a:lnTo>
                <a:lnTo>
                  <a:pt x="1487144" y="114300"/>
                </a:lnTo>
                <a:lnTo>
                  <a:pt x="1480388" y="114300"/>
                </a:lnTo>
                <a:lnTo>
                  <a:pt x="1472349" y="101600"/>
                </a:lnTo>
                <a:lnTo>
                  <a:pt x="1472806" y="101600"/>
                </a:lnTo>
                <a:lnTo>
                  <a:pt x="1464335" y="88900"/>
                </a:lnTo>
                <a:lnTo>
                  <a:pt x="1456435" y="88900"/>
                </a:lnTo>
                <a:lnTo>
                  <a:pt x="1447152" y="76200"/>
                </a:lnTo>
                <a:lnTo>
                  <a:pt x="1493723" y="76200"/>
                </a:lnTo>
                <a:lnTo>
                  <a:pt x="1502219" y="88900"/>
                </a:lnTo>
                <a:lnTo>
                  <a:pt x="1510233" y="101600"/>
                </a:lnTo>
                <a:lnTo>
                  <a:pt x="1517764" y="114300"/>
                </a:lnTo>
                <a:lnTo>
                  <a:pt x="1524787" y="127000"/>
                </a:lnTo>
                <a:lnTo>
                  <a:pt x="1531302" y="139700"/>
                </a:lnTo>
                <a:lnTo>
                  <a:pt x="1537271" y="152400"/>
                </a:lnTo>
                <a:close/>
              </a:path>
              <a:path w="1564004" h="3848100">
                <a:moveTo>
                  <a:pt x="43014" y="177800"/>
                </a:moveTo>
                <a:lnTo>
                  <a:pt x="14109" y="177800"/>
                </a:lnTo>
                <a:lnTo>
                  <a:pt x="16332" y="165100"/>
                </a:lnTo>
                <a:lnTo>
                  <a:pt x="21145" y="152400"/>
                </a:lnTo>
                <a:lnTo>
                  <a:pt x="57797" y="152400"/>
                </a:lnTo>
                <a:lnTo>
                  <a:pt x="52146" y="165100"/>
                </a:lnTo>
                <a:lnTo>
                  <a:pt x="47599" y="165100"/>
                </a:lnTo>
                <a:lnTo>
                  <a:pt x="43014" y="177800"/>
                </a:lnTo>
                <a:close/>
              </a:path>
              <a:path w="1564004" h="3848100">
                <a:moveTo>
                  <a:pt x="1549717" y="177800"/>
                </a:moveTo>
                <a:lnTo>
                  <a:pt x="1520812" y="177800"/>
                </a:lnTo>
                <a:lnTo>
                  <a:pt x="1516227" y="165100"/>
                </a:lnTo>
                <a:lnTo>
                  <a:pt x="1511680" y="165100"/>
                </a:lnTo>
                <a:lnTo>
                  <a:pt x="1506029" y="152400"/>
                </a:lnTo>
                <a:lnTo>
                  <a:pt x="1542681" y="152400"/>
                </a:lnTo>
                <a:lnTo>
                  <a:pt x="1547482" y="165100"/>
                </a:lnTo>
                <a:lnTo>
                  <a:pt x="1549717" y="177800"/>
                </a:lnTo>
                <a:close/>
              </a:path>
              <a:path w="1564004" h="3848100">
                <a:moveTo>
                  <a:pt x="41122" y="190500"/>
                </a:moveTo>
                <a:lnTo>
                  <a:pt x="10160" y="190500"/>
                </a:lnTo>
                <a:lnTo>
                  <a:pt x="12064" y="177800"/>
                </a:lnTo>
                <a:lnTo>
                  <a:pt x="43205" y="177800"/>
                </a:lnTo>
                <a:lnTo>
                  <a:pt x="41122" y="190500"/>
                </a:lnTo>
                <a:close/>
              </a:path>
              <a:path w="1564004" h="3848100">
                <a:moveTo>
                  <a:pt x="1553667" y="190500"/>
                </a:moveTo>
                <a:lnTo>
                  <a:pt x="1522704" y="190500"/>
                </a:lnTo>
                <a:lnTo>
                  <a:pt x="1520621" y="177800"/>
                </a:lnTo>
                <a:lnTo>
                  <a:pt x="1551762" y="177800"/>
                </a:lnTo>
                <a:lnTo>
                  <a:pt x="1553667" y="190500"/>
                </a:lnTo>
                <a:close/>
              </a:path>
              <a:path w="1564004" h="3848100">
                <a:moveTo>
                  <a:pt x="37604" y="203200"/>
                </a:moveTo>
                <a:lnTo>
                  <a:pt x="6832" y="203200"/>
                </a:lnTo>
                <a:lnTo>
                  <a:pt x="8420" y="190500"/>
                </a:lnTo>
                <a:lnTo>
                  <a:pt x="39395" y="190500"/>
                </a:lnTo>
                <a:lnTo>
                  <a:pt x="37604" y="203200"/>
                </a:lnTo>
                <a:close/>
              </a:path>
              <a:path w="1564004" h="3848100">
                <a:moveTo>
                  <a:pt x="1556994" y="203200"/>
                </a:moveTo>
                <a:lnTo>
                  <a:pt x="1526222" y="203200"/>
                </a:lnTo>
                <a:lnTo>
                  <a:pt x="1524431" y="190500"/>
                </a:lnTo>
                <a:lnTo>
                  <a:pt x="1555407" y="190500"/>
                </a:lnTo>
                <a:lnTo>
                  <a:pt x="1556994" y="203200"/>
                </a:lnTo>
                <a:close/>
              </a:path>
              <a:path w="1564004" h="3848100">
                <a:moveTo>
                  <a:pt x="31241" y="228600"/>
                </a:moveTo>
                <a:lnTo>
                  <a:pt x="3022" y="228600"/>
                </a:lnTo>
                <a:lnTo>
                  <a:pt x="4127" y="215900"/>
                </a:lnTo>
                <a:lnTo>
                  <a:pt x="5397" y="203200"/>
                </a:lnTo>
                <a:lnTo>
                  <a:pt x="34709" y="203200"/>
                </a:lnTo>
                <a:lnTo>
                  <a:pt x="33362" y="215900"/>
                </a:lnTo>
                <a:lnTo>
                  <a:pt x="32296" y="215900"/>
                </a:lnTo>
                <a:lnTo>
                  <a:pt x="31241" y="228600"/>
                </a:lnTo>
                <a:close/>
              </a:path>
              <a:path w="1564004" h="3848100">
                <a:moveTo>
                  <a:pt x="1560804" y="228600"/>
                </a:moveTo>
                <a:lnTo>
                  <a:pt x="1532585" y="228600"/>
                </a:lnTo>
                <a:lnTo>
                  <a:pt x="1531531" y="215900"/>
                </a:lnTo>
                <a:lnTo>
                  <a:pt x="1530464" y="215900"/>
                </a:lnTo>
                <a:lnTo>
                  <a:pt x="1529118" y="203200"/>
                </a:lnTo>
                <a:lnTo>
                  <a:pt x="1558429" y="203200"/>
                </a:lnTo>
                <a:lnTo>
                  <a:pt x="1559699" y="215900"/>
                </a:lnTo>
                <a:lnTo>
                  <a:pt x="1560804" y="228600"/>
                </a:lnTo>
                <a:close/>
              </a:path>
              <a:path w="1564004" h="3848100">
                <a:moveTo>
                  <a:pt x="29718" y="241300"/>
                </a:moveTo>
                <a:lnTo>
                  <a:pt x="1308" y="241300"/>
                </a:lnTo>
                <a:lnTo>
                  <a:pt x="2082" y="228600"/>
                </a:lnTo>
                <a:lnTo>
                  <a:pt x="30454" y="228600"/>
                </a:lnTo>
                <a:lnTo>
                  <a:pt x="29718" y="241300"/>
                </a:lnTo>
                <a:close/>
              </a:path>
              <a:path w="1564004" h="3848100">
                <a:moveTo>
                  <a:pt x="1562519" y="241300"/>
                </a:moveTo>
                <a:lnTo>
                  <a:pt x="1534109" y="241300"/>
                </a:lnTo>
                <a:lnTo>
                  <a:pt x="1533372" y="228600"/>
                </a:lnTo>
                <a:lnTo>
                  <a:pt x="1561744" y="228600"/>
                </a:lnTo>
                <a:lnTo>
                  <a:pt x="1562519" y="241300"/>
                </a:lnTo>
                <a:close/>
              </a:path>
              <a:path w="1564004" h="3848100">
                <a:moveTo>
                  <a:pt x="28790" y="254000"/>
                </a:moveTo>
                <a:lnTo>
                  <a:pt x="266" y="254000"/>
                </a:lnTo>
                <a:lnTo>
                  <a:pt x="698" y="241300"/>
                </a:lnTo>
                <a:lnTo>
                  <a:pt x="29210" y="241300"/>
                </a:lnTo>
                <a:lnTo>
                  <a:pt x="28790" y="254000"/>
                </a:lnTo>
                <a:close/>
              </a:path>
              <a:path w="1564004" h="3848100">
                <a:moveTo>
                  <a:pt x="1563560" y="254000"/>
                </a:moveTo>
                <a:lnTo>
                  <a:pt x="1535036" y="254000"/>
                </a:lnTo>
                <a:lnTo>
                  <a:pt x="1534617" y="241300"/>
                </a:lnTo>
                <a:lnTo>
                  <a:pt x="1563128" y="241300"/>
                </a:lnTo>
                <a:lnTo>
                  <a:pt x="1563560" y="254000"/>
                </a:lnTo>
                <a:close/>
              </a:path>
              <a:path w="1564004" h="3848100">
                <a:moveTo>
                  <a:pt x="29210" y="3594100"/>
                </a:moveTo>
                <a:lnTo>
                  <a:pt x="266" y="3594100"/>
                </a:lnTo>
                <a:lnTo>
                  <a:pt x="0" y="3581400"/>
                </a:lnTo>
                <a:lnTo>
                  <a:pt x="0" y="254000"/>
                </a:lnTo>
                <a:lnTo>
                  <a:pt x="28562" y="254000"/>
                </a:lnTo>
                <a:lnTo>
                  <a:pt x="28562" y="3581400"/>
                </a:lnTo>
                <a:lnTo>
                  <a:pt x="28790" y="3581400"/>
                </a:lnTo>
                <a:lnTo>
                  <a:pt x="29210" y="3594100"/>
                </a:lnTo>
                <a:close/>
              </a:path>
              <a:path w="1564004" h="3848100">
                <a:moveTo>
                  <a:pt x="1563560" y="3594100"/>
                </a:moveTo>
                <a:lnTo>
                  <a:pt x="1534617" y="3594100"/>
                </a:lnTo>
                <a:lnTo>
                  <a:pt x="1535036" y="3581400"/>
                </a:lnTo>
                <a:lnTo>
                  <a:pt x="1535264" y="3581400"/>
                </a:lnTo>
                <a:lnTo>
                  <a:pt x="1535264" y="254000"/>
                </a:lnTo>
                <a:lnTo>
                  <a:pt x="1563827" y="254000"/>
                </a:lnTo>
                <a:lnTo>
                  <a:pt x="1563827" y="3581400"/>
                </a:lnTo>
                <a:lnTo>
                  <a:pt x="1563560" y="3594100"/>
                </a:lnTo>
                <a:close/>
              </a:path>
              <a:path w="1564004" h="3848100">
                <a:moveTo>
                  <a:pt x="30454" y="3606800"/>
                </a:moveTo>
                <a:lnTo>
                  <a:pt x="1308" y="3606800"/>
                </a:lnTo>
                <a:lnTo>
                  <a:pt x="698" y="3594100"/>
                </a:lnTo>
                <a:lnTo>
                  <a:pt x="29718" y="3594100"/>
                </a:lnTo>
                <a:lnTo>
                  <a:pt x="30454" y="3606800"/>
                </a:lnTo>
                <a:close/>
              </a:path>
              <a:path w="1564004" h="3848100">
                <a:moveTo>
                  <a:pt x="1562519" y="3606800"/>
                </a:moveTo>
                <a:lnTo>
                  <a:pt x="1533372" y="3606800"/>
                </a:lnTo>
                <a:lnTo>
                  <a:pt x="1534109" y="3594100"/>
                </a:lnTo>
                <a:lnTo>
                  <a:pt x="1563128" y="3594100"/>
                </a:lnTo>
                <a:lnTo>
                  <a:pt x="1562519" y="3606800"/>
                </a:lnTo>
                <a:close/>
              </a:path>
              <a:path w="1564004" h="3848100">
                <a:moveTo>
                  <a:pt x="32296" y="3619500"/>
                </a:moveTo>
                <a:lnTo>
                  <a:pt x="3022" y="3619500"/>
                </a:lnTo>
                <a:lnTo>
                  <a:pt x="2082" y="3606800"/>
                </a:lnTo>
                <a:lnTo>
                  <a:pt x="31241" y="3606800"/>
                </a:lnTo>
                <a:lnTo>
                  <a:pt x="32296" y="3619500"/>
                </a:lnTo>
                <a:close/>
              </a:path>
              <a:path w="1564004" h="3848100">
                <a:moveTo>
                  <a:pt x="1560804" y="3619500"/>
                </a:moveTo>
                <a:lnTo>
                  <a:pt x="1531531" y="3619500"/>
                </a:lnTo>
                <a:lnTo>
                  <a:pt x="1532585" y="3606800"/>
                </a:lnTo>
                <a:lnTo>
                  <a:pt x="1561744" y="3606800"/>
                </a:lnTo>
                <a:lnTo>
                  <a:pt x="1560804" y="3619500"/>
                </a:lnTo>
                <a:close/>
              </a:path>
              <a:path w="1564004" h="3848100">
                <a:moveTo>
                  <a:pt x="34709" y="3632200"/>
                </a:moveTo>
                <a:lnTo>
                  <a:pt x="5397" y="3632200"/>
                </a:lnTo>
                <a:lnTo>
                  <a:pt x="4127" y="3619500"/>
                </a:lnTo>
                <a:lnTo>
                  <a:pt x="33362" y="3619500"/>
                </a:lnTo>
                <a:lnTo>
                  <a:pt x="34709" y="3632200"/>
                </a:lnTo>
                <a:close/>
              </a:path>
              <a:path w="1564004" h="3848100">
                <a:moveTo>
                  <a:pt x="1558429" y="3632200"/>
                </a:moveTo>
                <a:lnTo>
                  <a:pt x="1529118" y="3632200"/>
                </a:lnTo>
                <a:lnTo>
                  <a:pt x="1530464" y="3619500"/>
                </a:lnTo>
                <a:lnTo>
                  <a:pt x="1559699" y="3619500"/>
                </a:lnTo>
                <a:lnTo>
                  <a:pt x="1558429" y="3632200"/>
                </a:lnTo>
                <a:close/>
              </a:path>
              <a:path w="1564004" h="3848100">
                <a:moveTo>
                  <a:pt x="37693" y="3644900"/>
                </a:moveTo>
                <a:lnTo>
                  <a:pt x="8420" y="3644900"/>
                </a:lnTo>
                <a:lnTo>
                  <a:pt x="6832" y="3632200"/>
                </a:lnTo>
                <a:lnTo>
                  <a:pt x="36042" y="3632200"/>
                </a:lnTo>
                <a:lnTo>
                  <a:pt x="37693" y="3644900"/>
                </a:lnTo>
                <a:close/>
              </a:path>
              <a:path w="1564004" h="3848100">
                <a:moveTo>
                  <a:pt x="1555407" y="3644900"/>
                </a:moveTo>
                <a:lnTo>
                  <a:pt x="1526133" y="3644900"/>
                </a:lnTo>
                <a:lnTo>
                  <a:pt x="1527784" y="3632200"/>
                </a:lnTo>
                <a:lnTo>
                  <a:pt x="1556994" y="3632200"/>
                </a:lnTo>
                <a:lnTo>
                  <a:pt x="1555407" y="3644900"/>
                </a:lnTo>
                <a:close/>
              </a:path>
              <a:path w="1564004" h="3848100">
                <a:moveTo>
                  <a:pt x="41236" y="3657600"/>
                </a:moveTo>
                <a:lnTo>
                  <a:pt x="12064" y="3657600"/>
                </a:lnTo>
                <a:lnTo>
                  <a:pt x="10160" y="3644900"/>
                </a:lnTo>
                <a:lnTo>
                  <a:pt x="39293" y="3644900"/>
                </a:lnTo>
                <a:lnTo>
                  <a:pt x="41236" y="3657600"/>
                </a:lnTo>
                <a:close/>
              </a:path>
              <a:path w="1564004" h="3848100">
                <a:moveTo>
                  <a:pt x="1551762" y="3657600"/>
                </a:moveTo>
                <a:lnTo>
                  <a:pt x="1522590" y="3657600"/>
                </a:lnTo>
                <a:lnTo>
                  <a:pt x="1524533" y="3644900"/>
                </a:lnTo>
                <a:lnTo>
                  <a:pt x="1553667" y="3644900"/>
                </a:lnTo>
                <a:lnTo>
                  <a:pt x="1551762" y="3657600"/>
                </a:lnTo>
                <a:close/>
              </a:path>
              <a:path w="1564004" h="3848100">
                <a:moveTo>
                  <a:pt x="76682" y="3721100"/>
                </a:moveTo>
                <a:lnTo>
                  <a:pt x="39027" y="3721100"/>
                </a:lnTo>
                <a:lnTo>
                  <a:pt x="32524" y="3708400"/>
                </a:lnTo>
                <a:lnTo>
                  <a:pt x="26555" y="3695700"/>
                </a:lnTo>
                <a:lnTo>
                  <a:pt x="21145" y="3683000"/>
                </a:lnTo>
                <a:lnTo>
                  <a:pt x="16332" y="3670300"/>
                </a:lnTo>
                <a:lnTo>
                  <a:pt x="14109" y="3657600"/>
                </a:lnTo>
                <a:lnTo>
                  <a:pt x="43014" y="3657600"/>
                </a:lnTo>
                <a:lnTo>
                  <a:pt x="47599" y="3670300"/>
                </a:lnTo>
                <a:lnTo>
                  <a:pt x="47332" y="3670300"/>
                </a:lnTo>
                <a:lnTo>
                  <a:pt x="52450" y="3683000"/>
                </a:lnTo>
                <a:lnTo>
                  <a:pt x="52146" y="3683000"/>
                </a:lnTo>
                <a:lnTo>
                  <a:pt x="57797" y="3695700"/>
                </a:lnTo>
                <a:lnTo>
                  <a:pt x="63271" y="3695700"/>
                </a:lnTo>
                <a:lnTo>
                  <a:pt x="69926" y="3708400"/>
                </a:lnTo>
                <a:lnTo>
                  <a:pt x="69545" y="3708400"/>
                </a:lnTo>
                <a:lnTo>
                  <a:pt x="76682" y="3721100"/>
                </a:lnTo>
                <a:close/>
              </a:path>
              <a:path w="1564004" h="3848100">
                <a:moveTo>
                  <a:pt x="1524787" y="3721100"/>
                </a:moveTo>
                <a:lnTo>
                  <a:pt x="1487144" y="3721100"/>
                </a:lnTo>
                <a:lnTo>
                  <a:pt x="1494281" y="3708400"/>
                </a:lnTo>
                <a:lnTo>
                  <a:pt x="1493888" y="3708400"/>
                </a:lnTo>
                <a:lnTo>
                  <a:pt x="1500555" y="3695700"/>
                </a:lnTo>
                <a:lnTo>
                  <a:pt x="1506029" y="3695700"/>
                </a:lnTo>
                <a:lnTo>
                  <a:pt x="1511680" y="3683000"/>
                </a:lnTo>
                <a:lnTo>
                  <a:pt x="1511376" y="3683000"/>
                </a:lnTo>
                <a:lnTo>
                  <a:pt x="1516494" y="3670300"/>
                </a:lnTo>
                <a:lnTo>
                  <a:pt x="1516227" y="3670300"/>
                </a:lnTo>
                <a:lnTo>
                  <a:pt x="1520812" y="3657600"/>
                </a:lnTo>
                <a:lnTo>
                  <a:pt x="1549717" y="3657600"/>
                </a:lnTo>
                <a:lnTo>
                  <a:pt x="1547482" y="3670300"/>
                </a:lnTo>
                <a:lnTo>
                  <a:pt x="1542681" y="3683000"/>
                </a:lnTo>
                <a:lnTo>
                  <a:pt x="1537271" y="3695700"/>
                </a:lnTo>
                <a:lnTo>
                  <a:pt x="1531302" y="3708400"/>
                </a:lnTo>
                <a:lnTo>
                  <a:pt x="1524787" y="3721100"/>
                </a:lnTo>
                <a:close/>
              </a:path>
              <a:path w="1564004" h="3848100">
                <a:moveTo>
                  <a:pt x="125818" y="3771900"/>
                </a:moveTo>
                <a:lnTo>
                  <a:pt x="79044" y="3771900"/>
                </a:lnTo>
                <a:lnTo>
                  <a:pt x="70103" y="3759200"/>
                </a:lnTo>
                <a:lnTo>
                  <a:pt x="61607" y="3746500"/>
                </a:lnTo>
                <a:lnTo>
                  <a:pt x="53594" y="3733800"/>
                </a:lnTo>
                <a:lnTo>
                  <a:pt x="46062" y="3721100"/>
                </a:lnTo>
                <a:lnTo>
                  <a:pt x="76276" y="3721100"/>
                </a:lnTo>
                <a:lnTo>
                  <a:pt x="83870" y="3733800"/>
                </a:lnTo>
                <a:lnTo>
                  <a:pt x="91020" y="3733800"/>
                </a:lnTo>
                <a:lnTo>
                  <a:pt x="99491" y="3746500"/>
                </a:lnTo>
                <a:lnTo>
                  <a:pt x="99009" y="3746500"/>
                </a:lnTo>
                <a:lnTo>
                  <a:pt x="107899" y="3759200"/>
                </a:lnTo>
                <a:lnTo>
                  <a:pt x="116154" y="3759200"/>
                </a:lnTo>
                <a:lnTo>
                  <a:pt x="125818" y="3771900"/>
                </a:lnTo>
                <a:close/>
              </a:path>
              <a:path w="1564004" h="3848100">
                <a:moveTo>
                  <a:pt x="1484782" y="3771900"/>
                </a:moveTo>
                <a:lnTo>
                  <a:pt x="1438008" y="3771900"/>
                </a:lnTo>
                <a:lnTo>
                  <a:pt x="1447673" y="3759200"/>
                </a:lnTo>
                <a:lnTo>
                  <a:pt x="1455927" y="3759200"/>
                </a:lnTo>
                <a:lnTo>
                  <a:pt x="1464818" y="3746500"/>
                </a:lnTo>
                <a:lnTo>
                  <a:pt x="1464335" y="3746500"/>
                </a:lnTo>
                <a:lnTo>
                  <a:pt x="1472806" y="3733800"/>
                </a:lnTo>
                <a:lnTo>
                  <a:pt x="1479956" y="3733800"/>
                </a:lnTo>
                <a:lnTo>
                  <a:pt x="1487551" y="3721100"/>
                </a:lnTo>
                <a:lnTo>
                  <a:pt x="1517764" y="3721100"/>
                </a:lnTo>
                <a:lnTo>
                  <a:pt x="1510233" y="3733800"/>
                </a:lnTo>
                <a:lnTo>
                  <a:pt x="1502219" y="3746500"/>
                </a:lnTo>
                <a:lnTo>
                  <a:pt x="1493723" y="3759200"/>
                </a:lnTo>
                <a:lnTo>
                  <a:pt x="1484782" y="3771900"/>
                </a:lnTo>
                <a:close/>
              </a:path>
              <a:path w="1564004" h="3848100">
                <a:moveTo>
                  <a:pt x="165671" y="3797300"/>
                </a:moveTo>
                <a:lnTo>
                  <a:pt x="108432" y="3797300"/>
                </a:lnTo>
                <a:lnTo>
                  <a:pt x="98234" y="3784600"/>
                </a:lnTo>
                <a:lnTo>
                  <a:pt x="88430" y="3771900"/>
                </a:lnTo>
                <a:lnTo>
                  <a:pt x="134734" y="3771900"/>
                </a:lnTo>
                <a:lnTo>
                  <a:pt x="145122" y="3784600"/>
                </a:lnTo>
                <a:lnTo>
                  <a:pt x="154635" y="3784600"/>
                </a:lnTo>
                <a:lnTo>
                  <a:pt x="165671" y="3797300"/>
                </a:lnTo>
                <a:close/>
              </a:path>
              <a:path w="1564004" h="3848100">
                <a:moveTo>
                  <a:pt x="1455394" y="3797300"/>
                </a:moveTo>
                <a:lnTo>
                  <a:pt x="1398155" y="3797300"/>
                </a:lnTo>
                <a:lnTo>
                  <a:pt x="1409192" y="3784600"/>
                </a:lnTo>
                <a:lnTo>
                  <a:pt x="1418704" y="3784600"/>
                </a:lnTo>
                <a:lnTo>
                  <a:pt x="1429092" y="3771900"/>
                </a:lnTo>
                <a:lnTo>
                  <a:pt x="1475397" y="3771900"/>
                </a:lnTo>
                <a:lnTo>
                  <a:pt x="1465592" y="3784600"/>
                </a:lnTo>
                <a:lnTo>
                  <a:pt x="1455394" y="3797300"/>
                </a:lnTo>
                <a:close/>
              </a:path>
              <a:path w="1564004" h="3848100">
                <a:moveTo>
                  <a:pt x="192773" y="3810000"/>
                </a:moveTo>
                <a:lnTo>
                  <a:pt x="129984" y="3810000"/>
                </a:lnTo>
                <a:lnTo>
                  <a:pt x="119024" y="3797300"/>
                </a:lnTo>
                <a:lnTo>
                  <a:pt x="186867" y="3797300"/>
                </a:lnTo>
                <a:lnTo>
                  <a:pt x="192773" y="3810000"/>
                </a:lnTo>
                <a:close/>
              </a:path>
              <a:path w="1564004" h="3848100">
                <a:moveTo>
                  <a:pt x="198424" y="3810000"/>
                </a:moveTo>
                <a:lnTo>
                  <a:pt x="192773" y="3810000"/>
                </a:lnTo>
                <a:lnTo>
                  <a:pt x="192443" y="3797300"/>
                </a:lnTo>
                <a:lnTo>
                  <a:pt x="198424" y="3810000"/>
                </a:lnTo>
                <a:close/>
              </a:path>
              <a:path w="1564004" h="3848100">
                <a:moveTo>
                  <a:pt x="1371053" y="3810000"/>
                </a:moveTo>
                <a:lnTo>
                  <a:pt x="1365402" y="3810000"/>
                </a:lnTo>
                <a:lnTo>
                  <a:pt x="1371384" y="3797300"/>
                </a:lnTo>
                <a:lnTo>
                  <a:pt x="1371053" y="3810000"/>
                </a:lnTo>
                <a:close/>
              </a:path>
              <a:path w="1564004" h="3848100">
                <a:moveTo>
                  <a:pt x="1433842" y="3810000"/>
                </a:moveTo>
                <a:lnTo>
                  <a:pt x="1371053" y="3810000"/>
                </a:lnTo>
                <a:lnTo>
                  <a:pt x="1376959" y="3797300"/>
                </a:lnTo>
                <a:lnTo>
                  <a:pt x="1444802" y="3797300"/>
                </a:lnTo>
                <a:lnTo>
                  <a:pt x="1433842" y="3810000"/>
                </a:lnTo>
                <a:close/>
              </a:path>
              <a:path w="1564004" h="3848100">
                <a:moveTo>
                  <a:pt x="270294" y="3822700"/>
                </a:moveTo>
                <a:lnTo>
                  <a:pt x="152958" y="3822700"/>
                </a:lnTo>
                <a:lnTo>
                  <a:pt x="141300" y="3810000"/>
                </a:lnTo>
                <a:lnTo>
                  <a:pt x="263690" y="3810000"/>
                </a:lnTo>
                <a:lnTo>
                  <a:pt x="270294" y="3822700"/>
                </a:lnTo>
                <a:close/>
              </a:path>
              <a:path w="1564004" h="3848100">
                <a:moveTo>
                  <a:pt x="1410868" y="3822700"/>
                </a:moveTo>
                <a:lnTo>
                  <a:pt x="1293533" y="3822700"/>
                </a:lnTo>
                <a:lnTo>
                  <a:pt x="1300137" y="3810000"/>
                </a:lnTo>
                <a:lnTo>
                  <a:pt x="1422527" y="3810000"/>
                </a:lnTo>
                <a:lnTo>
                  <a:pt x="1410868" y="3822700"/>
                </a:lnTo>
                <a:close/>
              </a:path>
              <a:path w="1564004" h="3848100">
                <a:moveTo>
                  <a:pt x="1380375" y="3835400"/>
                </a:moveTo>
                <a:lnTo>
                  <a:pt x="183451" y="3835400"/>
                </a:lnTo>
                <a:lnTo>
                  <a:pt x="177126" y="3822700"/>
                </a:lnTo>
                <a:lnTo>
                  <a:pt x="1386700" y="3822700"/>
                </a:lnTo>
                <a:lnTo>
                  <a:pt x="1380375" y="3835400"/>
                </a:lnTo>
                <a:close/>
              </a:path>
              <a:path w="1564004" h="3848100">
                <a:moveTo>
                  <a:pt x="1334846" y="3848100"/>
                </a:moveTo>
                <a:lnTo>
                  <a:pt x="228981" y="3848100"/>
                </a:lnTo>
                <a:lnTo>
                  <a:pt x="222300" y="3835400"/>
                </a:lnTo>
                <a:lnTo>
                  <a:pt x="1341526" y="3835400"/>
                </a:lnTo>
                <a:lnTo>
                  <a:pt x="1334846" y="38481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6691541" y="4855209"/>
            <a:ext cx="391795" cy="392430"/>
            <a:chOff x="6691541" y="4855209"/>
            <a:chExt cx="391795" cy="392430"/>
          </a:xfrm>
        </p:grpSpPr>
        <p:sp>
          <p:nvSpPr>
            <p:cNvPr id="18" name="object 18"/>
            <p:cNvSpPr/>
            <p:nvPr/>
          </p:nvSpPr>
          <p:spPr>
            <a:xfrm>
              <a:off x="6707124" y="4861559"/>
              <a:ext cx="361315" cy="376555"/>
            </a:xfrm>
            <a:custGeom>
              <a:avLst/>
              <a:gdLst/>
              <a:ahLst/>
              <a:cxnLst/>
              <a:rect l="l" t="t" r="r" b="b"/>
              <a:pathLst>
                <a:path w="361315" h="376554">
                  <a:moveTo>
                    <a:pt x="179831" y="376427"/>
                  </a:moveTo>
                  <a:lnTo>
                    <a:pt x="0" y="196595"/>
                  </a:lnTo>
                  <a:lnTo>
                    <a:pt x="89916" y="196595"/>
                  </a:lnTo>
                  <a:lnTo>
                    <a:pt x="89916" y="0"/>
                  </a:lnTo>
                  <a:lnTo>
                    <a:pt x="269748" y="0"/>
                  </a:lnTo>
                  <a:lnTo>
                    <a:pt x="269748" y="196595"/>
                  </a:lnTo>
                  <a:lnTo>
                    <a:pt x="361187" y="196595"/>
                  </a:lnTo>
                  <a:lnTo>
                    <a:pt x="179831" y="376427"/>
                  </a:lnTo>
                  <a:close/>
                </a:path>
              </a:pathLst>
            </a:custGeom>
            <a:solidFill>
              <a:srgbClr val="BAEAD4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6691541" y="4855209"/>
              <a:ext cx="391795" cy="392430"/>
            </a:xfrm>
            <a:custGeom>
              <a:avLst/>
              <a:gdLst/>
              <a:ahLst/>
              <a:cxnLst/>
              <a:rect l="l" t="t" r="r" b="b"/>
              <a:pathLst>
                <a:path w="391795" h="392429">
                  <a:moveTo>
                    <a:pt x="99148" y="202564"/>
                  </a:moveTo>
                  <a:lnTo>
                    <a:pt x="99148" y="0"/>
                  </a:lnTo>
                  <a:lnTo>
                    <a:pt x="292188" y="0"/>
                  </a:lnTo>
                  <a:lnTo>
                    <a:pt x="292188" y="6350"/>
                  </a:lnTo>
                  <a:lnTo>
                    <a:pt x="111848" y="6350"/>
                  </a:lnTo>
                  <a:lnTo>
                    <a:pt x="105498" y="12700"/>
                  </a:lnTo>
                  <a:lnTo>
                    <a:pt x="111848" y="12700"/>
                  </a:lnTo>
                  <a:lnTo>
                    <a:pt x="111848" y="196214"/>
                  </a:lnTo>
                  <a:lnTo>
                    <a:pt x="105498" y="196214"/>
                  </a:lnTo>
                  <a:lnTo>
                    <a:pt x="99148" y="202564"/>
                  </a:lnTo>
                  <a:close/>
                </a:path>
                <a:path w="391795" h="392429">
                  <a:moveTo>
                    <a:pt x="111848" y="12700"/>
                  </a:moveTo>
                  <a:lnTo>
                    <a:pt x="105498" y="12700"/>
                  </a:lnTo>
                  <a:lnTo>
                    <a:pt x="111848" y="6350"/>
                  </a:lnTo>
                  <a:lnTo>
                    <a:pt x="111848" y="12700"/>
                  </a:lnTo>
                  <a:close/>
                </a:path>
                <a:path w="391795" h="392429">
                  <a:moveTo>
                    <a:pt x="279488" y="12700"/>
                  </a:moveTo>
                  <a:lnTo>
                    <a:pt x="111848" y="12700"/>
                  </a:lnTo>
                  <a:lnTo>
                    <a:pt x="111848" y="6350"/>
                  </a:lnTo>
                  <a:lnTo>
                    <a:pt x="279488" y="6350"/>
                  </a:lnTo>
                  <a:lnTo>
                    <a:pt x="279488" y="12700"/>
                  </a:lnTo>
                  <a:close/>
                </a:path>
                <a:path w="391795" h="392429">
                  <a:moveTo>
                    <a:pt x="360667" y="208914"/>
                  </a:moveTo>
                  <a:lnTo>
                    <a:pt x="279488" y="208914"/>
                  </a:lnTo>
                  <a:lnTo>
                    <a:pt x="279488" y="6350"/>
                  </a:lnTo>
                  <a:lnTo>
                    <a:pt x="285838" y="12700"/>
                  </a:lnTo>
                  <a:lnTo>
                    <a:pt x="292188" y="12700"/>
                  </a:lnTo>
                  <a:lnTo>
                    <a:pt x="292188" y="196214"/>
                  </a:lnTo>
                  <a:lnTo>
                    <a:pt x="285838" y="196214"/>
                  </a:lnTo>
                  <a:lnTo>
                    <a:pt x="292188" y="202564"/>
                  </a:lnTo>
                  <a:lnTo>
                    <a:pt x="367017" y="202564"/>
                  </a:lnTo>
                  <a:lnTo>
                    <a:pt x="360667" y="208914"/>
                  </a:lnTo>
                  <a:close/>
                </a:path>
                <a:path w="391795" h="392429">
                  <a:moveTo>
                    <a:pt x="292188" y="12700"/>
                  </a:moveTo>
                  <a:lnTo>
                    <a:pt x="285838" y="12700"/>
                  </a:lnTo>
                  <a:lnTo>
                    <a:pt x="279488" y="6350"/>
                  </a:lnTo>
                  <a:lnTo>
                    <a:pt x="292188" y="6350"/>
                  </a:lnTo>
                  <a:lnTo>
                    <a:pt x="292188" y="12700"/>
                  </a:lnTo>
                  <a:close/>
                </a:path>
                <a:path w="391795" h="392429">
                  <a:moveTo>
                    <a:pt x="195668" y="391883"/>
                  </a:moveTo>
                  <a:lnTo>
                    <a:pt x="0" y="196214"/>
                  </a:lnTo>
                  <a:lnTo>
                    <a:pt x="99148" y="196214"/>
                  </a:lnTo>
                  <a:lnTo>
                    <a:pt x="99148" y="198069"/>
                  </a:lnTo>
                  <a:lnTo>
                    <a:pt x="19824" y="198069"/>
                  </a:lnTo>
                  <a:lnTo>
                    <a:pt x="15328" y="208914"/>
                  </a:lnTo>
                  <a:lnTo>
                    <a:pt x="30670" y="208914"/>
                  </a:lnTo>
                  <a:lnTo>
                    <a:pt x="195668" y="373913"/>
                  </a:lnTo>
                  <a:lnTo>
                    <a:pt x="191173" y="378409"/>
                  </a:lnTo>
                  <a:lnTo>
                    <a:pt x="209143" y="378409"/>
                  </a:lnTo>
                  <a:lnTo>
                    <a:pt x="195668" y="391883"/>
                  </a:lnTo>
                  <a:close/>
                </a:path>
                <a:path w="391795" h="392429">
                  <a:moveTo>
                    <a:pt x="111848" y="202564"/>
                  </a:moveTo>
                  <a:lnTo>
                    <a:pt x="99148" y="202564"/>
                  </a:lnTo>
                  <a:lnTo>
                    <a:pt x="105498" y="196214"/>
                  </a:lnTo>
                  <a:lnTo>
                    <a:pt x="111848" y="196214"/>
                  </a:lnTo>
                  <a:lnTo>
                    <a:pt x="111848" y="202564"/>
                  </a:lnTo>
                  <a:close/>
                </a:path>
                <a:path w="391795" h="392429">
                  <a:moveTo>
                    <a:pt x="292188" y="202564"/>
                  </a:moveTo>
                  <a:lnTo>
                    <a:pt x="285838" y="196214"/>
                  </a:lnTo>
                  <a:lnTo>
                    <a:pt x="292188" y="196214"/>
                  </a:lnTo>
                  <a:lnTo>
                    <a:pt x="292188" y="202564"/>
                  </a:lnTo>
                  <a:close/>
                </a:path>
                <a:path w="391795" h="392429">
                  <a:moveTo>
                    <a:pt x="367017" y="202564"/>
                  </a:moveTo>
                  <a:lnTo>
                    <a:pt x="292188" y="202564"/>
                  </a:lnTo>
                  <a:lnTo>
                    <a:pt x="292188" y="196214"/>
                  </a:lnTo>
                  <a:lnTo>
                    <a:pt x="391337" y="196214"/>
                  </a:lnTo>
                  <a:lnTo>
                    <a:pt x="389483" y="198069"/>
                  </a:lnTo>
                  <a:lnTo>
                    <a:pt x="371513" y="198069"/>
                  </a:lnTo>
                  <a:lnTo>
                    <a:pt x="367017" y="202564"/>
                  </a:lnTo>
                  <a:close/>
                </a:path>
                <a:path w="391795" h="392429">
                  <a:moveTo>
                    <a:pt x="30670" y="208914"/>
                  </a:moveTo>
                  <a:lnTo>
                    <a:pt x="15328" y="208914"/>
                  </a:lnTo>
                  <a:lnTo>
                    <a:pt x="19824" y="198069"/>
                  </a:lnTo>
                  <a:lnTo>
                    <a:pt x="30670" y="208914"/>
                  </a:lnTo>
                  <a:close/>
                </a:path>
                <a:path w="391795" h="392429">
                  <a:moveTo>
                    <a:pt x="111848" y="208914"/>
                  </a:moveTo>
                  <a:lnTo>
                    <a:pt x="30670" y="208914"/>
                  </a:lnTo>
                  <a:lnTo>
                    <a:pt x="19824" y="198069"/>
                  </a:lnTo>
                  <a:lnTo>
                    <a:pt x="99148" y="198069"/>
                  </a:lnTo>
                  <a:lnTo>
                    <a:pt x="99148" y="202564"/>
                  </a:lnTo>
                  <a:lnTo>
                    <a:pt x="111848" y="202564"/>
                  </a:lnTo>
                  <a:lnTo>
                    <a:pt x="111848" y="208914"/>
                  </a:lnTo>
                  <a:close/>
                </a:path>
                <a:path w="391795" h="392429">
                  <a:moveTo>
                    <a:pt x="209143" y="378409"/>
                  </a:moveTo>
                  <a:lnTo>
                    <a:pt x="200164" y="378409"/>
                  </a:lnTo>
                  <a:lnTo>
                    <a:pt x="195668" y="373913"/>
                  </a:lnTo>
                  <a:lnTo>
                    <a:pt x="371513" y="198069"/>
                  </a:lnTo>
                  <a:lnTo>
                    <a:pt x="376008" y="208914"/>
                  </a:lnTo>
                  <a:lnTo>
                    <a:pt x="378637" y="208914"/>
                  </a:lnTo>
                  <a:lnTo>
                    <a:pt x="209143" y="378409"/>
                  </a:lnTo>
                  <a:close/>
                </a:path>
                <a:path w="391795" h="392429">
                  <a:moveTo>
                    <a:pt x="378637" y="208914"/>
                  </a:moveTo>
                  <a:lnTo>
                    <a:pt x="376008" y="208914"/>
                  </a:lnTo>
                  <a:lnTo>
                    <a:pt x="371513" y="198069"/>
                  </a:lnTo>
                  <a:lnTo>
                    <a:pt x="389483" y="198069"/>
                  </a:lnTo>
                  <a:lnTo>
                    <a:pt x="378637" y="208914"/>
                  </a:lnTo>
                  <a:close/>
                </a:path>
                <a:path w="391795" h="392429">
                  <a:moveTo>
                    <a:pt x="200164" y="378409"/>
                  </a:moveTo>
                  <a:lnTo>
                    <a:pt x="191173" y="378409"/>
                  </a:lnTo>
                  <a:lnTo>
                    <a:pt x="195668" y="373913"/>
                  </a:lnTo>
                  <a:lnTo>
                    <a:pt x="200164" y="378409"/>
                  </a:lnTo>
                  <a:close/>
                </a:path>
              </a:pathLst>
            </a:custGeom>
            <a:solidFill>
              <a:srgbClr val="3D85A8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0" name="object 5"/>
          <p:cNvSpPr txBox="1">
            <a:spLocks noGrp="1"/>
          </p:cNvSpPr>
          <p:nvPr>
            <p:ph type="title"/>
          </p:nvPr>
        </p:nvSpPr>
        <p:spPr>
          <a:xfrm>
            <a:off x="4953000" y="5262245"/>
            <a:ext cx="993140" cy="566420"/>
          </a:xfrm>
          <a:prstGeom prst="rect">
            <a:avLst/>
          </a:prstGeom>
          <a:solidFill>
            <a:srgbClr val="FBCCE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乘数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object 5"/>
          <p:cNvSpPr txBox="1">
            <a:spLocks noGrp="1"/>
          </p:cNvSpPr>
          <p:nvPr/>
        </p:nvSpPr>
        <p:spPr>
          <a:xfrm>
            <a:off x="6690995" y="5247005"/>
            <a:ext cx="558165" cy="566420"/>
          </a:xfrm>
          <a:prstGeom prst="rect">
            <a:avLst/>
          </a:prstGeom>
          <a:solidFill>
            <a:srgbClr val="BAEAD4"/>
          </a:solidFill>
        </p:spPr>
        <p:txBody>
          <a:bodyPr vert="horz" wrap="square" lIns="0" tIns="12700" rIns="0" bIns="0" rtlCol="0">
            <a:spAutoFit/>
          </a:bodyPr>
          <a:lstStyle>
            <a:lvl1pPr>
              <a:defRPr sz="2800" b="0" i="0">
                <a:solidFill>
                  <a:srgbClr val="252525"/>
                </a:solidFill>
                <a:latin typeface="宋体" panose="02010600030101010101" pitchFamily="2" charset="-122"/>
                <a:ea typeface="+mj-ea"/>
                <a:cs typeface="宋体" panose="02010600030101010101" pitchFamily="2" charset="-122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积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6" name="object 3"/>
          <p:cNvSpPr/>
          <p:nvPr/>
        </p:nvSpPr>
        <p:spPr>
          <a:xfrm>
            <a:off x="4980305" y="3353117"/>
            <a:ext cx="2268855" cy="711200"/>
          </a:xfrm>
          <a:custGeom>
            <a:avLst/>
            <a:gdLst/>
            <a:ahLst/>
            <a:cxnLst/>
            <a:rect l="l" t="t" r="r" b="b"/>
            <a:pathLst>
              <a:path w="2268854" h="711200">
                <a:moveTo>
                  <a:pt x="2268537" y="711200"/>
                </a:moveTo>
                <a:lnTo>
                  <a:pt x="0" y="711200"/>
                </a:lnTo>
                <a:lnTo>
                  <a:pt x="0" y="0"/>
                </a:lnTo>
                <a:lnTo>
                  <a:pt x="2268537" y="0"/>
                </a:lnTo>
                <a:lnTo>
                  <a:pt x="2268537" y="14287"/>
                </a:lnTo>
                <a:lnTo>
                  <a:pt x="28575" y="14287"/>
                </a:lnTo>
                <a:lnTo>
                  <a:pt x="14287" y="28575"/>
                </a:lnTo>
                <a:lnTo>
                  <a:pt x="28575" y="28575"/>
                </a:lnTo>
                <a:lnTo>
                  <a:pt x="28575" y="682625"/>
                </a:lnTo>
                <a:lnTo>
                  <a:pt x="14287" y="682625"/>
                </a:lnTo>
                <a:lnTo>
                  <a:pt x="28575" y="696912"/>
                </a:lnTo>
                <a:lnTo>
                  <a:pt x="2268537" y="696912"/>
                </a:lnTo>
                <a:lnTo>
                  <a:pt x="2268537" y="711200"/>
                </a:lnTo>
                <a:close/>
              </a:path>
              <a:path w="2268854" h="711200">
                <a:moveTo>
                  <a:pt x="28575" y="28575"/>
                </a:moveTo>
                <a:lnTo>
                  <a:pt x="14287" y="28575"/>
                </a:lnTo>
                <a:lnTo>
                  <a:pt x="28575" y="14287"/>
                </a:lnTo>
                <a:lnTo>
                  <a:pt x="28575" y="28575"/>
                </a:lnTo>
                <a:close/>
              </a:path>
              <a:path w="2268854" h="711200">
                <a:moveTo>
                  <a:pt x="2239962" y="28575"/>
                </a:moveTo>
                <a:lnTo>
                  <a:pt x="28575" y="28575"/>
                </a:lnTo>
                <a:lnTo>
                  <a:pt x="28575" y="14287"/>
                </a:lnTo>
                <a:lnTo>
                  <a:pt x="2239962" y="14287"/>
                </a:lnTo>
                <a:lnTo>
                  <a:pt x="2239962" y="28575"/>
                </a:lnTo>
                <a:close/>
              </a:path>
              <a:path w="2268854" h="711200">
                <a:moveTo>
                  <a:pt x="2239962" y="696912"/>
                </a:moveTo>
                <a:lnTo>
                  <a:pt x="2239962" y="14287"/>
                </a:lnTo>
                <a:lnTo>
                  <a:pt x="2254250" y="28575"/>
                </a:lnTo>
                <a:lnTo>
                  <a:pt x="2268537" y="28575"/>
                </a:lnTo>
                <a:lnTo>
                  <a:pt x="2268537" y="682625"/>
                </a:lnTo>
                <a:lnTo>
                  <a:pt x="2254250" y="682625"/>
                </a:lnTo>
                <a:lnTo>
                  <a:pt x="2239962" y="696912"/>
                </a:lnTo>
                <a:close/>
              </a:path>
              <a:path w="2268854" h="711200">
                <a:moveTo>
                  <a:pt x="2268537" y="28575"/>
                </a:moveTo>
                <a:lnTo>
                  <a:pt x="2254250" y="28575"/>
                </a:lnTo>
                <a:lnTo>
                  <a:pt x="2239962" y="14287"/>
                </a:lnTo>
                <a:lnTo>
                  <a:pt x="2268537" y="14287"/>
                </a:lnTo>
                <a:lnTo>
                  <a:pt x="2268537" y="28575"/>
                </a:lnTo>
                <a:close/>
              </a:path>
              <a:path w="2268854" h="711200">
                <a:moveTo>
                  <a:pt x="28575" y="696912"/>
                </a:moveTo>
                <a:lnTo>
                  <a:pt x="14287" y="682625"/>
                </a:lnTo>
                <a:lnTo>
                  <a:pt x="28575" y="682625"/>
                </a:lnTo>
                <a:lnTo>
                  <a:pt x="28575" y="696912"/>
                </a:lnTo>
                <a:close/>
              </a:path>
              <a:path w="2268854" h="711200">
                <a:moveTo>
                  <a:pt x="2239962" y="696912"/>
                </a:moveTo>
                <a:lnTo>
                  <a:pt x="28575" y="696912"/>
                </a:lnTo>
                <a:lnTo>
                  <a:pt x="28575" y="682625"/>
                </a:lnTo>
                <a:lnTo>
                  <a:pt x="2239962" y="682625"/>
                </a:lnTo>
                <a:lnTo>
                  <a:pt x="2239962" y="696912"/>
                </a:lnTo>
                <a:close/>
              </a:path>
              <a:path w="2268854" h="711200">
                <a:moveTo>
                  <a:pt x="2268537" y="696912"/>
                </a:moveTo>
                <a:lnTo>
                  <a:pt x="2239962" y="696912"/>
                </a:lnTo>
                <a:lnTo>
                  <a:pt x="2254250" y="682625"/>
                </a:lnTo>
                <a:lnTo>
                  <a:pt x="2268537" y="682625"/>
                </a:lnTo>
                <a:lnTo>
                  <a:pt x="2268537" y="696912"/>
                </a:lnTo>
                <a:close/>
              </a:path>
            </a:pathLst>
          </a:custGeom>
          <a:solidFill>
            <a:srgbClr val="5C4BFF"/>
          </a:solidFill>
          <a:ln w="50800">
            <a:solidFill>
              <a:schemeClr val="accent1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9651" y="755650"/>
            <a:ext cx="11420475" cy="5346700"/>
            <a:chOff x="409651" y="755650"/>
            <a:chExt cx="11420475" cy="5346700"/>
          </a:xfrm>
        </p:grpSpPr>
        <p:sp>
          <p:nvSpPr>
            <p:cNvPr id="3" name="object 3"/>
            <p:cNvSpPr/>
            <p:nvPr/>
          </p:nvSpPr>
          <p:spPr>
            <a:xfrm>
              <a:off x="416052" y="762000"/>
              <a:ext cx="11407140" cy="5339080"/>
            </a:xfrm>
            <a:custGeom>
              <a:avLst/>
              <a:gdLst/>
              <a:ahLst/>
              <a:cxnLst/>
              <a:rect l="l" t="t" r="r" b="b"/>
              <a:pathLst>
                <a:path w="11407140" h="5339080">
                  <a:moveTo>
                    <a:pt x="10517124" y="5338572"/>
                  </a:moveTo>
                  <a:lnTo>
                    <a:pt x="890016" y="5338572"/>
                  </a:lnTo>
                  <a:lnTo>
                    <a:pt x="841162" y="5337273"/>
                  </a:lnTo>
                  <a:lnTo>
                    <a:pt x="793000" y="5333386"/>
                  </a:lnTo>
                  <a:lnTo>
                    <a:pt x="745595" y="5326976"/>
                  </a:lnTo>
                  <a:lnTo>
                    <a:pt x="699016" y="5318114"/>
                  </a:lnTo>
                  <a:lnTo>
                    <a:pt x="653331" y="5306865"/>
                  </a:lnTo>
                  <a:lnTo>
                    <a:pt x="608607" y="5293298"/>
                  </a:lnTo>
                  <a:lnTo>
                    <a:pt x="564913" y="5277480"/>
                  </a:lnTo>
                  <a:lnTo>
                    <a:pt x="522316" y="5259481"/>
                  </a:lnTo>
                  <a:lnTo>
                    <a:pt x="480883" y="5239366"/>
                  </a:lnTo>
                  <a:lnTo>
                    <a:pt x="440684" y="5217205"/>
                  </a:lnTo>
                  <a:lnTo>
                    <a:pt x="401785" y="5193064"/>
                  </a:lnTo>
                  <a:lnTo>
                    <a:pt x="364254" y="5167012"/>
                  </a:lnTo>
                  <a:lnTo>
                    <a:pt x="328160" y="5139117"/>
                  </a:lnTo>
                  <a:lnTo>
                    <a:pt x="293570" y="5109446"/>
                  </a:lnTo>
                  <a:lnTo>
                    <a:pt x="260551" y="5078068"/>
                  </a:lnTo>
                  <a:lnTo>
                    <a:pt x="229172" y="5045049"/>
                  </a:lnTo>
                  <a:lnTo>
                    <a:pt x="199501" y="5010458"/>
                  </a:lnTo>
                  <a:lnTo>
                    <a:pt x="171604" y="4974362"/>
                  </a:lnTo>
                  <a:lnTo>
                    <a:pt x="145551" y="4936830"/>
                  </a:lnTo>
                  <a:lnTo>
                    <a:pt x="121409" y="4897929"/>
                  </a:lnTo>
                  <a:lnTo>
                    <a:pt x="99245" y="4857728"/>
                  </a:lnTo>
                  <a:lnTo>
                    <a:pt x="79128" y="4816293"/>
                  </a:lnTo>
                  <a:lnTo>
                    <a:pt x="61125" y="4773692"/>
                  </a:lnTo>
                  <a:lnTo>
                    <a:pt x="45304" y="4729994"/>
                  </a:lnTo>
                  <a:lnTo>
                    <a:pt x="31733" y="4685267"/>
                  </a:lnTo>
                  <a:lnTo>
                    <a:pt x="20479" y="4639577"/>
                  </a:lnTo>
                  <a:lnTo>
                    <a:pt x="11612" y="4592993"/>
                  </a:lnTo>
                  <a:lnTo>
                    <a:pt x="5197" y="4545583"/>
                  </a:lnTo>
                  <a:lnTo>
                    <a:pt x="1304" y="4497415"/>
                  </a:lnTo>
                  <a:lnTo>
                    <a:pt x="0" y="4448556"/>
                  </a:lnTo>
                  <a:lnTo>
                    <a:pt x="0" y="890016"/>
                  </a:lnTo>
                  <a:lnTo>
                    <a:pt x="1304" y="841175"/>
                  </a:lnTo>
                  <a:lnTo>
                    <a:pt x="5197" y="793023"/>
                  </a:lnTo>
                  <a:lnTo>
                    <a:pt x="11612" y="745629"/>
                  </a:lnTo>
                  <a:lnTo>
                    <a:pt x="20479" y="699060"/>
                  </a:lnTo>
                  <a:lnTo>
                    <a:pt x="31733" y="653384"/>
                  </a:lnTo>
                  <a:lnTo>
                    <a:pt x="45304" y="608668"/>
                  </a:lnTo>
                  <a:lnTo>
                    <a:pt x="61125" y="564981"/>
                  </a:lnTo>
                  <a:lnTo>
                    <a:pt x="79128" y="522390"/>
                  </a:lnTo>
                  <a:lnTo>
                    <a:pt x="99245" y="480963"/>
                  </a:lnTo>
                  <a:lnTo>
                    <a:pt x="121409" y="440769"/>
                  </a:lnTo>
                  <a:lnTo>
                    <a:pt x="145551" y="401873"/>
                  </a:lnTo>
                  <a:lnTo>
                    <a:pt x="171604" y="364346"/>
                  </a:lnTo>
                  <a:lnTo>
                    <a:pt x="199501" y="328254"/>
                  </a:lnTo>
                  <a:lnTo>
                    <a:pt x="229172" y="293665"/>
                  </a:lnTo>
                  <a:lnTo>
                    <a:pt x="260551" y="260646"/>
                  </a:lnTo>
                  <a:lnTo>
                    <a:pt x="293570" y="229267"/>
                  </a:lnTo>
                  <a:lnTo>
                    <a:pt x="328160" y="199594"/>
                  </a:lnTo>
                  <a:lnTo>
                    <a:pt x="364254" y="171696"/>
                  </a:lnTo>
                  <a:lnTo>
                    <a:pt x="401785" y="145640"/>
                  </a:lnTo>
                  <a:lnTo>
                    <a:pt x="440684" y="121493"/>
                  </a:lnTo>
                  <a:lnTo>
                    <a:pt x="480883" y="99325"/>
                  </a:lnTo>
                  <a:lnTo>
                    <a:pt x="522316" y="79202"/>
                  </a:lnTo>
                  <a:lnTo>
                    <a:pt x="564913" y="61193"/>
                  </a:lnTo>
                  <a:lnTo>
                    <a:pt x="608607" y="45365"/>
                  </a:lnTo>
                  <a:lnTo>
                    <a:pt x="653331" y="31786"/>
                  </a:lnTo>
                  <a:lnTo>
                    <a:pt x="699016" y="20523"/>
                  </a:lnTo>
                  <a:lnTo>
                    <a:pt x="745595" y="11646"/>
                  </a:lnTo>
                  <a:lnTo>
                    <a:pt x="793000" y="5221"/>
                  </a:lnTo>
                  <a:lnTo>
                    <a:pt x="841162" y="1316"/>
                  </a:lnTo>
                  <a:lnTo>
                    <a:pt x="890016" y="0"/>
                  </a:lnTo>
                  <a:lnTo>
                    <a:pt x="10517124" y="0"/>
                  </a:lnTo>
                  <a:lnTo>
                    <a:pt x="10566013" y="1316"/>
                  </a:lnTo>
                  <a:lnTo>
                    <a:pt x="10614211" y="5221"/>
                  </a:lnTo>
                  <a:lnTo>
                    <a:pt x="10661647" y="11646"/>
                  </a:lnTo>
                  <a:lnTo>
                    <a:pt x="10708255" y="20523"/>
                  </a:lnTo>
                  <a:lnTo>
                    <a:pt x="10753967" y="31786"/>
                  </a:lnTo>
                  <a:lnTo>
                    <a:pt x="10798715" y="45365"/>
                  </a:lnTo>
                  <a:lnTo>
                    <a:pt x="10842431" y="61193"/>
                  </a:lnTo>
                  <a:lnTo>
                    <a:pt x="10885047" y="79202"/>
                  </a:lnTo>
                  <a:lnTo>
                    <a:pt x="10926496" y="99325"/>
                  </a:lnTo>
                  <a:lnTo>
                    <a:pt x="10966709" y="121493"/>
                  </a:lnTo>
                  <a:lnTo>
                    <a:pt x="11005619" y="145640"/>
                  </a:lnTo>
                  <a:lnTo>
                    <a:pt x="11043159" y="171696"/>
                  </a:lnTo>
                  <a:lnTo>
                    <a:pt x="11079260" y="199594"/>
                  </a:lnTo>
                  <a:lnTo>
                    <a:pt x="11113854" y="229267"/>
                  </a:lnTo>
                  <a:lnTo>
                    <a:pt x="11146874" y="260646"/>
                  </a:lnTo>
                  <a:lnTo>
                    <a:pt x="11178251" y="293665"/>
                  </a:lnTo>
                  <a:lnTo>
                    <a:pt x="11207919" y="328254"/>
                  </a:lnTo>
                  <a:lnTo>
                    <a:pt x="11235809" y="364346"/>
                  </a:lnTo>
                  <a:lnTo>
                    <a:pt x="11261853" y="401873"/>
                  </a:lnTo>
                  <a:lnTo>
                    <a:pt x="11285984" y="440769"/>
                  </a:lnTo>
                  <a:lnTo>
                    <a:pt x="11308134" y="480963"/>
                  </a:lnTo>
                  <a:lnTo>
                    <a:pt x="11328235" y="522390"/>
                  </a:lnTo>
                  <a:lnTo>
                    <a:pt x="11346219" y="564981"/>
                  </a:lnTo>
                  <a:lnTo>
                    <a:pt x="11362018" y="608668"/>
                  </a:lnTo>
                  <a:lnTo>
                    <a:pt x="11375565" y="653384"/>
                  </a:lnTo>
                  <a:lnTo>
                    <a:pt x="11386792" y="699060"/>
                  </a:lnTo>
                  <a:lnTo>
                    <a:pt x="11395630" y="745629"/>
                  </a:lnTo>
                  <a:lnTo>
                    <a:pt x="11402013" y="793023"/>
                  </a:lnTo>
                  <a:lnTo>
                    <a:pt x="11405872" y="841175"/>
                  </a:lnTo>
                  <a:lnTo>
                    <a:pt x="11407140" y="890016"/>
                  </a:lnTo>
                  <a:lnTo>
                    <a:pt x="11407140" y="4448556"/>
                  </a:lnTo>
                  <a:lnTo>
                    <a:pt x="11405872" y="4497415"/>
                  </a:lnTo>
                  <a:lnTo>
                    <a:pt x="11402013" y="4545583"/>
                  </a:lnTo>
                  <a:lnTo>
                    <a:pt x="11395630" y="4592993"/>
                  </a:lnTo>
                  <a:lnTo>
                    <a:pt x="11386792" y="4639577"/>
                  </a:lnTo>
                  <a:lnTo>
                    <a:pt x="11375565" y="4685267"/>
                  </a:lnTo>
                  <a:lnTo>
                    <a:pt x="11362018" y="4729994"/>
                  </a:lnTo>
                  <a:lnTo>
                    <a:pt x="11346219" y="4773692"/>
                  </a:lnTo>
                  <a:lnTo>
                    <a:pt x="11328235" y="4816293"/>
                  </a:lnTo>
                  <a:lnTo>
                    <a:pt x="11308134" y="4857728"/>
                  </a:lnTo>
                  <a:lnTo>
                    <a:pt x="11285984" y="4897929"/>
                  </a:lnTo>
                  <a:lnTo>
                    <a:pt x="11261853" y="4936830"/>
                  </a:lnTo>
                  <a:lnTo>
                    <a:pt x="11235809" y="4974362"/>
                  </a:lnTo>
                  <a:lnTo>
                    <a:pt x="11207919" y="5010458"/>
                  </a:lnTo>
                  <a:lnTo>
                    <a:pt x="11178251" y="5045049"/>
                  </a:lnTo>
                  <a:lnTo>
                    <a:pt x="11146874" y="5078068"/>
                  </a:lnTo>
                  <a:lnTo>
                    <a:pt x="11113854" y="5109446"/>
                  </a:lnTo>
                  <a:lnTo>
                    <a:pt x="11079260" y="5139117"/>
                  </a:lnTo>
                  <a:lnTo>
                    <a:pt x="11043159" y="5167012"/>
                  </a:lnTo>
                  <a:lnTo>
                    <a:pt x="11005619" y="5193064"/>
                  </a:lnTo>
                  <a:lnTo>
                    <a:pt x="10966709" y="5217205"/>
                  </a:lnTo>
                  <a:lnTo>
                    <a:pt x="10926496" y="5239366"/>
                  </a:lnTo>
                  <a:lnTo>
                    <a:pt x="10885047" y="5259481"/>
                  </a:lnTo>
                  <a:lnTo>
                    <a:pt x="10842431" y="5277480"/>
                  </a:lnTo>
                  <a:lnTo>
                    <a:pt x="10798715" y="5293298"/>
                  </a:lnTo>
                  <a:lnTo>
                    <a:pt x="10753967" y="5306865"/>
                  </a:lnTo>
                  <a:lnTo>
                    <a:pt x="10708255" y="5318114"/>
                  </a:lnTo>
                  <a:lnTo>
                    <a:pt x="10661647" y="5326976"/>
                  </a:lnTo>
                  <a:lnTo>
                    <a:pt x="10614211" y="5333386"/>
                  </a:lnTo>
                  <a:lnTo>
                    <a:pt x="10566013" y="5337273"/>
                  </a:lnTo>
                  <a:lnTo>
                    <a:pt x="10517124" y="53385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09651" y="755650"/>
              <a:ext cx="11420475" cy="5346700"/>
            </a:xfrm>
            <a:custGeom>
              <a:avLst/>
              <a:gdLst/>
              <a:ahLst/>
              <a:cxnLst/>
              <a:rect l="l" t="t" r="r" b="b"/>
              <a:pathLst>
                <a:path w="11420475" h="5346700">
                  <a:moveTo>
                    <a:pt x="10682884" y="12700"/>
                  </a:moveTo>
                  <a:lnTo>
                    <a:pt x="737438" y="12700"/>
                  </a:lnTo>
                  <a:lnTo>
                    <a:pt x="748512" y="0"/>
                  </a:lnTo>
                  <a:lnTo>
                    <a:pt x="10671810" y="0"/>
                  </a:lnTo>
                  <a:lnTo>
                    <a:pt x="10682884" y="12700"/>
                  </a:lnTo>
                  <a:close/>
                </a:path>
                <a:path w="11420475" h="5346700">
                  <a:moveTo>
                    <a:pt x="739647" y="25400"/>
                  </a:moveTo>
                  <a:lnTo>
                    <a:pt x="672122" y="25400"/>
                  </a:lnTo>
                  <a:lnTo>
                    <a:pt x="693699" y="12700"/>
                  </a:lnTo>
                  <a:lnTo>
                    <a:pt x="750633" y="12700"/>
                  </a:lnTo>
                  <a:lnTo>
                    <a:pt x="739647" y="25400"/>
                  </a:lnTo>
                  <a:close/>
                </a:path>
                <a:path w="11420475" h="5346700">
                  <a:moveTo>
                    <a:pt x="10748200" y="25400"/>
                  </a:moveTo>
                  <a:lnTo>
                    <a:pt x="10680674" y="25400"/>
                  </a:lnTo>
                  <a:lnTo>
                    <a:pt x="10669689" y="12700"/>
                  </a:lnTo>
                  <a:lnTo>
                    <a:pt x="10726623" y="12700"/>
                  </a:lnTo>
                  <a:lnTo>
                    <a:pt x="10748200" y="25400"/>
                  </a:lnTo>
                  <a:close/>
                </a:path>
                <a:path w="11420475" h="5346700">
                  <a:moveTo>
                    <a:pt x="675208" y="38100"/>
                  </a:moveTo>
                  <a:lnTo>
                    <a:pt x="629602" y="38100"/>
                  </a:lnTo>
                  <a:lnTo>
                    <a:pt x="650747" y="25400"/>
                  </a:lnTo>
                  <a:lnTo>
                    <a:pt x="696633" y="25400"/>
                  </a:lnTo>
                  <a:lnTo>
                    <a:pt x="675208" y="38100"/>
                  </a:lnTo>
                  <a:close/>
                </a:path>
                <a:path w="11420475" h="5346700">
                  <a:moveTo>
                    <a:pt x="10790720" y="38100"/>
                  </a:moveTo>
                  <a:lnTo>
                    <a:pt x="10745114" y="38100"/>
                  </a:lnTo>
                  <a:lnTo>
                    <a:pt x="10723689" y="25400"/>
                  </a:lnTo>
                  <a:lnTo>
                    <a:pt x="10769561" y="25400"/>
                  </a:lnTo>
                  <a:lnTo>
                    <a:pt x="10790720" y="38100"/>
                  </a:lnTo>
                  <a:close/>
                </a:path>
                <a:path w="11420475" h="5346700">
                  <a:moveTo>
                    <a:pt x="633298" y="50800"/>
                  </a:moveTo>
                  <a:lnTo>
                    <a:pt x="587959" y="50800"/>
                  </a:lnTo>
                  <a:lnTo>
                    <a:pt x="608660" y="38100"/>
                  </a:lnTo>
                  <a:lnTo>
                    <a:pt x="654304" y="38100"/>
                  </a:lnTo>
                  <a:lnTo>
                    <a:pt x="633298" y="50800"/>
                  </a:lnTo>
                  <a:close/>
                </a:path>
                <a:path w="11420475" h="5346700">
                  <a:moveTo>
                    <a:pt x="10832363" y="50800"/>
                  </a:moveTo>
                  <a:lnTo>
                    <a:pt x="10787024" y="50800"/>
                  </a:lnTo>
                  <a:lnTo>
                    <a:pt x="10766018" y="38100"/>
                  </a:lnTo>
                  <a:lnTo>
                    <a:pt x="10811662" y="38100"/>
                  </a:lnTo>
                  <a:lnTo>
                    <a:pt x="10832363" y="50800"/>
                  </a:lnTo>
                  <a:close/>
                </a:path>
                <a:path w="11420475" h="5346700">
                  <a:moveTo>
                    <a:pt x="552132" y="76200"/>
                  </a:moveTo>
                  <a:lnTo>
                    <a:pt x="527278" y="76200"/>
                  </a:lnTo>
                  <a:lnTo>
                    <a:pt x="567486" y="50800"/>
                  </a:lnTo>
                  <a:lnTo>
                    <a:pt x="612800" y="50800"/>
                  </a:lnTo>
                  <a:lnTo>
                    <a:pt x="592251" y="63500"/>
                  </a:lnTo>
                  <a:lnTo>
                    <a:pt x="572211" y="63500"/>
                  </a:lnTo>
                  <a:lnTo>
                    <a:pt x="552132" y="76200"/>
                  </a:lnTo>
                  <a:close/>
                </a:path>
                <a:path w="11420475" h="5346700">
                  <a:moveTo>
                    <a:pt x="10893044" y="76200"/>
                  </a:moveTo>
                  <a:lnTo>
                    <a:pt x="10868190" y="76200"/>
                  </a:lnTo>
                  <a:lnTo>
                    <a:pt x="10848111" y="63500"/>
                  </a:lnTo>
                  <a:lnTo>
                    <a:pt x="10828070" y="63500"/>
                  </a:lnTo>
                  <a:lnTo>
                    <a:pt x="10807509" y="50800"/>
                  </a:lnTo>
                  <a:lnTo>
                    <a:pt x="10852835" y="50800"/>
                  </a:lnTo>
                  <a:lnTo>
                    <a:pt x="10893044" y="76200"/>
                  </a:lnTo>
                  <a:close/>
                </a:path>
                <a:path w="11420475" h="5346700">
                  <a:moveTo>
                    <a:pt x="26403" y="736600"/>
                  </a:moveTo>
                  <a:lnTo>
                    <a:pt x="13919" y="736600"/>
                  </a:lnTo>
                  <a:lnTo>
                    <a:pt x="18135" y="711200"/>
                  </a:lnTo>
                  <a:lnTo>
                    <a:pt x="22872" y="685800"/>
                  </a:lnTo>
                  <a:lnTo>
                    <a:pt x="28143" y="660400"/>
                  </a:lnTo>
                  <a:lnTo>
                    <a:pt x="33921" y="647700"/>
                  </a:lnTo>
                  <a:lnTo>
                    <a:pt x="40208" y="622300"/>
                  </a:lnTo>
                  <a:lnTo>
                    <a:pt x="47015" y="596900"/>
                  </a:lnTo>
                  <a:lnTo>
                    <a:pt x="54305" y="584200"/>
                  </a:lnTo>
                  <a:lnTo>
                    <a:pt x="62090" y="558800"/>
                  </a:lnTo>
                  <a:lnTo>
                    <a:pt x="70345" y="546100"/>
                  </a:lnTo>
                  <a:lnTo>
                    <a:pt x="79095" y="520700"/>
                  </a:lnTo>
                  <a:lnTo>
                    <a:pt x="88303" y="495300"/>
                  </a:lnTo>
                  <a:lnTo>
                    <a:pt x="97967" y="482600"/>
                  </a:lnTo>
                  <a:lnTo>
                    <a:pt x="108089" y="457200"/>
                  </a:lnTo>
                  <a:lnTo>
                    <a:pt x="118656" y="444500"/>
                  </a:lnTo>
                  <a:lnTo>
                    <a:pt x="129667" y="419100"/>
                  </a:lnTo>
                  <a:lnTo>
                    <a:pt x="141109" y="406400"/>
                  </a:lnTo>
                  <a:lnTo>
                    <a:pt x="152971" y="393700"/>
                  </a:lnTo>
                  <a:lnTo>
                    <a:pt x="165265" y="368300"/>
                  </a:lnTo>
                  <a:lnTo>
                    <a:pt x="177965" y="355600"/>
                  </a:lnTo>
                  <a:lnTo>
                    <a:pt x="191058" y="330200"/>
                  </a:lnTo>
                  <a:lnTo>
                    <a:pt x="204571" y="317500"/>
                  </a:lnTo>
                  <a:lnTo>
                    <a:pt x="218452" y="304800"/>
                  </a:lnTo>
                  <a:lnTo>
                    <a:pt x="232727" y="292100"/>
                  </a:lnTo>
                  <a:lnTo>
                    <a:pt x="247383" y="266700"/>
                  </a:lnTo>
                  <a:lnTo>
                    <a:pt x="277787" y="241300"/>
                  </a:lnTo>
                  <a:lnTo>
                    <a:pt x="309613" y="215900"/>
                  </a:lnTo>
                  <a:lnTo>
                    <a:pt x="342798" y="190500"/>
                  </a:lnTo>
                  <a:lnTo>
                    <a:pt x="377304" y="165100"/>
                  </a:lnTo>
                  <a:lnTo>
                    <a:pt x="413054" y="139700"/>
                  </a:lnTo>
                  <a:lnTo>
                    <a:pt x="450011" y="114300"/>
                  </a:lnTo>
                  <a:lnTo>
                    <a:pt x="507555" y="76200"/>
                  </a:lnTo>
                  <a:lnTo>
                    <a:pt x="552272" y="76200"/>
                  </a:lnTo>
                  <a:lnTo>
                    <a:pt x="532434" y="88900"/>
                  </a:lnTo>
                  <a:lnTo>
                    <a:pt x="513143" y="88900"/>
                  </a:lnTo>
                  <a:lnTo>
                    <a:pt x="493826" y="101600"/>
                  </a:lnTo>
                  <a:lnTo>
                    <a:pt x="493966" y="101600"/>
                  </a:lnTo>
                  <a:lnTo>
                    <a:pt x="474916" y="114300"/>
                  </a:lnTo>
                  <a:lnTo>
                    <a:pt x="475043" y="114300"/>
                  </a:lnTo>
                  <a:lnTo>
                    <a:pt x="456272" y="127000"/>
                  </a:lnTo>
                  <a:lnTo>
                    <a:pt x="456412" y="127000"/>
                  </a:lnTo>
                  <a:lnTo>
                    <a:pt x="437921" y="139700"/>
                  </a:lnTo>
                  <a:lnTo>
                    <a:pt x="419976" y="139700"/>
                  </a:lnTo>
                  <a:lnTo>
                    <a:pt x="402069" y="152400"/>
                  </a:lnTo>
                  <a:lnTo>
                    <a:pt x="384606" y="165100"/>
                  </a:lnTo>
                  <a:lnTo>
                    <a:pt x="367436" y="177800"/>
                  </a:lnTo>
                  <a:lnTo>
                    <a:pt x="350596" y="190500"/>
                  </a:lnTo>
                  <a:lnTo>
                    <a:pt x="334060" y="203200"/>
                  </a:lnTo>
                  <a:lnTo>
                    <a:pt x="317868" y="215900"/>
                  </a:lnTo>
                  <a:lnTo>
                    <a:pt x="302006" y="241300"/>
                  </a:lnTo>
                  <a:lnTo>
                    <a:pt x="286499" y="254000"/>
                  </a:lnTo>
                  <a:lnTo>
                    <a:pt x="271335" y="266700"/>
                  </a:lnTo>
                  <a:lnTo>
                    <a:pt x="256527" y="279400"/>
                  </a:lnTo>
                  <a:lnTo>
                    <a:pt x="242074" y="292100"/>
                  </a:lnTo>
                  <a:lnTo>
                    <a:pt x="228003" y="317500"/>
                  </a:lnTo>
                  <a:lnTo>
                    <a:pt x="214312" y="330200"/>
                  </a:lnTo>
                  <a:lnTo>
                    <a:pt x="201002" y="342900"/>
                  </a:lnTo>
                  <a:lnTo>
                    <a:pt x="188087" y="355600"/>
                  </a:lnTo>
                  <a:lnTo>
                    <a:pt x="175564" y="381000"/>
                  </a:lnTo>
                  <a:lnTo>
                    <a:pt x="163461" y="393700"/>
                  </a:lnTo>
                  <a:lnTo>
                    <a:pt x="151765" y="419100"/>
                  </a:lnTo>
                  <a:lnTo>
                    <a:pt x="140487" y="431800"/>
                  </a:lnTo>
                  <a:lnTo>
                    <a:pt x="129628" y="444500"/>
                  </a:lnTo>
                  <a:lnTo>
                    <a:pt x="119214" y="469900"/>
                  </a:lnTo>
                  <a:lnTo>
                    <a:pt x="109232" y="482600"/>
                  </a:lnTo>
                  <a:lnTo>
                    <a:pt x="99707" y="508000"/>
                  </a:lnTo>
                  <a:lnTo>
                    <a:pt x="90627" y="520700"/>
                  </a:lnTo>
                  <a:lnTo>
                    <a:pt x="82016" y="546100"/>
                  </a:lnTo>
                  <a:lnTo>
                    <a:pt x="73875" y="571500"/>
                  </a:lnTo>
                  <a:lnTo>
                    <a:pt x="66205" y="584200"/>
                  </a:lnTo>
                  <a:lnTo>
                    <a:pt x="59016" y="609600"/>
                  </a:lnTo>
                  <a:lnTo>
                    <a:pt x="52311" y="622300"/>
                  </a:lnTo>
                  <a:lnTo>
                    <a:pt x="46113" y="647700"/>
                  </a:lnTo>
                  <a:lnTo>
                    <a:pt x="40411" y="673100"/>
                  </a:lnTo>
                  <a:lnTo>
                    <a:pt x="35229" y="685800"/>
                  </a:lnTo>
                  <a:lnTo>
                    <a:pt x="30556" y="711200"/>
                  </a:lnTo>
                  <a:lnTo>
                    <a:pt x="26403" y="736600"/>
                  </a:lnTo>
                  <a:close/>
                </a:path>
                <a:path w="11420475" h="5346700">
                  <a:moveTo>
                    <a:pt x="11406403" y="736600"/>
                  </a:moveTo>
                  <a:lnTo>
                    <a:pt x="11393919" y="736600"/>
                  </a:lnTo>
                  <a:lnTo>
                    <a:pt x="11389728" y="711200"/>
                  </a:lnTo>
                  <a:lnTo>
                    <a:pt x="11385054" y="685800"/>
                  </a:lnTo>
                  <a:lnTo>
                    <a:pt x="11379860" y="673100"/>
                  </a:lnTo>
                  <a:lnTo>
                    <a:pt x="11374158" y="647700"/>
                  </a:lnTo>
                  <a:lnTo>
                    <a:pt x="11367960" y="622300"/>
                  </a:lnTo>
                  <a:lnTo>
                    <a:pt x="11361254" y="609600"/>
                  </a:lnTo>
                  <a:lnTo>
                    <a:pt x="11354066" y="584200"/>
                  </a:lnTo>
                  <a:lnTo>
                    <a:pt x="11346395" y="571500"/>
                  </a:lnTo>
                  <a:lnTo>
                    <a:pt x="11338242" y="546100"/>
                  </a:lnTo>
                  <a:lnTo>
                    <a:pt x="11329631" y="520700"/>
                  </a:lnTo>
                  <a:lnTo>
                    <a:pt x="11320551" y="508000"/>
                  </a:lnTo>
                  <a:lnTo>
                    <a:pt x="11311013" y="482600"/>
                  </a:lnTo>
                  <a:lnTo>
                    <a:pt x="11301031" y="469900"/>
                  </a:lnTo>
                  <a:lnTo>
                    <a:pt x="11290617" y="444500"/>
                  </a:lnTo>
                  <a:lnTo>
                    <a:pt x="11279759" y="431800"/>
                  </a:lnTo>
                  <a:lnTo>
                    <a:pt x="11268481" y="419100"/>
                  </a:lnTo>
                  <a:lnTo>
                    <a:pt x="11256772" y="393700"/>
                  </a:lnTo>
                  <a:lnTo>
                    <a:pt x="11244668" y="381000"/>
                  </a:lnTo>
                  <a:lnTo>
                    <a:pt x="11232146" y="355600"/>
                  </a:lnTo>
                  <a:lnTo>
                    <a:pt x="11219218" y="342900"/>
                  </a:lnTo>
                  <a:lnTo>
                    <a:pt x="11205908" y="330200"/>
                  </a:lnTo>
                  <a:lnTo>
                    <a:pt x="11192217" y="317500"/>
                  </a:lnTo>
                  <a:lnTo>
                    <a:pt x="11178146" y="292100"/>
                  </a:lnTo>
                  <a:lnTo>
                    <a:pt x="11163693" y="279400"/>
                  </a:lnTo>
                  <a:lnTo>
                    <a:pt x="11148885" y="266700"/>
                  </a:lnTo>
                  <a:lnTo>
                    <a:pt x="11133721" y="254000"/>
                  </a:lnTo>
                  <a:lnTo>
                    <a:pt x="11118202" y="241300"/>
                  </a:lnTo>
                  <a:lnTo>
                    <a:pt x="11102340" y="215900"/>
                  </a:lnTo>
                  <a:lnTo>
                    <a:pt x="11086134" y="203200"/>
                  </a:lnTo>
                  <a:lnTo>
                    <a:pt x="11086261" y="203200"/>
                  </a:lnTo>
                  <a:lnTo>
                    <a:pt x="11069612" y="190500"/>
                  </a:lnTo>
                  <a:lnTo>
                    <a:pt x="11052759" y="177800"/>
                  </a:lnTo>
                  <a:lnTo>
                    <a:pt x="11035601" y="165100"/>
                  </a:lnTo>
                  <a:lnTo>
                    <a:pt x="11018126" y="152400"/>
                  </a:lnTo>
                  <a:lnTo>
                    <a:pt x="11000346" y="139700"/>
                  </a:lnTo>
                  <a:lnTo>
                    <a:pt x="10982401" y="139700"/>
                  </a:lnTo>
                  <a:lnTo>
                    <a:pt x="10963910" y="127000"/>
                  </a:lnTo>
                  <a:lnTo>
                    <a:pt x="10964049" y="127000"/>
                  </a:lnTo>
                  <a:lnTo>
                    <a:pt x="10945279" y="114300"/>
                  </a:lnTo>
                  <a:lnTo>
                    <a:pt x="10926356" y="101600"/>
                  </a:lnTo>
                  <a:lnTo>
                    <a:pt x="10926495" y="101600"/>
                  </a:lnTo>
                  <a:lnTo>
                    <a:pt x="10907179" y="88900"/>
                  </a:lnTo>
                  <a:lnTo>
                    <a:pt x="10887875" y="88900"/>
                  </a:lnTo>
                  <a:lnTo>
                    <a:pt x="10868050" y="76200"/>
                  </a:lnTo>
                  <a:lnTo>
                    <a:pt x="10912767" y="76200"/>
                  </a:lnTo>
                  <a:lnTo>
                    <a:pt x="10951400" y="101600"/>
                  </a:lnTo>
                  <a:lnTo>
                    <a:pt x="10988929" y="127000"/>
                  </a:lnTo>
                  <a:lnTo>
                    <a:pt x="11025289" y="152400"/>
                  </a:lnTo>
                  <a:lnTo>
                    <a:pt x="11060430" y="177800"/>
                  </a:lnTo>
                  <a:lnTo>
                    <a:pt x="11094275" y="203200"/>
                  </a:lnTo>
                  <a:lnTo>
                    <a:pt x="11126800" y="228600"/>
                  </a:lnTo>
                  <a:lnTo>
                    <a:pt x="11157915" y="254000"/>
                  </a:lnTo>
                  <a:lnTo>
                    <a:pt x="11187595" y="292100"/>
                  </a:lnTo>
                  <a:lnTo>
                    <a:pt x="11201869" y="304800"/>
                  </a:lnTo>
                  <a:lnTo>
                    <a:pt x="11215751" y="317500"/>
                  </a:lnTo>
                  <a:lnTo>
                    <a:pt x="11229251" y="330200"/>
                  </a:lnTo>
                  <a:lnTo>
                    <a:pt x="11242357" y="355600"/>
                  </a:lnTo>
                  <a:lnTo>
                    <a:pt x="11255057" y="368300"/>
                  </a:lnTo>
                  <a:lnTo>
                    <a:pt x="11267338" y="393700"/>
                  </a:lnTo>
                  <a:lnTo>
                    <a:pt x="11279212" y="406400"/>
                  </a:lnTo>
                  <a:lnTo>
                    <a:pt x="11290655" y="419100"/>
                  </a:lnTo>
                  <a:lnTo>
                    <a:pt x="11301666" y="444500"/>
                  </a:lnTo>
                  <a:lnTo>
                    <a:pt x="11312232" y="457200"/>
                  </a:lnTo>
                  <a:lnTo>
                    <a:pt x="11322354" y="482600"/>
                  </a:lnTo>
                  <a:lnTo>
                    <a:pt x="11332019" y="495300"/>
                  </a:lnTo>
                  <a:lnTo>
                    <a:pt x="11341227" y="520700"/>
                  </a:lnTo>
                  <a:lnTo>
                    <a:pt x="11349977" y="546100"/>
                  </a:lnTo>
                  <a:lnTo>
                    <a:pt x="11358232" y="558800"/>
                  </a:lnTo>
                  <a:lnTo>
                    <a:pt x="11366017" y="584200"/>
                  </a:lnTo>
                  <a:lnTo>
                    <a:pt x="11373307" y="596900"/>
                  </a:lnTo>
                  <a:lnTo>
                    <a:pt x="11380101" y="622300"/>
                  </a:lnTo>
                  <a:lnTo>
                    <a:pt x="11386400" y="647700"/>
                  </a:lnTo>
                  <a:lnTo>
                    <a:pt x="11392179" y="660400"/>
                  </a:lnTo>
                  <a:lnTo>
                    <a:pt x="11397449" y="685800"/>
                  </a:lnTo>
                  <a:lnTo>
                    <a:pt x="11402187" y="711200"/>
                  </a:lnTo>
                  <a:lnTo>
                    <a:pt x="11406403" y="736600"/>
                  </a:lnTo>
                  <a:close/>
                </a:path>
                <a:path w="11420475" h="5346700">
                  <a:moveTo>
                    <a:pt x="14414" y="838200"/>
                  </a:moveTo>
                  <a:lnTo>
                    <a:pt x="1739" y="838200"/>
                  </a:lnTo>
                  <a:lnTo>
                    <a:pt x="2540" y="825500"/>
                  </a:lnTo>
                  <a:lnTo>
                    <a:pt x="5765" y="787400"/>
                  </a:lnTo>
                  <a:lnTo>
                    <a:pt x="10248" y="749300"/>
                  </a:lnTo>
                  <a:lnTo>
                    <a:pt x="12014" y="736600"/>
                  </a:lnTo>
                  <a:lnTo>
                    <a:pt x="26428" y="736600"/>
                  </a:lnTo>
                  <a:lnTo>
                    <a:pt x="24536" y="749300"/>
                  </a:lnTo>
                  <a:lnTo>
                    <a:pt x="22809" y="749300"/>
                  </a:lnTo>
                  <a:lnTo>
                    <a:pt x="21183" y="762000"/>
                  </a:lnTo>
                  <a:lnTo>
                    <a:pt x="19723" y="774700"/>
                  </a:lnTo>
                  <a:lnTo>
                    <a:pt x="18376" y="787400"/>
                  </a:lnTo>
                  <a:lnTo>
                    <a:pt x="17183" y="800100"/>
                  </a:lnTo>
                  <a:lnTo>
                    <a:pt x="16116" y="812800"/>
                  </a:lnTo>
                  <a:lnTo>
                    <a:pt x="15201" y="825500"/>
                  </a:lnTo>
                  <a:lnTo>
                    <a:pt x="14414" y="838200"/>
                  </a:lnTo>
                  <a:close/>
                </a:path>
                <a:path w="11420475" h="5346700">
                  <a:moveTo>
                    <a:pt x="11418582" y="838200"/>
                  </a:moveTo>
                  <a:lnTo>
                    <a:pt x="11405908" y="838200"/>
                  </a:lnTo>
                  <a:lnTo>
                    <a:pt x="11405120" y="825500"/>
                  </a:lnTo>
                  <a:lnTo>
                    <a:pt x="11404193" y="812800"/>
                  </a:lnTo>
                  <a:lnTo>
                    <a:pt x="11403126" y="800100"/>
                  </a:lnTo>
                  <a:lnTo>
                    <a:pt x="11401933" y="787400"/>
                  </a:lnTo>
                  <a:lnTo>
                    <a:pt x="11400599" y="774700"/>
                  </a:lnTo>
                  <a:lnTo>
                    <a:pt x="11399126" y="762000"/>
                  </a:lnTo>
                  <a:lnTo>
                    <a:pt x="11397513" y="749300"/>
                  </a:lnTo>
                  <a:lnTo>
                    <a:pt x="11395786" y="749300"/>
                  </a:lnTo>
                  <a:lnTo>
                    <a:pt x="11393893" y="736600"/>
                  </a:lnTo>
                  <a:lnTo>
                    <a:pt x="11408308" y="736600"/>
                  </a:lnTo>
                  <a:lnTo>
                    <a:pt x="11410073" y="749300"/>
                  </a:lnTo>
                  <a:lnTo>
                    <a:pt x="11414556" y="787400"/>
                  </a:lnTo>
                  <a:lnTo>
                    <a:pt x="11417782" y="825500"/>
                  </a:lnTo>
                  <a:lnTo>
                    <a:pt x="11418582" y="838200"/>
                  </a:lnTo>
                  <a:close/>
                </a:path>
                <a:path w="11420475" h="5346700">
                  <a:moveTo>
                    <a:pt x="18389" y="4546600"/>
                  </a:moveTo>
                  <a:lnTo>
                    <a:pt x="4546" y="4546600"/>
                  </a:lnTo>
                  <a:lnTo>
                    <a:pt x="3467" y="4533900"/>
                  </a:lnTo>
                  <a:lnTo>
                    <a:pt x="1092" y="4495800"/>
                  </a:lnTo>
                  <a:lnTo>
                    <a:pt x="0" y="4457700"/>
                  </a:lnTo>
                  <a:lnTo>
                    <a:pt x="0" y="876300"/>
                  </a:lnTo>
                  <a:lnTo>
                    <a:pt x="215" y="863600"/>
                  </a:lnTo>
                  <a:lnTo>
                    <a:pt x="584" y="850900"/>
                  </a:lnTo>
                  <a:lnTo>
                    <a:pt x="1092" y="838200"/>
                  </a:lnTo>
                  <a:lnTo>
                    <a:pt x="13779" y="838200"/>
                  </a:lnTo>
                  <a:lnTo>
                    <a:pt x="13271" y="850900"/>
                  </a:lnTo>
                  <a:lnTo>
                    <a:pt x="12915" y="863600"/>
                  </a:lnTo>
                  <a:lnTo>
                    <a:pt x="12700" y="876300"/>
                  </a:lnTo>
                  <a:lnTo>
                    <a:pt x="12700" y="4457700"/>
                  </a:lnTo>
                  <a:lnTo>
                    <a:pt x="12915" y="4470400"/>
                  </a:lnTo>
                  <a:lnTo>
                    <a:pt x="13271" y="4483100"/>
                  </a:lnTo>
                  <a:lnTo>
                    <a:pt x="13779" y="4495800"/>
                  </a:lnTo>
                  <a:lnTo>
                    <a:pt x="14414" y="4508500"/>
                  </a:lnTo>
                  <a:lnTo>
                    <a:pt x="15201" y="4521200"/>
                  </a:lnTo>
                  <a:lnTo>
                    <a:pt x="16129" y="4533900"/>
                  </a:lnTo>
                  <a:lnTo>
                    <a:pt x="17183" y="4533900"/>
                  </a:lnTo>
                  <a:lnTo>
                    <a:pt x="18389" y="4546600"/>
                  </a:lnTo>
                  <a:close/>
                </a:path>
                <a:path w="11420475" h="5346700">
                  <a:moveTo>
                    <a:pt x="11415776" y="4546600"/>
                  </a:moveTo>
                  <a:lnTo>
                    <a:pt x="11401933" y="4546600"/>
                  </a:lnTo>
                  <a:lnTo>
                    <a:pt x="11403139" y="4533900"/>
                  </a:lnTo>
                  <a:lnTo>
                    <a:pt x="11404193" y="4533900"/>
                  </a:lnTo>
                  <a:lnTo>
                    <a:pt x="11405120" y="4521200"/>
                  </a:lnTo>
                  <a:lnTo>
                    <a:pt x="11405908" y="4508500"/>
                  </a:lnTo>
                  <a:lnTo>
                    <a:pt x="11406555" y="4495800"/>
                  </a:lnTo>
                  <a:lnTo>
                    <a:pt x="11407051" y="4483100"/>
                  </a:lnTo>
                  <a:lnTo>
                    <a:pt x="11407406" y="4470400"/>
                  </a:lnTo>
                  <a:lnTo>
                    <a:pt x="11407622" y="4457700"/>
                  </a:lnTo>
                  <a:lnTo>
                    <a:pt x="11407622" y="876300"/>
                  </a:lnTo>
                  <a:lnTo>
                    <a:pt x="11407406" y="863600"/>
                  </a:lnTo>
                  <a:lnTo>
                    <a:pt x="11407051" y="850900"/>
                  </a:lnTo>
                  <a:lnTo>
                    <a:pt x="11406543" y="838200"/>
                  </a:lnTo>
                  <a:lnTo>
                    <a:pt x="11419230" y="838200"/>
                  </a:lnTo>
                  <a:lnTo>
                    <a:pt x="11419738" y="850900"/>
                  </a:lnTo>
                  <a:lnTo>
                    <a:pt x="11420106" y="863600"/>
                  </a:lnTo>
                  <a:lnTo>
                    <a:pt x="11420322" y="876300"/>
                  </a:lnTo>
                  <a:lnTo>
                    <a:pt x="11420322" y="4457700"/>
                  </a:lnTo>
                  <a:lnTo>
                    <a:pt x="11419230" y="4495800"/>
                  </a:lnTo>
                  <a:lnTo>
                    <a:pt x="11416842" y="4533900"/>
                  </a:lnTo>
                  <a:lnTo>
                    <a:pt x="11415776" y="4546600"/>
                  </a:lnTo>
                  <a:close/>
                </a:path>
                <a:path w="11420475" h="5346700">
                  <a:moveTo>
                    <a:pt x="493966" y="5232400"/>
                  </a:moveTo>
                  <a:lnTo>
                    <a:pt x="450011" y="5232400"/>
                  </a:lnTo>
                  <a:lnTo>
                    <a:pt x="431393" y="5219700"/>
                  </a:lnTo>
                  <a:lnTo>
                    <a:pt x="395033" y="5194300"/>
                  </a:lnTo>
                  <a:lnTo>
                    <a:pt x="359892" y="5168900"/>
                  </a:lnTo>
                  <a:lnTo>
                    <a:pt x="326034" y="5143500"/>
                  </a:lnTo>
                  <a:lnTo>
                    <a:pt x="293522" y="5118100"/>
                  </a:lnTo>
                  <a:lnTo>
                    <a:pt x="277787" y="5092700"/>
                  </a:lnTo>
                  <a:lnTo>
                    <a:pt x="262407" y="5080000"/>
                  </a:lnTo>
                  <a:lnTo>
                    <a:pt x="247383" y="5067300"/>
                  </a:lnTo>
                  <a:lnTo>
                    <a:pt x="232727" y="5054600"/>
                  </a:lnTo>
                  <a:lnTo>
                    <a:pt x="218452" y="5029200"/>
                  </a:lnTo>
                  <a:lnTo>
                    <a:pt x="204571" y="5016500"/>
                  </a:lnTo>
                  <a:lnTo>
                    <a:pt x="191058" y="5003800"/>
                  </a:lnTo>
                  <a:lnTo>
                    <a:pt x="177965" y="4991100"/>
                  </a:lnTo>
                  <a:lnTo>
                    <a:pt x="165265" y="4965700"/>
                  </a:lnTo>
                  <a:lnTo>
                    <a:pt x="152971" y="4953000"/>
                  </a:lnTo>
                  <a:lnTo>
                    <a:pt x="141109" y="4927600"/>
                  </a:lnTo>
                  <a:lnTo>
                    <a:pt x="129667" y="4914900"/>
                  </a:lnTo>
                  <a:lnTo>
                    <a:pt x="118656" y="4889500"/>
                  </a:lnTo>
                  <a:lnTo>
                    <a:pt x="108089" y="4876800"/>
                  </a:lnTo>
                  <a:lnTo>
                    <a:pt x="97967" y="4851400"/>
                  </a:lnTo>
                  <a:lnTo>
                    <a:pt x="88303" y="4838700"/>
                  </a:lnTo>
                  <a:lnTo>
                    <a:pt x="79095" y="4813300"/>
                  </a:lnTo>
                  <a:lnTo>
                    <a:pt x="70345" y="4800600"/>
                  </a:lnTo>
                  <a:lnTo>
                    <a:pt x="62090" y="4775200"/>
                  </a:lnTo>
                  <a:lnTo>
                    <a:pt x="54305" y="4762500"/>
                  </a:lnTo>
                  <a:lnTo>
                    <a:pt x="47015" y="4737100"/>
                  </a:lnTo>
                  <a:lnTo>
                    <a:pt x="40208" y="4711700"/>
                  </a:lnTo>
                  <a:lnTo>
                    <a:pt x="33921" y="4699000"/>
                  </a:lnTo>
                  <a:lnTo>
                    <a:pt x="28143" y="4673600"/>
                  </a:lnTo>
                  <a:lnTo>
                    <a:pt x="22872" y="4648200"/>
                  </a:lnTo>
                  <a:lnTo>
                    <a:pt x="18135" y="4635500"/>
                  </a:lnTo>
                  <a:lnTo>
                    <a:pt x="12014" y="4597400"/>
                  </a:lnTo>
                  <a:lnTo>
                    <a:pt x="7124" y="4559300"/>
                  </a:lnTo>
                  <a:lnTo>
                    <a:pt x="5765" y="4546600"/>
                  </a:lnTo>
                  <a:lnTo>
                    <a:pt x="18376" y="4546600"/>
                  </a:lnTo>
                  <a:lnTo>
                    <a:pt x="19723" y="4559300"/>
                  </a:lnTo>
                  <a:lnTo>
                    <a:pt x="21196" y="4572000"/>
                  </a:lnTo>
                  <a:lnTo>
                    <a:pt x="22809" y="4584700"/>
                  </a:lnTo>
                  <a:lnTo>
                    <a:pt x="24549" y="4597400"/>
                  </a:lnTo>
                  <a:lnTo>
                    <a:pt x="26428" y="4610100"/>
                  </a:lnTo>
                  <a:lnTo>
                    <a:pt x="30594" y="4622800"/>
                  </a:lnTo>
                  <a:lnTo>
                    <a:pt x="35267" y="4648200"/>
                  </a:lnTo>
                  <a:lnTo>
                    <a:pt x="40462" y="4673600"/>
                  </a:lnTo>
                  <a:lnTo>
                    <a:pt x="46164" y="4686300"/>
                  </a:lnTo>
                  <a:lnTo>
                    <a:pt x="52362" y="4711700"/>
                  </a:lnTo>
                  <a:lnTo>
                    <a:pt x="59067" y="4737100"/>
                  </a:lnTo>
                  <a:lnTo>
                    <a:pt x="66255" y="4749800"/>
                  </a:lnTo>
                  <a:lnTo>
                    <a:pt x="73926" y="4775200"/>
                  </a:lnTo>
                  <a:lnTo>
                    <a:pt x="82080" y="4787900"/>
                  </a:lnTo>
                  <a:lnTo>
                    <a:pt x="90690" y="4813300"/>
                  </a:lnTo>
                  <a:lnTo>
                    <a:pt x="99771" y="4826000"/>
                  </a:lnTo>
                  <a:lnTo>
                    <a:pt x="109308" y="4851400"/>
                  </a:lnTo>
                  <a:lnTo>
                    <a:pt x="119291" y="4864100"/>
                  </a:lnTo>
                  <a:lnTo>
                    <a:pt x="129705" y="4889500"/>
                  </a:lnTo>
                  <a:lnTo>
                    <a:pt x="140563" y="4902200"/>
                  </a:lnTo>
                  <a:lnTo>
                    <a:pt x="151841" y="4927600"/>
                  </a:lnTo>
                  <a:lnTo>
                    <a:pt x="163537" y="4940300"/>
                  </a:lnTo>
                  <a:lnTo>
                    <a:pt x="175653" y="4965700"/>
                  </a:lnTo>
                  <a:lnTo>
                    <a:pt x="188175" y="4978400"/>
                  </a:lnTo>
                  <a:lnTo>
                    <a:pt x="201091" y="4991100"/>
                  </a:lnTo>
                  <a:lnTo>
                    <a:pt x="214414" y="5016500"/>
                  </a:lnTo>
                  <a:lnTo>
                    <a:pt x="228104" y="5029200"/>
                  </a:lnTo>
                  <a:lnTo>
                    <a:pt x="242176" y="5041900"/>
                  </a:lnTo>
                  <a:lnTo>
                    <a:pt x="256628" y="5054600"/>
                  </a:lnTo>
                  <a:lnTo>
                    <a:pt x="271437" y="5080000"/>
                  </a:lnTo>
                  <a:lnTo>
                    <a:pt x="278968" y="5080000"/>
                  </a:lnTo>
                  <a:lnTo>
                    <a:pt x="286600" y="5092700"/>
                  </a:lnTo>
                  <a:lnTo>
                    <a:pt x="302120" y="5105400"/>
                  </a:lnTo>
                  <a:lnTo>
                    <a:pt x="317982" y="5118100"/>
                  </a:lnTo>
                  <a:lnTo>
                    <a:pt x="334187" y="5130800"/>
                  </a:lnTo>
                  <a:lnTo>
                    <a:pt x="350710" y="5143500"/>
                  </a:lnTo>
                  <a:lnTo>
                    <a:pt x="367563" y="5156200"/>
                  </a:lnTo>
                  <a:lnTo>
                    <a:pt x="384721" y="5168900"/>
                  </a:lnTo>
                  <a:lnTo>
                    <a:pt x="402196" y="5181600"/>
                  </a:lnTo>
                  <a:lnTo>
                    <a:pt x="419976" y="5194300"/>
                  </a:lnTo>
                  <a:lnTo>
                    <a:pt x="419849" y="5194300"/>
                  </a:lnTo>
                  <a:lnTo>
                    <a:pt x="438048" y="5207000"/>
                  </a:lnTo>
                  <a:lnTo>
                    <a:pt x="437921" y="5207000"/>
                  </a:lnTo>
                  <a:lnTo>
                    <a:pt x="456412" y="5219700"/>
                  </a:lnTo>
                  <a:lnTo>
                    <a:pt x="474916" y="5219700"/>
                  </a:lnTo>
                  <a:lnTo>
                    <a:pt x="493966" y="5232400"/>
                  </a:lnTo>
                  <a:close/>
                </a:path>
                <a:path w="11420475" h="5346700">
                  <a:moveTo>
                    <a:pt x="11157915" y="5080000"/>
                  </a:moveTo>
                  <a:lnTo>
                    <a:pt x="11148885" y="5080000"/>
                  </a:lnTo>
                  <a:lnTo>
                    <a:pt x="11163795" y="5054600"/>
                  </a:lnTo>
                  <a:lnTo>
                    <a:pt x="11178247" y="5041900"/>
                  </a:lnTo>
                  <a:lnTo>
                    <a:pt x="11192319" y="5029200"/>
                  </a:lnTo>
                  <a:lnTo>
                    <a:pt x="11206010" y="5016500"/>
                  </a:lnTo>
                  <a:lnTo>
                    <a:pt x="11219319" y="4991100"/>
                  </a:lnTo>
                  <a:lnTo>
                    <a:pt x="11232235" y="4978400"/>
                  </a:lnTo>
                  <a:lnTo>
                    <a:pt x="11244757" y="4965700"/>
                  </a:lnTo>
                  <a:lnTo>
                    <a:pt x="11256860" y="4940300"/>
                  </a:lnTo>
                  <a:lnTo>
                    <a:pt x="11268557" y="4927600"/>
                  </a:lnTo>
                  <a:lnTo>
                    <a:pt x="11279835" y="4902200"/>
                  </a:lnTo>
                  <a:lnTo>
                    <a:pt x="11290693" y="4889500"/>
                  </a:lnTo>
                  <a:lnTo>
                    <a:pt x="11301107" y="4864100"/>
                  </a:lnTo>
                  <a:lnTo>
                    <a:pt x="11311089" y="4851400"/>
                  </a:lnTo>
                  <a:lnTo>
                    <a:pt x="11320614" y="4826000"/>
                  </a:lnTo>
                  <a:lnTo>
                    <a:pt x="11329695" y="4813300"/>
                  </a:lnTo>
                  <a:lnTo>
                    <a:pt x="11338306" y="4787900"/>
                  </a:lnTo>
                  <a:lnTo>
                    <a:pt x="11346446" y="4775200"/>
                  </a:lnTo>
                  <a:lnTo>
                    <a:pt x="11354117" y="4749800"/>
                  </a:lnTo>
                  <a:lnTo>
                    <a:pt x="11361305" y="4737100"/>
                  </a:lnTo>
                  <a:lnTo>
                    <a:pt x="11367998" y="4711700"/>
                  </a:lnTo>
                  <a:lnTo>
                    <a:pt x="11374208" y="4686300"/>
                  </a:lnTo>
                  <a:lnTo>
                    <a:pt x="11379898" y="4673600"/>
                  </a:lnTo>
                  <a:lnTo>
                    <a:pt x="11385092" y="4648200"/>
                  </a:lnTo>
                  <a:lnTo>
                    <a:pt x="11389766" y="4622800"/>
                  </a:lnTo>
                  <a:lnTo>
                    <a:pt x="11393919" y="4610100"/>
                  </a:lnTo>
                  <a:lnTo>
                    <a:pt x="11395786" y="4597400"/>
                  </a:lnTo>
                  <a:lnTo>
                    <a:pt x="11397526" y="4584700"/>
                  </a:lnTo>
                  <a:lnTo>
                    <a:pt x="11399126" y="4572000"/>
                  </a:lnTo>
                  <a:lnTo>
                    <a:pt x="11400599" y="4559300"/>
                  </a:lnTo>
                  <a:lnTo>
                    <a:pt x="11401945" y="4546600"/>
                  </a:lnTo>
                  <a:lnTo>
                    <a:pt x="11414556" y="4546600"/>
                  </a:lnTo>
                  <a:lnTo>
                    <a:pt x="11410073" y="4584700"/>
                  </a:lnTo>
                  <a:lnTo>
                    <a:pt x="11402187" y="4635500"/>
                  </a:lnTo>
                  <a:lnTo>
                    <a:pt x="11397449" y="4648200"/>
                  </a:lnTo>
                  <a:lnTo>
                    <a:pt x="11392179" y="4673600"/>
                  </a:lnTo>
                  <a:lnTo>
                    <a:pt x="11386400" y="4699000"/>
                  </a:lnTo>
                  <a:lnTo>
                    <a:pt x="11380101" y="4711700"/>
                  </a:lnTo>
                  <a:lnTo>
                    <a:pt x="11373307" y="4737100"/>
                  </a:lnTo>
                  <a:lnTo>
                    <a:pt x="11366017" y="4762500"/>
                  </a:lnTo>
                  <a:lnTo>
                    <a:pt x="11358232" y="4775200"/>
                  </a:lnTo>
                  <a:lnTo>
                    <a:pt x="11349977" y="4800600"/>
                  </a:lnTo>
                  <a:lnTo>
                    <a:pt x="11341227" y="4813300"/>
                  </a:lnTo>
                  <a:lnTo>
                    <a:pt x="11332019" y="4838700"/>
                  </a:lnTo>
                  <a:lnTo>
                    <a:pt x="11322354" y="4851400"/>
                  </a:lnTo>
                  <a:lnTo>
                    <a:pt x="11312232" y="4876800"/>
                  </a:lnTo>
                  <a:lnTo>
                    <a:pt x="11301666" y="4889500"/>
                  </a:lnTo>
                  <a:lnTo>
                    <a:pt x="11290655" y="4914900"/>
                  </a:lnTo>
                  <a:lnTo>
                    <a:pt x="11279212" y="4927600"/>
                  </a:lnTo>
                  <a:lnTo>
                    <a:pt x="11267338" y="4953000"/>
                  </a:lnTo>
                  <a:lnTo>
                    <a:pt x="11255057" y="4965700"/>
                  </a:lnTo>
                  <a:lnTo>
                    <a:pt x="11242357" y="4991100"/>
                  </a:lnTo>
                  <a:lnTo>
                    <a:pt x="11229251" y="5003800"/>
                  </a:lnTo>
                  <a:lnTo>
                    <a:pt x="11215751" y="5016500"/>
                  </a:lnTo>
                  <a:lnTo>
                    <a:pt x="11201869" y="5029200"/>
                  </a:lnTo>
                  <a:lnTo>
                    <a:pt x="11187595" y="5054600"/>
                  </a:lnTo>
                  <a:lnTo>
                    <a:pt x="11172939" y="5067300"/>
                  </a:lnTo>
                  <a:lnTo>
                    <a:pt x="11157915" y="5080000"/>
                  </a:lnTo>
                  <a:close/>
                </a:path>
                <a:path w="11420475" h="5346700">
                  <a:moveTo>
                    <a:pt x="278968" y="5080000"/>
                  </a:moveTo>
                  <a:lnTo>
                    <a:pt x="271437" y="5080000"/>
                  </a:lnTo>
                  <a:lnTo>
                    <a:pt x="271335" y="5067300"/>
                  </a:lnTo>
                  <a:lnTo>
                    <a:pt x="278968" y="5080000"/>
                  </a:lnTo>
                  <a:close/>
                </a:path>
                <a:path w="11420475" h="5346700">
                  <a:moveTo>
                    <a:pt x="10970310" y="5232400"/>
                  </a:moveTo>
                  <a:lnTo>
                    <a:pt x="10926356" y="5232400"/>
                  </a:lnTo>
                  <a:lnTo>
                    <a:pt x="10945406" y="5219700"/>
                  </a:lnTo>
                  <a:lnTo>
                    <a:pt x="10963910" y="5219700"/>
                  </a:lnTo>
                  <a:lnTo>
                    <a:pt x="10982401" y="5207000"/>
                  </a:lnTo>
                  <a:lnTo>
                    <a:pt x="11000473" y="5194300"/>
                  </a:lnTo>
                  <a:lnTo>
                    <a:pt x="11018253" y="5181600"/>
                  </a:lnTo>
                  <a:lnTo>
                    <a:pt x="11035715" y="5168900"/>
                  </a:lnTo>
                  <a:lnTo>
                    <a:pt x="11052886" y="5156200"/>
                  </a:lnTo>
                  <a:lnTo>
                    <a:pt x="11069726" y="5143500"/>
                  </a:lnTo>
                  <a:lnTo>
                    <a:pt x="11086261" y="5130800"/>
                  </a:lnTo>
                  <a:lnTo>
                    <a:pt x="11086134" y="5130800"/>
                  </a:lnTo>
                  <a:lnTo>
                    <a:pt x="11102454" y="5118100"/>
                  </a:lnTo>
                  <a:lnTo>
                    <a:pt x="11118316" y="5105400"/>
                  </a:lnTo>
                  <a:lnTo>
                    <a:pt x="11133823" y="5092700"/>
                  </a:lnTo>
                  <a:lnTo>
                    <a:pt x="11148987" y="5067300"/>
                  </a:lnTo>
                  <a:lnTo>
                    <a:pt x="11148885" y="5080000"/>
                  </a:lnTo>
                  <a:lnTo>
                    <a:pt x="11157915" y="5080000"/>
                  </a:lnTo>
                  <a:lnTo>
                    <a:pt x="11142535" y="5092700"/>
                  </a:lnTo>
                  <a:lnTo>
                    <a:pt x="11126800" y="5118100"/>
                  </a:lnTo>
                  <a:lnTo>
                    <a:pt x="11110709" y="5130800"/>
                  </a:lnTo>
                  <a:lnTo>
                    <a:pt x="11077524" y="5156200"/>
                  </a:lnTo>
                  <a:lnTo>
                    <a:pt x="11043018" y="5181600"/>
                  </a:lnTo>
                  <a:lnTo>
                    <a:pt x="11007267" y="5207000"/>
                  </a:lnTo>
                  <a:lnTo>
                    <a:pt x="10988929" y="5219700"/>
                  </a:lnTo>
                  <a:lnTo>
                    <a:pt x="10970310" y="5232400"/>
                  </a:lnTo>
                  <a:close/>
                </a:path>
                <a:path w="11420475" h="5346700">
                  <a:moveTo>
                    <a:pt x="572211" y="5270500"/>
                  </a:moveTo>
                  <a:lnTo>
                    <a:pt x="527278" y="5270500"/>
                  </a:lnTo>
                  <a:lnTo>
                    <a:pt x="507555" y="5257800"/>
                  </a:lnTo>
                  <a:lnTo>
                    <a:pt x="468922" y="5232400"/>
                  </a:lnTo>
                  <a:lnTo>
                    <a:pt x="493826" y="5232400"/>
                  </a:lnTo>
                  <a:lnTo>
                    <a:pt x="513143" y="5245100"/>
                  </a:lnTo>
                  <a:lnTo>
                    <a:pt x="513003" y="5245100"/>
                  </a:lnTo>
                  <a:lnTo>
                    <a:pt x="532587" y="5257800"/>
                  </a:lnTo>
                  <a:lnTo>
                    <a:pt x="552132" y="5257800"/>
                  </a:lnTo>
                  <a:lnTo>
                    <a:pt x="572211" y="5270500"/>
                  </a:lnTo>
                  <a:close/>
                </a:path>
                <a:path w="11420475" h="5346700">
                  <a:moveTo>
                    <a:pt x="10893044" y="5270500"/>
                  </a:moveTo>
                  <a:lnTo>
                    <a:pt x="10848111" y="5270500"/>
                  </a:lnTo>
                  <a:lnTo>
                    <a:pt x="10868190" y="5257800"/>
                  </a:lnTo>
                  <a:lnTo>
                    <a:pt x="10887735" y="5257800"/>
                  </a:lnTo>
                  <a:lnTo>
                    <a:pt x="10907318" y="5245100"/>
                  </a:lnTo>
                  <a:lnTo>
                    <a:pt x="10907179" y="5245100"/>
                  </a:lnTo>
                  <a:lnTo>
                    <a:pt x="10926495" y="5232400"/>
                  </a:lnTo>
                  <a:lnTo>
                    <a:pt x="10951400" y="5232400"/>
                  </a:lnTo>
                  <a:lnTo>
                    <a:pt x="10912767" y="5257800"/>
                  </a:lnTo>
                  <a:lnTo>
                    <a:pt x="10893044" y="5270500"/>
                  </a:lnTo>
                  <a:close/>
                </a:path>
                <a:path w="11420475" h="5346700">
                  <a:moveTo>
                    <a:pt x="633437" y="5295900"/>
                  </a:moveTo>
                  <a:lnTo>
                    <a:pt x="587959" y="5295900"/>
                  </a:lnTo>
                  <a:lnTo>
                    <a:pt x="547255" y="5270500"/>
                  </a:lnTo>
                  <a:lnTo>
                    <a:pt x="572071" y="5270500"/>
                  </a:lnTo>
                  <a:lnTo>
                    <a:pt x="592391" y="5283200"/>
                  </a:lnTo>
                  <a:lnTo>
                    <a:pt x="612660" y="5283200"/>
                  </a:lnTo>
                  <a:lnTo>
                    <a:pt x="633437" y="5295900"/>
                  </a:lnTo>
                  <a:close/>
                </a:path>
                <a:path w="11420475" h="5346700">
                  <a:moveTo>
                    <a:pt x="10832363" y="5295900"/>
                  </a:moveTo>
                  <a:lnTo>
                    <a:pt x="10786884" y="5295900"/>
                  </a:lnTo>
                  <a:lnTo>
                    <a:pt x="10807661" y="5283200"/>
                  </a:lnTo>
                  <a:lnTo>
                    <a:pt x="10827931" y="5283200"/>
                  </a:lnTo>
                  <a:lnTo>
                    <a:pt x="10848251" y="5270500"/>
                  </a:lnTo>
                  <a:lnTo>
                    <a:pt x="10873066" y="5270500"/>
                  </a:lnTo>
                  <a:lnTo>
                    <a:pt x="10832363" y="5295900"/>
                  </a:lnTo>
                  <a:close/>
                </a:path>
                <a:path w="11420475" h="5346700">
                  <a:moveTo>
                    <a:pt x="675360" y="5308600"/>
                  </a:moveTo>
                  <a:lnTo>
                    <a:pt x="629602" y="5308600"/>
                  </a:lnTo>
                  <a:lnTo>
                    <a:pt x="608660" y="5295900"/>
                  </a:lnTo>
                  <a:lnTo>
                    <a:pt x="654151" y="5295900"/>
                  </a:lnTo>
                  <a:lnTo>
                    <a:pt x="675360" y="5308600"/>
                  </a:lnTo>
                  <a:close/>
                </a:path>
                <a:path w="11420475" h="5346700">
                  <a:moveTo>
                    <a:pt x="10790720" y="5308600"/>
                  </a:moveTo>
                  <a:lnTo>
                    <a:pt x="10744949" y="5308600"/>
                  </a:lnTo>
                  <a:lnTo>
                    <a:pt x="10766171" y="5295900"/>
                  </a:lnTo>
                  <a:lnTo>
                    <a:pt x="10811662" y="5295900"/>
                  </a:lnTo>
                  <a:lnTo>
                    <a:pt x="10790720" y="5308600"/>
                  </a:lnTo>
                  <a:close/>
                </a:path>
                <a:path w="11420475" h="5346700">
                  <a:moveTo>
                    <a:pt x="739775" y="5321300"/>
                  </a:moveTo>
                  <a:lnTo>
                    <a:pt x="672122" y="5321300"/>
                  </a:lnTo>
                  <a:lnTo>
                    <a:pt x="650747" y="5308600"/>
                  </a:lnTo>
                  <a:lnTo>
                    <a:pt x="717956" y="5308600"/>
                  </a:lnTo>
                  <a:lnTo>
                    <a:pt x="739775" y="5321300"/>
                  </a:lnTo>
                  <a:close/>
                </a:path>
                <a:path w="11420475" h="5346700">
                  <a:moveTo>
                    <a:pt x="10748200" y="5321300"/>
                  </a:moveTo>
                  <a:lnTo>
                    <a:pt x="10680547" y="5321300"/>
                  </a:lnTo>
                  <a:lnTo>
                    <a:pt x="10702366" y="5308600"/>
                  </a:lnTo>
                  <a:lnTo>
                    <a:pt x="10769561" y="5308600"/>
                  </a:lnTo>
                  <a:lnTo>
                    <a:pt x="10748200" y="5321300"/>
                  </a:lnTo>
                  <a:close/>
                </a:path>
                <a:path w="11420475" h="5346700">
                  <a:moveTo>
                    <a:pt x="805789" y="5334000"/>
                  </a:moveTo>
                  <a:lnTo>
                    <a:pt x="737438" y="5334000"/>
                  </a:lnTo>
                  <a:lnTo>
                    <a:pt x="715479" y="5321300"/>
                  </a:lnTo>
                  <a:lnTo>
                    <a:pt x="794588" y="5321300"/>
                  </a:lnTo>
                  <a:lnTo>
                    <a:pt x="805789" y="5334000"/>
                  </a:lnTo>
                  <a:close/>
                </a:path>
                <a:path w="11420475" h="5346700">
                  <a:moveTo>
                    <a:pt x="10682884" y="5334000"/>
                  </a:moveTo>
                  <a:lnTo>
                    <a:pt x="10614533" y="5334000"/>
                  </a:lnTo>
                  <a:lnTo>
                    <a:pt x="10625734" y="5321300"/>
                  </a:lnTo>
                  <a:lnTo>
                    <a:pt x="10704842" y="5321300"/>
                  </a:lnTo>
                  <a:lnTo>
                    <a:pt x="10682884" y="5334000"/>
                  </a:lnTo>
                  <a:close/>
                </a:path>
                <a:path w="11420475" h="5346700">
                  <a:moveTo>
                    <a:pt x="10615853" y="5346700"/>
                  </a:moveTo>
                  <a:lnTo>
                    <a:pt x="804468" y="5346700"/>
                  </a:lnTo>
                  <a:lnTo>
                    <a:pt x="793191" y="5334000"/>
                  </a:lnTo>
                  <a:lnTo>
                    <a:pt x="10627131" y="5334000"/>
                  </a:lnTo>
                  <a:lnTo>
                    <a:pt x="10615853" y="5346700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83563" y="964691"/>
            <a:ext cx="2011680" cy="573405"/>
          </a:xfrm>
          <a:prstGeom prst="rect">
            <a:avLst/>
          </a:prstGeom>
          <a:solidFill>
            <a:srgbClr val="FADFE2"/>
          </a:solidFill>
        </p:spPr>
        <p:txBody>
          <a:bodyPr vert="horz" wrap="square" lIns="0" tIns="1968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55"/>
              </a:spcBef>
            </a:pP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学习目标</a:t>
            </a:r>
            <a:endParaRPr sz="36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4230" y="2040255"/>
            <a:ext cx="10751820" cy="2880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72110" indent="-359410">
              <a:lnSpc>
                <a:spcPct val="100000"/>
              </a:lnSpc>
              <a:spcBef>
                <a:spcPts val="95"/>
              </a:spcBef>
              <a:buSzPct val="96000"/>
              <a:buAutoNum type="arabicPeriod"/>
              <a:tabLst>
                <a:tab pos="372110" algn="l"/>
              </a:tabLst>
            </a:pPr>
            <a:r>
              <a:rPr sz="2800" b="1" spc="1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知道编制</a:t>
            </a:r>
            <a:r>
              <a:rPr sz="2800" b="1" spc="15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乘法口诀的方法</a:t>
            </a:r>
            <a:r>
              <a:rPr sz="2800" b="1" spc="1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，会</a:t>
            </a:r>
            <a:r>
              <a:rPr sz="2800" b="1" spc="15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编制</a:t>
            </a:r>
            <a:r>
              <a:rPr sz="2800" b="1" spc="-26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2800" b="1" spc="15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的乘法口诀</a:t>
            </a:r>
            <a:r>
              <a:rPr sz="2800" b="1" spc="-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Microsoft JhengHei" panose="020B0604030504040204" charset="-120"/>
              <a:buAutoNum type="arabicPeriod"/>
            </a:pPr>
            <a:endParaRPr sz="1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2110" indent="-359410">
              <a:lnSpc>
                <a:spcPct val="100000"/>
              </a:lnSpc>
              <a:buSzPct val="96000"/>
              <a:buAutoNum type="arabicPeriod"/>
              <a:tabLst>
                <a:tab pos="372110" algn="l"/>
              </a:tabLst>
            </a:pPr>
            <a:r>
              <a:rPr sz="2800" b="1" spc="15" dirty="0" err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知道乘法口诀的来源和意义</a:t>
            </a:r>
            <a:r>
              <a:rPr sz="2800" b="1" spc="-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12700" marR="5080">
              <a:lnSpc>
                <a:spcPct val="200000"/>
              </a:lnSpc>
              <a:buSzPct val="96000"/>
              <a:buAutoNum type="arabicPeriod"/>
              <a:tabLst>
                <a:tab pos="372110" algn="l"/>
              </a:tabLst>
            </a:pPr>
            <a:r>
              <a:rPr sz="2800" b="1" spc="15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记住</a:t>
            </a:r>
            <a:r>
              <a:rPr sz="2800" b="1" spc="-26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2800" b="1" spc="15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的乘法口诀</a:t>
            </a:r>
            <a:r>
              <a:rPr sz="2800" b="1" spc="1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，能用</a:t>
            </a:r>
            <a:r>
              <a:rPr sz="2800" b="1" spc="-26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2800" b="1" spc="1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的乘法口诀</a:t>
            </a:r>
            <a:r>
              <a:rPr sz="2800" b="1" spc="15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口算</a:t>
            </a:r>
            <a:r>
              <a:rPr sz="2800" b="1" spc="1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相关乘法算式并</a:t>
            </a:r>
            <a:r>
              <a:rPr sz="2800" b="1" spc="15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解决</a:t>
            </a:r>
            <a:r>
              <a:rPr sz="2800" b="1" spc="1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简</a:t>
            </a:r>
            <a:r>
              <a:rPr sz="2800" b="1" spc="-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单 </a:t>
            </a:r>
            <a:r>
              <a:rPr sz="2800" b="1" spc="15" dirty="0" err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的实际</a:t>
            </a:r>
            <a:r>
              <a:rPr sz="2800" b="1" spc="15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sz="2800" b="1" spc="-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66700" y="624840"/>
          <a:ext cx="9651996" cy="46101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1680"/>
                <a:gridCol w="1229359"/>
                <a:gridCol w="411479"/>
                <a:gridCol w="551179"/>
                <a:gridCol w="3177540"/>
                <a:gridCol w="1318259"/>
                <a:gridCol w="409575"/>
                <a:gridCol w="542925"/>
              </a:tblGrid>
              <a:tr h="644651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3600"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再读口诀</a:t>
                      </a:r>
                      <a:endParaRPr sz="3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9685" marB="0">
                    <a:solidFill>
                      <a:srgbClr val="FADFE2"/>
                    </a:solidFill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8433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1440" algn="r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63830" marB="0"/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63830" marB="0"/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63830" marB="0"/>
                </a:tc>
                <a:tc>
                  <a:txBody>
                    <a:bodyPr/>
                    <a:lstStyle/>
                    <a:p>
                      <a:pPr marR="483870" algn="r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endParaRPr sz="36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38430" marB="0"/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6383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63830" marB="0"/>
                </a:tc>
                <a:tc>
                  <a:txBody>
                    <a:bodyPr/>
                    <a:lstStyle/>
                    <a:p>
                      <a:pPr marL="102870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63830" marB="0"/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1915" algn="r">
                        <a:lnSpc>
                          <a:spcPts val="3790"/>
                        </a:lnSpc>
                        <a:spcBef>
                          <a:spcPts val="114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45415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3790"/>
                        </a:lnSpc>
                        <a:spcBef>
                          <a:spcPts val="114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45415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3790"/>
                        </a:lnSpc>
                        <a:spcBef>
                          <a:spcPts val="114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45415" marB="0"/>
                </a:tc>
                <a:tc>
                  <a:txBody>
                    <a:bodyPr/>
                    <a:lstStyle/>
                    <a:p>
                      <a:pPr marR="483870" algn="r">
                        <a:lnSpc>
                          <a:spcPts val="4005"/>
                        </a:lnSpc>
                        <a:spcBef>
                          <a:spcPts val="930"/>
                        </a:spcBef>
                      </a:pPr>
                      <a:endParaRPr sz="36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18110" marB="0"/>
                </a:tc>
                <a:tc>
                  <a:txBody>
                    <a:bodyPr/>
                    <a:lstStyle/>
                    <a:p>
                      <a:pPr marR="95250" algn="r">
                        <a:lnSpc>
                          <a:spcPts val="3790"/>
                        </a:lnSpc>
                        <a:spcBef>
                          <a:spcPts val="114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454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790"/>
                        </a:lnSpc>
                        <a:spcBef>
                          <a:spcPts val="114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45415" marB="0"/>
                </a:tc>
                <a:tc>
                  <a:txBody>
                    <a:bodyPr/>
                    <a:lstStyle/>
                    <a:p>
                      <a:pPr marL="102870">
                        <a:lnSpc>
                          <a:spcPts val="3790"/>
                        </a:lnSpc>
                        <a:spcBef>
                          <a:spcPts val="114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45415" marB="0"/>
                </a:tc>
              </a:tr>
              <a:tr h="9602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1915" algn="r">
                        <a:lnSpc>
                          <a:spcPct val="100000"/>
                        </a:lnSpc>
                        <a:spcBef>
                          <a:spcPts val="205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260985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205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260985" marB="0"/>
                </a:tc>
                <a:tc gridSpan="5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645"/>
                        </a:spcBef>
                        <a:tabLst>
                          <a:tab pos="1403985" algn="l"/>
                          <a:tab pos="4127500" algn="l"/>
                          <a:tab pos="5151120" algn="l"/>
                          <a:tab pos="5561330" algn="l"/>
                        </a:tabLst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208915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6424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9220" algn="r">
                        <a:lnSpc>
                          <a:spcPts val="3550"/>
                        </a:lnSpc>
                        <a:spcBef>
                          <a:spcPts val="140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78435" marB="0"/>
                </a:tc>
                <a:tc>
                  <a:txBody>
                    <a:bodyPr/>
                    <a:lstStyle/>
                    <a:p>
                      <a:pPr marR="20955" algn="ctr">
                        <a:lnSpc>
                          <a:spcPts val="3550"/>
                        </a:lnSpc>
                        <a:spcBef>
                          <a:spcPts val="1405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78435" marB="0"/>
                </a:tc>
                <a:tc gridSpan="5">
                  <a:txBody>
                    <a:bodyPr/>
                    <a:lstStyle/>
                    <a:p>
                      <a:pPr marL="106680">
                        <a:lnSpc>
                          <a:spcPts val="3950"/>
                        </a:lnSpc>
                        <a:spcBef>
                          <a:spcPts val="1005"/>
                        </a:spcBef>
                        <a:tabLst>
                          <a:tab pos="1403985" algn="l"/>
                          <a:tab pos="4127500" algn="l"/>
                          <a:tab pos="5151120" algn="l"/>
                          <a:tab pos="5561330" algn="l"/>
                        </a:tabLst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127635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87947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635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2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6350" marB="0"/>
                </a:tc>
                <a:tc gridSpan="4">
                  <a:txBody>
                    <a:bodyPr/>
                    <a:lstStyle/>
                    <a:p>
                      <a:pPr marL="852170">
                        <a:lnSpc>
                          <a:spcPts val="4110"/>
                        </a:lnSpc>
                        <a:spcBef>
                          <a:spcPts val="2715"/>
                        </a:spcBef>
                      </a:pPr>
                      <a:endParaRPr sz="3600">
                        <a:latin typeface="Microsoft JhengHei" panose="020B0604030504040204" charset="-120"/>
                        <a:cs typeface="Microsoft JhengHei" panose="020B0604030504040204" charset="-120"/>
                      </a:endParaRPr>
                    </a:p>
                  </a:txBody>
                  <a:tcPr marL="0" marR="0" marT="344805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</a:tbl>
          </a:graphicData>
        </a:graphic>
      </p:graphicFrame>
      <p:pic>
        <p:nvPicPr>
          <p:cNvPr id="6" name="object 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1049464" y="1433271"/>
            <a:ext cx="514794" cy="3540683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8610600" y="1285875"/>
            <a:ext cx="186563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0" name="object 3"/>
          <p:cNvSpPr txBox="1"/>
          <p:nvPr/>
        </p:nvSpPr>
        <p:spPr>
          <a:xfrm>
            <a:off x="8610600" y="2133600"/>
            <a:ext cx="20961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" name="object 4"/>
          <p:cNvSpPr txBox="1"/>
          <p:nvPr/>
        </p:nvSpPr>
        <p:spPr>
          <a:xfrm>
            <a:off x="8594725" y="2786062"/>
            <a:ext cx="2108200" cy="1688464"/>
          </a:xfrm>
          <a:prstGeom prst="rect">
            <a:avLst/>
          </a:prstGeom>
        </p:spPr>
        <p:txBody>
          <a:bodyPr vert="horz" wrap="square" lIns="0" tIns="29527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325"/>
              </a:spcBef>
              <a:tabLst>
                <a:tab pos="1178560" algn="l"/>
                <a:tab pos="1635760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5400" b="1" spc="-494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5400" b="1" spc="-517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5400" baseline="2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2230"/>
              </a:spcBef>
              <a:tabLst>
                <a:tab pos="1162685" algn="l"/>
                <a:tab pos="1635760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2737802" y="1012189"/>
            <a:ext cx="2125980" cy="4455795"/>
          </a:xfrm>
          <a:prstGeom prst="rect">
            <a:avLst/>
          </a:prstGeom>
        </p:spPr>
        <p:txBody>
          <a:bodyPr vert="horz" wrap="square" lIns="0" tIns="299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55"/>
              </a:spcBef>
              <a:tabLst>
                <a:tab pos="1162685" algn="l"/>
                <a:tab pos="162369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41910">
              <a:lnSpc>
                <a:spcPct val="100000"/>
              </a:lnSpc>
              <a:spcBef>
                <a:spcPts val="2255"/>
              </a:spcBef>
              <a:tabLst>
                <a:tab pos="1192530" algn="l"/>
                <a:tab pos="165290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6195">
              <a:lnSpc>
                <a:spcPct val="100000"/>
              </a:lnSpc>
              <a:spcBef>
                <a:spcPts val="3045"/>
              </a:spcBef>
              <a:tabLst>
                <a:tab pos="1186180" algn="l"/>
                <a:tab pos="159575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465">
              <a:lnSpc>
                <a:spcPct val="100000"/>
              </a:lnSpc>
              <a:spcBef>
                <a:spcPts val="2915"/>
              </a:spcBef>
              <a:tabLst>
                <a:tab pos="1188085" algn="l"/>
                <a:tab pos="1596390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465">
              <a:lnSpc>
                <a:spcPct val="100000"/>
              </a:lnSpc>
              <a:spcBef>
                <a:spcPts val="2815"/>
              </a:spcBef>
              <a:tabLst>
                <a:tab pos="1188085" algn="l"/>
                <a:tab pos="16490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412486" y="1205864"/>
            <a:ext cx="2562225" cy="681355"/>
          </a:xfrm>
          <a:custGeom>
            <a:avLst/>
            <a:gdLst/>
            <a:ahLst/>
            <a:cxnLst/>
            <a:rect l="l" t="t" r="r" b="b"/>
            <a:pathLst>
              <a:path w="2562225" h="681355">
                <a:moveTo>
                  <a:pt x="2561844" y="681228"/>
                </a:moveTo>
                <a:lnTo>
                  <a:pt x="0" y="681228"/>
                </a:lnTo>
                <a:lnTo>
                  <a:pt x="0" y="0"/>
                </a:lnTo>
                <a:lnTo>
                  <a:pt x="2561844" y="0"/>
                </a:lnTo>
                <a:lnTo>
                  <a:pt x="2561844" y="681228"/>
                </a:lnTo>
                <a:close/>
              </a:path>
            </a:pathLst>
          </a:custGeom>
          <a:solidFill>
            <a:srgbClr val="FAF8DC"/>
          </a:solidFill>
        </p:spPr>
        <p:txBody>
          <a:bodyPr wrap="square" lIns="0" tIns="0" rIns="0" bIns="0" rtlCol="0"/>
          <a:lstStyle/>
          <a:p>
            <a:endParaRPr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02007" y="1296669"/>
            <a:ext cx="165735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一五得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15533" y="2126360"/>
            <a:ext cx="2559050" cy="68326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4139" rIns="0" bIns="0" rtlCol="0">
            <a:spAutoFit/>
          </a:bodyPr>
          <a:lstStyle/>
          <a:p>
            <a:pPr marL="501015">
              <a:lnSpc>
                <a:spcPct val="100000"/>
              </a:lnSpc>
              <a:spcBef>
                <a:spcPts val="820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二五一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03276" y="3197218"/>
            <a:ext cx="2515146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2113915" algn="l"/>
              </a:tabLst>
            </a:pPr>
            <a:r>
              <a:rPr sz="3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	）</a:t>
            </a:r>
            <a:endParaRPr sz="3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507756" y="4108240"/>
            <a:ext cx="2515146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2113915" algn="l"/>
              </a:tabLst>
            </a:pPr>
            <a:r>
              <a:rPr sz="3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	）</a:t>
            </a:r>
            <a:endParaRPr sz="3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08396" y="5036539"/>
            <a:ext cx="2515146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2113915" algn="l"/>
              </a:tabLst>
            </a:pPr>
            <a:r>
              <a:rPr sz="3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	）</a:t>
            </a:r>
            <a:endParaRPr sz="3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6875906" y="1773262"/>
            <a:ext cx="200660" cy="255904"/>
            <a:chOff x="7634096" y="1916137"/>
            <a:chExt cx="200660" cy="255904"/>
          </a:xfrm>
        </p:grpSpPr>
        <p:pic>
          <p:nvPicPr>
            <p:cNvPr id="27" name="object 27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639811" y="1926335"/>
              <a:ext cx="188976" cy="24231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7634096" y="1916137"/>
              <a:ext cx="200660" cy="255904"/>
            </a:xfrm>
            <a:custGeom>
              <a:avLst/>
              <a:gdLst/>
              <a:ahLst/>
              <a:cxnLst/>
              <a:rect l="l" t="t" r="r" b="b"/>
              <a:pathLst>
                <a:path w="200659" h="255903">
                  <a:moveTo>
                    <a:pt x="200088" y="255562"/>
                  </a:moveTo>
                  <a:lnTo>
                    <a:pt x="0" y="255562"/>
                  </a:lnTo>
                  <a:lnTo>
                    <a:pt x="100037" y="0"/>
                  </a:lnTo>
                  <a:lnTo>
                    <a:pt x="104671" y="11836"/>
                  </a:lnTo>
                  <a:lnTo>
                    <a:pt x="96494" y="11836"/>
                  </a:lnTo>
                  <a:lnTo>
                    <a:pt x="100044" y="20903"/>
                  </a:lnTo>
                  <a:lnTo>
                    <a:pt x="11164" y="247942"/>
                  </a:lnTo>
                  <a:lnTo>
                    <a:pt x="5587" y="247942"/>
                  </a:lnTo>
                  <a:lnTo>
                    <a:pt x="9131" y="253136"/>
                  </a:lnTo>
                  <a:lnTo>
                    <a:pt x="199138" y="253136"/>
                  </a:lnTo>
                  <a:lnTo>
                    <a:pt x="200088" y="255562"/>
                  </a:lnTo>
                  <a:close/>
                </a:path>
                <a:path w="200659" h="255903">
                  <a:moveTo>
                    <a:pt x="100044" y="20903"/>
                  </a:moveTo>
                  <a:lnTo>
                    <a:pt x="96494" y="11836"/>
                  </a:lnTo>
                  <a:lnTo>
                    <a:pt x="103593" y="11836"/>
                  </a:lnTo>
                  <a:lnTo>
                    <a:pt x="100044" y="20903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100044" y="20903"/>
                  </a:lnTo>
                  <a:lnTo>
                    <a:pt x="103593" y="11836"/>
                  </a:lnTo>
                  <a:lnTo>
                    <a:pt x="104671" y="11836"/>
                  </a:lnTo>
                  <a:lnTo>
                    <a:pt x="197105" y="247942"/>
                  </a:lnTo>
                  <a:lnTo>
                    <a:pt x="194500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9131" y="253136"/>
                  </a:moveTo>
                  <a:lnTo>
                    <a:pt x="5587" y="247942"/>
                  </a:lnTo>
                  <a:lnTo>
                    <a:pt x="11164" y="247942"/>
                  </a:lnTo>
                  <a:lnTo>
                    <a:pt x="9131" y="253136"/>
                  </a:lnTo>
                  <a:close/>
                </a:path>
                <a:path w="200659" h="255903">
                  <a:moveTo>
                    <a:pt x="190957" y="253136"/>
                  </a:moveTo>
                  <a:lnTo>
                    <a:pt x="9131" y="253136"/>
                  </a:lnTo>
                  <a:lnTo>
                    <a:pt x="11164" y="247942"/>
                  </a:lnTo>
                  <a:lnTo>
                    <a:pt x="188923" y="247942"/>
                  </a:lnTo>
                  <a:lnTo>
                    <a:pt x="190957" y="253136"/>
                  </a:lnTo>
                  <a:close/>
                </a:path>
                <a:path w="200659" h="255903">
                  <a:moveTo>
                    <a:pt x="199138" y="253136"/>
                  </a:moveTo>
                  <a:lnTo>
                    <a:pt x="190957" y="253136"/>
                  </a:lnTo>
                  <a:lnTo>
                    <a:pt x="194500" y="247942"/>
                  </a:lnTo>
                  <a:lnTo>
                    <a:pt x="197105" y="247942"/>
                  </a:lnTo>
                  <a:lnTo>
                    <a:pt x="199138" y="253136"/>
                  </a:lnTo>
                  <a:close/>
                </a:path>
              </a:pathLst>
            </a:custGeom>
            <a:solidFill>
              <a:srgbClr val="EB5F74"/>
            </a:solidFill>
          </p:spPr>
          <p:txBody>
            <a:bodyPr wrap="square" lIns="0" tIns="0" rIns="0" bIns="0" rtlCol="0"/>
            <a:lstStyle/>
            <a:p>
              <a:endParaRPr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5415533" y="3011831"/>
            <a:ext cx="2580425" cy="59563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3505" rIns="0" bIns="0" rtlCol="0">
            <a:spAutoFit/>
          </a:bodyPr>
          <a:lstStyle/>
          <a:p>
            <a:pPr marL="501015">
              <a:lnSpc>
                <a:spcPct val="100000"/>
              </a:lnSpc>
              <a:spcBef>
                <a:spcPts val="81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三五十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415533" y="3953378"/>
            <a:ext cx="2580425" cy="630555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38430" rIns="0" bIns="0" rtlCol="0">
            <a:spAutoFit/>
          </a:bodyPr>
          <a:lstStyle/>
          <a:p>
            <a:pPr marL="501650">
              <a:lnSpc>
                <a:spcPct val="100000"/>
              </a:lnSpc>
              <a:spcBef>
                <a:spcPts val="1090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四五二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417069" y="4862671"/>
            <a:ext cx="2580425" cy="59690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4775" rIns="0" bIns="0" rtlCol="0">
            <a:spAutoFit/>
          </a:bodyPr>
          <a:lstStyle/>
          <a:p>
            <a:pPr marL="295910">
              <a:lnSpc>
                <a:spcPct val="100000"/>
              </a:lnSpc>
              <a:spcBef>
                <a:spcPts val="82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五五二十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5418963" y="408546"/>
            <a:ext cx="2568575" cy="488950"/>
            <a:chOff x="6177153" y="551421"/>
            <a:chExt cx="2568575" cy="488950"/>
          </a:xfrm>
        </p:grpSpPr>
        <p:pic>
          <p:nvPicPr>
            <p:cNvPr id="36" name="object 36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177153" y="610958"/>
              <a:ext cx="269494" cy="378536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442684" y="551421"/>
              <a:ext cx="2302891" cy="48860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32" grpId="1" animBg="1"/>
      <p:bldP spid="33" grpId="1" animBg="1"/>
      <p:bldP spid="3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bject 34"/>
          <p:cNvSpPr txBox="1"/>
          <p:nvPr/>
        </p:nvSpPr>
        <p:spPr>
          <a:xfrm>
            <a:off x="5417069" y="4862671"/>
            <a:ext cx="2580425" cy="59690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4775" rIns="0" bIns="0" rtlCol="0">
            <a:spAutoFit/>
          </a:bodyPr>
          <a:lstStyle/>
          <a:p>
            <a:pPr marL="295910">
              <a:lnSpc>
                <a:spcPct val="100000"/>
              </a:lnSpc>
              <a:spcBef>
                <a:spcPts val="825"/>
              </a:spcBef>
            </a:pPr>
            <a:r>
              <a:rPr lang="en-US"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 </a:t>
            </a: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五五二十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415533" y="3953378"/>
            <a:ext cx="2580425" cy="630555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38430" rIns="0" bIns="0" rtlCol="0">
            <a:spAutoFit/>
          </a:bodyPr>
          <a:lstStyle/>
          <a:p>
            <a:pPr marL="501650">
              <a:lnSpc>
                <a:spcPct val="100000"/>
              </a:lnSpc>
              <a:spcBef>
                <a:spcPts val="1090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四五二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415533" y="3011831"/>
            <a:ext cx="2580425" cy="59563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3505" rIns="0" bIns="0" rtlCol="0">
            <a:spAutoFit/>
          </a:bodyPr>
          <a:lstStyle/>
          <a:p>
            <a:pPr marL="501015">
              <a:lnSpc>
                <a:spcPct val="100000"/>
              </a:lnSpc>
              <a:spcBef>
                <a:spcPts val="81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三五十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pic>
        <p:nvPicPr>
          <p:cNvPr id="6" name="object 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049464" y="1433271"/>
            <a:ext cx="514794" cy="3540683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8610600" y="1285875"/>
            <a:ext cx="186563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0" name="object 3"/>
          <p:cNvSpPr txBox="1"/>
          <p:nvPr/>
        </p:nvSpPr>
        <p:spPr>
          <a:xfrm>
            <a:off x="8610600" y="2133600"/>
            <a:ext cx="20961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" name="object 4"/>
          <p:cNvSpPr txBox="1"/>
          <p:nvPr/>
        </p:nvSpPr>
        <p:spPr>
          <a:xfrm>
            <a:off x="8594725" y="2786062"/>
            <a:ext cx="2108200" cy="1688464"/>
          </a:xfrm>
          <a:prstGeom prst="rect">
            <a:avLst/>
          </a:prstGeom>
        </p:spPr>
        <p:txBody>
          <a:bodyPr vert="horz" wrap="square" lIns="0" tIns="29527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325"/>
              </a:spcBef>
              <a:tabLst>
                <a:tab pos="1178560" algn="l"/>
                <a:tab pos="1635760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5400" b="1" spc="-494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5400" b="1" spc="-517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5400" baseline="2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2230"/>
              </a:spcBef>
              <a:tabLst>
                <a:tab pos="1162685" algn="l"/>
                <a:tab pos="1635760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2737802" y="1012189"/>
            <a:ext cx="2125980" cy="4455795"/>
          </a:xfrm>
          <a:prstGeom prst="rect">
            <a:avLst/>
          </a:prstGeom>
        </p:spPr>
        <p:txBody>
          <a:bodyPr vert="horz" wrap="square" lIns="0" tIns="299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55"/>
              </a:spcBef>
              <a:tabLst>
                <a:tab pos="1162685" algn="l"/>
                <a:tab pos="162369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41910">
              <a:lnSpc>
                <a:spcPct val="100000"/>
              </a:lnSpc>
              <a:spcBef>
                <a:spcPts val="2255"/>
              </a:spcBef>
              <a:tabLst>
                <a:tab pos="1192530" algn="l"/>
                <a:tab pos="165290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6195">
              <a:lnSpc>
                <a:spcPct val="100000"/>
              </a:lnSpc>
              <a:spcBef>
                <a:spcPts val="3045"/>
              </a:spcBef>
              <a:tabLst>
                <a:tab pos="1186180" algn="l"/>
                <a:tab pos="159575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465">
              <a:lnSpc>
                <a:spcPct val="100000"/>
              </a:lnSpc>
              <a:spcBef>
                <a:spcPts val="2915"/>
              </a:spcBef>
              <a:tabLst>
                <a:tab pos="1188085" algn="l"/>
                <a:tab pos="1596390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465">
              <a:lnSpc>
                <a:spcPct val="100000"/>
              </a:lnSpc>
              <a:spcBef>
                <a:spcPts val="2815"/>
              </a:spcBef>
              <a:tabLst>
                <a:tab pos="1188085" algn="l"/>
                <a:tab pos="16490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412486" y="1205864"/>
            <a:ext cx="2562225" cy="681355"/>
          </a:xfrm>
          <a:custGeom>
            <a:avLst/>
            <a:gdLst/>
            <a:ahLst/>
            <a:cxnLst/>
            <a:rect l="l" t="t" r="r" b="b"/>
            <a:pathLst>
              <a:path w="2562225" h="681355">
                <a:moveTo>
                  <a:pt x="2561844" y="681228"/>
                </a:moveTo>
                <a:lnTo>
                  <a:pt x="0" y="681228"/>
                </a:lnTo>
                <a:lnTo>
                  <a:pt x="0" y="0"/>
                </a:lnTo>
                <a:lnTo>
                  <a:pt x="2561844" y="0"/>
                </a:lnTo>
                <a:lnTo>
                  <a:pt x="2561844" y="681228"/>
                </a:lnTo>
                <a:close/>
              </a:path>
            </a:pathLst>
          </a:custGeom>
          <a:solidFill>
            <a:srgbClr val="FAF8DC"/>
          </a:solidFill>
        </p:spPr>
        <p:txBody>
          <a:bodyPr wrap="square" lIns="0" tIns="0" rIns="0" bIns="0" rtlCol="0"/>
          <a:lstStyle/>
          <a:p>
            <a:endParaRPr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02007" y="1296669"/>
            <a:ext cx="165735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一五得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15533" y="2126360"/>
            <a:ext cx="2559050" cy="68326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4139" rIns="0" bIns="0" rtlCol="0">
            <a:spAutoFit/>
          </a:bodyPr>
          <a:lstStyle/>
          <a:p>
            <a:pPr marL="501015">
              <a:lnSpc>
                <a:spcPct val="100000"/>
              </a:lnSpc>
              <a:spcBef>
                <a:spcPts val="820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二五一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03276" y="3197218"/>
            <a:ext cx="2515146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2113915" algn="l"/>
              </a:tabLst>
            </a:pPr>
            <a:r>
              <a:rPr sz="3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endParaRPr sz="3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5418963" y="408546"/>
            <a:ext cx="2568575" cy="488950"/>
            <a:chOff x="6177153" y="551421"/>
            <a:chExt cx="2568575" cy="488950"/>
          </a:xfrm>
        </p:grpSpPr>
        <p:pic>
          <p:nvPicPr>
            <p:cNvPr id="36" name="object 3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177153" y="610958"/>
              <a:ext cx="269494" cy="378536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442684" y="551421"/>
              <a:ext cx="2302891" cy="488607"/>
            </a:xfrm>
            <a:prstGeom prst="rect">
              <a:avLst/>
            </a:prstGeom>
          </p:spPr>
        </p:pic>
      </p:grpSp>
      <p:sp>
        <p:nvSpPr>
          <p:cNvPr id="3" name="圆角矩形 2"/>
          <p:cNvSpPr/>
          <p:nvPr/>
        </p:nvSpPr>
        <p:spPr>
          <a:xfrm>
            <a:off x="5816600" y="1219200"/>
            <a:ext cx="520065" cy="4206240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248400" y="1205865"/>
            <a:ext cx="520065" cy="4206240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5809615" y="5625465"/>
            <a:ext cx="1568450" cy="62039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90565" y="5638800"/>
            <a:ext cx="2162175" cy="87058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句口诀</a:t>
            </a:r>
            <a:endParaRPr lang="zh-CN" altLang="en-US"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3" name="object 4"/>
          <p:cNvGrpSpPr/>
          <p:nvPr/>
        </p:nvGrpSpPr>
        <p:grpSpPr>
          <a:xfrm>
            <a:off x="7290016" y="1836140"/>
            <a:ext cx="207645" cy="265430"/>
            <a:chOff x="6785191" y="1874240"/>
            <a:chExt cx="207645" cy="265430"/>
          </a:xfrm>
        </p:grpSpPr>
        <p:sp>
          <p:nvSpPr>
            <p:cNvPr id="14" name="object 5"/>
            <p:cNvSpPr/>
            <p:nvPr/>
          </p:nvSpPr>
          <p:spPr>
            <a:xfrm>
              <a:off x="6793992" y="1891284"/>
              <a:ext cx="189230" cy="242570"/>
            </a:xfrm>
            <a:custGeom>
              <a:avLst/>
              <a:gdLst/>
              <a:ahLst/>
              <a:cxnLst/>
              <a:rect l="l" t="t" r="r" b="b"/>
              <a:pathLst>
                <a:path w="189229" h="242569">
                  <a:moveTo>
                    <a:pt x="188975" y="242316"/>
                  </a:moveTo>
                  <a:lnTo>
                    <a:pt x="0" y="242316"/>
                  </a:lnTo>
                  <a:lnTo>
                    <a:pt x="94487" y="0"/>
                  </a:lnTo>
                  <a:lnTo>
                    <a:pt x="188975" y="242316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6"/>
            <p:cNvSpPr/>
            <p:nvPr/>
          </p:nvSpPr>
          <p:spPr>
            <a:xfrm>
              <a:off x="6785191" y="1874240"/>
              <a:ext cx="207645" cy="265430"/>
            </a:xfrm>
            <a:custGeom>
              <a:avLst/>
              <a:gdLst/>
              <a:ahLst/>
              <a:cxnLst/>
              <a:rect l="l" t="t" r="r" b="b"/>
              <a:pathLst>
                <a:path w="207645" h="265430">
                  <a:moveTo>
                    <a:pt x="207530" y="265074"/>
                  </a:moveTo>
                  <a:lnTo>
                    <a:pt x="0" y="265074"/>
                  </a:lnTo>
                  <a:lnTo>
                    <a:pt x="103771" y="0"/>
                  </a:lnTo>
                  <a:lnTo>
                    <a:pt x="111496" y="19735"/>
                  </a:lnTo>
                  <a:lnTo>
                    <a:pt x="97853" y="19735"/>
                  </a:lnTo>
                  <a:lnTo>
                    <a:pt x="103765" y="34839"/>
                  </a:lnTo>
                  <a:lnTo>
                    <a:pt x="18617" y="252374"/>
                  </a:lnTo>
                  <a:lnTo>
                    <a:pt x="9309" y="252374"/>
                  </a:lnTo>
                  <a:lnTo>
                    <a:pt x="15227" y="261035"/>
                  </a:lnTo>
                  <a:lnTo>
                    <a:pt x="205949" y="261035"/>
                  </a:lnTo>
                  <a:lnTo>
                    <a:pt x="207530" y="265074"/>
                  </a:lnTo>
                  <a:close/>
                </a:path>
                <a:path w="207645" h="265430">
                  <a:moveTo>
                    <a:pt x="103765" y="34839"/>
                  </a:moveTo>
                  <a:lnTo>
                    <a:pt x="97853" y="19735"/>
                  </a:lnTo>
                  <a:lnTo>
                    <a:pt x="109677" y="19735"/>
                  </a:lnTo>
                  <a:lnTo>
                    <a:pt x="103765" y="34839"/>
                  </a:lnTo>
                  <a:close/>
                </a:path>
                <a:path w="207645" h="265430">
                  <a:moveTo>
                    <a:pt x="192303" y="261035"/>
                  </a:moveTo>
                  <a:lnTo>
                    <a:pt x="103765" y="34839"/>
                  </a:lnTo>
                  <a:lnTo>
                    <a:pt x="109677" y="19735"/>
                  </a:lnTo>
                  <a:lnTo>
                    <a:pt x="111496" y="19735"/>
                  </a:lnTo>
                  <a:lnTo>
                    <a:pt x="202559" y="252374"/>
                  </a:lnTo>
                  <a:lnTo>
                    <a:pt x="198221" y="252374"/>
                  </a:lnTo>
                  <a:lnTo>
                    <a:pt x="192303" y="261035"/>
                  </a:lnTo>
                  <a:close/>
                </a:path>
                <a:path w="207645" h="265430">
                  <a:moveTo>
                    <a:pt x="15227" y="261035"/>
                  </a:moveTo>
                  <a:lnTo>
                    <a:pt x="9309" y="252374"/>
                  </a:lnTo>
                  <a:lnTo>
                    <a:pt x="18617" y="252374"/>
                  </a:lnTo>
                  <a:lnTo>
                    <a:pt x="15227" y="261035"/>
                  </a:lnTo>
                  <a:close/>
                </a:path>
                <a:path w="207645" h="265430">
                  <a:moveTo>
                    <a:pt x="192303" y="261035"/>
                  </a:moveTo>
                  <a:lnTo>
                    <a:pt x="15227" y="261035"/>
                  </a:lnTo>
                  <a:lnTo>
                    <a:pt x="18617" y="252374"/>
                  </a:lnTo>
                  <a:lnTo>
                    <a:pt x="188913" y="252374"/>
                  </a:lnTo>
                  <a:lnTo>
                    <a:pt x="192303" y="261035"/>
                  </a:lnTo>
                  <a:close/>
                </a:path>
                <a:path w="207645" h="265430">
                  <a:moveTo>
                    <a:pt x="205949" y="261035"/>
                  </a:moveTo>
                  <a:lnTo>
                    <a:pt x="192303" y="261035"/>
                  </a:lnTo>
                  <a:lnTo>
                    <a:pt x="198221" y="252374"/>
                  </a:lnTo>
                  <a:lnTo>
                    <a:pt x="202559" y="252374"/>
                  </a:lnTo>
                  <a:lnTo>
                    <a:pt x="205949" y="261035"/>
                  </a:lnTo>
                  <a:close/>
                </a:path>
              </a:pathLst>
            </a:custGeom>
            <a:solidFill>
              <a:srgbClr val="BB873B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7"/>
          <p:cNvGrpSpPr/>
          <p:nvPr/>
        </p:nvGrpSpPr>
        <p:grpSpPr>
          <a:xfrm>
            <a:off x="7243648" y="3554552"/>
            <a:ext cx="207645" cy="263525"/>
            <a:chOff x="6738823" y="3592652"/>
            <a:chExt cx="207645" cy="263525"/>
          </a:xfrm>
        </p:grpSpPr>
        <p:sp>
          <p:nvSpPr>
            <p:cNvPr id="17" name="object 8"/>
            <p:cNvSpPr/>
            <p:nvPr/>
          </p:nvSpPr>
          <p:spPr>
            <a:xfrm>
              <a:off x="6748272" y="3610355"/>
              <a:ext cx="189230" cy="239395"/>
            </a:xfrm>
            <a:custGeom>
              <a:avLst/>
              <a:gdLst/>
              <a:ahLst/>
              <a:cxnLst/>
              <a:rect l="l" t="t" r="r" b="b"/>
              <a:pathLst>
                <a:path w="189229" h="239395">
                  <a:moveTo>
                    <a:pt x="188975" y="239268"/>
                  </a:moveTo>
                  <a:lnTo>
                    <a:pt x="0" y="239268"/>
                  </a:lnTo>
                  <a:lnTo>
                    <a:pt x="94487" y="0"/>
                  </a:lnTo>
                  <a:lnTo>
                    <a:pt x="188975" y="239268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9"/>
            <p:cNvSpPr/>
            <p:nvPr/>
          </p:nvSpPr>
          <p:spPr>
            <a:xfrm>
              <a:off x="6738823" y="3592652"/>
              <a:ext cx="207645" cy="263525"/>
            </a:xfrm>
            <a:custGeom>
              <a:avLst/>
              <a:gdLst/>
              <a:ahLst/>
              <a:cxnLst/>
              <a:rect l="l" t="t" r="r" b="b"/>
              <a:pathLst>
                <a:path w="207645" h="263525">
                  <a:moveTo>
                    <a:pt x="207556" y="263385"/>
                  </a:moveTo>
                  <a:lnTo>
                    <a:pt x="0" y="263385"/>
                  </a:lnTo>
                  <a:lnTo>
                    <a:pt x="103771" y="0"/>
                  </a:lnTo>
                  <a:lnTo>
                    <a:pt x="111513" y="19646"/>
                  </a:lnTo>
                  <a:lnTo>
                    <a:pt x="97866" y="19646"/>
                  </a:lnTo>
                  <a:lnTo>
                    <a:pt x="103778" y="34649"/>
                  </a:lnTo>
                  <a:lnTo>
                    <a:pt x="18645" y="250685"/>
                  </a:lnTo>
                  <a:lnTo>
                    <a:pt x="9321" y="250685"/>
                  </a:lnTo>
                  <a:lnTo>
                    <a:pt x="15227" y="259359"/>
                  </a:lnTo>
                  <a:lnTo>
                    <a:pt x="205969" y="259359"/>
                  </a:lnTo>
                  <a:lnTo>
                    <a:pt x="207556" y="263385"/>
                  </a:lnTo>
                  <a:close/>
                </a:path>
                <a:path w="207645" h="263525">
                  <a:moveTo>
                    <a:pt x="103778" y="34649"/>
                  </a:moveTo>
                  <a:lnTo>
                    <a:pt x="97866" y="19646"/>
                  </a:lnTo>
                  <a:lnTo>
                    <a:pt x="109689" y="19646"/>
                  </a:lnTo>
                  <a:lnTo>
                    <a:pt x="103778" y="34649"/>
                  </a:lnTo>
                  <a:close/>
                </a:path>
                <a:path w="207645" h="263525">
                  <a:moveTo>
                    <a:pt x="192328" y="259359"/>
                  </a:moveTo>
                  <a:lnTo>
                    <a:pt x="103778" y="34649"/>
                  </a:lnTo>
                  <a:lnTo>
                    <a:pt x="109689" y="19646"/>
                  </a:lnTo>
                  <a:lnTo>
                    <a:pt x="111513" y="19646"/>
                  </a:lnTo>
                  <a:lnTo>
                    <a:pt x="202551" y="250685"/>
                  </a:lnTo>
                  <a:lnTo>
                    <a:pt x="198234" y="250685"/>
                  </a:lnTo>
                  <a:lnTo>
                    <a:pt x="192328" y="259359"/>
                  </a:lnTo>
                  <a:close/>
                </a:path>
                <a:path w="207645" h="263525">
                  <a:moveTo>
                    <a:pt x="15227" y="259359"/>
                  </a:moveTo>
                  <a:lnTo>
                    <a:pt x="9321" y="250685"/>
                  </a:lnTo>
                  <a:lnTo>
                    <a:pt x="18645" y="250685"/>
                  </a:lnTo>
                  <a:lnTo>
                    <a:pt x="15227" y="259359"/>
                  </a:lnTo>
                  <a:close/>
                </a:path>
                <a:path w="207645" h="263525">
                  <a:moveTo>
                    <a:pt x="192328" y="259359"/>
                  </a:moveTo>
                  <a:lnTo>
                    <a:pt x="15227" y="259359"/>
                  </a:lnTo>
                  <a:lnTo>
                    <a:pt x="18645" y="250685"/>
                  </a:lnTo>
                  <a:lnTo>
                    <a:pt x="188910" y="250685"/>
                  </a:lnTo>
                  <a:lnTo>
                    <a:pt x="192328" y="259359"/>
                  </a:lnTo>
                  <a:close/>
                </a:path>
                <a:path w="207645" h="263525">
                  <a:moveTo>
                    <a:pt x="205969" y="259359"/>
                  </a:moveTo>
                  <a:lnTo>
                    <a:pt x="192328" y="259359"/>
                  </a:lnTo>
                  <a:lnTo>
                    <a:pt x="198234" y="250685"/>
                  </a:lnTo>
                  <a:lnTo>
                    <a:pt x="202551" y="250685"/>
                  </a:lnTo>
                  <a:lnTo>
                    <a:pt x="205969" y="259359"/>
                  </a:lnTo>
                  <a:close/>
                </a:path>
              </a:pathLst>
            </a:custGeom>
            <a:solidFill>
              <a:srgbClr val="BB873B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0"/>
          <p:cNvGrpSpPr/>
          <p:nvPr/>
        </p:nvGrpSpPr>
        <p:grpSpPr>
          <a:xfrm>
            <a:off x="7696403" y="5550992"/>
            <a:ext cx="207645" cy="263525"/>
            <a:chOff x="7295083" y="5208727"/>
            <a:chExt cx="207645" cy="263525"/>
          </a:xfrm>
        </p:grpSpPr>
        <p:sp>
          <p:nvSpPr>
            <p:cNvPr id="29" name="object 11"/>
            <p:cNvSpPr/>
            <p:nvPr/>
          </p:nvSpPr>
          <p:spPr>
            <a:xfrm>
              <a:off x="7304532" y="5225795"/>
              <a:ext cx="189230" cy="239395"/>
            </a:xfrm>
            <a:custGeom>
              <a:avLst/>
              <a:gdLst/>
              <a:ahLst/>
              <a:cxnLst/>
              <a:rect l="l" t="t" r="r" b="b"/>
              <a:pathLst>
                <a:path w="189229" h="239395">
                  <a:moveTo>
                    <a:pt x="188975" y="239267"/>
                  </a:moveTo>
                  <a:lnTo>
                    <a:pt x="0" y="239267"/>
                  </a:lnTo>
                  <a:lnTo>
                    <a:pt x="94488" y="0"/>
                  </a:lnTo>
                  <a:lnTo>
                    <a:pt x="188975" y="239267"/>
                  </a:lnTo>
                  <a:close/>
                </a:path>
              </a:pathLst>
            </a:custGeom>
            <a:solidFill>
              <a:srgbClr val="FFB9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12"/>
            <p:cNvSpPr/>
            <p:nvPr/>
          </p:nvSpPr>
          <p:spPr>
            <a:xfrm>
              <a:off x="7295083" y="5208727"/>
              <a:ext cx="207645" cy="263525"/>
            </a:xfrm>
            <a:custGeom>
              <a:avLst/>
              <a:gdLst/>
              <a:ahLst/>
              <a:cxnLst/>
              <a:rect l="l" t="t" r="r" b="b"/>
              <a:pathLst>
                <a:path w="207645" h="263525">
                  <a:moveTo>
                    <a:pt x="207556" y="263385"/>
                  </a:moveTo>
                  <a:lnTo>
                    <a:pt x="0" y="263385"/>
                  </a:lnTo>
                  <a:lnTo>
                    <a:pt x="103771" y="0"/>
                  </a:lnTo>
                  <a:lnTo>
                    <a:pt x="111513" y="19646"/>
                  </a:lnTo>
                  <a:lnTo>
                    <a:pt x="97866" y="19646"/>
                  </a:lnTo>
                  <a:lnTo>
                    <a:pt x="103778" y="34649"/>
                  </a:lnTo>
                  <a:lnTo>
                    <a:pt x="18645" y="250685"/>
                  </a:lnTo>
                  <a:lnTo>
                    <a:pt x="9321" y="250685"/>
                  </a:lnTo>
                  <a:lnTo>
                    <a:pt x="15227" y="259359"/>
                  </a:lnTo>
                  <a:lnTo>
                    <a:pt x="205969" y="259359"/>
                  </a:lnTo>
                  <a:lnTo>
                    <a:pt x="207556" y="263385"/>
                  </a:lnTo>
                  <a:close/>
                </a:path>
                <a:path w="207645" h="263525">
                  <a:moveTo>
                    <a:pt x="103778" y="34649"/>
                  </a:moveTo>
                  <a:lnTo>
                    <a:pt x="97866" y="19646"/>
                  </a:lnTo>
                  <a:lnTo>
                    <a:pt x="109689" y="19646"/>
                  </a:lnTo>
                  <a:lnTo>
                    <a:pt x="103778" y="34649"/>
                  </a:lnTo>
                  <a:close/>
                </a:path>
                <a:path w="207645" h="263525">
                  <a:moveTo>
                    <a:pt x="192328" y="259359"/>
                  </a:moveTo>
                  <a:lnTo>
                    <a:pt x="103778" y="34649"/>
                  </a:lnTo>
                  <a:lnTo>
                    <a:pt x="109689" y="19646"/>
                  </a:lnTo>
                  <a:lnTo>
                    <a:pt x="111513" y="19646"/>
                  </a:lnTo>
                  <a:lnTo>
                    <a:pt x="202551" y="250685"/>
                  </a:lnTo>
                  <a:lnTo>
                    <a:pt x="198234" y="250685"/>
                  </a:lnTo>
                  <a:lnTo>
                    <a:pt x="192328" y="259359"/>
                  </a:lnTo>
                  <a:close/>
                </a:path>
                <a:path w="207645" h="263525">
                  <a:moveTo>
                    <a:pt x="15227" y="259359"/>
                  </a:moveTo>
                  <a:lnTo>
                    <a:pt x="9321" y="250685"/>
                  </a:lnTo>
                  <a:lnTo>
                    <a:pt x="18645" y="250685"/>
                  </a:lnTo>
                  <a:lnTo>
                    <a:pt x="15227" y="259359"/>
                  </a:lnTo>
                  <a:close/>
                </a:path>
                <a:path w="207645" h="263525">
                  <a:moveTo>
                    <a:pt x="192328" y="259359"/>
                  </a:moveTo>
                  <a:lnTo>
                    <a:pt x="15227" y="259359"/>
                  </a:lnTo>
                  <a:lnTo>
                    <a:pt x="18645" y="250685"/>
                  </a:lnTo>
                  <a:lnTo>
                    <a:pt x="188910" y="250685"/>
                  </a:lnTo>
                  <a:lnTo>
                    <a:pt x="192328" y="259359"/>
                  </a:lnTo>
                  <a:close/>
                </a:path>
                <a:path w="207645" h="263525">
                  <a:moveTo>
                    <a:pt x="205969" y="259359"/>
                  </a:moveTo>
                  <a:lnTo>
                    <a:pt x="192328" y="259359"/>
                  </a:lnTo>
                  <a:lnTo>
                    <a:pt x="198234" y="250685"/>
                  </a:lnTo>
                  <a:lnTo>
                    <a:pt x="202551" y="250685"/>
                  </a:lnTo>
                  <a:lnTo>
                    <a:pt x="205969" y="259359"/>
                  </a:lnTo>
                  <a:close/>
                </a:path>
              </a:pathLst>
            </a:custGeom>
            <a:solidFill>
              <a:srgbClr val="BB873B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13"/>
          <p:cNvGrpSpPr/>
          <p:nvPr/>
        </p:nvGrpSpPr>
        <p:grpSpPr>
          <a:xfrm>
            <a:off x="7253719" y="2704553"/>
            <a:ext cx="200660" cy="254000"/>
            <a:chOff x="6748894" y="2742653"/>
            <a:chExt cx="200660" cy="254000"/>
          </a:xfrm>
        </p:grpSpPr>
        <p:pic>
          <p:nvPicPr>
            <p:cNvPr id="38" name="object 14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754367" y="2752344"/>
              <a:ext cx="188975" cy="240791"/>
            </a:xfrm>
            <a:prstGeom prst="rect">
              <a:avLst/>
            </a:prstGeom>
          </p:spPr>
        </p:pic>
        <p:pic>
          <p:nvPicPr>
            <p:cNvPr id="39" name="object 15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748894" y="2742653"/>
              <a:ext cx="200113" cy="253911"/>
            </a:xfrm>
            <a:prstGeom prst="rect">
              <a:avLst/>
            </a:prstGeom>
          </p:spPr>
        </p:pic>
      </p:grpSp>
      <p:grpSp>
        <p:nvGrpSpPr>
          <p:cNvPr id="40" name="object 16"/>
          <p:cNvGrpSpPr/>
          <p:nvPr/>
        </p:nvGrpSpPr>
        <p:grpSpPr>
          <a:xfrm>
            <a:off x="7289914" y="4517478"/>
            <a:ext cx="200660" cy="254000"/>
            <a:chOff x="6767309" y="4458423"/>
            <a:chExt cx="200660" cy="254000"/>
          </a:xfrm>
        </p:grpSpPr>
        <p:pic>
          <p:nvPicPr>
            <p:cNvPr id="41" name="object 17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6772656" y="4468368"/>
              <a:ext cx="188975" cy="240792"/>
            </a:xfrm>
            <a:prstGeom prst="rect">
              <a:avLst/>
            </a:prstGeom>
          </p:spPr>
        </p:pic>
        <p:pic>
          <p:nvPicPr>
            <p:cNvPr id="42" name="object 18"/>
            <p:cNvPicPr/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6767309" y="4458423"/>
              <a:ext cx="200113" cy="253911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animBg="1"/>
      <p:bldP spid="3" grpId="3" animBg="1"/>
      <p:bldP spid="4" grpId="2" animBg="1"/>
      <p:bldP spid="4" grpId="3" animBg="1"/>
      <p:bldP spid="53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bject 34"/>
          <p:cNvSpPr txBox="1"/>
          <p:nvPr/>
        </p:nvSpPr>
        <p:spPr>
          <a:xfrm>
            <a:off x="5417069" y="4862671"/>
            <a:ext cx="2580425" cy="59690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4775" rIns="0" bIns="0" rtlCol="0">
            <a:spAutoFit/>
          </a:bodyPr>
          <a:lstStyle/>
          <a:p>
            <a:pPr marL="295910">
              <a:lnSpc>
                <a:spcPct val="100000"/>
              </a:lnSpc>
              <a:spcBef>
                <a:spcPts val="825"/>
              </a:spcBef>
            </a:pPr>
            <a:r>
              <a:rPr lang="en-US"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 </a:t>
            </a: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五五二十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415533" y="3953378"/>
            <a:ext cx="2580425" cy="630555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38430" rIns="0" bIns="0" rtlCol="0">
            <a:spAutoFit/>
          </a:bodyPr>
          <a:lstStyle/>
          <a:p>
            <a:pPr marL="501650">
              <a:lnSpc>
                <a:spcPct val="100000"/>
              </a:lnSpc>
              <a:spcBef>
                <a:spcPts val="1090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四五二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415533" y="3011831"/>
            <a:ext cx="2580425" cy="59563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3505" rIns="0" bIns="0" rtlCol="0">
            <a:spAutoFit/>
          </a:bodyPr>
          <a:lstStyle/>
          <a:p>
            <a:pPr marL="501015">
              <a:lnSpc>
                <a:spcPct val="100000"/>
              </a:lnSpc>
              <a:spcBef>
                <a:spcPts val="81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三五十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pic>
        <p:nvPicPr>
          <p:cNvPr id="6" name="object 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049464" y="1433271"/>
            <a:ext cx="514794" cy="3540683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8610600" y="1285875"/>
            <a:ext cx="186563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0" name="object 3"/>
          <p:cNvSpPr txBox="1"/>
          <p:nvPr/>
        </p:nvSpPr>
        <p:spPr>
          <a:xfrm>
            <a:off x="8610600" y="2133600"/>
            <a:ext cx="20961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2685" algn="l"/>
                <a:tab pos="16236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" name="object 4"/>
          <p:cNvSpPr txBox="1"/>
          <p:nvPr/>
        </p:nvSpPr>
        <p:spPr>
          <a:xfrm>
            <a:off x="8594725" y="2786062"/>
            <a:ext cx="2108200" cy="1688464"/>
          </a:xfrm>
          <a:prstGeom prst="rect">
            <a:avLst/>
          </a:prstGeom>
        </p:spPr>
        <p:txBody>
          <a:bodyPr vert="horz" wrap="square" lIns="0" tIns="29527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325"/>
              </a:spcBef>
              <a:tabLst>
                <a:tab pos="1178560" algn="l"/>
                <a:tab pos="1635760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5400" b="1" spc="-494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5400" b="1" spc="-517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5400" baseline="2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2230"/>
              </a:spcBef>
              <a:tabLst>
                <a:tab pos="1162685" algn="l"/>
                <a:tab pos="1635760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2737802" y="1012189"/>
            <a:ext cx="2125980" cy="4455795"/>
          </a:xfrm>
          <a:prstGeom prst="rect">
            <a:avLst/>
          </a:prstGeom>
        </p:spPr>
        <p:txBody>
          <a:bodyPr vert="horz" wrap="square" lIns="0" tIns="299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55"/>
              </a:spcBef>
              <a:tabLst>
                <a:tab pos="1162685" algn="l"/>
                <a:tab pos="162369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41910">
              <a:lnSpc>
                <a:spcPct val="100000"/>
              </a:lnSpc>
              <a:spcBef>
                <a:spcPts val="2255"/>
              </a:spcBef>
              <a:tabLst>
                <a:tab pos="1192530" algn="l"/>
                <a:tab pos="165290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6195">
              <a:lnSpc>
                <a:spcPct val="100000"/>
              </a:lnSpc>
              <a:spcBef>
                <a:spcPts val="3045"/>
              </a:spcBef>
              <a:tabLst>
                <a:tab pos="1186180" algn="l"/>
                <a:tab pos="1595755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465">
              <a:lnSpc>
                <a:spcPct val="100000"/>
              </a:lnSpc>
              <a:spcBef>
                <a:spcPts val="2915"/>
              </a:spcBef>
              <a:tabLst>
                <a:tab pos="1188085" algn="l"/>
                <a:tab pos="1596390" algn="l"/>
              </a:tabLst>
            </a:pPr>
            <a:r>
              <a:rPr sz="3600" b="1" spc="8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4×5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	</a:t>
            </a:r>
            <a:r>
              <a:rPr sz="3600" b="1" spc="-34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7465">
              <a:lnSpc>
                <a:spcPct val="100000"/>
              </a:lnSpc>
              <a:spcBef>
                <a:spcPts val="2815"/>
              </a:spcBef>
              <a:tabLst>
                <a:tab pos="1188085" algn="l"/>
                <a:tab pos="1649095" algn="l"/>
              </a:tabLst>
            </a:pP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 spc="919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894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spc="-33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 spc="-34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412486" y="1205864"/>
            <a:ext cx="2562225" cy="681355"/>
          </a:xfrm>
          <a:custGeom>
            <a:avLst/>
            <a:gdLst/>
            <a:ahLst/>
            <a:cxnLst/>
            <a:rect l="l" t="t" r="r" b="b"/>
            <a:pathLst>
              <a:path w="2562225" h="681355">
                <a:moveTo>
                  <a:pt x="2561844" y="681228"/>
                </a:moveTo>
                <a:lnTo>
                  <a:pt x="0" y="681228"/>
                </a:lnTo>
                <a:lnTo>
                  <a:pt x="0" y="0"/>
                </a:lnTo>
                <a:lnTo>
                  <a:pt x="2561844" y="0"/>
                </a:lnTo>
                <a:lnTo>
                  <a:pt x="2561844" y="681228"/>
                </a:lnTo>
                <a:close/>
              </a:path>
            </a:pathLst>
          </a:custGeom>
          <a:solidFill>
            <a:srgbClr val="FAF8DC"/>
          </a:solidFill>
        </p:spPr>
        <p:txBody>
          <a:bodyPr wrap="square" lIns="0" tIns="0" rIns="0" bIns="0" rtlCol="0"/>
          <a:lstStyle/>
          <a:p>
            <a:endParaRPr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02007" y="1296669"/>
            <a:ext cx="165735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一五得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15533" y="2126360"/>
            <a:ext cx="2559050" cy="683260"/>
          </a:xfrm>
          <a:prstGeom prst="rect">
            <a:avLst/>
          </a:prstGeom>
          <a:solidFill>
            <a:srgbClr val="FAF8DC"/>
          </a:solidFill>
        </p:spPr>
        <p:txBody>
          <a:bodyPr vert="horz" wrap="square" lIns="0" tIns="104139" rIns="0" bIns="0" rtlCol="0">
            <a:spAutoFit/>
          </a:bodyPr>
          <a:lstStyle/>
          <a:p>
            <a:pPr marL="501015">
              <a:lnSpc>
                <a:spcPct val="100000"/>
              </a:lnSpc>
              <a:spcBef>
                <a:spcPts val="820"/>
              </a:spcBef>
            </a:pPr>
            <a:r>
              <a:rPr sz="3200" b="1" spc="1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二五一</a:t>
            </a:r>
            <a:r>
              <a:rPr sz="3200" b="1" spc="5">
                <a:solidFill>
                  <a:srgbClr val="0F1322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03276" y="3197218"/>
            <a:ext cx="2515146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2113915" algn="l"/>
              </a:tabLst>
            </a:pPr>
            <a:r>
              <a:rPr sz="3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endParaRPr sz="3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5418963" y="408546"/>
            <a:ext cx="2568575" cy="488950"/>
            <a:chOff x="6177153" y="551421"/>
            <a:chExt cx="2568575" cy="488950"/>
          </a:xfrm>
        </p:grpSpPr>
        <p:pic>
          <p:nvPicPr>
            <p:cNvPr id="36" name="object 3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177153" y="610958"/>
              <a:ext cx="269494" cy="378536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442684" y="551421"/>
              <a:ext cx="2302891" cy="488607"/>
            </a:xfrm>
            <a:prstGeom prst="rect">
              <a:avLst/>
            </a:prstGeom>
          </p:spPr>
        </p:pic>
      </p:grpSp>
      <p:sp>
        <p:nvSpPr>
          <p:cNvPr id="53" name="矩形 52"/>
          <p:cNvSpPr/>
          <p:nvPr/>
        </p:nvSpPr>
        <p:spPr>
          <a:xfrm>
            <a:off x="5809615" y="5625465"/>
            <a:ext cx="1568450" cy="62039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90565" y="5638800"/>
            <a:ext cx="1830705" cy="87058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句口诀</a:t>
            </a:r>
            <a:endParaRPr lang="zh-CN" altLang="en-US"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0" name="箭头: 下弧形 24"/>
          <p:cNvSpPr/>
          <p:nvPr/>
        </p:nvSpPr>
        <p:spPr>
          <a:xfrm rot="15667861">
            <a:off x="7595961" y="4503295"/>
            <a:ext cx="644172" cy="193876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rgbClr val="F35219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1" name="箭头: 下弧形 26"/>
          <p:cNvSpPr/>
          <p:nvPr/>
        </p:nvSpPr>
        <p:spPr>
          <a:xfrm rot="15667861">
            <a:off x="7450538" y="2628637"/>
            <a:ext cx="644172" cy="208772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849235" y="2476500"/>
            <a:ext cx="1007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3521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－</a:t>
            </a:r>
            <a:r>
              <a:rPr lang="en-US" altLang="zh-CN" sz="3200" b="1">
                <a:solidFill>
                  <a:srgbClr val="F3521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lang="en-US" altLang="zh-CN" sz="3200" b="1">
              <a:solidFill>
                <a:srgbClr val="F3521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6779494" y="4114526"/>
            <a:ext cx="779723" cy="400110"/>
          </a:xfrm>
          <a:prstGeom prst="ellipse">
            <a:avLst/>
          </a:prstGeom>
          <a:noFill/>
          <a:ln w="38100">
            <a:solidFill>
              <a:srgbClr val="F3521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877050" y="4967605"/>
            <a:ext cx="1112520" cy="426720"/>
          </a:xfrm>
          <a:prstGeom prst="ellipse">
            <a:avLst/>
          </a:prstGeom>
          <a:noFill/>
          <a:ln w="38100">
            <a:solidFill>
              <a:srgbClr val="F3521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841550" y="3187449"/>
            <a:ext cx="751958" cy="404143"/>
          </a:xfrm>
          <a:prstGeom prst="ellipse">
            <a:avLst/>
          </a:prstGeom>
          <a:noFill/>
          <a:ln w="38100">
            <a:solidFill>
              <a:srgbClr val="F3521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6806787" y="2281469"/>
            <a:ext cx="725125" cy="426525"/>
          </a:xfrm>
          <a:prstGeom prst="ellipse">
            <a:avLst/>
          </a:prstGeom>
          <a:noFill/>
          <a:ln w="38100">
            <a:solidFill>
              <a:srgbClr val="F3521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8" name="箭头: 下弧形 50"/>
          <p:cNvSpPr/>
          <p:nvPr/>
        </p:nvSpPr>
        <p:spPr>
          <a:xfrm rot="15667861">
            <a:off x="7420610" y="3594735"/>
            <a:ext cx="838200" cy="23622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848600" y="3429000"/>
            <a:ext cx="8578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3521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－</a:t>
            </a:r>
            <a:r>
              <a:rPr lang="en-US" altLang="zh-CN" sz="3200" b="1">
                <a:solidFill>
                  <a:srgbClr val="F3521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lang="en-US" altLang="zh-CN" sz="3200" b="1">
              <a:solidFill>
                <a:srgbClr val="F3521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7159351" y="1373564"/>
            <a:ext cx="399138" cy="383173"/>
          </a:xfrm>
          <a:prstGeom prst="ellipse">
            <a:avLst/>
          </a:prstGeom>
          <a:noFill/>
          <a:ln w="38100">
            <a:solidFill>
              <a:srgbClr val="F3521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1" name="箭头: 下弧形 53"/>
          <p:cNvSpPr/>
          <p:nvPr/>
        </p:nvSpPr>
        <p:spPr>
          <a:xfrm rot="15667861">
            <a:off x="7488989" y="1746006"/>
            <a:ext cx="644172" cy="208772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848600" y="1672590"/>
            <a:ext cx="1007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3521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－</a:t>
            </a:r>
            <a:r>
              <a:rPr lang="en-US" altLang="zh-CN" sz="3200" b="1">
                <a:solidFill>
                  <a:srgbClr val="F3521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lang="en-US" altLang="zh-CN" sz="3200" b="1">
              <a:solidFill>
                <a:srgbClr val="F3521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964170" y="4338320"/>
            <a:ext cx="8578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3521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－</a:t>
            </a:r>
            <a:r>
              <a:rPr lang="en-US" altLang="zh-CN" sz="3200" b="1">
                <a:solidFill>
                  <a:srgbClr val="F3521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lang="en-US" altLang="zh-CN" sz="3200" b="1">
              <a:solidFill>
                <a:srgbClr val="F3521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/>
      <p:bldP spid="60" grpId="0" animBg="1"/>
      <p:bldP spid="61" grpId="0" animBg="1"/>
      <p:bldP spid="62" grpId="0"/>
      <p:bldP spid="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56030" y="1836420"/>
            <a:ext cx="3373754" cy="694690"/>
            <a:chOff x="1256030" y="1836420"/>
            <a:chExt cx="3373754" cy="694690"/>
          </a:xfrm>
        </p:grpSpPr>
        <p:sp>
          <p:nvSpPr>
            <p:cNvPr id="3" name="object 3"/>
            <p:cNvSpPr/>
            <p:nvPr/>
          </p:nvSpPr>
          <p:spPr>
            <a:xfrm>
              <a:off x="1261872" y="1842516"/>
              <a:ext cx="3362325" cy="683260"/>
            </a:xfrm>
            <a:custGeom>
              <a:avLst/>
              <a:gdLst/>
              <a:ahLst/>
              <a:cxnLst/>
              <a:rect l="l" t="t" r="r" b="b"/>
              <a:pathLst>
                <a:path w="3362325" h="683260">
                  <a:moveTo>
                    <a:pt x="3361944" y="682751"/>
                  </a:moveTo>
                  <a:lnTo>
                    <a:pt x="0" y="682751"/>
                  </a:lnTo>
                  <a:lnTo>
                    <a:pt x="0" y="0"/>
                  </a:lnTo>
                  <a:lnTo>
                    <a:pt x="3361944" y="0"/>
                  </a:lnTo>
                  <a:lnTo>
                    <a:pt x="3361944" y="6827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256030" y="1836420"/>
              <a:ext cx="3373754" cy="694690"/>
            </a:xfrm>
            <a:custGeom>
              <a:avLst/>
              <a:gdLst/>
              <a:ahLst/>
              <a:cxnLst/>
              <a:rect l="l" t="t" r="r" b="b"/>
              <a:pathLst>
                <a:path w="3373754" h="694689">
                  <a:moveTo>
                    <a:pt x="3373754" y="694689"/>
                  </a:moveTo>
                  <a:lnTo>
                    <a:pt x="0" y="694689"/>
                  </a:lnTo>
                  <a:lnTo>
                    <a:pt x="0" y="0"/>
                  </a:lnTo>
                  <a:lnTo>
                    <a:pt x="3373754" y="0"/>
                  </a:lnTo>
                  <a:lnTo>
                    <a:pt x="3373754" y="6349"/>
                  </a:lnTo>
                  <a:lnTo>
                    <a:pt x="12700" y="6349"/>
                  </a:lnTo>
                  <a:lnTo>
                    <a:pt x="6350" y="12699"/>
                  </a:lnTo>
                  <a:lnTo>
                    <a:pt x="12700" y="12699"/>
                  </a:lnTo>
                  <a:lnTo>
                    <a:pt x="12700" y="681989"/>
                  </a:lnTo>
                  <a:lnTo>
                    <a:pt x="6350" y="681989"/>
                  </a:lnTo>
                  <a:lnTo>
                    <a:pt x="12700" y="688339"/>
                  </a:lnTo>
                  <a:lnTo>
                    <a:pt x="3373754" y="688339"/>
                  </a:lnTo>
                  <a:lnTo>
                    <a:pt x="3373754" y="694689"/>
                  </a:lnTo>
                  <a:close/>
                </a:path>
                <a:path w="3373754" h="694689">
                  <a:moveTo>
                    <a:pt x="12700" y="12699"/>
                  </a:moveTo>
                  <a:lnTo>
                    <a:pt x="6350" y="12699"/>
                  </a:lnTo>
                  <a:lnTo>
                    <a:pt x="12700" y="6349"/>
                  </a:lnTo>
                  <a:lnTo>
                    <a:pt x="12700" y="12699"/>
                  </a:lnTo>
                  <a:close/>
                </a:path>
                <a:path w="3373754" h="694689">
                  <a:moveTo>
                    <a:pt x="3361054" y="12699"/>
                  </a:moveTo>
                  <a:lnTo>
                    <a:pt x="12700" y="12699"/>
                  </a:lnTo>
                  <a:lnTo>
                    <a:pt x="12700" y="6349"/>
                  </a:lnTo>
                  <a:lnTo>
                    <a:pt x="3361054" y="6349"/>
                  </a:lnTo>
                  <a:lnTo>
                    <a:pt x="3361054" y="12699"/>
                  </a:lnTo>
                  <a:close/>
                </a:path>
                <a:path w="3373754" h="694689">
                  <a:moveTo>
                    <a:pt x="3361054" y="688339"/>
                  </a:moveTo>
                  <a:lnTo>
                    <a:pt x="3361054" y="6349"/>
                  </a:lnTo>
                  <a:lnTo>
                    <a:pt x="3367404" y="12699"/>
                  </a:lnTo>
                  <a:lnTo>
                    <a:pt x="3373754" y="12699"/>
                  </a:lnTo>
                  <a:lnTo>
                    <a:pt x="3373754" y="681989"/>
                  </a:lnTo>
                  <a:lnTo>
                    <a:pt x="3367404" y="681989"/>
                  </a:lnTo>
                  <a:lnTo>
                    <a:pt x="3361054" y="688339"/>
                  </a:lnTo>
                  <a:close/>
                </a:path>
                <a:path w="3373754" h="694689">
                  <a:moveTo>
                    <a:pt x="3373754" y="12699"/>
                  </a:moveTo>
                  <a:lnTo>
                    <a:pt x="3367404" y="12699"/>
                  </a:lnTo>
                  <a:lnTo>
                    <a:pt x="3361054" y="6349"/>
                  </a:lnTo>
                  <a:lnTo>
                    <a:pt x="3373754" y="6349"/>
                  </a:lnTo>
                  <a:lnTo>
                    <a:pt x="3373754" y="12699"/>
                  </a:lnTo>
                  <a:close/>
                </a:path>
                <a:path w="3373754" h="694689">
                  <a:moveTo>
                    <a:pt x="12700" y="688339"/>
                  </a:moveTo>
                  <a:lnTo>
                    <a:pt x="6350" y="681989"/>
                  </a:lnTo>
                  <a:lnTo>
                    <a:pt x="12700" y="681989"/>
                  </a:lnTo>
                  <a:lnTo>
                    <a:pt x="12700" y="688339"/>
                  </a:lnTo>
                  <a:close/>
                </a:path>
                <a:path w="3373754" h="694689">
                  <a:moveTo>
                    <a:pt x="3361054" y="688339"/>
                  </a:moveTo>
                  <a:lnTo>
                    <a:pt x="12700" y="688339"/>
                  </a:lnTo>
                  <a:lnTo>
                    <a:pt x="12700" y="681989"/>
                  </a:lnTo>
                  <a:lnTo>
                    <a:pt x="3361054" y="681989"/>
                  </a:lnTo>
                  <a:lnTo>
                    <a:pt x="3361054" y="688339"/>
                  </a:lnTo>
                  <a:close/>
                </a:path>
                <a:path w="3373754" h="694689">
                  <a:moveTo>
                    <a:pt x="3373754" y="688339"/>
                  </a:moveTo>
                  <a:lnTo>
                    <a:pt x="3361054" y="688339"/>
                  </a:lnTo>
                  <a:lnTo>
                    <a:pt x="3367404" y="681989"/>
                  </a:lnTo>
                  <a:lnTo>
                    <a:pt x="3373754" y="681989"/>
                  </a:lnTo>
                  <a:lnTo>
                    <a:pt x="3373754" y="68833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1341119" y="1933574"/>
            <a:ext cx="12490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latin typeface="Microsoft JhengHei" panose="020B0604030504040204" charset="-120"/>
                <a:cs typeface="Microsoft JhengHei" panose="020B0604030504040204" charset="-120"/>
              </a:rPr>
              <a:t>二五</a:t>
            </a:r>
            <a:r>
              <a:rPr sz="3200" b="1" spc="5">
                <a:latin typeface="Microsoft JhengHei" panose="020B0604030504040204" charset="-120"/>
                <a:cs typeface="Microsoft JhengHei" panose="020B0604030504040204" charset="-120"/>
              </a:rPr>
              <a:t>（</a:t>
            </a:r>
            <a:endParaRPr sz="3200">
              <a:latin typeface="Microsoft JhengHei" panose="020B0604030504040204" charset="-120"/>
              <a:cs typeface="Microsoft JhengHei" panose="020B0604030504040204" charset="-12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01770" y="1933574"/>
            <a:ext cx="432434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5"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）</a:t>
            </a:r>
            <a:endParaRPr sz="3200" b="1" spc="5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256030" y="2920364"/>
            <a:ext cx="3373754" cy="694690"/>
            <a:chOff x="1256030" y="2920364"/>
            <a:chExt cx="3373754" cy="694690"/>
          </a:xfrm>
        </p:grpSpPr>
        <p:sp>
          <p:nvSpPr>
            <p:cNvPr id="8" name="object 8"/>
            <p:cNvSpPr/>
            <p:nvPr/>
          </p:nvSpPr>
          <p:spPr>
            <a:xfrm>
              <a:off x="1261872" y="2926079"/>
              <a:ext cx="3362325" cy="683260"/>
            </a:xfrm>
            <a:custGeom>
              <a:avLst/>
              <a:gdLst/>
              <a:ahLst/>
              <a:cxnLst/>
              <a:rect l="l" t="t" r="r" b="b"/>
              <a:pathLst>
                <a:path w="3362325" h="683260">
                  <a:moveTo>
                    <a:pt x="3361944" y="682752"/>
                  </a:moveTo>
                  <a:lnTo>
                    <a:pt x="0" y="682752"/>
                  </a:lnTo>
                  <a:lnTo>
                    <a:pt x="0" y="0"/>
                  </a:lnTo>
                  <a:lnTo>
                    <a:pt x="3361944" y="0"/>
                  </a:lnTo>
                  <a:lnTo>
                    <a:pt x="3361944" y="6827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56030" y="2920364"/>
              <a:ext cx="3373754" cy="694690"/>
            </a:xfrm>
            <a:custGeom>
              <a:avLst/>
              <a:gdLst/>
              <a:ahLst/>
              <a:cxnLst/>
              <a:rect l="l" t="t" r="r" b="b"/>
              <a:pathLst>
                <a:path w="3373754" h="694689">
                  <a:moveTo>
                    <a:pt x="3373754" y="694689"/>
                  </a:moveTo>
                  <a:lnTo>
                    <a:pt x="0" y="694689"/>
                  </a:lnTo>
                  <a:lnTo>
                    <a:pt x="0" y="0"/>
                  </a:lnTo>
                  <a:lnTo>
                    <a:pt x="3373754" y="0"/>
                  </a:lnTo>
                  <a:lnTo>
                    <a:pt x="3373754" y="6350"/>
                  </a:lnTo>
                  <a:lnTo>
                    <a:pt x="12700" y="6350"/>
                  </a:lnTo>
                  <a:lnTo>
                    <a:pt x="6350" y="12700"/>
                  </a:lnTo>
                  <a:lnTo>
                    <a:pt x="12700" y="12700"/>
                  </a:lnTo>
                  <a:lnTo>
                    <a:pt x="12700" y="681989"/>
                  </a:lnTo>
                  <a:lnTo>
                    <a:pt x="6350" y="681989"/>
                  </a:lnTo>
                  <a:lnTo>
                    <a:pt x="12700" y="688339"/>
                  </a:lnTo>
                  <a:lnTo>
                    <a:pt x="3373754" y="688339"/>
                  </a:lnTo>
                  <a:lnTo>
                    <a:pt x="3373754" y="694689"/>
                  </a:lnTo>
                  <a:close/>
                </a:path>
                <a:path w="3373754" h="694689">
                  <a:moveTo>
                    <a:pt x="12700" y="12700"/>
                  </a:moveTo>
                  <a:lnTo>
                    <a:pt x="6350" y="12700"/>
                  </a:lnTo>
                  <a:lnTo>
                    <a:pt x="12700" y="6350"/>
                  </a:lnTo>
                  <a:lnTo>
                    <a:pt x="12700" y="12700"/>
                  </a:lnTo>
                  <a:close/>
                </a:path>
                <a:path w="3373754" h="694689">
                  <a:moveTo>
                    <a:pt x="3361054" y="12700"/>
                  </a:moveTo>
                  <a:lnTo>
                    <a:pt x="12700" y="12700"/>
                  </a:lnTo>
                  <a:lnTo>
                    <a:pt x="12700" y="6350"/>
                  </a:lnTo>
                  <a:lnTo>
                    <a:pt x="3361054" y="6350"/>
                  </a:lnTo>
                  <a:lnTo>
                    <a:pt x="3361054" y="12700"/>
                  </a:lnTo>
                  <a:close/>
                </a:path>
                <a:path w="3373754" h="694689">
                  <a:moveTo>
                    <a:pt x="3361054" y="688339"/>
                  </a:moveTo>
                  <a:lnTo>
                    <a:pt x="3361054" y="6350"/>
                  </a:lnTo>
                  <a:lnTo>
                    <a:pt x="3367404" y="12700"/>
                  </a:lnTo>
                  <a:lnTo>
                    <a:pt x="3373754" y="12700"/>
                  </a:lnTo>
                  <a:lnTo>
                    <a:pt x="3373754" y="681989"/>
                  </a:lnTo>
                  <a:lnTo>
                    <a:pt x="3367404" y="681989"/>
                  </a:lnTo>
                  <a:lnTo>
                    <a:pt x="3361054" y="688339"/>
                  </a:lnTo>
                  <a:close/>
                </a:path>
                <a:path w="3373754" h="694689">
                  <a:moveTo>
                    <a:pt x="3373754" y="12700"/>
                  </a:moveTo>
                  <a:lnTo>
                    <a:pt x="3367404" y="12700"/>
                  </a:lnTo>
                  <a:lnTo>
                    <a:pt x="3361054" y="6350"/>
                  </a:lnTo>
                  <a:lnTo>
                    <a:pt x="3373754" y="6350"/>
                  </a:lnTo>
                  <a:lnTo>
                    <a:pt x="3373754" y="12700"/>
                  </a:lnTo>
                  <a:close/>
                </a:path>
                <a:path w="3373754" h="694689">
                  <a:moveTo>
                    <a:pt x="12700" y="688339"/>
                  </a:moveTo>
                  <a:lnTo>
                    <a:pt x="6350" y="681989"/>
                  </a:lnTo>
                  <a:lnTo>
                    <a:pt x="12700" y="681989"/>
                  </a:lnTo>
                  <a:lnTo>
                    <a:pt x="12700" y="688339"/>
                  </a:lnTo>
                  <a:close/>
                </a:path>
                <a:path w="3373754" h="694689">
                  <a:moveTo>
                    <a:pt x="3361054" y="688339"/>
                  </a:moveTo>
                  <a:lnTo>
                    <a:pt x="12700" y="688339"/>
                  </a:lnTo>
                  <a:lnTo>
                    <a:pt x="12700" y="681989"/>
                  </a:lnTo>
                  <a:lnTo>
                    <a:pt x="3361054" y="681989"/>
                  </a:lnTo>
                  <a:lnTo>
                    <a:pt x="3361054" y="688339"/>
                  </a:lnTo>
                  <a:close/>
                </a:path>
                <a:path w="3373754" h="694689">
                  <a:moveTo>
                    <a:pt x="3373754" y="688339"/>
                  </a:moveTo>
                  <a:lnTo>
                    <a:pt x="3361054" y="688339"/>
                  </a:lnTo>
                  <a:lnTo>
                    <a:pt x="3367404" y="681989"/>
                  </a:lnTo>
                  <a:lnTo>
                    <a:pt x="3373754" y="681989"/>
                  </a:lnTo>
                  <a:lnTo>
                    <a:pt x="3373754" y="68833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341119" y="3017519"/>
            <a:ext cx="12490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latin typeface="Microsoft JhengHei" panose="020B0604030504040204" charset="-120"/>
                <a:cs typeface="Microsoft JhengHei" panose="020B0604030504040204" charset="-120"/>
              </a:rPr>
              <a:t>三五</a:t>
            </a:r>
            <a:r>
              <a:rPr sz="3200" b="1" spc="5">
                <a:latin typeface="Microsoft JhengHei" panose="020B0604030504040204" charset="-120"/>
                <a:cs typeface="Microsoft JhengHei" panose="020B0604030504040204" charset="-120"/>
              </a:rPr>
              <a:t>（</a:t>
            </a:r>
            <a:endParaRPr sz="3200">
              <a:latin typeface="Microsoft JhengHei" panose="020B0604030504040204" charset="-120"/>
              <a:cs typeface="Microsoft JhengHei" panose="020B0604030504040204" charset="-12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01770" y="3017519"/>
            <a:ext cx="43243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5"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）</a:t>
            </a:r>
            <a:endParaRPr sz="3200" b="1" spc="5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256030" y="4008120"/>
            <a:ext cx="3373754" cy="694690"/>
            <a:chOff x="1256030" y="4008120"/>
            <a:chExt cx="3373754" cy="694690"/>
          </a:xfrm>
        </p:grpSpPr>
        <p:sp>
          <p:nvSpPr>
            <p:cNvPr id="13" name="object 13"/>
            <p:cNvSpPr/>
            <p:nvPr/>
          </p:nvSpPr>
          <p:spPr>
            <a:xfrm>
              <a:off x="1261872" y="4014216"/>
              <a:ext cx="3362325" cy="683260"/>
            </a:xfrm>
            <a:custGeom>
              <a:avLst/>
              <a:gdLst/>
              <a:ahLst/>
              <a:cxnLst/>
              <a:rect l="l" t="t" r="r" b="b"/>
              <a:pathLst>
                <a:path w="3362325" h="683260">
                  <a:moveTo>
                    <a:pt x="3361944" y="682751"/>
                  </a:moveTo>
                  <a:lnTo>
                    <a:pt x="0" y="682751"/>
                  </a:lnTo>
                  <a:lnTo>
                    <a:pt x="0" y="0"/>
                  </a:lnTo>
                  <a:lnTo>
                    <a:pt x="3361944" y="0"/>
                  </a:lnTo>
                  <a:lnTo>
                    <a:pt x="3361944" y="6827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56030" y="4008120"/>
              <a:ext cx="3373754" cy="694690"/>
            </a:xfrm>
            <a:custGeom>
              <a:avLst/>
              <a:gdLst/>
              <a:ahLst/>
              <a:cxnLst/>
              <a:rect l="l" t="t" r="r" b="b"/>
              <a:pathLst>
                <a:path w="3373754" h="694689">
                  <a:moveTo>
                    <a:pt x="3373754" y="694689"/>
                  </a:moveTo>
                  <a:lnTo>
                    <a:pt x="0" y="694689"/>
                  </a:lnTo>
                  <a:lnTo>
                    <a:pt x="0" y="0"/>
                  </a:lnTo>
                  <a:lnTo>
                    <a:pt x="3373754" y="0"/>
                  </a:lnTo>
                  <a:lnTo>
                    <a:pt x="3373754" y="6350"/>
                  </a:lnTo>
                  <a:lnTo>
                    <a:pt x="12700" y="6350"/>
                  </a:lnTo>
                  <a:lnTo>
                    <a:pt x="6350" y="12700"/>
                  </a:lnTo>
                  <a:lnTo>
                    <a:pt x="12700" y="12700"/>
                  </a:lnTo>
                  <a:lnTo>
                    <a:pt x="12700" y="681989"/>
                  </a:lnTo>
                  <a:lnTo>
                    <a:pt x="6350" y="681989"/>
                  </a:lnTo>
                  <a:lnTo>
                    <a:pt x="12700" y="688339"/>
                  </a:lnTo>
                  <a:lnTo>
                    <a:pt x="3373754" y="688339"/>
                  </a:lnTo>
                  <a:lnTo>
                    <a:pt x="3373754" y="694689"/>
                  </a:lnTo>
                  <a:close/>
                </a:path>
                <a:path w="3373754" h="694689">
                  <a:moveTo>
                    <a:pt x="12700" y="12700"/>
                  </a:moveTo>
                  <a:lnTo>
                    <a:pt x="6350" y="12700"/>
                  </a:lnTo>
                  <a:lnTo>
                    <a:pt x="12700" y="6350"/>
                  </a:lnTo>
                  <a:lnTo>
                    <a:pt x="12700" y="12700"/>
                  </a:lnTo>
                  <a:close/>
                </a:path>
                <a:path w="3373754" h="694689">
                  <a:moveTo>
                    <a:pt x="3361054" y="12700"/>
                  </a:moveTo>
                  <a:lnTo>
                    <a:pt x="12700" y="12700"/>
                  </a:lnTo>
                  <a:lnTo>
                    <a:pt x="12700" y="6350"/>
                  </a:lnTo>
                  <a:lnTo>
                    <a:pt x="3361054" y="6350"/>
                  </a:lnTo>
                  <a:lnTo>
                    <a:pt x="3361054" y="12700"/>
                  </a:lnTo>
                  <a:close/>
                </a:path>
                <a:path w="3373754" h="694689">
                  <a:moveTo>
                    <a:pt x="3361054" y="688339"/>
                  </a:moveTo>
                  <a:lnTo>
                    <a:pt x="3361054" y="6350"/>
                  </a:lnTo>
                  <a:lnTo>
                    <a:pt x="3367404" y="12700"/>
                  </a:lnTo>
                  <a:lnTo>
                    <a:pt x="3373754" y="12700"/>
                  </a:lnTo>
                  <a:lnTo>
                    <a:pt x="3373754" y="681989"/>
                  </a:lnTo>
                  <a:lnTo>
                    <a:pt x="3367404" y="681989"/>
                  </a:lnTo>
                  <a:lnTo>
                    <a:pt x="3361054" y="688339"/>
                  </a:lnTo>
                  <a:close/>
                </a:path>
                <a:path w="3373754" h="694689">
                  <a:moveTo>
                    <a:pt x="3373754" y="12700"/>
                  </a:moveTo>
                  <a:lnTo>
                    <a:pt x="3367404" y="12700"/>
                  </a:lnTo>
                  <a:lnTo>
                    <a:pt x="3361054" y="6350"/>
                  </a:lnTo>
                  <a:lnTo>
                    <a:pt x="3373754" y="6350"/>
                  </a:lnTo>
                  <a:lnTo>
                    <a:pt x="3373754" y="12700"/>
                  </a:lnTo>
                  <a:close/>
                </a:path>
                <a:path w="3373754" h="694689">
                  <a:moveTo>
                    <a:pt x="12700" y="688339"/>
                  </a:moveTo>
                  <a:lnTo>
                    <a:pt x="6350" y="681989"/>
                  </a:lnTo>
                  <a:lnTo>
                    <a:pt x="12700" y="681989"/>
                  </a:lnTo>
                  <a:lnTo>
                    <a:pt x="12700" y="688339"/>
                  </a:lnTo>
                  <a:close/>
                </a:path>
                <a:path w="3373754" h="694689">
                  <a:moveTo>
                    <a:pt x="3361054" y="688339"/>
                  </a:moveTo>
                  <a:lnTo>
                    <a:pt x="12700" y="688339"/>
                  </a:lnTo>
                  <a:lnTo>
                    <a:pt x="12700" y="681989"/>
                  </a:lnTo>
                  <a:lnTo>
                    <a:pt x="3361054" y="681989"/>
                  </a:lnTo>
                  <a:lnTo>
                    <a:pt x="3361054" y="688339"/>
                  </a:lnTo>
                  <a:close/>
                </a:path>
                <a:path w="3373754" h="694689">
                  <a:moveTo>
                    <a:pt x="3373754" y="688339"/>
                  </a:moveTo>
                  <a:lnTo>
                    <a:pt x="3361054" y="688339"/>
                  </a:lnTo>
                  <a:lnTo>
                    <a:pt x="3367404" y="681989"/>
                  </a:lnTo>
                  <a:lnTo>
                    <a:pt x="3373754" y="681989"/>
                  </a:lnTo>
                  <a:lnTo>
                    <a:pt x="3373754" y="68833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1341119" y="4105275"/>
            <a:ext cx="309308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672715" algn="l"/>
              </a:tabLst>
            </a:pPr>
            <a:r>
              <a:rPr sz="3200" b="1" spc="15">
                <a:latin typeface="Microsoft JhengHei" panose="020B0604030504040204" charset="-120"/>
                <a:cs typeface="Microsoft JhengHei" panose="020B0604030504040204" charset="-120"/>
              </a:rPr>
              <a:t>四五</a:t>
            </a:r>
            <a:r>
              <a:rPr sz="3200" b="1" spc="5">
                <a:latin typeface="Microsoft JhengHei" panose="020B0604030504040204" charset="-120"/>
                <a:cs typeface="Microsoft JhengHei" panose="020B0604030504040204" charset="-120"/>
              </a:rPr>
              <a:t>（</a:t>
            </a:r>
            <a:r>
              <a:rPr sz="3200" b="1">
                <a:latin typeface="Microsoft JhengHei" panose="020B0604030504040204" charset="-120"/>
                <a:cs typeface="Microsoft JhengHei" panose="020B0604030504040204" charset="-120"/>
              </a:rPr>
              <a:t>	</a:t>
            </a:r>
            <a:r>
              <a:rPr sz="3200" b="1" spc="5">
                <a:latin typeface="Microsoft JhengHei" panose="020B0604030504040204" charset="-120"/>
                <a:cs typeface="Microsoft JhengHei" panose="020B0604030504040204" charset="-120"/>
              </a:rPr>
              <a:t>）</a:t>
            </a:r>
            <a:endParaRPr sz="3200">
              <a:latin typeface="Microsoft JhengHei" panose="020B0604030504040204" charset="-120"/>
              <a:cs typeface="Microsoft JhengHei" panose="020B0604030504040204" charset="-120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256030" y="5043170"/>
            <a:ext cx="3373754" cy="694690"/>
            <a:chOff x="1256030" y="5043170"/>
            <a:chExt cx="3373754" cy="694690"/>
          </a:xfrm>
        </p:grpSpPr>
        <p:sp>
          <p:nvSpPr>
            <p:cNvPr id="17" name="object 17"/>
            <p:cNvSpPr/>
            <p:nvPr/>
          </p:nvSpPr>
          <p:spPr>
            <a:xfrm>
              <a:off x="1261872" y="5049012"/>
              <a:ext cx="3362325" cy="683260"/>
            </a:xfrm>
            <a:custGeom>
              <a:avLst/>
              <a:gdLst/>
              <a:ahLst/>
              <a:cxnLst/>
              <a:rect l="l" t="t" r="r" b="b"/>
              <a:pathLst>
                <a:path w="3362325" h="683260">
                  <a:moveTo>
                    <a:pt x="3361944" y="682751"/>
                  </a:moveTo>
                  <a:lnTo>
                    <a:pt x="0" y="682751"/>
                  </a:lnTo>
                  <a:lnTo>
                    <a:pt x="0" y="0"/>
                  </a:lnTo>
                  <a:lnTo>
                    <a:pt x="3361944" y="0"/>
                  </a:lnTo>
                  <a:lnTo>
                    <a:pt x="3361944" y="6827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56030" y="5043170"/>
              <a:ext cx="3373754" cy="694690"/>
            </a:xfrm>
            <a:custGeom>
              <a:avLst/>
              <a:gdLst/>
              <a:ahLst/>
              <a:cxnLst/>
              <a:rect l="l" t="t" r="r" b="b"/>
              <a:pathLst>
                <a:path w="3373754" h="694689">
                  <a:moveTo>
                    <a:pt x="3373754" y="694689"/>
                  </a:moveTo>
                  <a:lnTo>
                    <a:pt x="0" y="694689"/>
                  </a:lnTo>
                  <a:lnTo>
                    <a:pt x="0" y="0"/>
                  </a:lnTo>
                  <a:lnTo>
                    <a:pt x="3373754" y="0"/>
                  </a:lnTo>
                  <a:lnTo>
                    <a:pt x="3373754" y="6350"/>
                  </a:lnTo>
                  <a:lnTo>
                    <a:pt x="12700" y="6350"/>
                  </a:lnTo>
                  <a:lnTo>
                    <a:pt x="6350" y="12700"/>
                  </a:lnTo>
                  <a:lnTo>
                    <a:pt x="12700" y="12700"/>
                  </a:lnTo>
                  <a:lnTo>
                    <a:pt x="12700" y="681989"/>
                  </a:lnTo>
                  <a:lnTo>
                    <a:pt x="6350" y="681989"/>
                  </a:lnTo>
                  <a:lnTo>
                    <a:pt x="12700" y="688339"/>
                  </a:lnTo>
                  <a:lnTo>
                    <a:pt x="3373754" y="688339"/>
                  </a:lnTo>
                  <a:lnTo>
                    <a:pt x="3373754" y="694689"/>
                  </a:lnTo>
                  <a:close/>
                </a:path>
                <a:path w="3373754" h="694689">
                  <a:moveTo>
                    <a:pt x="12700" y="12700"/>
                  </a:moveTo>
                  <a:lnTo>
                    <a:pt x="6350" y="12700"/>
                  </a:lnTo>
                  <a:lnTo>
                    <a:pt x="12700" y="6350"/>
                  </a:lnTo>
                  <a:lnTo>
                    <a:pt x="12700" y="12700"/>
                  </a:lnTo>
                  <a:close/>
                </a:path>
                <a:path w="3373754" h="694689">
                  <a:moveTo>
                    <a:pt x="3361054" y="12700"/>
                  </a:moveTo>
                  <a:lnTo>
                    <a:pt x="12700" y="12700"/>
                  </a:lnTo>
                  <a:lnTo>
                    <a:pt x="12700" y="6350"/>
                  </a:lnTo>
                  <a:lnTo>
                    <a:pt x="3361054" y="6350"/>
                  </a:lnTo>
                  <a:lnTo>
                    <a:pt x="3361054" y="12700"/>
                  </a:lnTo>
                  <a:close/>
                </a:path>
                <a:path w="3373754" h="694689">
                  <a:moveTo>
                    <a:pt x="3361054" y="688339"/>
                  </a:moveTo>
                  <a:lnTo>
                    <a:pt x="3361054" y="6350"/>
                  </a:lnTo>
                  <a:lnTo>
                    <a:pt x="3367404" y="12700"/>
                  </a:lnTo>
                  <a:lnTo>
                    <a:pt x="3373754" y="12700"/>
                  </a:lnTo>
                  <a:lnTo>
                    <a:pt x="3373754" y="681989"/>
                  </a:lnTo>
                  <a:lnTo>
                    <a:pt x="3367404" y="681989"/>
                  </a:lnTo>
                  <a:lnTo>
                    <a:pt x="3361054" y="688339"/>
                  </a:lnTo>
                  <a:close/>
                </a:path>
                <a:path w="3373754" h="694689">
                  <a:moveTo>
                    <a:pt x="3373754" y="12700"/>
                  </a:moveTo>
                  <a:lnTo>
                    <a:pt x="3367404" y="12700"/>
                  </a:lnTo>
                  <a:lnTo>
                    <a:pt x="3361054" y="6350"/>
                  </a:lnTo>
                  <a:lnTo>
                    <a:pt x="3373754" y="6350"/>
                  </a:lnTo>
                  <a:lnTo>
                    <a:pt x="3373754" y="12700"/>
                  </a:lnTo>
                  <a:close/>
                </a:path>
                <a:path w="3373754" h="694689">
                  <a:moveTo>
                    <a:pt x="12700" y="688339"/>
                  </a:moveTo>
                  <a:lnTo>
                    <a:pt x="6350" y="681989"/>
                  </a:lnTo>
                  <a:lnTo>
                    <a:pt x="12700" y="681989"/>
                  </a:lnTo>
                  <a:lnTo>
                    <a:pt x="12700" y="688339"/>
                  </a:lnTo>
                  <a:close/>
                </a:path>
                <a:path w="3373754" h="694689">
                  <a:moveTo>
                    <a:pt x="3361054" y="688339"/>
                  </a:moveTo>
                  <a:lnTo>
                    <a:pt x="12700" y="688339"/>
                  </a:lnTo>
                  <a:lnTo>
                    <a:pt x="12700" y="681989"/>
                  </a:lnTo>
                  <a:lnTo>
                    <a:pt x="3361054" y="681989"/>
                  </a:lnTo>
                  <a:lnTo>
                    <a:pt x="3361054" y="688339"/>
                  </a:lnTo>
                  <a:close/>
                </a:path>
                <a:path w="3373754" h="694689">
                  <a:moveTo>
                    <a:pt x="3373754" y="688339"/>
                  </a:moveTo>
                  <a:lnTo>
                    <a:pt x="3361054" y="688339"/>
                  </a:lnTo>
                  <a:lnTo>
                    <a:pt x="3367404" y="681989"/>
                  </a:lnTo>
                  <a:lnTo>
                    <a:pt x="3373754" y="681989"/>
                  </a:lnTo>
                  <a:lnTo>
                    <a:pt x="3373754" y="68833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256030" y="747394"/>
            <a:ext cx="3373754" cy="694690"/>
            <a:chOff x="1256030" y="747394"/>
            <a:chExt cx="3373754" cy="694690"/>
          </a:xfrm>
        </p:grpSpPr>
        <p:sp>
          <p:nvSpPr>
            <p:cNvPr id="20" name="object 20"/>
            <p:cNvSpPr/>
            <p:nvPr/>
          </p:nvSpPr>
          <p:spPr>
            <a:xfrm>
              <a:off x="1261872" y="754379"/>
              <a:ext cx="3362325" cy="681355"/>
            </a:xfrm>
            <a:custGeom>
              <a:avLst/>
              <a:gdLst/>
              <a:ahLst/>
              <a:cxnLst/>
              <a:rect l="l" t="t" r="r" b="b"/>
              <a:pathLst>
                <a:path w="3362325" h="681355">
                  <a:moveTo>
                    <a:pt x="3361944" y="681228"/>
                  </a:moveTo>
                  <a:lnTo>
                    <a:pt x="0" y="681228"/>
                  </a:lnTo>
                  <a:lnTo>
                    <a:pt x="0" y="0"/>
                  </a:lnTo>
                  <a:lnTo>
                    <a:pt x="3361944" y="0"/>
                  </a:lnTo>
                  <a:lnTo>
                    <a:pt x="3361944" y="68122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56030" y="747394"/>
              <a:ext cx="3373754" cy="694690"/>
            </a:xfrm>
            <a:custGeom>
              <a:avLst/>
              <a:gdLst/>
              <a:ahLst/>
              <a:cxnLst/>
              <a:rect l="l" t="t" r="r" b="b"/>
              <a:pathLst>
                <a:path w="3373754" h="694690">
                  <a:moveTo>
                    <a:pt x="3373754" y="694689"/>
                  </a:moveTo>
                  <a:lnTo>
                    <a:pt x="0" y="694689"/>
                  </a:lnTo>
                  <a:lnTo>
                    <a:pt x="0" y="0"/>
                  </a:lnTo>
                  <a:lnTo>
                    <a:pt x="3373754" y="0"/>
                  </a:lnTo>
                  <a:lnTo>
                    <a:pt x="3373754" y="6349"/>
                  </a:lnTo>
                  <a:lnTo>
                    <a:pt x="12700" y="6349"/>
                  </a:lnTo>
                  <a:lnTo>
                    <a:pt x="6350" y="12699"/>
                  </a:lnTo>
                  <a:lnTo>
                    <a:pt x="12700" y="12699"/>
                  </a:lnTo>
                  <a:lnTo>
                    <a:pt x="12700" y="681989"/>
                  </a:lnTo>
                  <a:lnTo>
                    <a:pt x="6350" y="681989"/>
                  </a:lnTo>
                  <a:lnTo>
                    <a:pt x="12700" y="688339"/>
                  </a:lnTo>
                  <a:lnTo>
                    <a:pt x="3373754" y="688339"/>
                  </a:lnTo>
                  <a:lnTo>
                    <a:pt x="3373754" y="694689"/>
                  </a:lnTo>
                  <a:close/>
                </a:path>
                <a:path w="3373754" h="694690">
                  <a:moveTo>
                    <a:pt x="12700" y="12699"/>
                  </a:moveTo>
                  <a:lnTo>
                    <a:pt x="6350" y="12699"/>
                  </a:lnTo>
                  <a:lnTo>
                    <a:pt x="12700" y="6349"/>
                  </a:lnTo>
                  <a:lnTo>
                    <a:pt x="12700" y="12699"/>
                  </a:lnTo>
                  <a:close/>
                </a:path>
                <a:path w="3373754" h="694690">
                  <a:moveTo>
                    <a:pt x="3361054" y="12699"/>
                  </a:moveTo>
                  <a:lnTo>
                    <a:pt x="12700" y="12699"/>
                  </a:lnTo>
                  <a:lnTo>
                    <a:pt x="12700" y="6349"/>
                  </a:lnTo>
                  <a:lnTo>
                    <a:pt x="3361054" y="6349"/>
                  </a:lnTo>
                  <a:lnTo>
                    <a:pt x="3361054" y="12699"/>
                  </a:lnTo>
                  <a:close/>
                </a:path>
                <a:path w="3373754" h="694690">
                  <a:moveTo>
                    <a:pt x="3361054" y="688339"/>
                  </a:moveTo>
                  <a:lnTo>
                    <a:pt x="3361054" y="6349"/>
                  </a:lnTo>
                  <a:lnTo>
                    <a:pt x="3367404" y="12699"/>
                  </a:lnTo>
                  <a:lnTo>
                    <a:pt x="3373754" y="12699"/>
                  </a:lnTo>
                  <a:lnTo>
                    <a:pt x="3373754" y="681989"/>
                  </a:lnTo>
                  <a:lnTo>
                    <a:pt x="3367404" y="681989"/>
                  </a:lnTo>
                  <a:lnTo>
                    <a:pt x="3361054" y="688339"/>
                  </a:lnTo>
                  <a:close/>
                </a:path>
                <a:path w="3373754" h="694690">
                  <a:moveTo>
                    <a:pt x="3373754" y="12699"/>
                  </a:moveTo>
                  <a:lnTo>
                    <a:pt x="3367404" y="12699"/>
                  </a:lnTo>
                  <a:lnTo>
                    <a:pt x="3361054" y="6349"/>
                  </a:lnTo>
                  <a:lnTo>
                    <a:pt x="3373754" y="6349"/>
                  </a:lnTo>
                  <a:lnTo>
                    <a:pt x="3373754" y="12699"/>
                  </a:lnTo>
                  <a:close/>
                </a:path>
                <a:path w="3373754" h="694690">
                  <a:moveTo>
                    <a:pt x="12700" y="688339"/>
                  </a:moveTo>
                  <a:lnTo>
                    <a:pt x="6350" y="681989"/>
                  </a:lnTo>
                  <a:lnTo>
                    <a:pt x="12700" y="681989"/>
                  </a:lnTo>
                  <a:lnTo>
                    <a:pt x="12700" y="688339"/>
                  </a:lnTo>
                  <a:close/>
                </a:path>
                <a:path w="3373754" h="694690">
                  <a:moveTo>
                    <a:pt x="3361054" y="688339"/>
                  </a:moveTo>
                  <a:lnTo>
                    <a:pt x="12700" y="688339"/>
                  </a:lnTo>
                  <a:lnTo>
                    <a:pt x="12700" y="681989"/>
                  </a:lnTo>
                  <a:lnTo>
                    <a:pt x="3361054" y="681989"/>
                  </a:lnTo>
                  <a:lnTo>
                    <a:pt x="3361054" y="688339"/>
                  </a:lnTo>
                  <a:close/>
                </a:path>
                <a:path w="3373754" h="694690">
                  <a:moveTo>
                    <a:pt x="3373754" y="688339"/>
                  </a:moveTo>
                  <a:lnTo>
                    <a:pt x="3361054" y="688339"/>
                  </a:lnTo>
                  <a:lnTo>
                    <a:pt x="3367404" y="681989"/>
                  </a:lnTo>
                  <a:lnTo>
                    <a:pt x="3373754" y="681989"/>
                  </a:lnTo>
                  <a:lnTo>
                    <a:pt x="3373754" y="68833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1341119" y="844549"/>
            <a:ext cx="309308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521460" algn="l"/>
                <a:tab pos="2672715" algn="l"/>
              </a:tabLst>
            </a:pPr>
            <a:r>
              <a:rPr sz="3200" b="1" spc="15">
                <a:latin typeface="Microsoft JhengHei" panose="020B0604030504040204" charset="-120"/>
                <a:cs typeface="Microsoft JhengHei" panose="020B0604030504040204" charset="-120"/>
              </a:rPr>
              <a:t>一五</a:t>
            </a:r>
            <a:r>
              <a:rPr sz="3200" b="1" spc="5">
                <a:latin typeface="Microsoft JhengHei" panose="020B0604030504040204" charset="-120"/>
                <a:cs typeface="Microsoft JhengHei" panose="020B0604030504040204" charset="-120"/>
              </a:rPr>
              <a:t>（</a:t>
            </a:r>
            <a:r>
              <a:rPr lang="en-US" sz="3200" b="1" spc="5">
                <a:latin typeface="Microsoft JhengHei" panose="020B0604030504040204" charset="-120"/>
                <a:cs typeface="Microsoft JhengHei" panose="020B0604030504040204" charset="-120"/>
              </a:rPr>
              <a:t>    </a:t>
            </a:r>
            <a:r>
              <a:rPr sz="3200" b="1">
                <a:solidFill>
                  <a:srgbClr val="FF0000"/>
                </a:solidFill>
                <a:latin typeface="Microsoft JhengHei" panose="020B0604030504040204" charset="-120"/>
                <a:cs typeface="Microsoft JhengHei" panose="020B0604030504040204" charset="-120"/>
              </a:rPr>
              <a:t>	</a:t>
            </a:r>
            <a:r>
              <a:rPr sz="3200" b="1" spc="5">
                <a:latin typeface="Microsoft JhengHei" panose="020B0604030504040204" charset="-120"/>
                <a:cs typeface="Microsoft JhengHei" panose="020B0604030504040204" charset="-120"/>
              </a:rPr>
              <a:t>）</a:t>
            </a:r>
            <a:endParaRPr sz="3200">
              <a:latin typeface="Microsoft JhengHei" panose="020B0604030504040204" charset="-120"/>
              <a:cs typeface="Microsoft JhengHei" panose="020B0604030504040204" charset="-12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80995" y="1897380"/>
            <a:ext cx="8407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一</a:t>
            </a:r>
            <a:r>
              <a:rPr sz="3200" b="1" spc="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880360" y="2987674"/>
            <a:ext cx="8407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r>
              <a:rPr sz="3200" b="1" spc="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819400" y="5199380"/>
            <a:ext cx="127254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二</a:t>
            </a:r>
            <a:r>
              <a:rPr sz="3200" b="1" spc="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r>
              <a:rPr lang="zh-CN" sz="3200" b="1" spc="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五</a:t>
            </a:r>
            <a:endParaRPr lang="zh-CN" sz="3200" b="1" spc="5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67587" y="5101081"/>
            <a:ext cx="3362325" cy="596900"/>
          </a:xfrm>
          <a:prstGeom prst="rect">
            <a:avLst/>
          </a:prstGeom>
        </p:spPr>
        <p:txBody>
          <a:bodyPr vert="horz" wrap="square" lIns="0" tIns="10477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825"/>
              </a:spcBef>
            </a:pPr>
            <a:r>
              <a:rPr sz="3200" b="1" spc="15">
                <a:latin typeface="Microsoft JhengHei" panose="020B0604030504040204" charset="-120"/>
                <a:cs typeface="Microsoft JhengHei" panose="020B0604030504040204" charset="-120"/>
              </a:rPr>
              <a:t>五五</a:t>
            </a:r>
            <a:r>
              <a:rPr sz="3200" b="1" spc="5">
                <a:latin typeface="Microsoft JhengHei" panose="020B0604030504040204" charset="-120"/>
                <a:cs typeface="Microsoft JhengHei" panose="020B0604030504040204" charset="-120"/>
              </a:rPr>
              <a:t>（</a:t>
            </a:r>
            <a:r>
              <a:rPr sz="3200" b="1" spc="-165">
                <a:latin typeface="Microsoft JhengHei" panose="020B0604030504040204" charset="-120"/>
                <a:cs typeface="Microsoft JhengHei" panose="020B0604030504040204" charset="-120"/>
              </a:rPr>
              <a:t> </a:t>
            </a:r>
            <a:r>
              <a:rPr lang="en-US" sz="4800" b="1" spc="22" baseline="6000">
                <a:solidFill>
                  <a:srgbClr val="FF0000"/>
                </a:solidFill>
                <a:latin typeface="Microsoft JhengHei" panose="020B0604030504040204" charset="-120"/>
                <a:cs typeface="Microsoft JhengHei" panose="020B0604030504040204" charset="-120"/>
              </a:rPr>
              <a:t>             </a:t>
            </a:r>
            <a:r>
              <a:rPr sz="4800" b="1" spc="367" baseline="6000">
                <a:solidFill>
                  <a:srgbClr val="FF0000"/>
                </a:solidFill>
                <a:latin typeface="Microsoft JhengHei" panose="020B0604030504040204" charset="-120"/>
                <a:cs typeface="Microsoft JhengHei" panose="020B0604030504040204" charset="-120"/>
              </a:rPr>
              <a:t> </a:t>
            </a:r>
            <a:r>
              <a:rPr sz="3200" b="1" spc="5">
                <a:latin typeface="Microsoft JhengHei" panose="020B0604030504040204" charset="-120"/>
                <a:cs typeface="Microsoft JhengHei" panose="020B0604030504040204" charset="-120"/>
              </a:rPr>
              <a:t>）</a:t>
            </a:r>
            <a:endParaRPr sz="3200">
              <a:latin typeface="Microsoft JhengHei" panose="020B0604030504040204" charset="-120"/>
              <a:cs typeface="Microsoft JhengHei" panose="020B0604030504040204" charset="-12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862327" y="114300"/>
            <a:ext cx="2287905" cy="584200"/>
          </a:xfrm>
          <a:custGeom>
            <a:avLst/>
            <a:gdLst/>
            <a:ahLst/>
            <a:cxnLst/>
            <a:rect l="l" t="t" r="r" b="b"/>
            <a:pathLst>
              <a:path w="2287904" h="584200">
                <a:moveTo>
                  <a:pt x="2287524" y="583692"/>
                </a:moveTo>
                <a:lnTo>
                  <a:pt x="0" y="583692"/>
                </a:lnTo>
                <a:lnTo>
                  <a:pt x="0" y="0"/>
                </a:lnTo>
                <a:lnTo>
                  <a:pt x="2287524" y="0"/>
                </a:lnTo>
                <a:lnTo>
                  <a:pt x="2287524" y="583692"/>
                </a:lnTo>
                <a:close/>
              </a:path>
            </a:pathLst>
          </a:custGeom>
          <a:solidFill>
            <a:srgbClr val="FADF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1941195" y="123189"/>
            <a:ext cx="165163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>
                <a:solidFill>
                  <a:srgbClr val="000000"/>
                </a:solidFill>
              </a:rPr>
              <a:t>试背口</a:t>
            </a:r>
            <a:r>
              <a:rPr sz="3200" spc="5">
                <a:solidFill>
                  <a:srgbClr val="000000"/>
                </a:solidFill>
              </a:rPr>
              <a:t>诀</a:t>
            </a:r>
            <a:endParaRPr sz="3200"/>
          </a:p>
        </p:txBody>
      </p:sp>
      <p:pic>
        <p:nvPicPr>
          <p:cNvPr id="30" name="object 30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5060569" y="697991"/>
            <a:ext cx="929639" cy="845819"/>
          </a:xfrm>
          <a:prstGeom prst="rect">
            <a:avLst/>
          </a:prstGeom>
        </p:spPr>
      </p:pic>
      <p:grpSp>
        <p:nvGrpSpPr>
          <p:cNvPr id="31" name="object 31"/>
          <p:cNvGrpSpPr/>
          <p:nvPr/>
        </p:nvGrpSpPr>
        <p:grpSpPr>
          <a:xfrm>
            <a:off x="4881879" y="1776095"/>
            <a:ext cx="2279650" cy="842010"/>
            <a:chOff x="4881879" y="1776095"/>
            <a:chExt cx="2279650" cy="842010"/>
          </a:xfrm>
        </p:grpSpPr>
        <p:sp>
          <p:nvSpPr>
            <p:cNvPr id="32" name="object 32"/>
            <p:cNvSpPr/>
            <p:nvPr/>
          </p:nvSpPr>
          <p:spPr>
            <a:xfrm>
              <a:off x="4881879" y="1776095"/>
              <a:ext cx="2279650" cy="842010"/>
            </a:xfrm>
            <a:custGeom>
              <a:avLst/>
              <a:gdLst/>
              <a:ahLst/>
              <a:cxnLst/>
              <a:rect l="l" t="t" r="r" b="b"/>
              <a:pathLst>
                <a:path w="2279650" h="842010">
                  <a:moveTo>
                    <a:pt x="2156968" y="840739"/>
                  </a:moveTo>
                  <a:lnTo>
                    <a:pt x="122631" y="840739"/>
                  </a:lnTo>
                  <a:lnTo>
                    <a:pt x="115506" y="839469"/>
                  </a:lnTo>
                  <a:lnTo>
                    <a:pt x="108508" y="836929"/>
                  </a:lnTo>
                  <a:lnTo>
                    <a:pt x="101638" y="835659"/>
                  </a:lnTo>
                  <a:lnTo>
                    <a:pt x="63779" y="816609"/>
                  </a:lnTo>
                  <a:lnTo>
                    <a:pt x="47396" y="803909"/>
                  </a:lnTo>
                  <a:lnTo>
                    <a:pt x="42367" y="800099"/>
                  </a:lnTo>
                  <a:lnTo>
                    <a:pt x="37579" y="795019"/>
                  </a:lnTo>
                  <a:lnTo>
                    <a:pt x="33032" y="788669"/>
                  </a:lnTo>
                  <a:lnTo>
                    <a:pt x="28740" y="783589"/>
                  </a:lnTo>
                  <a:lnTo>
                    <a:pt x="8775" y="746759"/>
                  </a:lnTo>
                  <a:lnTo>
                    <a:pt x="190" y="704849"/>
                  </a:lnTo>
                  <a:lnTo>
                    <a:pt x="0" y="697229"/>
                  </a:lnTo>
                  <a:lnTo>
                    <a:pt x="0" y="143509"/>
                  </a:lnTo>
                  <a:lnTo>
                    <a:pt x="6502" y="101599"/>
                  </a:lnTo>
                  <a:lnTo>
                    <a:pt x="8775" y="93979"/>
                  </a:lnTo>
                  <a:lnTo>
                    <a:pt x="24701" y="63499"/>
                  </a:lnTo>
                  <a:lnTo>
                    <a:pt x="28740" y="57149"/>
                  </a:lnTo>
                  <a:lnTo>
                    <a:pt x="52641" y="33019"/>
                  </a:lnTo>
                  <a:lnTo>
                    <a:pt x="58102" y="27939"/>
                  </a:lnTo>
                  <a:lnTo>
                    <a:pt x="63779" y="24129"/>
                  </a:lnTo>
                  <a:lnTo>
                    <a:pt x="69646" y="20319"/>
                  </a:lnTo>
                  <a:lnTo>
                    <a:pt x="75704" y="16509"/>
                  </a:lnTo>
                  <a:lnTo>
                    <a:pt x="81940" y="13969"/>
                  </a:lnTo>
                  <a:lnTo>
                    <a:pt x="88353" y="10159"/>
                  </a:lnTo>
                  <a:lnTo>
                    <a:pt x="94919" y="7619"/>
                  </a:lnTo>
                  <a:lnTo>
                    <a:pt x="101638" y="6349"/>
                  </a:lnTo>
                  <a:lnTo>
                    <a:pt x="108508" y="3809"/>
                  </a:lnTo>
                  <a:lnTo>
                    <a:pt x="129870" y="0"/>
                  </a:lnTo>
                  <a:lnTo>
                    <a:pt x="2149716" y="0"/>
                  </a:lnTo>
                  <a:lnTo>
                    <a:pt x="2171090" y="3809"/>
                  </a:lnTo>
                  <a:lnTo>
                    <a:pt x="2177961" y="6349"/>
                  </a:lnTo>
                  <a:lnTo>
                    <a:pt x="2184679" y="7619"/>
                  </a:lnTo>
                  <a:lnTo>
                    <a:pt x="2191245" y="10159"/>
                  </a:lnTo>
                  <a:lnTo>
                    <a:pt x="2195520" y="12699"/>
                  </a:lnTo>
                  <a:lnTo>
                    <a:pt x="131318" y="12699"/>
                  </a:lnTo>
                  <a:lnTo>
                    <a:pt x="124396" y="13969"/>
                  </a:lnTo>
                  <a:lnTo>
                    <a:pt x="124714" y="13969"/>
                  </a:lnTo>
                  <a:lnTo>
                    <a:pt x="117906" y="15239"/>
                  </a:lnTo>
                  <a:lnTo>
                    <a:pt x="118211" y="15239"/>
                  </a:lnTo>
                  <a:lnTo>
                    <a:pt x="111518" y="16509"/>
                  </a:lnTo>
                  <a:lnTo>
                    <a:pt x="111823" y="16509"/>
                  </a:lnTo>
                  <a:lnTo>
                    <a:pt x="105270" y="17779"/>
                  </a:lnTo>
                  <a:lnTo>
                    <a:pt x="105562" y="17779"/>
                  </a:lnTo>
                  <a:lnTo>
                    <a:pt x="99136" y="20319"/>
                  </a:lnTo>
                  <a:lnTo>
                    <a:pt x="99428" y="20319"/>
                  </a:lnTo>
                  <a:lnTo>
                    <a:pt x="93154" y="22859"/>
                  </a:lnTo>
                  <a:lnTo>
                    <a:pt x="93433" y="22859"/>
                  </a:lnTo>
                  <a:lnTo>
                    <a:pt x="87312" y="25399"/>
                  </a:lnTo>
                  <a:lnTo>
                    <a:pt x="87591" y="25399"/>
                  </a:lnTo>
                  <a:lnTo>
                    <a:pt x="81622" y="27939"/>
                  </a:lnTo>
                  <a:lnTo>
                    <a:pt x="81902" y="27939"/>
                  </a:lnTo>
                  <a:lnTo>
                    <a:pt x="78041" y="30479"/>
                  </a:lnTo>
                  <a:lnTo>
                    <a:pt x="76365" y="30479"/>
                  </a:lnTo>
                  <a:lnTo>
                    <a:pt x="70751" y="34289"/>
                  </a:lnTo>
                  <a:lnTo>
                    <a:pt x="71005" y="34289"/>
                  </a:lnTo>
                  <a:lnTo>
                    <a:pt x="65582" y="38099"/>
                  </a:lnTo>
                  <a:lnTo>
                    <a:pt x="65824" y="38099"/>
                  </a:lnTo>
                  <a:lnTo>
                    <a:pt x="60604" y="41909"/>
                  </a:lnTo>
                  <a:lnTo>
                    <a:pt x="60833" y="41909"/>
                  </a:lnTo>
                  <a:lnTo>
                    <a:pt x="57070" y="45719"/>
                  </a:lnTo>
                  <a:lnTo>
                    <a:pt x="56045" y="45719"/>
                  </a:lnTo>
                  <a:lnTo>
                    <a:pt x="51244" y="50799"/>
                  </a:lnTo>
                  <a:lnTo>
                    <a:pt x="51460" y="50799"/>
                  </a:lnTo>
                  <a:lnTo>
                    <a:pt x="48021" y="54609"/>
                  </a:lnTo>
                  <a:lnTo>
                    <a:pt x="47078" y="54609"/>
                  </a:lnTo>
                  <a:lnTo>
                    <a:pt x="42735" y="59689"/>
                  </a:lnTo>
                  <a:lnTo>
                    <a:pt x="42925" y="59689"/>
                  </a:lnTo>
                  <a:lnTo>
                    <a:pt x="38823" y="64769"/>
                  </a:lnTo>
                  <a:lnTo>
                    <a:pt x="39001" y="64769"/>
                  </a:lnTo>
                  <a:lnTo>
                    <a:pt x="35140" y="69849"/>
                  </a:lnTo>
                  <a:lnTo>
                    <a:pt x="35318" y="69849"/>
                  </a:lnTo>
                  <a:lnTo>
                    <a:pt x="32443" y="74929"/>
                  </a:lnTo>
                  <a:lnTo>
                    <a:pt x="31877" y="74929"/>
                  </a:lnTo>
                  <a:lnTo>
                    <a:pt x="28549" y="81279"/>
                  </a:lnTo>
                  <a:lnTo>
                    <a:pt x="28689" y="81279"/>
                  </a:lnTo>
                  <a:lnTo>
                    <a:pt x="25641" y="86359"/>
                  </a:lnTo>
                  <a:lnTo>
                    <a:pt x="25781" y="86359"/>
                  </a:lnTo>
                  <a:lnTo>
                    <a:pt x="22999" y="92709"/>
                  </a:lnTo>
                  <a:lnTo>
                    <a:pt x="20650" y="99059"/>
                  </a:lnTo>
                  <a:lnTo>
                    <a:pt x="19014" y="104139"/>
                  </a:lnTo>
                  <a:lnTo>
                    <a:pt x="18681" y="104139"/>
                  </a:lnTo>
                  <a:lnTo>
                    <a:pt x="17125" y="110489"/>
                  </a:lnTo>
                  <a:lnTo>
                    <a:pt x="16891" y="110489"/>
                  </a:lnTo>
                  <a:lnTo>
                    <a:pt x="15599" y="116839"/>
                  </a:lnTo>
                  <a:lnTo>
                    <a:pt x="15405" y="116839"/>
                  </a:lnTo>
                  <a:lnTo>
                    <a:pt x="14399" y="123189"/>
                  </a:lnTo>
                  <a:lnTo>
                    <a:pt x="14236" y="123189"/>
                  </a:lnTo>
                  <a:lnTo>
                    <a:pt x="13360" y="130809"/>
                  </a:lnTo>
                  <a:lnTo>
                    <a:pt x="12865" y="137159"/>
                  </a:lnTo>
                  <a:lnTo>
                    <a:pt x="12729" y="143509"/>
                  </a:lnTo>
                  <a:lnTo>
                    <a:pt x="12700" y="697229"/>
                  </a:lnTo>
                  <a:lnTo>
                    <a:pt x="12877" y="703579"/>
                  </a:lnTo>
                  <a:lnTo>
                    <a:pt x="13398" y="711199"/>
                  </a:lnTo>
                  <a:lnTo>
                    <a:pt x="14236" y="717549"/>
                  </a:lnTo>
                  <a:lnTo>
                    <a:pt x="15405" y="723899"/>
                  </a:lnTo>
                  <a:lnTo>
                    <a:pt x="16891" y="730249"/>
                  </a:lnTo>
                  <a:lnTo>
                    <a:pt x="18681" y="736599"/>
                  </a:lnTo>
                  <a:lnTo>
                    <a:pt x="20751" y="742949"/>
                  </a:lnTo>
                  <a:lnTo>
                    <a:pt x="23126" y="749299"/>
                  </a:lnTo>
                  <a:lnTo>
                    <a:pt x="23555" y="749299"/>
                  </a:lnTo>
                  <a:lnTo>
                    <a:pt x="25781" y="754379"/>
                  </a:lnTo>
                  <a:lnTo>
                    <a:pt x="25641" y="754379"/>
                  </a:lnTo>
                  <a:lnTo>
                    <a:pt x="28689" y="760729"/>
                  </a:lnTo>
                  <a:lnTo>
                    <a:pt x="29215" y="760729"/>
                  </a:lnTo>
                  <a:lnTo>
                    <a:pt x="31877" y="765809"/>
                  </a:lnTo>
                  <a:lnTo>
                    <a:pt x="31724" y="765809"/>
                  </a:lnTo>
                  <a:lnTo>
                    <a:pt x="35318" y="770889"/>
                  </a:lnTo>
                  <a:lnTo>
                    <a:pt x="35140" y="770889"/>
                  </a:lnTo>
                  <a:lnTo>
                    <a:pt x="39001" y="775969"/>
                  </a:lnTo>
                  <a:lnTo>
                    <a:pt x="38823" y="775969"/>
                  </a:lnTo>
                  <a:lnTo>
                    <a:pt x="42925" y="781049"/>
                  </a:lnTo>
                  <a:lnTo>
                    <a:pt x="42735" y="781049"/>
                  </a:lnTo>
                  <a:lnTo>
                    <a:pt x="47078" y="786129"/>
                  </a:lnTo>
                  <a:lnTo>
                    <a:pt x="46875" y="786129"/>
                  </a:lnTo>
                  <a:lnTo>
                    <a:pt x="51460" y="791209"/>
                  </a:lnTo>
                  <a:lnTo>
                    <a:pt x="52444" y="791209"/>
                  </a:lnTo>
                  <a:lnTo>
                    <a:pt x="56045" y="795019"/>
                  </a:lnTo>
                  <a:lnTo>
                    <a:pt x="55816" y="795019"/>
                  </a:lnTo>
                  <a:lnTo>
                    <a:pt x="60833" y="798829"/>
                  </a:lnTo>
                  <a:lnTo>
                    <a:pt x="60604" y="798829"/>
                  </a:lnTo>
                  <a:lnTo>
                    <a:pt x="65824" y="802639"/>
                  </a:lnTo>
                  <a:lnTo>
                    <a:pt x="65582" y="802639"/>
                  </a:lnTo>
                  <a:lnTo>
                    <a:pt x="71005" y="806449"/>
                  </a:lnTo>
                  <a:lnTo>
                    <a:pt x="70751" y="806449"/>
                  </a:lnTo>
                  <a:lnTo>
                    <a:pt x="76365" y="810259"/>
                  </a:lnTo>
                  <a:lnTo>
                    <a:pt x="76111" y="810259"/>
                  </a:lnTo>
                  <a:lnTo>
                    <a:pt x="81902" y="812799"/>
                  </a:lnTo>
                  <a:lnTo>
                    <a:pt x="81622" y="812799"/>
                  </a:lnTo>
                  <a:lnTo>
                    <a:pt x="87591" y="816609"/>
                  </a:lnTo>
                  <a:lnTo>
                    <a:pt x="87312" y="816609"/>
                  </a:lnTo>
                  <a:lnTo>
                    <a:pt x="93433" y="819149"/>
                  </a:lnTo>
                  <a:lnTo>
                    <a:pt x="93154" y="819149"/>
                  </a:lnTo>
                  <a:lnTo>
                    <a:pt x="99428" y="821689"/>
                  </a:lnTo>
                  <a:lnTo>
                    <a:pt x="99136" y="821689"/>
                  </a:lnTo>
                  <a:lnTo>
                    <a:pt x="105562" y="822959"/>
                  </a:lnTo>
                  <a:lnTo>
                    <a:pt x="105270" y="822959"/>
                  </a:lnTo>
                  <a:lnTo>
                    <a:pt x="111823" y="825499"/>
                  </a:lnTo>
                  <a:lnTo>
                    <a:pt x="111518" y="825499"/>
                  </a:lnTo>
                  <a:lnTo>
                    <a:pt x="118211" y="826769"/>
                  </a:lnTo>
                  <a:lnTo>
                    <a:pt x="117906" y="826769"/>
                  </a:lnTo>
                  <a:lnTo>
                    <a:pt x="124714" y="828039"/>
                  </a:lnTo>
                  <a:lnTo>
                    <a:pt x="131000" y="828039"/>
                  </a:lnTo>
                  <a:lnTo>
                    <a:pt x="138023" y="829309"/>
                  </a:lnTo>
                  <a:lnTo>
                    <a:pt x="2194452" y="829309"/>
                  </a:lnTo>
                  <a:lnTo>
                    <a:pt x="2184679" y="833119"/>
                  </a:lnTo>
                  <a:lnTo>
                    <a:pt x="2177961" y="835659"/>
                  </a:lnTo>
                  <a:lnTo>
                    <a:pt x="2171090" y="836929"/>
                  </a:lnTo>
                  <a:lnTo>
                    <a:pt x="2164092" y="839469"/>
                  </a:lnTo>
                  <a:lnTo>
                    <a:pt x="2156968" y="840739"/>
                  </a:lnTo>
                  <a:close/>
                </a:path>
                <a:path w="2279650" h="842010">
                  <a:moveTo>
                    <a:pt x="2203488" y="31749"/>
                  </a:moveTo>
                  <a:lnTo>
                    <a:pt x="2197696" y="27939"/>
                  </a:lnTo>
                  <a:lnTo>
                    <a:pt x="2197976" y="27939"/>
                  </a:lnTo>
                  <a:lnTo>
                    <a:pt x="2192007" y="25399"/>
                  </a:lnTo>
                  <a:lnTo>
                    <a:pt x="2192286" y="25399"/>
                  </a:lnTo>
                  <a:lnTo>
                    <a:pt x="2186165" y="22859"/>
                  </a:lnTo>
                  <a:lnTo>
                    <a:pt x="2186444" y="22859"/>
                  </a:lnTo>
                  <a:lnTo>
                    <a:pt x="2180170" y="20319"/>
                  </a:lnTo>
                  <a:lnTo>
                    <a:pt x="2180463" y="20319"/>
                  </a:lnTo>
                  <a:lnTo>
                    <a:pt x="2174036" y="17779"/>
                  </a:lnTo>
                  <a:lnTo>
                    <a:pt x="2174328" y="17779"/>
                  </a:lnTo>
                  <a:lnTo>
                    <a:pt x="2167775" y="16509"/>
                  </a:lnTo>
                  <a:lnTo>
                    <a:pt x="2168080" y="16509"/>
                  </a:lnTo>
                  <a:lnTo>
                    <a:pt x="2161387" y="15239"/>
                  </a:lnTo>
                  <a:lnTo>
                    <a:pt x="2161692" y="15239"/>
                  </a:lnTo>
                  <a:lnTo>
                    <a:pt x="2154885" y="13969"/>
                  </a:lnTo>
                  <a:lnTo>
                    <a:pt x="2155202" y="13969"/>
                  </a:lnTo>
                  <a:lnTo>
                    <a:pt x="2148281" y="12699"/>
                  </a:lnTo>
                  <a:lnTo>
                    <a:pt x="2195520" y="12699"/>
                  </a:lnTo>
                  <a:lnTo>
                    <a:pt x="2197658" y="13969"/>
                  </a:lnTo>
                  <a:lnTo>
                    <a:pt x="2203894" y="16509"/>
                  </a:lnTo>
                  <a:lnTo>
                    <a:pt x="2209952" y="20319"/>
                  </a:lnTo>
                  <a:lnTo>
                    <a:pt x="2215819" y="24129"/>
                  </a:lnTo>
                  <a:lnTo>
                    <a:pt x="2221496" y="27939"/>
                  </a:lnTo>
                  <a:lnTo>
                    <a:pt x="2224227" y="30479"/>
                  </a:lnTo>
                  <a:lnTo>
                    <a:pt x="2203234" y="30479"/>
                  </a:lnTo>
                  <a:lnTo>
                    <a:pt x="2203488" y="31749"/>
                  </a:lnTo>
                  <a:close/>
                </a:path>
                <a:path w="2279650" h="842010">
                  <a:moveTo>
                    <a:pt x="76111" y="31749"/>
                  </a:moveTo>
                  <a:lnTo>
                    <a:pt x="76365" y="30479"/>
                  </a:lnTo>
                  <a:lnTo>
                    <a:pt x="78041" y="30479"/>
                  </a:lnTo>
                  <a:lnTo>
                    <a:pt x="76111" y="31749"/>
                  </a:lnTo>
                  <a:close/>
                </a:path>
                <a:path w="2279650" h="842010">
                  <a:moveTo>
                    <a:pt x="2223782" y="46989"/>
                  </a:moveTo>
                  <a:lnTo>
                    <a:pt x="2218753" y="41909"/>
                  </a:lnTo>
                  <a:lnTo>
                    <a:pt x="2218994" y="41909"/>
                  </a:lnTo>
                  <a:lnTo>
                    <a:pt x="2213762" y="38099"/>
                  </a:lnTo>
                  <a:lnTo>
                    <a:pt x="2214016" y="38099"/>
                  </a:lnTo>
                  <a:lnTo>
                    <a:pt x="2208593" y="34289"/>
                  </a:lnTo>
                  <a:lnTo>
                    <a:pt x="2208847" y="34289"/>
                  </a:lnTo>
                  <a:lnTo>
                    <a:pt x="2203234" y="30479"/>
                  </a:lnTo>
                  <a:lnTo>
                    <a:pt x="2224227" y="30479"/>
                  </a:lnTo>
                  <a:lnTo>
                    <a:pt x="2226957" y="33019"/>
                  </a:lnTo>
                  <a:lnTo>
                    <a:pt x="2232202" y="36829"/>
                  </a:lnTo>
                  <a:lnTo>
                    <a:pt x="2237231" y="41909"/>
                  </a:lnTo>
                  <a:lnTo>
                    <a:pt x="2240822" y="45719"/>
                  </a:lnTo>
                  <a:lnTo>
                    <a:pt x="2223554" y="45719"/>
                  </a:lnTo>
                  <a:lnTo>
                    <a:pt x="2223782" y="46989"/>
                  </a:lnTo>
                  <a:close/>
                </a:path>
                <a:path w="2279650" h="842010">
                  <a:moveTo>
                    <a:pt x="55816" y="46989"/>
                  </a:moveTo>
                  <a:lnTo>
                    <a:pt x="56045" y="45719"/>
                  </a:lnTo>
                  <a:lnTo>
                    <a:pt x="57070" y="45719"/>
                  </a:lnTo>
                  <a:lnTo>
                    <a:pt x="55816" y="46989"/>
                  </a:lnTo>
                  <a:close/>
                </a:path>
                <a:path w="2279650" h="842010">
                  <a:moveTo>
                    <a:pt x="2232723" y="55879"/>
                  </a:moveTo>
                  <a:lnTo>
                    <a:pt x="2228138" y="50799"/>
                  </a:lnTo>
                  <a:lnTo>
                    <a:pt x="2228354" y="50799"/>
                  </a:lnTo>
                  <a:lnTo>
                    <a:pt x="2223554" y="45719"/>
                  </a:lnTo>
                  <a:lnTo>
                    <a:pt x="2240822" y="45719"/>
                  </a:lnTo>
                  <a:lnTo>
                    <a:pt x="2242019" y="46989"/>
                  </a:lnTo>
                  <a:lnTo>
                    <a:pt x="2246566" y="52069"/>
                  </a:lnTo>
                  <a:lnTo>
                    <a:pt x="2248712" y="54609"/>
                  </a:lnTo>
                  <a:lnTo>
                    <a:pt x="2232520" y="54609"/>
                  </a:lnTo>
                  <a:lnTo>
                    <a:pt x="2232723" y="55879"/>
                  </a:lnTo>
                  <a:close/>
                </a:path>
                <a:path w="2279650" h="842010">
                  <a:moveTo>
                    <a:pt x="46875" y="55879"/>
                  </a:moveTo>
                  <a:lnTo>
                    <a:pt x="47078" y="54609"/>
                  </a:lnTo>
                  <a:lnTo>
                    <a:pt x="48021" y="54609"/>
                  </a:lnTo>
                  <a:lnTo>
                    <a:pt x="46875" y="55879"/>
                  </a:lnTo>
                  <a:close/>
                </a:path>
                <a:path w="2279650" h="842010">
                  <a:moveTo>
                    <a:pt x="2247874" y="76199"/>
                  </a:moveTo>
                  <a:lnTo>
                    <a:pt x="2244280" y="69849"/>
                  </a:lnTo>
                  <a:lnTo>
                    <a:pt x="2244458" y="69849"/>
                  </a:lnTo>
                  <a:lnTo>
                    <a:pt x="2240597" y="64769"/>
                  </a:lnTo>
                  <a:lnTo>
                    <a:pt x="2240775" y="64769"/>
                  </a:lnTo>
                  <a:lnTo>
                    <a:pt x="2236673" y="59689"/>
                  </a:lnTo>
                  <a:lnTo>
                    <a:pt x="2236863" y="59689"/>
                  </a:lnTo>
                  <a:lnTo>
                    <a:pt x="2232520" y="54609"/>
                  </a:lnTo>
                  <a:lnTo>
                    <a:pt x="2248712" y="54609"/>
                  </a:lnTo>
                  <a:lnTo>
                    <a:pt x="2250859" y="57149"/>
                  </a:lnTo>
                  <a:lnTo>
                    <a:pt x="2254885" y="63499"/>
                  </a:lnTo>
                  <a:lnTo>
                    <a:pt x="2258656" y="68579"/>
                  </a:lnTo>
                  <a:lnTo>
                    <a:pt x="2262136" y="74929"/>
                  </a:lnTo>
                  <a:lnTo>
                    <a:pt x="2247722" y="74929"/>
                  </a:lnTo>
                  <a:lnTo>
                    <a:pt x="2247874" y="76199"/>
                  </a:lnTo>
                  <a:close/>
                </a:path>
                <a:path w="2279650" h="842010">
                  <a:moveTo>
                    <a:pt x="31724" y="76199"/>
                  </a:moveTo>
                  <a:lnTo>
                    <a:pt x="31877" y="74929"/>
                  </a:lnTo>
                  <a:lnTo>
                    <a:pt x="32443" y="74929"/>
                  </a:lnTo>
                  <a:lnTo>
                    <a:pt x="31724" y="76199"/>
                  </a:lnTo>
                  <a:close/>
                </a:path>
                <a:path w="2279650" h="842010">
                  <a:moveTo>
                    <a:pt x="2261019" y="105409"/>
                  </a:moveTo>
                  <a:lnTo>
                    <a:pt x="2258834" y="99059"/>
                  </a:lnTo>
                  <a:lnTo>
                    <a:pt x="2256472" y="92709"/>
                  </a:lnTo>
                  <a:lnTo>
                    <a:pt x="2253818" y="86359"/>
                  </a:lnTo>
                  <a:lnTo>
                    <a:pt x="2253957" y="86359"/>
                  </a:lnTo>
                  <a:lnTo>
                    <a:pt x="2250897" y="81279"/>
                  </a:lnTo>
                  <a:lnTo>
                    <a:pt x="2251049" y="81279"/>
                  </a:lnTo>
                  <a:lnTo>
                    <a:pt x="2247722" y="74929"/>
                  </a:lnTo>
                  <a:lnTo>
                    <a:pt x="2262136" y="74929"/>
                  </a:lnTo>
                  <a:lnTo>
                    <a:pt x="2265337" y="81279"/>
                  </a:lnTo>
                  <a:lnTo>
                    <a:pt x="2268232" y="87629"/>
                  </a:lnTo>
                  <a:lnTo>
                    <a:pt x="2270823" y="93979"/>
                  </a:lnTo>
                  <a:lnTo>
                    <a:pt x="2273096" y="101599"/>
                  </a:lnTo>
                  <a:lnTo>
                    <a:pt x="2273874" y="104139"/>
                  </a:lnTo>
                  <a:lnTo>
                    <a:pt x="2260917" y="104139"/>
                  </a:lnTo>
                  <a:lnTo>
                    <a:pt x="2261019" y="105409"/>
                  </a:lnTo>
                  <a:close/>
                </a:path>
                <a:path w="2279650" h="842010">
                  <a:moveTo>
                    <a:pt x="18580" y="105409"/>
                  </a:moveTo>
                  <a:lnTo>
                    <a:pt x="18681" y="104139"/>
                  </a:lnTo>
                  <a:lnTo>
                    <a:pt x="19014" y="104139"/>
                  </a:lnTo>
                  <a:lnTo>
                    <a:pt x="18580" y="105409"/>
                  </a:lnTo>
                  <a:close/>
                </a:path>
                <a:path w="2279650" h="842010">
                  <a:moveTo>
                    <a:pt x="2262784" y="111759"/>
                  </a:moveTo>
                  <a:lnTo>
                    <a:pt x="2260917" y="104139"/>
                  </a:lnTo>
                  <a:lnTo>
                    <a:pt x="2273874" y="104139"/>
                  </a:lnTo>
                  <a:lnTo>
                    <a:pt x="2275039" y="107949"/>
                  </a:lnTo>
                  <a:lnTo>
                    <a:pt x="2275690" y="110489"/>
                  </a:lnTo>
                  <a:lnTo>
                    <a:pt x="2262708" y="110489"/>
                  </a:lnTo>
                  <a:lnTo>
                    <a:pt x="2262784" y="111759"/>
                  </a:lnTo>
                  <a:close/>
                </a:path>
                <a:path w="2279650" h="842010">
                  <a:moveTo>
                    <a:pt x="16814" y="111759"/>
                  </a:moveTo>
                  <a:lnTo>
                    <a:pt x="16891" y="110489"/>
                  </a:lnTo>
                  <a:lnTo>
                    <a:pt x="17125" y="110489"/>
                  </a:lnTo>
                  <a:lnTo>
                    <a:pt x="16814" y="111759"/>
                  </a:lnTo>
                  <a:close/>
                </a:path>
                <a:path w="2279650" h="842010">
                  <a:moveTo>
                    <a:pt x="2264257" y="118109"/>
                  </a:moveTo>
                  <a:lnTo>
                    <a:pt x="2262708" y="110489"/>
                  </a:lnTo>
                  <a:lnTo>
                    <a:pt x="2275690" y="110489"/>
                  </a:lnTo>
                  <a:lnTo>
                    <a:pt x="2276665" y="114299"/>
                  </a:lnTo>
                  <a:lnTo>
                    <a:pt x="2277088" y="116839"/>
                  </a:lnTo>
                  <a:lnTo>
                    <a:pt x="2264181" y="116839"/>
                  </a:lnTo>
                  <a:lnTo>
                    <a:pt x="2264257" y="118109"/>
                  </a:lnTo>
                  <a:close/>
                </a:path>
                <a:path w="2279650" h="842010">
                  <a:moveTo>
                    <a:pt x="15341" y="118109"/>
                  </a:moveTo>
                  <a:lnTo>
                    <a:pt x="15405" y="116839"/>
                  </a:lnTo>
                  <a:lnTo>
                    <a:pt x="15599" y="116839"/>
                  </a:lnTo>
                  <a:lnTo>
                    <a:pt x="15341" y="118109"/>
                  </a:lnTo>
                  <a:close/>
                </a:path>
                <a:path w="2279650" h="842010">
                  <a:moveTo>
                    <a:pt x="2265400" y="124459"/>
                  </a:moveTo>
                  <a:lnTo>
                    <a:pt x="2264181" y="116839"/>
                  </a:lnTo>
                  <a:lnTo>
                    <a:pt x="2277088" y="116839"/>
                  </a:lnTo>
                  <a:lnTo>
                    <a:pt x="2277935" y="121919"/>
                  </a:lnTo>
                  <a:lnTo>
                    <a:pt x="2278087" y="123189"/>
                  </a:lnTo>
                  <a:lnTo>
                    <a:pt x="2265349" y="123189"/>
                  </a:lnTo>
                  <a:lnTo>
                    <a:pt x="2265400" y="124459"/>
                  </a:lnTo>
                  <a:close/>
                </a:path>
                <a:path w="2279650" h="842010">
                  <a:moveTo>
                    <a:pt x="14198" y="124459"/>
                  </a:moveTo>
                  <a:lnTo>
                    <a:pt x="14236" y="123189"/>
                  </a:lnTo>
                  <a:lnTo>
                    <a:pt x="14399" y="123189"/>
                  </a:lnTo>
                  <a:lnTo>
                    <a:pt x="14198" y="124459"/>
                  </a:lnTo>
                  <a:close/>
                </a:path>
                <a:path w="2279650" h="842010">
                  <a:moveTo>
                    <a:pt x="2269787" y="749299"/>
                  </a:moveTo>
                  <a:lnTo>
                    <a:pt x="2256472" y="749299"/>
                  </a:lnTo>
                  <a:lnTo>
                    <a:pt x="2258949" y="742949"/>
                  </a:lnTo>
                  <a:lnTo>
                    <a:pt x="2261019" y="736599"/>
                  </a:lnTo>
                  <a:lnTo>
                    <a:pt x="2262784" y="730249"/>
                  </a:lnTo>
                  <a:lnTo>
                    <a:pt x="2264257" y="723899"/>
                  </a:lnTo>
                  <a:lnTo>
                    <a:pt x="2265400" y="717549"/>
                  </a:lnTo>
                  <a:lnTo>
                    <a:pt x="2266238" y="711199"/>
                  </a:lnTo>
                  <a:lnTo>
                    <a:pt x="2266734" y="703579"/>
                  </a:lnTo>
                  <a:lnTo>
                    <a:pt x="2266899" y="697229"/>
                  </a:lnTo>
                  <a:lnTo>
                    <a:pt x="2266899" y="143509"/>
                  </a:lnTo>
                  <a:lnTo>
                    <a:pt x="2266721" y="137159"/>
                  </a:lnTo>
                  <a:lnTo>
                    <a:pt x="2266200" y="130809"/>
                  </a:lnTo>
                  <a:lnTo>
                    <a:pt x="2265349" y="123189"/>
                  </a:lnTo>
                  <a:lnTo>
                    <a:pt x="2278087" y="123189"/>
                  </a:lnTo>
                  <a:lnTo>
                    <a:pt x="2278849" y="129539"/>
                  </a:lnTo>
                  <a:lnTo>
                    <a:pt x="2279408" y="137159"/>
                  </a:lnTo>
                  <a:lnTo>
                    <a:pt x="2279599" y="143509"/>
                  </a:lnTo>
                  <a:lnTo>
                    <a:pt x="2279599" y="697229"/>
                  </a:lnTo>
                  <a:lnTo>
                    <a:pt x="2273096" y="740409"/>
                  </a:lnTo>
                  <a:lnTo>
                    <a:pt x="2270823" y="746759"/>
                  </a:lnTo>
                  <a:lnTo>
                    <a:pt x="2269787" y="749299"/>
                  </a:lnTo>
                  <a:close/>
                </a:path>
                <a:path w="2279650" h="842010">
                  <a:moveTo>
                    <a:pt x="12700" y="144779"/>
                  </a:moveTo>
                  <a:lnTo>
                    <a:pt x="12700" y="143509"/>
                  </a:lnTo>
                  <a:lnTo>
                    <a:pt x="12700" y="144779"/>
                  </a:lnTo>
                  <a:close/>
                </a:path>
                <a:path w="2279650" h="842010">
                  <a:moveTo>
                    <a:pt x="2266899" y="144779"/>
                  </a:moveTo>
                  <a:lnTo>
                    <a:pt x="2266869" y="143509"/>
                  </a:lnTo>
                  <a:lnTo>
                    <a:pt x="2266899" y="144779"/>
                  </a:lnTo>
                  <a:close/>
                </a:path>
                <a:path w="2279650" h="842010">
                  <a:moveTo>
                    <a:pt x="23555" y="749299"/>
                  </a:moveTo>
                  <a:lnTo>
                    <a:pt x="23126" y="749299"/>
                  </a:lnTo>
                  <a:lnTo>
                    <a:pt x="22999" y="748029"/>
                  </a:lnTo>
                  <a:lnTo>
                    <a:pt x="23555" y="749299"/>
                  </a:lnTo>
                  <a:close/>
                </a:path>
                <a:path w="2279650" h="842010">
                  <a:moveTo>
                    <a:pt x="2264697" y="760729"/>
                  </a:moveTo>
                  <a:lnTo>
                    <a:pt x="2250897" y="760729"/>
                  </a:lnTo>
                  <a:lnTo>
                    <a:pt x="2253957" y="754379"/>
                  </a:lnTo>
                  <a:lnTo>
                    <a:pt x="2253818" y="754379"/>
                  </a:lnTo>
                  <a:lnTo>
                    <a:pt x="2256599" y="748029"/>
                  </a:lnTo>
                  <a:lnTo>
                    <a:pt x="2256472" y="749299"/>
                  </a:lnTo>
                  <a:lnTo>
                    <a:pt x="2269787" y="749299"/>
                  </a:lnTo>
                  <a:lnTo>
                    <a:pt x="2268232" y="753109"/>
                  </a:lnTo>
                  <a:lnTo>
                    <a:pt x="2265337" y="759459"/>
                  </a:lnTo>
                  <a:lnTo>
                    <a:pt x="2264697" y="760729"/>
                  </a:lnTo>
                  <a:close/>
                </a:path>
                <a:path w="2279650" h="842010">
                  <a:moveTo>
                    <a:pt x="29215" y="760729"/>
                  </a:moveTo>
                  <a:lnTo>
                    <a:pt x="28689" y="760729"/>
                  </a:lnTo>
                  <a:lnTo>
                    <a:pt x="28549" y="759459"/>
                  </a:lnTo>
                  <a:lnTo>
                    <a:pt x="29215" y="760729"/>
                  </a:lnTo>
                  <a:close/>
                </a:path>
                <a:path w="2279650" h="842010">
                  <a:moveTo>
                    <a:pt x="2244747" y="791209"/>
                  </a:moveTo>
                  <a:lnTo>
                    <a:pt x="2228138" y="791209"/>
                  </a:lnTo>
                  <a:lnTo>
                    <a:pt x="2232723" y="786129"/>
                  </a:lnTo>
                  <a:lnTo>
                    <a:pt x="2232520" y="786129"/>
                  </a:lnTo>
                  <a:lnTo>
                    <a:pt x="2236863" y="781049"/>
                  </a:lnTo>
                  <a:lnTo>
                    <a:pt x="2236673" y="781049"/>
                  </a:lnTo>
                  <a:lnTo>
                    <a:pt x="2240775" y="775969"/>
                  </a:lnTo>
                  <a:lnTo>
                    <a:pt x="2240597" y="775969"/>
                  </a:lnTo>
                  <a:lnTo>
                    <a:pt x="2244458" y="770889"/>
                  </a:lnTo>
                  <a:lnTo>
                    <a:pt x="2244280" y="770889"/>
                  </a:lnTo>
                  <a:lnTo>
                    <a:pt x="2247874" y="765809"/>
                  </a:lnTo>
                  <a:lnTo>
                    <a:pt x="2247722" y="765809"/>
                  </a:lnTo>
                  <a:lnTo>
                    <a:pt x="2251049" y="759459"/>
                  </a:lnTo>
                  <a:lnTo>
                    <a:pt x="2250897" y="760729"/>
                  </a:lnTo>
                  <a:lnTo>
                    <a:pt x="2264697" y="760729"/>
                  </a:lnTo>
                  <a:lnTo>
                    <a:pt x="2262136" y="765809"/>
                  </a:lnTo>
                  <a:lnTo>
                    <a:pt x="2258656" y="772159"/>
                  </a:lnTo>
                  <a:lnTo>
                    <a:pt x="2254885" y="778509"/>
                  </a:lnTo>
                  <a:lnTo>
                    <a:pt x="2250859" y="783589"/>
                  </a:lnTo>
                  <a:lnTo>
                    <a:pt x="2246566" y="788669"/>
                  </a:lnTo>
                  <a:lnTo>
                    <a:pt x="2244747" y="791209"/>
                  </a:lnTo>
                  <a:close/>
                </a:path>
                <a:path w="2279650" h="842010">
                  <a:moveTo>
                    <a:pt x="52444" y="791209"/>
                  </a:moveTo>
                  <a:lnTo>
                    <a:pt x="51460" y="791209"/>
                  </a:lnTo>
                  <a:lnTo>
                    <a:pt x="51244" y="789939"/>
                  </a:lnTo>
                  <a:lnTo>
                    <a:pt x="52444" y="791209"/>
                  </a:lnTo>
                  <a:close/>
                </a:path>
                <a:path w="2279650" h="842010">
                  <a:moveTo>
                    <a:pt x="2194452" y="829309"/>
                  </a:moveTo>
                  <a:lnTo>
                    <a:pt x="2141575" y="829309"/>
                  </a:lnTo>
                  <a:lnTo>
                    <a:pt x="2148598" y="828039"/>
                  </a:lnTo>
                  <a:lnTo>
                    <a:pt x="2154885" y="828039"/>
                  </a:lnTo>
                  <a:lnTo>
                    <a:pt x="2161692" y="826769"/>
                  </a:lnTo>
                  <a:lnTo>
                    <a:pt x="2161387" y="826769"/>
                  </a:lnTo>
                  <a:lnTo>
                    <a:pt x="2168080" y="825499"/>
                  </a:lnTo>
                  <a:lnTo>
                    <a:pt x="2167775" y="825499"/>
                  </a:lnTo>
                  <a:lnTo>
                    <a:pt x="2174328" y="822959"/>
                  </a:lnTo>
                  <a:lnTo>
                    <a:pt x="2174036" y="822959"/>
                  </a:lnTo>
                  <a:lnTo>
                    <a:pt x="2180463" y="821689"/>
                  </a:lnTo>
                  <a:lnTo>
                    <a:pt x="2180170" y="821689"/>
                  </a:lnTo>
                  <a:lnTo>
                    <a:pt x="2186444" y="819149"/>
                  </a:lnTo>
                  <a:lnTo>
                    <a:pt x="2186165" y="819149"/>
                  </a:lnTo>
                  <a:lnTo>
                    <a:pt x="2192286" y="816609"/>
                  </a:lnTo>
                  <a:lnTo>
                    <a:pt x="2192007" y="816609"/>
                  </a:lnTo>
                  <a:lnTo>
                    <a:pt x="2197976" y="812799"/>
                  </a:lnTo>
                  <a:lnTo>
                    <a:pt x="2197696" y="812799"/>
                  </a:lnTo>
                  <a:lnTo>
                    <a:pt x="2203488" y="810259"/>
                  </a:lnTo>
                  <a:lnTo>
                    <a:pt x="2203234" y="810259"/>
                  </a:lnTo>
                  <a:lnTo>
                    <a:pt x="2208847" y="806449"/>
                  </a:lnTo>
                  <a:lnTo>
                    <a:pt x="2208593" y="806449"/>
                  </a:lnTo>
                  <a:lnTo>
                    <a:pt x="2214016" y="802639"/>
                  </a:lnTo>
                  <a:lnTo>
                    <a:pt x="2213762" y="802639"/>
                  </a:lnTo>
                  <a:lnTo>
                    <a:pt x="2218994" y="798829"/>
                  </a:lnTo>
                  <a:lnTo>
                    <a:pt x="2218753" y="798829"/>
                  </a:lnTo>
                  <a:lnTo>
                    <a:pt x="2223782" y="795019"/>
                  </a:lnTo>
                  <a:lnTo>
                    <a:pt x="2223554" y="795019"/>
                  </a:lnTo>
                  <a:lnTo>
                    <a:pt x="2228354" y="789939"/>
                  </a:lnTo>
                  <a:lnTo>
                    <a:pt x="2228138" y="791209"/>
                  </a:lnTo>
                  <a:lnTo>
                    <a:pt x="2244747" y="791209"/>
                  </a:lnTo>
                  <a:lnTo>
                    <a:pt x="2242019" y="795019"/>
                  </a:lnTo>
                  <a:lnTo>
                    <a:pt x="2237231" y="800099"/>
                  </a:lnTo>
                  <a:lnTo>
                    <a:pt x="2232202" y="803909"/>
                  </a:lnTo>
                  <a:lnTo>
                    <a:pt x="2226957" y="808989"/>
                  </a:lnTo>
                  <a:lnTo>
                    <a:pt x="2197658" y="828039"/>
                  </a:lnTo>
                  <a:lnTo>
                    <a:pt x="2194452" y="829309"/>
                  </a:lnTo>
                  <a:close/>
                </a:path>
                <a:path w="2279650" h="842010">
                  <a:moveTo>
                    <a:pt x="2142375" y="842009"/>
                  </a:moveTo>
                  <a:lnTo>
                    <a:pt x="137223" y="842009"/>
                  </a:lnTo>
                  <a:lnTo>
                    <a:pt x="129870" y="840739"/>
                  </a:lnTo>
                  <a:lnTo>
                    <a:pt x="2149716" y="840739"/>
                  </a:lnTo>
                  <a:lnTo>
                    <a:pt x="2142375" y="84200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053812" y="1845564"/>
              <a:ext cx="928115" cy="755903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849111" y="1856232"/>
              <a:ext cx="918971" cy="755903"/>
            </a:xfrm>
            <a:prstGeom prst="rect">
              <a:avLst/>
            </a:prstGeom>
          </p:spPr>
        </p:pic>
      </p:grpSp>
      <p:grpSp>
        <p:nvGrpSpPr>
          <p:cNvPr id="35" name="object 35"/>
          <p:cNvGrpSpPr/>
          <p:nvPr/>
        </p:nvGrpSpPr>
        <p:grpSpPr>
          <a:xfrm>
            <a:off x="4866640" y="3913949"/>
            <a:ext cx="2280285" cy="895350"/>
            <a:chOff x="4866640" y="3913949"/>
            <a:chExt cx="2280285" cy="895350"/>
          </a:xfrm>
        </p:grpSpPr>
        <p:sp>
          <p:nvSpPr>
            <p:cNvPr id="36" name="object 36"/>
            <p:cNvSpPr/>
            <p:nvPr/>
          </p:nvSpPr>
          <p:spPr>
            <a:xfrm>
              <a:off x="4866640" y="3913949"/>
              <a:ext cx="2280285" cy="895350"/>
            </a:xfrm>
            <a:custGeom>
              <a:avLst/>
              <a:gdLst/>
              <a:ahLst/>
              <a:cxnLst/>
              <a:rect l="l" t="t" r="r" b="b"/>
              <a:pathLst>
                <a:path w="2280284" h="895350">
                  <a:moveTo>
                    <a:pt x="2142147" y="894080"/>
                  </a:moveTo>
                  <a:lnTo>
                    <a:pt x="137807" y="894080"/>
                  </a:lnTo>
                  <a:lnTo>
                    <a:pt x="115138" y="890269"/>
                  </a:lnTo>
                  <a:lnTo>
                    <a:pt x="73901" y="872489"/>
                  </a:lnTo>
                  <a:lnTo>
                    <a:pt x="39877" y="844550"/>
                  </a:lnTo>
                  <a:lnTo>
                    <a:pt x="15138" y="807720"/>
                  </a:lnTo>
                  <a:lnTo>
                    <a:pt x="9309" y="793750"/>
                  </a:lnTo>
                  <a:lnTo>
                    <a:pt x="6896" y="787400"/>
                  </a:lnTo>
                  <a:lnTo>
                    <a:pt x="203" y="749300"/>
                  </a:lnTo>
                  <a:lnTo>
                    <a:pt x="0" y="741679"/>
                  </a:lnTo>
                  <a:lnTo>
                    <a:pt x="0" y="152400"/>
                  </a:lnTo>
                  <a:lnTo>
                    <a:pt x="4825" y="114300"/>
                  </a:lnTo>
                  <a:lnTo>
                    <a:pt x="9309" y="100329"/>
                  </a:lnTo>
                  <a:lnTo>
                    <a:pt x="12064" y="92710"/>
                  </a:lnTo>
                  <a:lnTo>
                    <a:pt x="35051" y="54610"/>
                  </a:lnTo>
                  <a:lnTo>
                    <a:pt x="61645" y="30479"/>
                  </a:lnTo>
                  <a:lnTo>
                    <a:pt x="67665" y="25400"/>
                  </a:lnTo>
                  <a:lnTo>
                    <a:pt x="115138" y="3810"/>
                  </a:lnTo>
                  <a:lnTo>
                    <a:pt x="137807" y="0"/>
                  </a:lnTo>
                  <a:lnTo>
                    <a:pt x="2142147" y="0"/>
                  </a:lnTo>
                  <a:lnTo>
                    <a:pt x="2164816" y="3810"/>
                  </a:lnTo>
                  <a:lnTo>
                    <a:pt x="2179243" y="8889"/>
                  </a:lnTo>
                  <a:lnTo>
                    <a:pt x="2189613" y="12700"/>
                  </a:lnTo>
                  <a:lnTo>
                    <a:pt x="139242" y="12700"/>
                  </a:lnTo>
                  <a:lnTo>
                    <a:pt x="131889" y="13970"/>
                  </a:lnTo>
                  <a:lnTo>
                    <a:pt x="132194" y="13970"/>
                  </a:lnTo>
                  <a:lnTo>
                    <a:pt x="124955" y="15239"/>
                  </a:lnTo>
                  <a:lnTo>
                    <a:pt x="125260" y="15239"/>
                  </a:lnTo>
                  <a:lnTo>
                    <a:pt x="118148" y="16510"/>
                  </a:lnTo>
                  <a:lnTo>
                    <a:pt x="118452" y="16510"/>
                  </a:lnTo>
                  <a:lnTo>
                    <a:pt x="114960" y="17779"/>
                  </a:lnTo>
                  <a:lnTo>
                    <a:pt x="111772" y="17779"/>
                  </a:lnTo>
                  <a:lnTo>
                    <a:pt x="104940" y="20320"/>
                  </a:lnTo>
                  <a:lnTo>
                    <a:pt x="105232" y="20320"/>
                  </a:lnTo>
                  <a:lnTo>
                    <a:pt x="98551" y="22860"/>
                  </a:lnTo>
                  <a:lnTo>
                    <a:pt x="98831" y="22860"/>
                  </a:lnTo>
                  <a:lnTo>
                    <a:pt x="92316" y="25400"/>
                  </a:lnTo>
                  <a:lnTo>
                    <a:pt x="92595" y="25400"/>
                  </a:lnTo>
                  <a:lnTo>
                    <a:pt x="86245" y="29210"/>
                  </a:lnTo>
                  <a:lnTo>
                    <a:pt x="86525" y="29210"/>
                  </a:lnTo>
                  <a:lnTo>
                    <a:pt x="82410" y="31750"/>
                  </a:lnTo>
                  <a:lnTo>
                    <a:pt x="80619" y="31750"/>
                  </a:lnTo>
                  <a:lnTo>
                    <a:pt x="74650" y="35560"/>
                  </a:lnTo>
                  <a:lnTo>
                    <a:pt x="74904" y="35560"/>
                  </a:lnTo>
                  <a:lnTo>
                    <a:pt x="70580" y="39370"/>
                  </a:lnTo>
                  <a:lnTo>
                    <a:pt x="69380" y="39370"/>
                  </a:lnTo>
                  <a:lnTo>
                    <a:pt x="63817" y="44450"/>
                  </a:lnTo>
                  <a:lnTo>
                    <a:pt x="64058" y="44450"/>
                  </a:lnTo>
                  <a:lnTo>
                    <a:pt x="58712" y="48260"/>
                  </a:lnTo>
                  <a:lnTo>
                    <a:pt x="58940" y="48260"/>
                  </a:lnTo>
                  <a:lnTo>
                    <a:pt x="53822" y="53339"/>
                  </a:lnTo>
                  <a:lnTo>
                    <a:pt x="54038" y="53339"/>
                  </a:lnTo>
                  <a:lnTo>
                    <a:pt x="49174" y="58420"/>
                  </a:lnTo>
                  <a:lnTo>
                    <a:pt x="49377" y="58420"/>
                  </a:lnTo>
                  <a:lnTo>
                    <a:pt x="44754" y="63500"/>
                  </a:lnTo>
                  <a:lnTo>
                    <a:pt x="44945" y="63500"/>
                  </a:lnTo>
                  <a:lnTo>
                    <a:pt x="40576" y="68579"/>
                  </a:lnTo>
                  <a:lnTo>
                    <a:pt x="40754" y="68579"/>
                  </a:lnTo>
                  <a:lnTo>
                    <a:pt x="36652" y="73660"/>
                  </a:lnTo>
                  <a:lnTo>
                    <a:pt x="36830" y="73660"/>
                  </a:lnTo>
                  <a:lnTo>
                    <a:pt x="32994" y="80010"/>
                  </a:lnTo>
                  <a:lnTo>
                    <a:pt x="33159" y="80010"/>
                  </a:lnTo>
                  <a:lnTo>
                    <a:pt x="30325" y="85089"/>
                  </a:lnTo>
                  <a:lnTo>
                    <a:pt x="29756" y="85089"/>
                  </a:lnTo>
                  <a:lnTo>
                    <a:pt x="26517" y="91439"/>
                  </a:lnTo>
                  <a:lnTo>
                    <a:pt x="23698" y="97789"/>
                  </a:lnTo>
                  <a:lnTo>
                    <a:pt x="23825" y="97789"/>
                  </a:lnTo>
                  <a:lnTo>
                    <a:pt x="21183" y="104139"/>
                  </a:lnTo>
                  <a:lnTo>
                    <a:pt x="19361" y="110489"/>
                  </a:lnTo>
                  <a:lnTo>
                    <a:pt x="19075" y="110489"/>
                  </a:lnTo>
                  <a:lnTo>
                    <a:pt x="17094" y="118110"/>
                  </a:lnTo>
                  <a:lnTo>
                    <a:pt x="15532" y="124460"/>
                  </a:lnTo>
                  <a:lnTo>
                    <a:pt x="14516" y="130810"/>
                  </a:lnTo>
                  <a:lnTo>
                    <a:pt x="14338" y="130810"/>
                  </a:lnTo>
                  <a:lnTo>
                    <a:pt x="13411" y="138429"/>
                  </a:lnTo>
                  <a:lnTo>
                    <a:pt x="12890" y="146050"/>
                  </a:lnTo>
                  <a:lnTo>
                    <a:pt x="12700" y="152400"/>
                  </a:lnTo>
                  <a:lnTo>
                    <a:pt x="12700" y="741679"/>
                  </a:lnTo>
                  <a:lnTo>
                    <a:pt x="12858" y="748029"/>
                  </a:lnTo>
                  <a:lnTo>
                    <a:pt x="12970" y="749300"/>
                  </a:lnTo>
                  <a:lnTo>
                    <a:pt x="13436" y="755650"/>
                  </a:lnTo>
                  <a:lnTo>
                    <a:pt x="14338" y="763270"/>
                  </a:lnTo>
                  <a:lnTo>
                    <a:pt x="15595" y="769620"/>
                  </a:lnTo>
                  <a:lnTo>
                    <a:pt x="17170" y="777239"/>
                  </a:lnTo>
                  <a:lnTo>
                    <a:pt x="17424" y="777239"/>
                  </a:lnTo>
                  <a:lnTo>
                    <a:pt x="19075" y="783589"/>
                  </a:lnTo>
                  <a:lnTo>
                    <a:pt x="21297" y="789939"/>
                  </a:lnTo>
                  <a:lnTo>
                    <a:pt x="23825" y="796289"/>
                  </a:lnTo>
                  <a:lnTo>
                    <a:pt x="23698" y="796289"/>
                  </a:lnTo>
                  <a:lnTo>
                    <a:pt x="26644" y="802639"/>
                  </a:lnTo>
                  <a:lnTo>
                    <a:pt x="29756" y="808989"/>
                  </a:lnTo>
                  <a:lnTo>
                    <a:pt x="29616" y="808989"/>
                  </a:lnTo>
                  <a:lnTo>
                    <a:pt x="33159" y="814069"/>
                  </a:lnTo>
                  <a:lnTo>
                    <a:pt x="32994" y="814069"/>
                  </a:lnTo>
                  <a:lnTo>
                    <a:pt x="36830" y="820419"/>
                  </a:lnTo>
                  <a:lnTo>
                    <a:pt x="36652" y="820419"/>
                  </a:lnTo>
                  <a:lnTo>
                    <a:pt x="40754" y="825500"/>
                  </a:lnTo>
                  <a:lnTo>
                    <a:pt x="40576" y="825500"/>
                  </a:lnTo>
                  <a:lnTo>
                    <a:pt x="44945" y="830580"/>
                  </a:lnTo>
                  <a:lnTo>
                    <a:pt x="44754" y="830580"/>
                  </a:lnTo>
                  <a:lnTo>
                    <a:pt x="49377" y="835660"/>
                  </a:lnTo>
                  <a:lnTo>
                    <a:pt x="49174" y="835660"/>
                  </a:lnTo>
                  <a:lnTo>
                    <a:pt x="54038" y="840739"/>
                  </a:lnTo>
                  <a:lnTo>
                    <a:pt x="53822" y="840739"/>
                  </a:lnTo>
                  <a:lnTo>
                    <a:pt x="58940" y="845819"/>
                  </a:lnTo>
                  <a:lnTo>
                    <a:pt x="58712" y="845819"/>
                  </a:lnTo>
                  <a:lnTo>
                    <a:pt x="64058" y="849630"/>
                  </a:lnTo>
                  <a:lnTo>
                    <a:pt x="63817" y="849630"/>
                  </a:lnTo>
                  <a:lnTo>
                    <a:pt x="69380" y="854710"/>
                  </a:lnTo>
                  <a:lnTo>
                    <a:pt x="69138" y="854710"/>
                  </a:lnTo>
                  <a:lnTo>
                    <a:pt x="74904" y="858519"/>
                  </a:lnTo>
                  <a:lnTo>
                    <a:pt x="74650" y="858519"/>
                  </a:lnTo>
                  <a:lnTo>
                    <a:pt x="80619" y="862330"/>
                  </a:lnTo>
                  <a:lnTo>
                    <a:pt x="80352" y="862330"/>
                  </a:lnTo>
                  <a:lnTo>
                    <a:pt x="86525" y="864869"/>
                  </a:lnTo>
                  <a:lnTo>
                    <a:pt x="86245" y="864869"/>
                  </a:lnTo>
                  <a:lnTo>
                    <a:pt x="92595" y="868680"/>
                  </a:lnTo>
                  <a:lnTo>
                    <a:pt x="92316" y="868680"/>
                  </a:lnTo>
                  <a:lnTo>
                    <a:pt x="98831" y="871219"/>
                  </a:lnTo>
                  <a:lnTo>
                    <a:pt x="98551" y="871219"/>
                  </a:lnTo>
                  <a:lnTo>
                    <a:pt x="105232" y="873760"/>
                  </a:lnTo>
                  <a:lnTo>
                    <a:pt x="104940" y="873760"/>
                  </a:lnTo>
                  <a:lnTo>
                    <a:pt x="111772" y="876300"/>
                  </a:lnTo>
                  <a:lnTo>
                    <a:pt x="111467" y="876300"/>
                  </a:lnTo>
                  <a:lnTo>
                    <a:pt x="118452" y="877569"/>
                  </a:lnTo>
                  <a:lnTo>
                    <a:pt x="118148" y="877569"/>
                  </a:lnTo>
                  <a:lnTo>
                    <a:pt x="125260" y="878839"/>
                  </a:lnTo>
                  <a:lnTo>
                    <a:pt x="124955" y="878839"/>
                  </a:lnTo>
                  <a:lnTo>
                    <a:pt x="132194" y="880110"/>
                  </a:lnTo>
                  <a:lnTo>
                    <a:pt x="131889" y="880110"/>
                  </a:lnTo>
                  <a:lnTo>
                    <a:pt x="139242" y="881380"/>
                  </a:lnTo>
                  <a:lnTo>
                    <a:pt x="138925" y="881380"/>
                  </a:lnTo>
                  <a:lnTo>
                    <a:pt x="146405" y="882650"/>
                  </a:lnTo>
                  <a:lnTo>
                    <a:pt x="2186216" y="882650"/>
                  </a:lnTo>
                  <a:lnTo>
                    <a:pt x="2172106" y="887730"/>
                  </a:lnTo>
                  <a:lnTo>
                    <a:pt x="2164816" y="890269"/>
                  </a:lnTo>
                  <a:lnTo>
                    <a:pt x="2142147" y="894080"/>
                  </a:lnTo>
                  <a:close/>
                </a:path>
                <a:path w="2280284" h="895350">
                  <a:moveTo>
                    <a:pt x="2168486" y="19050"/>
                  </a:moveTo>
                  <a:lnTo>
                    <a:pt x="2161501" y="16510"/>
                  </a:lnTo>
                  <a:lnTo>
                    <a:pt x="2161806" y="16510"/>
                  </a:lnTo>
                  <a:lnTo>
                    <a:pt x="2154694" y="15239"/>
                  </a:lnTo>
                  <a:lnTo>
                    <a:pt x="2154999" y="15239"/>
                  </a:lnTo>
                  <a:lnTo>
                    <a:pt x="2147760" y="13970"/>
                  </a:lnTo>
                  <a:lnTo>
                    <a:pt x="2148065" y="13970"/>
                  </a:lnTo>
                  <a:lnTo>
                    <a:pt x="2140712" y="12700"/>
                  </a:lnTo>
                  <a:lnTo>
                    <a:pt x="2189613" y="12700"/>
                  </a:lnTo>
                  <a:lnTo>
                    <a:pt x="2193010" y="13970"/>
                  </a:lnTo>
                  <a:lnTo>
                    <a:pt x="2199627" y="17779"/>
                  </a:lnTo>
                  <a:lnTo>
                    <a:pt x="2168182" y="17779"/>
                  </a:lnTo>
                  <a:lnTo>
                    <a:pt x="2168486" y="19050"/>
                  </a:lnTo>
                  <a:close/>
                </a:path>
                <a:path w="2280284" h="895350">
                  <a:moveTo>
                    <a:pt x="111467" y="19050"/>
                  </a:moveTo>
                  <a:lnTo>
                    <a:pt x="111772" y="17779"/>
                  </a:lnTo>
                  <a:lnTo>
                    <a:pt x="114960" y="17779"/>
                  </a:lnTo>
                  <a:lnTo>
                    <a:pt x="111467" y="19050"/>
                  </a:lnTo>
                  <a:close/>
                </a:path>
                <a:path w="2280284" h="895350">
                  <a:moveTo>
                    <a:pt x="2199601" y="33020"/>
                  </a:moveTo>
                  <a:lnTo>
                    <a:pt x="2193429" y="29210"/>
                  </a:lnTo>
                  <a:lnTo>
                    <a:pt x="2193709" y="29210"/>
                  </a:lnTo>
                  <a:lnTo>
                    <a:pt x="2187359" y="25400"/>
                  </a:lnTo>
                  <a:lnTo>
                    <a:pt x="2187638" y="25400"/>
                  </a:lnTo>
                  <a:lnTo>
                    <a:pt x="2181123" y="22860"/>
                  </a:lnTo>
                  <a:lnTo>
                    <a:pt x="2181402" y="22860"/>
                  </a:lnTo>
                  <a:lnTo>
                    <a:pt x="2174722" y="20320"/>
                  </a:lnTo>
                  <a:lnTo>
                    <a:pt x="2175014" y="20320"/>
                  </a:lnTo>
                  <a:lnTo>
                    <a:pt x="2168182" y="17779"/>
                  </a:lnTo>
                  <a:lnTo>
                    <a:pt x="2199627" y="17779"/>
                  </a:lnTo>
                  <a:lnTo>
                    <a:pt x="2206066" y="21589"/>
                  </a:lnTo>
                  <a:lnTo>
                    <a:pt x="2212289" y="25400"/>
                  </a:lnTo>
                  <a:lnTo>
                    <a:pt x="2218309" y="30479"/>
                  </a:lnTo>
                  <a:lnTo>
                    <a:pt x="2220239" y="31750"/>
                  </a:lnTo>
                  <a:lnTo>
                    <a:pt x="2199335" y="31750"/>
                  </a:lnTo>
                  <a:lnTo>
                    <a:pt x="2199601" y="33020"/>
                  </a:lnTo>
                  <a:close/>
                </a:path>
                <a:path w="2280284" h="895350">
                  <a:moveTo>
                    <a:pt x="80352" y="33020"/>
                  </a:moveTo>
                  <a:lnTo>
                    <a:pt x="80619" y="31750"/>
                  </a:lnTo>
                  <a:lnTo>
                    <a:pt x="82410" y="31750"/>
                  </a:lnTo>
                  <a:lnTo>
                    <a:pt x="80352" y="33020"/>
                  </a:lnTo>
                  <a:close/>
                </a:path>
                <a:path w="2280284" h="895350">
                  <a:moveTo>
                    <a:pt x="2210816" y="40639"/>
                  </a:moveTo>
                  <a:lnTo>
                    <a:pt x="2205050" y="35560"/>
                  </a:lnTo>
                  <a:lnTo>
                    <a:pt x="2205304" y="35560"/>
                  </a:lnTo>
                  <a:lnTo>
                    <a:pt x="2199335" y="31750"/>
                  </a:lnTo>
                  <a:lnTo>
                    <a:pt x="2220239" y="31750"/>
                  </a:lnTo>
                  <a:lnTo>
                    <a:pt x="2224100" y="34289"/>
                  </a:lnTo>
                  <a:lnTo>
                    <a:pt x="2229675" y="39370"/>
                  </a:lnTo>
                  <a:lnTo>
                    <a:pt x="2210574" y="39370"/>
                  </a:lnTo>
                  <a:lnTo>
                    <a:pt x="2210816" y="40639"/>
                  </a:lnTo>
                  <a:close/>
                </a:path>
                <a:path w="2280284" h="895350">
                  <a:moveTo>
                    <a:pt x="69138" y="40639"/>
                  </a:moveTo>
                  <a:lnTo>
                    <a:pt x="69380" y="39370"/>
                  </a:lnTo>
                  <a:lnTo>
                    <a:pt x="70580" y="39370"/>
                  </a:lnTo>
                  <a:lnTo>
                    <a:pt x="69138" y="40639"/>
                  </a:lnTo>
                  <a:close/>
                </a:path>
                <a:path w="2280284" h="895350">
                  <a:moveTo>
                    <a:pt x="2250338" y="86360"/>
                  </a:moveTo>
                  <a:lnTo>
                    <a:pt x="2246795" y="80010"/>
                  </a:lnTo>
                  <a:lnTo>
                    <a:pt x="2246960" y="80010"/>
                  </a:lnTo>
                  <a:lnTo>
                    <a:pt x="2243124" y="73660"/>
                  </a:lnTo>
                  <a:lnTo>
                    <a:pt x="2243302" y="73660"/>
                  </a:lnTo>
                  <a:lnTo>
                    <a:pt x="2239200" y="68579"/>
                  </a:lnTo>
                  <a:lnTo>
                    <a:pt x="2239378" y="68579"/>
                  </a:lnTo>
                  <a:lnTo>
                    <a:pt x="2235009" y="63500"/>
                  </a:lnTo>
                  <a:lnTo>
                    <a:pt x="2235212" y="63500"/>
                  </a:lnTo>
                  <a:lnTo>
                    <a:pt x="2230577" y="58420"/>
                  </a:lnTo>
                  <a:lnTo>
                    <a:pt x="2230780" y="58420"/>
                  </a:lnTo>
                  <a:lnTo>
                    <a:pt x="2225916" y="53339"/>
                  </a:lnTo>
                  <a:lnTo>
                    <a:pt x="2226132" y="53339"/>
                  </a:lnTo>
                  <a:lnTo>
                    <a:pt x="2221014" y="48260"/>
                  </a:lnTo>
                  <a:lnTo>
                    <a:pt x="2221242" y="48260"/>
                  </a:lnTo>
                  <a:lnTo>
                    <a:pt x="2215895" y="44450"/>
                  </a:lnTo>
                  <a:lnTo>
                    <a:pt x="2216137" y="44450"/>
                  </a:lnTo>
                  <a:lnTo>
                    <a:pt x="2210574" y="39370"/>
                  </a:lnTo>
                  <a:lnTo>
                    <a:pt x="2229675" y="39370"/>
                  </a:lnTo>
                  <a:lnTo>
                    <a:pt x="2257729" y="73660"/>
                  </a:lnTo>
                  <a:lnTo>
                    <a:pt x="2264138" y="85089"/>
                  </a:lnTo>
                  <a:lnTo>
                    <a:pt x="2250198" y="85089"/>
                  </a:lnTo>
                  <a:lnTo>
                    <a:pt x="2250338" y="86360"/>
                  </a:lnTo>
                  <a:close/>
                </a:path>
                <a:path w="2280284" h="895350">
                  <a:moveTo>
                    <a:pt x="29616" y="86360"/>
                  </a:moveTo>
                  <a:lnTo>
                    <a:pt x="29756" y="85089"/>
                  </a:lnTo>
                  <a:lnTo>
                    <a:pt x="30325" y="85089"/>
                  </a:lnTo>
                  <a:lnTo>
                    <a:pt x="29616" y="86360"/>
                  </a:lnTo>
                  <a:close/>
                </a:path>
                <a:path w="2280284" h="895350">
                  <a:moveTo>
                    <a:pt x="2260981" y="111760"/>
                  </a:moveTo>
                  <a:lnTo>
                    <a:pt x="2258656" y="104139"/>
                  </a:lnTo>
                  <a:lnTo>
                    <a:pt x="2256129" y="97789"/>
                  </a:lnTo>
                  <a:lnTo>
                    <a:pt x="2253310" y="91439"/>
                  </a:lnTo>
                  <a:lnTo>
                    <a:pt x="2253449" y="91439"/>
                  </a:lnTo>
                  <a:lnTo>
                    <a:pt x="2250198" y="85089"/>
                  </a:lnTo>
                  <a:lnTo>
                    <a:pt x="2264138" y="85089"/>
                  </a:lnTo>
                  <a:lnTo>
                    <a:pt x="2264816" y="86360"/>
                  </a:lnTo>
                  <a:lnTo>
                    <a:pt x="2267889" y="92710"/>
                  </a:lnTo>
                  <a:lnTo>
                    <a:pt x="2270645" y="100329"/>
                  </a:lnTo>
                  <a:lnTo>
                    <a:pt x="2273058" y="106679"/>
                  </a:lnTo>
                  <a:lnTo>
                    <a:pt x="2274093" y="110489"/>
                  </a:lnTo>
                  <a:lnTo>
                    <a:pt x="2260879" y="110489"/>
                  </a:lnTo>
                  <a:lnTo>
                    <a:pt x="2260981" y="111760"/>
                  </a:lnTo>
                  <a:close/>
                </a:path>
                <a:path w="2280284" h="895350">
                  <a:moveTo>
                    <a:pt x="18973" y="111760"/>
                  </a:moveTo>
                  <a:lnTo>
                    <a:pt x="19075" y="110489"/>
                  </a:lnTo>
                  <a:lnTo>
                    <a:pt x="19361" y="110489"/>
                  </a:lnTo>
                  <a:lnTo>
                    <a:pt x="18973" y="111760"/>
                  </a:lnTo>
                  <a:close/>
                </a:path>
                <a:path w="2280284" h="895350">
                  <a:moveTo>
                    <a:pt x="2265654" y="132079"/>
                  </a:moveTo>
                  <a:lnTo>
                    <a:pt x="2264371" y="124460"/>
                  </a:lnTo>
                  <a:lnTo>
                    <a:pt x="2262784" y="118110"/>
                  </a:lnTo>
                  <a:lnTo>
                    <a:pt x="2260879" y="110489"/>
                  </a:lnTo>
                  <a:lnTo>
                    <a:pt x="2274093" y="110489"/>
                  </a:lnTo>
                  <a:lnTo>
                    <a:pt x="2275128" y="114300"/>
                  </a:lnTo>
                  <a:lnTo>
                    <a:pt x="2276843" y="121920"/>
                  </a:lnTo>
                  <a:lnTo>
                    <a:pt x="2278189" y="129539"/>
                  </a:lnTo>
                  <a:lnTo>
                    <a:pt x="2278352" y="130810"/>
                  </a:lnTo>
                  <a:lnTo>
                    <a:pt x="2265616" y="130810"/>
                  </a:lnTo>
                  <a:lnTo>
                    <a:pt x="2265654" y="132079"/>
                  </a:lnTo>
                  <a:close/>
                </a:path>
                <a:path w="2280284" h="895350">
                  <a:moveTo>
                    <a:pt x="14300" y="132079"/>
                  </a:moveTo>
                  <a:lnTo>
                    <a:pt x="14338" y="130810"/>
                  </a:lnTo>
                  <a:lnTo>
                    <a:pt x="14516" y="130810"/>
                  </a:lnTo>
                  <a:lnTo>
                    <a:pt x="14300" y="132079"/>
                  </a:lnTo>
                  <a:close/>
                </a:path>
                <a:path w="2280284" h="895350">
                  <a:moveTo>
                    <a:pt x="2279764" y="749300"/>
                  </a:moveTo>
                  <a:lnTo>
                    <a:pt x="2267064" y="749300"/>
                  </a:lnTo>
                  <a:lnTo>
                    <a:pt x="2267254" y="741679"/>
                  </a:lnTo>
                  <a:lnTo>
                    <a:pt x="2267254" y="152400"/>
                  </a:lnTo>
                  <a:lnTo>
                    <a:pt x="2267064" y="146050"/>
                  </a:lnTo>
                  <a:lnTo>
                    <a:pt x="2266518" y="138429"/>
                  </a:lnTo>
                  <a:lnTo>
                    <a:pt x="2265616" y="130810"/>
                  </a:lnTo>
                  <a:lnTo>
                    <a:pt x="2278352" y="130810"/>
                  </a:lnTo>
                  <a:lnTo>
                    <a:pt x="2279167" y="137160"/>
                  </a:lnTo>
                  <a:lnTo>
                    <a:pt x="2279764" y="144779"/>
                  </a:lnTo>
                  <a:lnTo>
                    <a:pt x="2279954" y="152400"/>
                  </a:lnTo>
                  <a:lnTo>
                    <a:pt x="2279954" y="741679"/>
                  </a:lnTo>
                  <a:lnTo>
                    <a:pt x="2279764" y="749300"/>
                  </a:lnTo>
                  <a:close/>
                </a:path>
                <a:path w="2280284" h="895350">
                  <a:moveTo>
                    <a:pt x="12970" y="749300"/>
                  </a:moveTo>
                  <a:lnTo>
                    <a:pt x="12877" y="748029"/>
                  </a:lnTo>
                  <a:lnTo>
                    <a:pt x="12970" y="749300"/>
                  </a:lnTo>
                  <a:close/>
                </a:path>
                <a:path w="2280284" h="895350">
                  <a:moveTo>
                    <a:pt x="2275700" y="777239"/>
                  </a:moveTo>
                  <a:lnTo>
                    <a:pt x="2262784" y="777239"/>
                  </a:lnTo>
                  <a:lnTo>
                    <a:pt x="2264435" y="769620"/>
                  </a:lnTo>
                  <a:lnTo>
                    <a:pt x="2265654" y="763270"/>
                  </a:lnTo>
                  <a:lnTo>
                    <a:pt x="2266543" y="755650"/>
                  </a:lnTo>
                  <a:lnTo>
                    <a:pt x="2267077" y="748029"/>
                  </a:lnTo>
                  <a:lnTo>
                    <a:pt x="2267064" y="749300"/>
                  </a:lnTo>
                  <a:lnTo>
                    <a:pt x="2279764" y="749300"/>
                  </a:lnTo>
                  <a:lnTo>
                    <a:pt x="2279167" y="756920"/>
                  </a:lnTo>
                  <a:lnTo>
                    <a:pt x="2278189" y="764539"/>
                  </a:lnTo>
                  <a:lnTo>
                    <a:pt x="2276843" y="772160"/>
                  </a:lnTo>
                  <a:lnTo>
                    <a:pt x="2275700" y="777239"/>
                  </a:lnTo>
                  <a:close/>
                </a:path>
                <a:path w="2280284" h="895350">
                  <a:moveTo>
                    <a:pt x="17424" y="777239"/>
                  </a:moveTo>
                  <a:lnTo>
                    <a:pt x="17170" y="777239"/>
                  </a:lnTo>
                  <a:lnTo>
                    <a:pt x="17094" y="775970"/>
                  </a:lnTo>
                  <a:lnTo>
                    <a:pt x="17424" y="777239"/>
                  </a:lnTo>
                  <a:close/>
                </a:path>
                <a:path w="2280284" h="895350">
                  <a:moveTo>
                    <a:pt x="2186216" y="882650"/>
                  </a:moveTo>
                  <a:lnTo>
                    <a:pt x="2133549" y="882650"/>
                  </a:lnTo>
                  <a:lnTo>
                    <a:pt x="2141029" y="881380"/>
                  </a:lnTo>
                  <a:lnTo>
                    <a:pt x="2140712" y="881380"/>
                  </a:lnTo>
                  <a:lnTo>
                    <a:pt x="2148065" y="880110"/>
                  </a:lnTo>
                  <a:lnTo>
                    <a:pt x="2147760" y="880110"/>
                  </a:lnTo>
                  <a:lnTo>
                    <a:pt x="2154999" y="878839"/>
                  </a:lnTo>
                  <a:lnTo>
                    <a:pt x="2154694" y="878839"/>
                  </a:lnTo>
                  <a:lnTo>
                    <a:pt x="2161806" y="877569"/>
                  </a:lnTo>
                  <a:lnTo>
                    <a:pt x="2161501" y="877569"/>
                  </a:lnTo>
                  <a:lnTo>
                    <a:pt x="2168486" y="876300"/>
                  </a:lnTo>
                  <a:lnTo>
                    <a:pt x="2168182" y="876300"/>
                  </a:lnTo>
                  <a:lnTo>
                    <a:pt x="2175014" y="873760"/>
                  </a:lnTo>
                  <a:lnTo>
                    <a:pt x="2174722" y="873760"/>
                  </a:lnTo>
                  <a:lnTo>
                    <a:pt x="2181402" y="871219"/>
                  </a:lnTo>
                  <a:lnTo>
                    <a:pt x="2181123" y="871219"/>
                  </a:lnTo>
                  <a:lnTo>
                    <a:pt x="2187638" y="868680"/>
                  </a:lnTo>
                  <a:lnTo>
                    <a:pt x="2187359" y="868680"/>
                  </a:lnTo>
                  <a:lnTo>
                    <a:pt x="2193709" y="864869"/>
                  </a:lnTo>
                  <a:lnTo>
                    <a:pt x="2193429" y="864869"/>
                  </a:lnTo>
                  <a:lnTo>
                    <a:pt x="2199601" y="862330"/>
                  </a:lnTo>
                  <a:lnTo>
                    <a:pt x="2199335" y="862330"/>
                  </a:lnTo>
                  <a:lnTo>
                    <a:pt x="2205304" y="858519"/>
                  </a:lnTo>
                  <a:lnTo>
                    <a:pt x="2205050" y="858519"/>
                  </a:lnTo>
                  <a:lnTo>
                    <a:pt x="2210816" y="854710"/>
                  </a:lnTo>
                  <a:lnTo>
                    <a:pt x="2210574" y="854710"/>
                  </a:lnTo>
                  <a:lnTo>
                    <a:pt x="2216137" y="849630"/>
                  </a:lnTo>
                  <a:lnTo>
                    <a:pt x="2215895" y="849630"/>
                  </a:lnTo>
                  <a:lnTo>
                    <a:pt x="2221242" y="845819"/>
                  </a:lnTo>
                  <a:lnTo>
                    <a:pt x="2221014" y="845819"/>
                  </a:lnTo>
                  <a:lnTo>
                    <a:pt x="2226132" y="840739"/>
                  </a:lnTo>
                  <a:lnTo>
                    <a:pt x="2225916" y="840739"/>
                  </a:lnTo>
                  <a:lnTo>
                    <a:pt x="2230780" y="835660"/>
                  </a:lnTo>
                  <a:lnTo>
                    <a:pt x="2230577" y="835660"/>
                  </a:lnTo>
                  <a:lnTo>
                    <a:pt x="2235212" y="830580"/>
                  </a:lnTo>
                  <a:lnTo>
                    <a:pt x="2235009" y="830580"/>
                  </a:lnTo>
                  <a:lnTo>
                    <a:pt x="2239378" y="825500"/>
                  </a:lnTo>
                  <a:lnTo>
                    <a:pt x="2239200" y="825500"/>
                  </a:lnTo>
                  <a:lnTo>
                    <a:pt x="2243302" y="820419"/>
                  </a:lnTo>
                  <a:lnTo>
                    <a:pt x="2243124" y="820419"/>
                  </a:lnTo>
                  <a:lnTo>
                    <a:pt x="2246960" y="814069"/>
                  </a:lnTo>
                  <a:lnTo>
                    <a:pt x="2246795" y="814069"/>
                  </a:lnTo>
                  <a:lnTo>
                    <a:pt x="2250338" y="808989"/>
                  </a:lnTo>
                  <a:lnTo>
                    <a:pt x="2250198" y="808989"/>
                  </a:lnTo>
                  <a:lnTo>
                    <a:pt x="2253449" y="802639"/>
                  </a:lnTo>
                  <a:lnTo>
                    <a:pt x="2253310" y="802639"/>
                  </a:lnTo>
                  <a:lnTo>
                    <a:pt x="2256256" y="796289"/>
                  </a:lnTo>
                  <a:lnTo>
                    <a:pt x="2258771" y="789939"/>
                  </a:lnTo>
                  <a:lnTo>
                    <a:pt x="2260981" y="783589"/>
                  </a:lnTo>
                  <a:lnTo>
                    <a:pt x="2262860" y="775970"/>
                  </a:lnTo>
                  <a:lnTo>
                    <a:pt x="2262784" y="777239"/>
                  </a:lnTo>
                  <a:lnTo>
                    <a:pt x="2275700" y="777239"/>
                  </a:lnTo>
                  <a:lnTo>
                    <a:pt x="2275128" y="779779"/>
                  </a:lnTo>
                  <a:lnTo>
                    <a:pt x="2273058" y="787400"/>
                  </a:lnTo>
                  <a:lnTo>
                    <a:pt x="2270645" y="793750"/>
                  </a:lnTo>
                  <a:lnTo>
                    <a:pt x="2267889" y="801370"/>
                  </a:lnTo>
                  <a:lnTo>
                    <a:pt x="2244902" y="839469"/>
                  </a:lnTo>
                  <a:lnTo>
                    <a:pt x="2212289" y="868680"/>
                  </a:lnTo>
                  <a:lnTo>
                    <a:pt x="2193010" y="880110"/>
                  </a:lnTo>
                  <a:lnTo>
                    <a:pt x="2186216" y="882650"/>
                  </a:lnTo>
                  <a:close/>
                </a:path>
                <a:path w="2280284" h="895350">
                  <a:moveTo>
                    <a:pt x="2126538" y="895350"/>
                  </a:moveTo>
                  <a:lnTo>
                    <a:pt x="153415" y="895350"/>
                  </a:lnTo>
                  <a:lnTo>
                    <a:pt x="145605" y="894080"/>
                  </a:lnTo>
                  <a:lnTo>
                    <a:pt x="2134362" y="894080"/>
                  </a:lnTo>
                  <a:lnTo>
                    <a:pt x="2126538" y="895350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053723" y="3951731"/>
              <a:ext cx="928115" cy="755904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849112" y="3962399"/>
              <a:ext cx="918971" cy="755904"/>
            </a:xfrm>
            <a:prstGeom prst="rect">
              <a:avLst/>
            </a:prstGeom>
          </p:spPr>
        </p:pic>
      </p:grpSp>
      <p:grpSp>
        <p:nvGrpSpPr>
          <p:cNvPr id="39" name="object 39"/>
          <p:cNvGrpSpPr/>
          <p:nvPr/>
        </p:nvGrpSpPr>
        <p:grpSpPr>
          <a:xfrm>
            <a:off x="7327010" y="3907154"/>
            <a:ext cx="2188210" cy="895350"/>
            <a:chOff x="7327010" y="3907154"/>
            <a:chExt cx="2188210" cy="895350"/>
          </a:xfrm>
        </p:grpSpPr>
        <p:sp>
          <p:nvSpPr>
            <p:cNvPr id="40" name="object 40"/>
            <p:cNvSpPr/>
            <p:nvPr/>
          </p:nvSpPr>
          <p:spPr>
            <a:xfrm>
              <a:off x="7327010" y="3907154"/>
              <a:ext cx="2188210" cy="895350"/>
            </a:xfrm>
            <a:custGeom>
              <a:avLst/>
              <a:gdLst/>
              <a:ahLst/>
              <a:cxnLst/>
              <a:rect l="l" t="t" r="r" b="b"/>
              <a:pathLst>
                <a:path w="2188209" h="895350">
                  <a:moveTo>
                    <a:pt x="2049970" y="894079"/>
                  </a:moveTo>
                  <a:lnTo>
                    <a:pt x="137807" y="894079"/>
                  </a:lnTo>
                  <a:lnTo>
                    <a:pt x="115138" y="890270"/>
                  </a:lnTo>
                  <a:lnTo>
                    <a:pt x="73901" y="872489"/>
                  </a:lnTo>
                  <a:lnTo>
                    <a:pt x="39878" y="844550"/>
                  </a:lnTo>
                  <a:lnTo>
                    <a:pt x="15138" y="807720"/>
                  </a:lnTo>
                  <a:lnTo>
                    <a:pt x="9321" y="793750"/>
                  </a:lnTo>
                  <a:lnTo>
                    <a:pt x="6908" y="787400"/>
                  </a:lnTo>
                  <a:lnTo>
                    <a:pt x="203" y="749300"/>
                  </a:lnTo>
                  <a:lnTo>
                    <a:pt x="0" y="741679"/>
                  </a:lnTo>
                  <a:lnTo>
                    <a:pt x="0" y="152400"/>
                  </a:lnTo>
                  <a:lnTo>
                    <a:pt x="4838" y="114300"/>
                  </a:lnTo>
                  <a:lnTo>
                    <a:pt x="9321" y="100329"/>
                  </a:lnTo>
                  <a:lnTo>
                    <a:pt x="12065" y="92710"/>
                  </a:lnTo>
                  <a:lnTo>
                    <a:pt x="35052" y="54610"/>
                  </a:lnTo>
                  <a:lnTo>
                    <a:pt x="61658" y="30479"/>
                  </a:lnTo>
                  <a:lnTo>
                    <a:pt x="67678" y="25400"/>
                  </a:lnTo>
                  <a:lnTo>
                    <a:pt x="115138" y="3810"/>
                  </a:lnTo>
                  <a:lnTo>
                    <a:pt x="137807" y="0"/>
                  </a:lnTo>
                  <a:lnTo>
                    <a:pt x="2049970" y="0"/>
                  </a:lnTo>
                  <a:lnTo>
                    <a:pt x="2072640" y="3810"/>
                  </a:lnTo>
                  <a:lnTo>
                    <a:pt x="2087054" y="8889"/>
                  </a:lnTo>
                  <a:lnTo>
                    <a:pt x="2097430" y="12700"/>
                  </a:lnTo>
                  <a:lnTo>
                    <a:pt x="139255" y="12700"/>
                  </a:lnTo>
                  <a:lnTo>
                    <a:pt x="131889" y="13970"/>
                  </a:lnTo>
                  <a:lnTo>
                    <a:pt x="132207" y="13970"/>
                  </a:lnTo>
                  <a:lnTo>
                    <a:pt x="124955" y="15239"/>
                  </a:lnTo>
                  <a:lnTo>
                    <a:pt x="125272" y="15239"/>
                  </a:lnTo>
                  <a:lnTo>
                    <a:pt x="118148" y="16510"/>
                  </a:lnTo>
                  <a:lnTo>
                    <a:pt x="118452" y="16510"/>
                  </a:lnTo>
                  <a:lnTo>
                    <a:pt x="114966" y="17779"/>
                  </a:lnTo>
                  <a:lnTo>
                    <a:pt x="111772" y="17779"/>
                  </a:lnTo>
                  <a:lnTo>
                    <a:pt x="104940" y="20320"/>
                  </a:lnTo>
                  <a:lnTo>
                    <a:pt x="105232" y="20320"/>
                  </a:lnTo>
                  <a:lnTo>
                    <a:pt x="98552" y="22860"/>
                  </a:lnTo>
                  <a:lnTo>
                    <a:pt x="98844" y="22860"/>
                  </a:lnTo>
                  <a:lnTo>
                    <a:pt x="92316" y="25400"/>
                  </a:lnTo>
                  <a:lnTo>
                    <a:pt x="92595" y="25400"/>
                  </a:lnTo>
                  <a:lnTo>
                    <a:pt x="86258" y="29210"/>
                  </a:lnTo>
                  <a:lnTo>
                    <a:pt x="86525" y="29210"/>
                  </a:lnTo>
                  <a:lnTo>
                    <a:pt x="82418" y="31750"/>
                  </a:lnTo>
                  <a:lnTo>
                    <a:pt x="80632" y="31750"/>
                  </a:lnTo>
                  <a:lnTo>
                    <a:pt x="76146" y="35560"/>
                  </a:lnTo>
                  <a:lnTo>
                    <a:pt x="74904" y="35560"/>
                  </a:lnTo>
                  <a:lnTo>
                    <a:pt x="70580" y="39370"/>
                  </a:lnTo>
                  <a:lnTo>
                    <a:pt x="69380" y="39370"/>
                  </a:lnTo>
                  <a:lnTo>
                    <a:pt x="63830" y="44450"/>
                  </a:lnTo>
                  <a:lnTo>
                    <a:pt x="64058" y="44450"/>
                  </a:lnTo>
                  <a:lnTo>
                    <a:pt x="58724" y="48260"/>
                  </a:lnTo>
                  <a:lnTo>
                    <a:pt x="58940" y="48260"/>
                  </a:lnTo>
                  <a:lnTo>
                    <a:pt x="53835" y="53339"/>
                  </a:lnTo>
                  <a:lnTo>
                    <a:pt x="54051" y="53339"/>
                  </a:lnTo>
                  <a:lnTo>
                    <a:pt x="49174" y="58420"/>
                  </a:lnTo>
                  <a:lnTo>
                    <a:pt x="49377" y="58420"/>
                  </a:lnTo>
                  <a:lnTo>
                    <a:pt x="44754" y="63500"/>
                  </a:lnTo>
                  <a:lnTo>
                    <a:pt x="44945" y="63500"/>
                  </a:lnTo>
                  <a:lnTo>
                    <a:pt x="40576" y="68579"/>
                  </a:lnTo>
                  <a:lnTo>
                    <a:pt x="40767" y="68579"/>
                  </a:lnTo>
                  <a:lnTo>
                    <a:pt x="36664" y="73660"/>
                  </a:lnTo>
                  <a:lnTo>
                    <a:pt x="36830" y="73660"/>
                  </a:lnTo>
                  <a:lnTo>
                    <a:pt x="33007" y="80010"/>
                  </a:lnTo>
                  <a:lnTo>
                    <a:pt x="33159" y="80010"/>
                  </a:lnTo>
                  <a:lnTo>
                    <a:pt x="30325" y="85089"/>
                  </a:lnTo>
                  <a:lnTo>
                    <a:pt x="29768" y="85089"/>
                  </a:lnTo>
                  <a:lnTo>
                    <a:pt x="26517" y="91439"/>
                  </a:lnTo>
                  <a:lnTo>
                    <a:pt x="26657" y="91439"/>
                  </a:lnTo>
                  <a:lnTo>
                    <a:pt x="23698" y="97789"/>
                  </a:lnTo>
                  <a:lnTo>
                    <a:pt x="21196" y="104139"/>
                  </a:lnTo>
                  <a:lnTo>
                    <a:pt x="19371" y="110489"/>
                  </a:lnTo>
                  <a:lnTo>
                    <a:pt x="19075" y="110489"/>
                  </a:lnTo>
                  <a:lnTo>
                    <a:pt x="17094" y="118110"/>
                  </a:lnTo>
                  <a:lnTo>
                    <a:pt x="15532" y="124460"/>
                  </a:lnTo>
                  <a:lnTo>
                    <a:pt x="14516" y="130810"/>
                  </a:lnTo>
                  <a:lnTo>
                    <a:pt x="14350" y="130810"/>
                  </a:lnTo>
                  <a:lnTo>
                    <a:pt x="13411" y="138429"/>
                  </a:lnTo>
                  <a:lnTo>
                    <a:pt x="12890" y="146050"/>
                  </a:lnTo>
                  <a:lnTo>
                    <a:pt x="12700" y="152400"/>
                  </a:lnTo>
                  <a:lnTo>
                    <a:pt x="12700" y="741679"/>
                  </a:lnTo>
                  <a:lnTo>
                    <a:pt x="12858" y="748029"/>
                  </a:lnTo>
                  <a:lnTo>
                    <a:pt x="12973" y="749300"/>
                  </a:lnTo>
                  <a:lnTo>
                    <a:pt x="13449" y="755650"/>
                  </a:lnTo>
                  <a:lnTo>
                    <a:pt x="14350" y="763270"/>
                  </a:lnTo>
                  <a:lnTo>
                    <a:pt x="15595" y="769620"/>
                  </a:lnTo>
                  <a:lnTo>
                    <a:pt x="17170" y="777239"/>
                  </a:lnTo>
                  <a:lnTo>
                    <a:pt x="17424" y="777239"/>
                  </a:lnTo>
                  <a:lnTo>
                    <a:pt x="19075" y="783589"/>
                  </a:lnTo>
                  <a:lnTo>
                    <a:pt x="21297" y="789939"/>
                  </a:lnTo>
                  <a:lnTo>
                    <a:pt x="23825" y="796289"/>
                  </a:lnTo>
                  <a:lnTo>
                    <a:pt x="26657" y="802639"/>
                  </a:lnTo>
                  <a:lnTo>
                    <a:pt x="26517" y="802639"/>
                  </a:lnTo>
                  <a:lnTo>
                    <a:pt x="29768" y="808989"/>
                  </a:lnTo>
                  <a:lnTo>
                    <a:pt x="29616" y="808989"/>
                  </a:lnTo>
                  <a:lnTo>
                    <a:pt x="33159" y="814070"/>
                  </a:lnTo>
                  <a:lnTo>
                    <a:pt x="33007" y="814070"/>
                  </a:lnTo>
                  <a:lnTo>
                    <a:pt x="36830" y="820420"/>
                  </a:lnTo>
                  <a:lnTo>
                    <a:pt x="36664" y="820420"/>
                  </a:lnTo>
                  <a:lnTo>
                    <a:pt x="40767" y="825500"/>
                  </a:lnTo>
                  <a:lnTo>
                    <a:pt x="40576" y="825500"/>
                  </a:lnTo>
                  <a:lnTo>
                    <a:pt x="44945" y="830579"/>
                  </a:lnTo>
                  <a:lnTo>
                    <a:pt x="44754" y="830579"/>
                  </a:lnTo>
                  <a:lnTo>
                    <a:pt x="49377" y="835660"/>
                  </a:lnTo>
                  <a:lnTo>
                    <a:pt x="49174" y="835660"/>
                  </a:lnTo>
                  <a:lnTo>
                    <a:pt x="54051" y="840739"/>
                  </a:lnTo>
                  <a:lnTo>
                    <a:pt x="53835" y="840739"/>
                  </a:lnTo>
                  <a:lnTo>
                    <a:pt x="58940" y="845820"/>
                  </a:lnTo>
                  <a:lnTo>
                    <a:pt x="58724" y="845820"/>
                  </a:lnTo>
                  <a:lnTo>
                    <a:pt x="64058" y="849629"/>
                  </a:lnTo>
                  <a:lnTo>
                    <a:pt x="63830" y="849629"/>
                  </a:lnTo>
                  <a:lnTo>
                    <a:pt x="69380" y="854710"/>
                  </a:lnTo>
                  <a:lnTo>
                    <a:pt x="69138" y="854710"/>
                  </a:lnTo>
                  <a:lnTo>
                    <a:pt x="74904" y="858520"/>
                  </a:lnTo>
                  <a:lnTo>
                    <a:pt x="74650" y="858520"/>
                  </a:lnTo>
                  <a:lnTo>
                    <a:pt x="80632" y="862329"/>
                  </a:lnTo>
                  <a:lnTo>
                    <a:pt x="80365" y="862329"/>
                  </a:lnTo>
                  <a:lnTo>
                    <a:pt x="86525" y="864870"/>
                  </a:lnTo>
                  <a:lnTo>
                    <a:pt x="86258" y="864870"/>
                  </a:lnTo>
                  <a:lnTo>
                    <a:pt x="92595" y="868679"/>
                  </a:lnTo>
                  <a:lnTo>
                    <a:pt x="92316" y="868679"/>
                  </a:lnTo>
                  <a:lnTo>
                    <a:pt x="98844" y="871220"/>
                  </a:lnTo>
                  <a:lnTo>
                    <a:pt x="98552" y="871220"/>
                  </a:lnTo>
                  <a:lnTo>
                    <a:pt x="105232" y="873760"/>
                  </a:lnTo>
                  <a:lnTo>
                    <a:pt x="104940" y="873760"/>
                  </a:lnTo>
                  <a:lnTo>
                    <a:pt x="111772" y="876300"/>
                  </a:lnTo>
                  <a:lnTo>
                    <a:pt x="111480" y="876300"/>
                  </a:lnTo>
                  <a:lnTo>
                    <a:pt x="118452" y="877570"/>
                  </a:lnTo>
                  <a:lnTo>
                    <a:pt x="118148" y="877570"/>
                  </a:lnTo>
                  <a:lnTo>
                    <a:pt x="125272" y="878839"/>
                  </a:lnTo>
                  <a:lnTo>
                    <a:pt x="124955" y="878839"/>
                  </a:lnTo>
                  <a:lnTo>
                    <a:pt x="132207" y="880110"/>
                  </a:lnTo>
                  <a:lnTo>
                    <a:pt x="131889" y="880110"/>
                  </a:lnTo>
                  <a:lnTo>
                    <a:pt x="139255" y="881379"/>
                  </a:lnTo>
                  <a:lnTo>
                    <a:pt x="138938" y="881379"/>
                  </a:lnTo>
                  <a:lnTo>
                    <a:pt x="146405" y="882650"/>
                  </a:lnTo>
                  <a:lnTo>
                    <a:pt x="2094026" y="882650"/>
                  </a:lnTo>
                  <a:lnTo>
                    <a:pt x="2079929" y="887729"/>
                  </a:lnTo>
                  <a:lnTo>
                    <a:pt x="2072640" y="890270"/>
                  </a:lnTo>
                  <a:lnTo>
                    <a:pt x="2049970" y="894079"/>
                  </a:lnTo>
                  <a:close/>
                </a:path>
                <a:path w="2188209" h="895350">
                  <a:moveTo>
                    <a:pt x="2076310" y="19050"/>
                  </a:moveTo>
                  <a:lnTo>
                    <a:pt x="2069325" y="16510"/>
                  </a:lnTo>
                  <a:lnTo>
                    <a:pt x="2069630" y="16510"/>
                  </a:lnTo>
                  <a:lnTo>
                    <a:pt x="2062505" y="15239"/>
                  </a:lnTo>
                  <a:lnTo>
                    <a:pt x="2062822" y="15239"/>
                  </a:lnTo>
                  <a:lnTo>
                    <a:pt x="2055571" y="13970"/>
                  </a:lnTo>
                  <a:lnTo>
                    <a:pt x="2055888" y="13970"/>
                  </a:lnTo>
                  <a:lnTo>
                    <a:pt x="2048522" y="12700"/>
                  </a:lnTo>
                  <a:lnTo>
                    <a:pt x="2097430" y="12700"/>
                  </a:lnTo>
                  <a:lnTo>
                    <a:pt x="2100834" y="13970"/>
                  </a:lnTo>
                  <a:lnTo>
                    <a:pt x="2107450" y="17779"/>
                  </a:lnTo>
                  <a:lnTo>
                    <a:pt x="2076005" y="17779"/>
                  </a:lnTo>
                  <a:lnTo>
                    <a:pt x="2076310" y="19050"/>
                  </a:lnTo>
                  <a:close/>
                </a:path>
                <a:path w="2188209" h="895350">
                  <a:moveTo>
                    <a:pt x="111480" y="19050"/>
                  </a:moveTo>
                  <a:lnTo>
                    <a:pt x="111772" y="17779"/>
                  </a:lnTo>
                  <a:lnTo>
                    <a:pt x="114966" y="17779"/>
                  </a:lnTo>
                  <a:lnTo>
                    <a:pt x="111480" y="19050"/>
                  </a:lnTo>
                  <a:close/>
                </a:path>
                <a:path w="2188209" h="895350">
                  <a:moveTo>
                    <a:pt x="2107412" y="33020"/>
                  </a:moveTo>
                  <a:lnTo>
                    <a:pt x="2101253" y="29210"/>
                  </a:lnTo>
                  <a:lnTo>
                    <a:pt x="2101532" y="29210"/>
                  </a:lnTo>
                  <a:lnTo>
                    <a:pt x="2095182" y="25400"/>
                  </a:lnTo>
                  <a:lnTo>
                    <a:pt x="2095461" y="25400"/>
                  </a:lnTo>
                  <a:lnTo>
                    <a:pt x="2088946" y="22860"/>
                  </a:lnTo>
                  <a:lnTo>
                    <a:pt x="2089226" y="22860"/>
                  </a:lnTo>
                  <a:lnTo>
                    <a:pt x="2082546" y="20320"/>
                  </a:lnTo>
                  <a:lnTo>
                    <a:pt x="2082838" y="20320"/>
                  </a:lnTo>
                  <a:lnTo>
                    <a:pt x="2076005" y="17779"/>
                  </a:lnTo>
                  <a:lnTo>
                    <a:pt x="2107450" y="17779"/>
                  </a:lnTo>
                  <a:lnTo>
                    <a:pt x="2113876" y="21589"/>
                  </a:lnTo>
                  <a:lnTo>
                    <a:pt x="2120112" y="25400"/>
                  </a:lnTo>
                  <a:lnTo>
                    <a:pt x="2126119" y="30479"/>
                  </a:lnTo>
                  <a:lnTo>
                    <a:pt x="2128054" y="31750"/>
                  </a:lnTo>
                  <a:lnTo>
                    <a:pt x="2107158" y="31750"/>
                  </a:lnTo>
                  <a:lnTo>
                    <a:pt x="2107412" y="33020"/>
                  </a:lnTo>
                  <a:close/>
                </a:path>
                <a:path w="2188209" h="895350">
                  <a:moveTo>
                    <a:pt x="80365" y="33020"/>
                  </a:moveTo>
                  <a:lnTo>
                    <a:pt x="80632" y="31750"/>
                  </a:lnTo>
                  <a:lnTo>
                    <a:pt x="82418" y="31750"/>
                  </a:lnTo>
                  <a:lnTo>
                    <a:pt x="80365" y="33020"/>
                  </a:lnTo>
                  <a:close/>
                </a:path>
                <a:path w="2188209" h="895350">
                  <a:moveTo>
                    <a:pt x="2113127" y="36829"/>
                  </a:moveTo>
                  <a:lnTo>
                    <a:pt x="2107158" y="31750"/>
                  </a:lnTo>
                  <a:lnTo>
                    <a:pt x="2128054" y="31750"/>
                  </a:lnTo>
                  <a:lnTo>
                    <a:pt x="2131923" y="34289"/>
                  </a:lnTo>
                  <a:lnTo>
                    <a:pt x="2133314" y="35560"/>
                  </a:lnTo>
                  <a:lnTo>
                    <a:pt x="2112873" y="35560"/>
                  </a:lnTo>
                  <a:lnTo>
                    <a:pt x="2113127" y="36829"/>
                  </a:lnTo>
                  <a:close/>
                </a:path>
                <a:path w="2188209" h="895350">
                  <a:moveTo>
                    <a:pt x="74650" y="36829"/>
                  </a:moveTo>
                  <a:lnTo>
                    <a:pt x="74904" y="35560"/>
                  </a:lnTo>
                  <a:lnTo>
                    <a:pt x="76146" y="35560"/>
                  </a:lnTo>
                  <a:lnTo>
                    <a:pt x="74650" y="36829"/>
                  </a:lnTo>
                  <a:close/>
                </a:path>
                <a:path w="2188209" h="895350">
                  <a:moveTo>
                    <a:pt x="2118639" y="40639"/>
                  </a:moveTo>
                  <a:lnTo>
                    <a:pt x="2112873" y="35560"/>
                  </a:lnTo>
                  <a:lnTo>
                    <a:pt x="2133314" y="35560"/>
                  </a:lnTo>
                  <a:lnTo>
                    <a:pt x="2137486" y="39370"/>
                  </a:lnTo>
                  <a:lnTo>
                    <a:pt x="2118398" y="39370"/>
                  </a:lnTo>
                  <a:lnTo>
                    <a:pt x="2118639" y="40639"/>
                  </a:lnTo>
                  <a:close/>
                </a:path>
                <a:path w="2188209" h="895350">
                  <a:moveTo>
                    <a:pt x="69138" y="40639"/>
                  </a:moveTo>
                  <a:lnTo>
                    <a:pt x="69380" y="39370"/>
                  </a:lnTo>
                  <a:lnTo>
                    <a:pt x="70580" y="39370"/>
                  </a:lnTo>
                  <a:lnTo>
                    <a:pt x="69138" y="40639"/>
                  </a:lnTo>
                  <a:close/>
                </a:path>
                <a:path w="2188209" h="895350">
                  <a:moveTo>
                    <a:pt x="2158161" y="86360"/>
                  </a:moveTo>
                  <a:lnTo>
                    <a:pt x="2154618" y="80010"/>
                  </a:lnTo>
                  <a:lnTo>
                    <a:pt x="2154783" y="80010"/>
                  </a:lnTo>
                  <a:lnTo>
                    <a:pt x="2150948" y="73660"/>
                  </a:lnTo>
                  <a:lnTo>
                    <a:pt x="2151126" y="73660"/>
                  </a:lnTo>
                  <a:lnTo>
                    <a:pt x="2147023" y="68579"/>
                  </a:lnTo>
                  <a:lnTo>
                    <a:pt x="2147201" y="68579"/>
                  </a:lnTo>
                  <a:lnTo>
                    <a:pt x="2142832" y="63500"/>
                  </a:lnTo>
                  <a:lnTo>
                    <a:pt x="2143023" y="63500"/>
                  </a:lnTo>
                  <a:lnTo>
                    <a:pt x="2138400" y="58420"/>
                  </a:lnTo>
                  <a:lnTo>
                    <a:pt x="2138603" y="58420"/>
                  </a:lnTo>
                  <a:lnTo>
                    <a:pt x="2133739" y="53339"/>
                  </a:lnTo>
                  <a:lnTo>
                    <a:pt x="2133942" y="53339"/>
                  </a:lnTo>
                  <a:lnTo>
                    <a:pt x="2128837" y="48260"/>
                  </a:lnTo>
                  <a:lnTo>
                    <a:pt x="2129066" y="48260"/>
                  </a:lnTo>
                  <a:lnTo>
                    <a:pt x="2123719" y="44450"/>
                  </a:lnTo>
                  <a:lnTo>
                    <a:pt x="2123960" y="44450"/>
                  </a:lnTo>
                  <a:lnTo>
                    <a:pt x="2118398" y="39370"/>
                  </a:lnTo>
                  <a:lnTo>
                    <a:pt x="2137486" y="39370"/>
                  </a:lnTo>
                  <a:lnTo>
                    <a:pt x="2165553" y="73660"/>
                  </a:lnTo>
                  <a:lnTo>
                    <a:pt x="2171961" y="85089"/>
                  </a:lnTo>
                  <a:lnTo>
                    <a:pt x="2158009" y="85089"/>
                  </a:lnTo>
                  <a:lnTo>
                    <a:pt x="2158161" y="86360"/>
                  </a:lnTo>
                  <a:close/>
                </a:path>
                <a:path w="2188209" h="895350">
                  <a:moveTo>
                    <a:pt x="29616" y="86360"/>
                  </a:moveTo>
                  <a:lnTo>
                    <a:pt x="29768" y="85089"/>
                  </a:lnTo>
                  <a:lnTo>
                    <a:pt x="30325" y="85089"/>
                  </a:lnTo>
                  <a:lnTo>
                    <a:pt x="29616" y="86360"/>
                  </a:lnTo>
                  <a:close/>
                </a:path>
                <a:path w="2188209" h="895350">
                  <a:moveTo>
                    <a:pt x="2168791" y="111760"/>
                  </a:moveTo>
                  <a:lnTo>
                    <a:pt x="2166480" y="104139"/>
                  </a:lnTo>
                  <a:lnTo>
                    <a:pt x="2163953" y="97789"/>
                  </a:lnTo>
                  <a:lnTo>
                    <a:pt x="2161133" y="91439"/>
                  </a:lnTo>
                  <a:lnTo>
                    <a:pt x="2158009" y="85089"/>
                  </a:lnTo>
                  <a:lnTo>
                    <a:pt x="2171961" y="85089"/>
                  </a:lnTo>
                  <a:lnTo>
                    <a:pt x="2172639" y="86360"/>
                  </a:lnTo>
                  <a:lnTo>
                    <a:pt x="2175713" y="92710"/>
                  </a:lnTo>
                  <a:lnTo>
                    <a:pt x="2178469" y="100329"/>
                  </a:lnTo>
                  <a:lnTo>
                    <a:pt x="2180882" y="106679"/>
                  </a:lnTo>
                  <a:lnTo>
                    <a:pt x="2181917" y="110489"/>
                  </a:lnTo>
                  <a:lnTo>
                    <a:pt x="2168702" y="110489"/>
                  </a:lnTo>
                  <a:lnTo>
                    <a:pt x="2168791" y="111760"/>
                  </a:lnTo>
                  <a:close/>
                </a:path>
                <a:path w="2188209" h="895350">
                  <a:moveTo>
                    <a:pt x="18986" y="111760"/>
                  </a:moveTo>
                  <a:lnTo>
                    <a:pt x="19075" y="110489"/>
                  </a:lnTo>
                  <a:lnTo>
                    <a:pt x="19371" y="110489"/>
                  </a:lnTo>
                  <a:lnTo>
                    <a:pt x="18986" y="111760"/>
                  </a:lnTo>
                  <a:close/>
                </a:path>
                <a:path w="2188209" h="895350">
                  <a:moveTo>
                    <a:pt x="2173478" y="132079"/>
                  </a:moveTo>
                  <a:lnTo>
                    <a:pt x="2172182" y="124460"/>
                  </a:lnTo>
                  <a:lnTo>
                    <a:pt x="2170607" y="118110"/>
                  </a:lnTo>
                  <a:lnTo>
                    <a:pt x="2168702" y="110489"/>
                  </a:lnTo>
                  <a:lnTo>
                    <a:pt x="2181917" y="110489"/>
                  </a:lnTo>
                  <a:lnTo>
                    <a:pt x="2182952" y="114300"/>
                  </a:lnTo>
                  <a:lnTo>
                    <a:pt x="2184666" y="121920"/>
                  </a:lnTo>
                  <a:lnTo>
                    <a:pt x="2186012" y="129539"/>
                  </a:lnTo>
                  <a:lnTo>
                    <a:pt x="2186175" y="130810"/>
                  </a:lnTo>
                  <a:lnTo>
                    <a:pt x="2173427" y="130810"/>
                  </a:lnTo>
                  <a:lnTo>
                    <a:pt x="2173478" y="132079"/>
                  </a:lnTo>
                  <a:close/>
                </a:path>
                <a:path w="2188209" h="895350">
                  <a:moveTo>
                    <a:pt x="14300" y="132079"/>
                  </a:moveTo>
                  <a:lnTo>
                    <a:pt x="14350" y="130810"/>
                  </a:lnTo>
                  <a:lnTo>
                    <a:pt x="14516" y="130810"/>
                  </a:lnTo>
                  <a:lnTo>
                    <a:pt x="14300" y="132079"/>
                  </a:lnTo>
                  <a:close/>
                </a:path>
                <a:path w="2188209" h="895350">
                  <a:moveTo>
                    <a:pt x="2187575" y="749300"/>
                  </a:moveTo>
                  <a:lnTo>
                    <a:pt x="2174887" y="749300"/>
                  </a:lnTo>
                  <a:lnTo>
                    <a:pt x="2175078" y="741679"/>
                  </a:lnTo>
                  <a:lnTo>
                    <a:pt x="2175078" y="152400"/>
                  </a:lnTo>
                  <a:lnTo>
                    <a:pt x="2174887" y="146050"/>
                  </a:lnTo>
                  <a:lnTo>
                    <a:pt x="2174341" y="138429"/>
                  </a:lnTo>
                  <a:lnTo>
                    <a:pt x="2173427" y="130810"/>
                  </a:lnTo>
                  <a:lnTo>
                    <a:pt x="2186175" y="130810"/>
                  </a:lnTo>
                  <a:lnTo>
                    <a:pt x="2186990" y="137160"/>
                  </a:lnTo>
                  <a:lnTo>
                    <a:pt x="2187575" y="144779"/>
                  </a:lnTo>
                  <a:lnTo>
                    <a:pt x="2187778" y="152400"/>
                  </a:lnTo>
                  <a:lnTo>
                    <a:pt x="2187778" y="741679"/>
                  </a:lnTo>
                  <a:lnTo>
                    <a:pt x="2187575" y="749300"/>
                  </a:lnTo>
                  <a:close/>
                </a:path>
                <a:path w="2188209" h="895350">
                  <a:moveTo>
                    <a:pt x="12973" y="749300"/>
                  </a:moveTo>
                  <a:lnTo>
                    <a:pt x="12877" y="748029"/>
                  </a:lnTo>
                  <a:lnTo>
                    <a:pt x="12973" y="749300"/>
                  </a:lnTo>
                  <a:close/>
                </a:path>
                <a:path w="2188209" h="895350">
                  <a:moveTo>
                    <a:pt x="2183523" y="777239"/>
                  </a:moveTo>
                  <a:lnTo>
                    <a:pt x="2170607" y="777239"/>
                  </a:lnTo>
                  <a:lnTo>
                    <a:pt x="2172246" y="769620"/>
                  </a:lnTo>
                  <a:lnTo>
                    <a:pt x="2173478" y="763270"/>
                  </a:lnTo>
                  <a:lnTo>
                    <a:pt x="2174367" y="755650"/>
                  </a:lnTo>
                  <a:lnTo>
                    <a:pt x="2174900" y="748029"/>
                  </a:lnTo>
                  <a:lnTo>
                    <a:pt x="2174887" y="749300"/>
                  </a:lnTo>
                  <a:lnTo>
                    <a:pt x="2187575" y="749300"/>
                  </a:lnTo>
                  <a:lnTo>
                    <a:pt x="2186990" y="756920"/>
                  </a:lnTo>
                  <a:lnTo>
                    <a:pt x="2186012" y="764539"/>
                  </a:lnTo>
                  <a:lnTo>
                    <a:pt x="2184666" y="772160"/>
                  </a:lnTo>
                  <a:lnTo>
                    <a:pt x="2183523" y="777239"/>
                  </a:lnTo>
                  <a:close/>
                </a:path>
                <a:path w="2188209" h="895350">
                  <a:moveTo>
                    <a:pt x="17424" y="777239"/>
                  </a:moveTo>
                  <a:lnTo>
                    <a:pt x="17170" y="777239"/>
                  </a:lnTo>
                  <a:lnTo>
                    <a:pt x="17094" y="775970"/>
                  </a:lnTo>
                  <a:lnTo>
                    <a:pt x="17424" y="777239"/>
                  </a:lnTo>
                  <a:close/>
                </a:path>
                <a:path w="2188209" h="895350">
                  <a:moveTo>
                    <a:pt x="2094026" y="882650"/>
                  </a:moveTo>
                  <a:lnTo>
                    <a:pt x="2041372" y="882650"/>
                  </a:lnTo>
                  <a:lnTo>
                    <a:pt x="2048852" y="881379"/>
                  </a:lnTo>
                  <a:lnTo>
                    <a:pt x="2048522" y="881379"/>
                  </a:lnTo>
                  <a:lnTo>
                    <a:pt x="2055888" y="880110"/>
                  </a:lnTo>
                  <a:lnTo>
                    <a:pt x="2055571" y="880110"/>
                  </a:lnTo>
                  <a:lnTo>
                    <a:pt x="2062822" y="878839"/>
                  </a:lnTo>
                  <a:lnTo>
                    <a:pt x="2062505" y="878839"/>
                  </a:lnTo>
                  <a:lnTo>
                    <a:pt x="2069630" y="877570"/>
                  </a:lnTo>
                  <a:lnTo>
                    <a:pt x="2069325" y="877570"/>
                  </a:lnTo>
                  <a:lnTo>
                    <a:pt x="2076310" y="876300"/>
                  </a:lnTo>
                  <a:lnTo>
                    <a:pt x="2076005" y="876300"/>
                  </a:lnTo>
                  <a:lnTo>
                    <a:pt x="2082838" y="873760"/>
                  </a:lnTo>
                  <a:lnTo>
                    <a:pt x="2082546" y="873760"/>
                  </a:lnTo>
                  <a:lnTo>
                    <a:pt x="2089226" y="871220"/>
                  </a:lnTo>
                  <a:lnTo>
                    <a:pt x="2088946" y="871220"/>
                  </a:lnTo>
                  <a:lnTo>
                    <a:pt x="2095461" y="868679"/>
                  </a:lnTo>
                  <a:lnTo>
                    <a:pt x="2095182" y="868679"/>
                  </a:lnTo>
                  <a:lnTo>
                    <a:pt x="2101532" y="864870"/>
                  </a:lnTo>
                  <a:lnTo>
                    <a:pt x="2101253" y="864870"/>
                  </a:lnTo>
                  <a:lnTo>
                    <a:pt x="2107412" y="862329"/>
                  </a:lnTo>
                  <a:lnTo>
                    <a:pt x="2107158" y="862329"/>
                  </a:lnTo>
                  <a:lnTo>
                    <a:pt x="2113127" y="858520"/>
                  </a:lnTo>
                  <a:lnTo>
                    <a:pt x="2112873" y="858520"/>
                  </a:lnTo>
                  <a:lnTo>
                    <a:pt x="2118639" y="854710"/>
                  </a:lnTo>
                  <a:lnTo>
                    <a:pt x="2118398" y="854710"/>
                  </a:lnTo>
                  <a:lnTo>
                    <a:pt x="2123960" y="849629"/>
                  </a:lnTo>
                  <a:lnTo>
                    <a:pt x="2123719" y="849629"/>
                  </a:lnTo>
                  <a:lnTo>
                    <a:pt x="2129066" y="845820"/>
                  </a:lnTo>
                  <a:lnTo>
                    <a:pt x="2128837" y="845820"/>
                  </a:lnTo>
                  <a:lnTo>
                    <a:pt x="2133942" y="840739"/>
                  </a:lnTo>
                  <a:lnTo>
                    <a:pt x="2133739" y="840739"/>
                  </a:lnTo>
                  <a:lnTo>
                    <a:pt x="2138603" y="835660"/>
                  </a:lnTo>
                  <a:lnTo>
                    <a:pt x="2138400" y="835660"/>
                  </a:lnTo>
                  <a:lnTo>
                    <a:pt x="2143023" y="830579"/>
                  </a:lnTo>
                  <a:lnTo>
                    <a:pt x="2142832" y="830579"/>
                  </a:lnTo>
                  <a:lnTo>
                    <a:pt x="2147201" y="825500"/>
                  </a:lnTo>
                  <a:lnTo>
                    <a:pt x="2147023" y="825500"/>
                  </a:lnTo>
                  <a:lnTo>
                    <a:pt x="2151126" y="820420"/>
                  </a:lnTo>
                  <a:lnTo>
                    <a:pt x="2150948" y="820420"/>
                  </a:lnTo>
                  <a:lnTo>
                    <a:pt x="2154783" y="814070"/>
                  </a:lnTo>
                  <a:lnTo>
                    <a:pt x="2154618" y="814070"/>
                  </a:lnTo>
                  <a:lnTo>
                    <a:pt x="2158161" y="808989"/>
                  </a:lnTo>
                  <a:lnTo>
                    <a:pt x="2158009" y="808989"/>
                  </a:lnTo>
                  <a:lnTo>
                    <a:pt x="2161260" y="802639"/>
                  </a:lnTo>
                  <a:lnTo>
                    <a:pt x="2164080" y="796289"/>
                  </a:lnTo>
                  <a:lnTo>
                    <a:pt x="2166594" y="789939"/>
                  </a:lnTo>
                  <a:lnTo>
                    <a:pt x="2168791" y="783589"/>
                  </a:lnTo>
                  <a:lnTo>
                    <a:pt x="2170684" y="775970"/>
                  </a:lnTo>
                  <a:lnTo>
                    <a:pt x="2170607" y="777239"/>
                  </a:lnTo>
                  <a:lnTo>
                    <a:pt x="2183523" y="777239"/>
                  </a:lnTo>
                  <a:lnTo>
                    <a:pt x="2182952" y="779779"/>
                  </a:lnTo>
                  <a:lnTo>
                    <a:pt x="2180882" y="787400"/>
                  </a:lnTo>
                  <a:lnTo>
                    <a:pt x="2178469" y="793750"/>
                  </a:lnTo>
                  <a:lnTo>
                    <a:pt x="2175713" y="801370"/>
                  </a:lnTo>
                  <a:lnTo>
                    <a:pt x="2152726" y="839470"/>
                  </a:lnTo>
                  <a:lnTo>
                    <a:pt x="2120112" y="868679"/>
                  </a:lnTo>
                  <a:lnTo>
                    <a:pt x="2100834" y="880110"/>
                  </a:lnTo>
                  <a:lnTo>
                    <a:pt x="2094026" y="882650"/>
                  </a:lnTo>
                  <a:close/>
                </a:path>
                <a:path w="2188209" h="895350">
                  <a:moveTo>
                    <a:pt x="2034362" y="895350"/>
                  </a:moveTo>
                  <a:lnTo>
                    <a:pt x="153416" y="895350"/>
                  </a:lnTo>
                  <a:lnTo>
                    <a:pt x="145605" y="894079"/>
                  </a:lnTo>
                  <a:lnTo>
                    <a:pt x="2042172" y="894079"/>
                  </a:lnTo>
                  <a:lnTo>
                    <a:pt x="2034362" y="895350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476883" y="3980687"/>
              <a:ext cx="928116" cy="755904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272271" y="3991355"/>
              <a:ext cx="918972" cy="755904"/>
            </a:xfrm>
            <a:prstGeom prst="rect">
              <a:avLst/>
            </a:prstGeom>
          </p:spPr>
        </p:pic>
      </p:grpSp>
      <p:grpSp>
        <p:nvGrpSpPr>
          <p:cNvPr id="43" name="object 43"/>
          <p:cNvGrpSpPr/>
          <p:nvPr/>
        </p:nvGrpSpPr>
        <p:grpSpPr>
          <a:xfrm>
            <a:off x="4867275" y="5004879"/>
            <a:ext cx="2280285" cy="894080"/>
            <a:chOff x="4867275" y="5004879"/>
            <a:chExt cx="2280285" cy="894080"/>
          </a:xfrm>
        </p:grpSpPr>
        <p:sp>
          <p:nvSpPr>
            <p:cNvPr id="44" name="object 44"/>
            <p:cNvSpPr/>
            <p:nvPr/>
          </p:nvSpPr>
          <p:spPr>
            <a:xfrm>
              <a:off x="4867275" y="5004879"/>
              <a:ext cx="2280285" cy="894080"/>
            </a:xfrm>
            <a:custGeom>
              <a:avLst/>
              <a:gdLst/>
              <a:ahLst/>
              <a:cxnLst/>
              <a:rect l="l" t="t" r="r" b="b"/>
              <a:pathLst>
                <a:path w="2280284" h="894078">
                  <a:moveTo>
                    <a:pt x="2150097" y="892810"/>
                  </a:moveTo>
                  <a:lnTo>
                    <a:pt x="130022" y="892810"/>
                  </a:lnTo>
                  <a:lnTo>
                    <a:pt x="122466" y="891539"/>
                  </a:lnTo>
                  <a:lnTo>
                    <a:pt x="115049" y="889000"/>
                  </a:lnTo>
                  <a:lnTo>
                    <a:pt x="107759" y="887730"/>
                  </a:lnTo>
                  <a:lnTo>
                    <a:pt x="93662" y="882650"/>
                  </a:lnTo>
                  <a:lnTo>
                    <a:pt x="86867" y="878839"/>
                  </a:lnTo>
                  <a:lnTo>
                    <a:pt x="80263" y="875030"/>
                  </a:lnTo>
                  <a:lnTo>
                    <a:pt x="73837" y="872489"/>
                  </a:lnTo>
                  <a:lnTo>
                    <a:pt x="67614" y="867410"/>
                  </a:lnTo>
                  <a:lnTo>
                    <a:pt x="61595" y="863600"/>
                  </a:lnTo>
                  <a:lnTo>
                    <a:pt x="55803" y="858519"/>
                  </a:lnTo>
                  <a:lnTo>
                    <a:pt x="50241" y="854710"/>
                  </a:lnTo>
                  <a:lnTo>
                    <a:pt x="44919" y="849630"/>
                  </a:lnTo>
                  <a:lnTo>
                    <a:pt x="39839" y="844550"/>
                  </a:lnTo>
                  <a:lnTo>
                    <a:pt x="35026" y="838200"/>
                  </a:lnTo>
                  <a:lnTo>
                    <a:pt x="30467" y="833119"/>
                  </a:lnTo>
                  <a:lnTo>
                    <a:pt x="12052" y="800100"/>
                  </a:lnTo>
                  <a:lnTo>
                    <a:pt x="9309" y="793750"/>
                  </a:lnTo>
                  <a:lnTo>
                    <a:pt x="203" y="749300"/>
                  </a:lnTo>
                  <a:lnTo>
                    <a:pt x="0" y="740410"/>
                  </a:lnTo>
                  <a:lnTo>
                    <a:pt x="0" y="152400"/>
                  </a:lnTo>
                  <a:lnTo>
                    <a:pt x="4825" y="114300"/>
                  </a:lnTo>
                  <a:lnTo>
                    <a:pt x="9309" y="100329"/>
                  </a:lnTo>
                  <a:lnTo>
                    <a:pt x="12052" y="92710"/>
                  </a:lnTo>
                  <a:lnTo>
                    <a:pt x="35026" y="54610"/>
                  </a:lnTo>
                  <a:lnTo>
                    <a:pt x="67614" y="25400"/>
                  </a:lnTo>
                  <a:lnTo>
                    <a:pt x="115049" y="3810"/>
                  </a:lnTo>
                  <a:lnTo>
                    <a:pt x="137693" y="0"/>
                  </a:lnTo>
                  <a:lnTo>
                    <a:pt x="2142413" y="0"/>
                  </a:lnTo>
                  <a:lnTo>
                    <a:pt x="2165070" y="3810"/>
                  </a:lnTo>
                  <a:lnTo>
                    <a:pt x="2179485" y="8889"/>
                  </a:lnTo>
                  <a:lnTo>
                    <a:pt x="2186444" y="11429"/>
                  </a:lnTo>
                  <a:lnTo>
                    <a:pt x="153530" y="11429"/>
                  </a:lnTo>
                  <a:lnTo>
                    <a:pt x="145961" y="12700"/>
                  </a:lnTo>
                  <a:lnTo>
                    <a:pt x="139141" y="12700"/>
                  </a:lnTo>
                  <a:lnTo>
                    <a:pt x="131775" y="13970"/>
                  </a:lnTo>
                  <a:lnTo>
                    <a:pt x="132092" y="13970"/>
                  </a:lnTo>
                  <a:lnTo>
                    <a:pt x="124853" y="15239"/>
                  </a:lnTo>
                  <a:lnTo>
                    <a:pt x="125171" y="15239"/>
                  </a:lnTo>
                  <a:lnTo>
                    <a:pt x="118059" y="16510"/>
                  </a:lnTo>
                  <a:lnTo>
                    <a:pt x="118363" y="16510"/>
                  </a:lnTo>
                  <a:lnTo>
                    <a:pt x="114871" y="17779"/>
                  </a:lnTo>
                  <a:lnTo>
                    <a:pt x="111683" y="17779"/>
                  </a:lnTo>
                  <a:lnTo>
                    <a:pt x="104851" y="20320"/>
                  </a:lnTo>
                  <a:lnTo>
                    <a:pt x="105143" y="20320"/>
                  </a:lnTo>
                  <a:lnTo>
                    <a:pt x="98475" y="22860"/>
                  </a:lnTo>
                  <a:lnTo>
                    <a:pt x="98755" y="22860"/>
                  </a:lnTo>
                  <a:lnTo>
                    <a:pt x="92240" y="25400"/>
                  </a:lnTo>
                  <a:lnTo>
                    <a:pt x="92519" y="25400"/>
                  </a:lnTo>
                  <a:lnTo>
                    <a:pt x="86182" y="29210"/>
                  </a:lnTo>
                  <a:lnTo>
                    <a:pt x="86461" y="29210"/>
                  </a:lnTo>
                  <a:lnTo>
                    <a:pt x="82355" y="31750"/>
                  </a:lnTo>
                  <a:lnTo>
                    <a:pt x="80556" y="31750"/>
                  </a:lnTo>
                  <a:lnTo>
                    <a:pt x="74599" y="35560"/>
                  </a:lnTo>
                  <a:lnTo>
                    <a:pt x="74853" y="35560"/>
                  </a:lnTo>
                  <a:lnTo>
                    <a:pt x="70529" y="39370"/>
                  </a:lnTo>
                  <a:lnTo>
                    <a:pt x="69329" y="39370"/>
                  </a:lnTo>
                  <a:lnTo>
                    <a:pt x="63779" y="44450"/>
                  </a:lnTo>
                  <a:lnTo>
                    <a:pt x="64008" y="44450"/>
                  </a:lnTo>
                  <a:lnTo>
                    <a:pt x="58674" y="48260"/>
                  </a:lnTo>
                  <a:lnTo>
                    <a:pt x="58902" y="48260"/>
                  </a:lnTo>
                  <a:lnTo>
                    <a:pt x="53797" y="53339"/>
                  </a:lnTo>
                  <a:lnTo>
                    <a:pt x="54013" y="53339"/>
                  </a:lnTo>
                  <a:lnTo>
                    <a:pt x="49136" y="58420"/>
                  </a:lnTo>
                  <a:lnTo>
                    <a:pt x="49339" y="58420"/>
                  </a:lnTo>
                  <a:lnTo>
                    <a:pt x="44716" y="63500"/>
                  </a:lnTo>
                  <a:lnTo>
                    <a:pt x="44919" y="63500"/>
                  </a:lnTo>
                  <a:lnTo>
                    <a:pt x="40551" y="68579"/>
                  </a:lnTo>
                  <a:lnTo>
                    <a:pt x="40728" y="68579"/>
                  </a:lnTo>
                  <a:lnTo>
                    <a:pt x="36639" y="73660"/>
                  </a:lnTo>
                  <a:lnTo>
                    <a:pt x="36804" y="73660"/>
                  </a:lnTo>
                  <a:lnTo>
                    <a:pt x="32981" y="80010"/>
                  </a:lnTo>
                  <a:lnTo>
                    <a:pt x="33134" y="80010"/>
                  </a:lnTo>
                  <a:lnTo>
                    <a:pt x="30309" y="85089"/>
                  </a:lnTo>
                  <a:lnTo>
                    <a:pt x="29743" y="85089"/>
                  </a:lnTo>
                  <a:lnTo>
                    <a:pt x="26504" y="91439"/>
                  </a:lnTo>
                  <a:lnTo>
                    <a:pt x="23685" y="97789"/>
                  </a:lnTo>
                  <a:lnTo>
                    <a:pt x="21183" y="104139"/>
                  </a:lnTo>
                  <a:lnTo>
                    <a:pt x="18973" y="110489"/>
                  </a:lnTo>
                  <a:lnTo>
                    <a:pt x="17411" y="116839"/>
                  </a:lnTo>
                  <a:lnTo>
                    <a:pt x="17170" y="116839"/>
                  </a:lnTo>
                  <a:lnTo>
                    <a:pt x="15519" y="124460"/>
                  </a:lnTo>
                  <a:lnTo>
                    <a:pt x="14513" y="130810"/>
                  </a:lnTo>
                  <a:lnTo>
                    <a:pt x="14338" y="130810"/>
                  </a:lnTo>
                  <a:lnTo>
                    <a:pt x="13411" y="138429"/>
                  </a:lnTo>
                  <a:lnTo>
                    <a:pt x="12970" y="144779"/>
                  </a:lnTo>
                  <a:lnTo>
                    <a:pt x="12700" y="152400"/>
                  </a:lnTo>
                  <a:lnTo>
                    <a:pt x="12700" y="740410"/>
                  </a:lnTo>
                  <a:lnTo>
                    <a:pt x="12890" y="748029"/>
                  </a:lnTo>
                  <a:lnTo>
                    <a:pt x="13436" y="755650"/>
                  </a:lnTo>
                  <a:lnTo>
                    <a:pt x="14338" y="762000"/>
                  </a:lnTo>
                  <a:lnTo>
                    <a:pt x="15582" y="769620"/>
                  </a:lnTo>
                  <a:lnTo>
                    <a:pt x="17170" y="775970"/>
                  </a:lnTo>
                  <a:lnTo>
                    <a:pt x="19062" y="782320"/>
                  </a:lnTo>
                  <a:lnTo>
                    <a:pt x="21285" y="789939"/>
                  </a:lnTo>
                  <a:lnTo>
                    <a:pt x="21621" y="789939"/>
                  </a:lnTo>
                  <a:lnTo>
                    <a:pt x="23812" y="796289"/>
                  </a:lnTo>
                  <a:lnTo>
                    <a:pt x="24274" y="796289"/>
                  </a:lnTo>
                  <a:lnTo>
                    <a:pt x="26631" y="801370"/>
                  </a:lnTo>
                  <a:lnTo>
                    <a:pt x="29743" y="807720"/>
                  </a:lnTo>
                  <a:lnTo>
                    <a:pt x="29603" y="807720"/>
                  </a:lnTo>
                  <a:lnTo>
                    <a:pt x="33134" y="814069"/>
                  </a:lnTo>
                  <a:lnTo>
                    <a:pt x="32981" y="814069"/>
                  </a:lnTo>
                  <a:lnTo>
                    <a:pt x="36804" y="819150"/>
                  </a:lnTo>
                  <a:lnTo>
                    <a:pt x="36639" y="819150"/>
                  </a:lnTo>
                  <a:lnTo>
                    <a:pt x="40728" y="825500"/>
                  </a:lnTo>
                  <a:lnTo>
                    <a:pt x="41424" y="825500"/>
                  </a:lnTo>
                  <a:lnTo>
                    <a:pt x="44919" y="830580"/>
                  </a:lnTo>
                  <a:lnTo>
                    <a:pt x="44716" y="830580"/>
                  </a:lnTo>
                  <a:lnTo>
                    <a:pt x="49339" y="835660"/>
                  </a:lnTo>
                  <a:lnTo>
                    <a:pt x="49136" y="835660"/>
                  </a:lnTo>
                  <a:lnTo>
                    <a:pt x="54013" y="840739"/>
                  </a:lnTo>
                  <a:lnTo>
                    <a:pt x="53797" y="840739"/>
                  </a:lnTo>
                  <a:lnTo>
                    <a:pt x="58902" y="844550"/>
                  </a:lnTo>
                  <a:lnTo>
                    <a:pt x="58674" y="844550"/>
                  </a:lnTo>
                  <a:lnTo>
                    <a:pt x="64008" y="849630"/>
                  </a:lnTo>
                  <a:lnTo>
                    <a:pt x="63779" y="849630"/>
                  </a:lnTo>
                  <a:lnTo>
                    <a:pt x="69329" y="853439"/>
                  </a:lnTo>
                  <a:lnTo>
                    <a:pt x="69087" y="853439"/>
                  </a:lnTo>
                  <a:lnTo>
                    <a:pt x="74853" y="857250"/>
                  </a:lnTo>
                  <a:lnTo>
                    <a:pt x="74599" y="857250"/>
                  </a:lnTo>
                  <a:lnTo>
                    <a:pt x="80556" y="861060"/>
                  </a:lnTo>
                  <a:lnTo>
                    <a:pt x="80302" y="861060"/>
                  </a:lnTo>
                  <a:lnTo>
                    <a:pt x="86461" y="864869"/>
                  </a:lnTo>
                  <a:lnTo>
                    <a:pt x="86182" y="864869"/>
                  </a:lnTo>
                  <a:lnTo>
                    <a:pt x="92519" y="867410"/>
                  </a:lnTo>
                  <a:lnTo>
                    <a:pt x="92240" y="867410"/>
                  </a:lnTo>
                  <a:lnTo>
                    <a:pt x="98755" y="869950"/>
                  </a:lnTo>
                  <a:lnTo>
                    <a:pt x="98475" y="869950"/>
                  </a:lnTo>
                  <a:lnTo>
                    <a:pt x="105143" y="872489"/>
                  </a:lnTo>
                  <a:lnTo>
                    <a:pt x="104851" y="872489"/>
                  </a:lnTo>
                  <a:lnTo>
                    <a:pt x="111683" y="875030"/>
                  </a:lnTo>
                  <a:lnTo>
                    <a:pt x="111378" y="875030"/>
                  </a:lnTo>
                  <a:lnTo>
                    <a:pt x="118363" y="877569"/>
                  </a:lnTo>
                  <a:lnTo>
                    <a:pt x="118059" y="877569"/>
                  </a:lnTo>
                  <a:lnTo>
                    <a:pt x="125171" y="878839"/>
                  </a:lnTo>
                  <a:lnTo>
                    <a:pt x="124853" y="878839"/>
                  </a:lnTo>
                  <a:lnTo>
                    <a:pt x="132092" y="880110"/>
                  </a:lnTo>
                  <a:lnTo>
                    <a:pt x="131775" y="880110"/>
                  </a:lnTo>
                  <a:lnTo>
                    <a:pt x="139141" y="881380"/>
                  </a:lnTo>
                  <a:lnTo>
                    <a:pt x="2188709" y="881380"/>
                  </a:lnTo>
                  <a:lnTo>
                    <a:pt x="2186444" y="882650"/>
                  </a:lnTo>
                  <a:lnTo>
                    <a:pt x="2172347" y="887730"/>
                  </a:lnTo>
                  <a:lnTo>
                    <a:pt x="2165070" y="889000"/>
                  </a:lnTo>
                  <a:lnTo>
                    <a:pt x="2157653" y="891539"/>
                  </a:lnTo>
                  <a:lnTo>
                    <a:pt x="2150097" y="892810"/>
                  </a:lnTo>
                  <a:close/>
                </a:path>
                <a:path w="2280284" h="894078">
                  <a:moveTo>
                    <a:pt x="2126742" y="12700"/>
                  </a:moveTo>
                  <a:lnTo>
                    <a:pt x="153365" y="12700"/>
                  </a:lnTo>
                  <a:lnTo>
                    <a:pt x="153530" y="11429"/>
                  </a:lnTo>
                  <a:lnTo>
                    <a:pt x="2126589" y="11429"/>
                  </a:lnTo>
                  <a:lnTo>
                    <a:pt x="2126742" y="12700"/>
                  </a:lnTo>
                  <a:close/>
                </a:path>
                <a:path w="2280284" h="894078">
                  <a:moveTo>
                    <a:pt x="2168728" y="19050"/>
                  </a:moveTo>
                  <a:lnTo>
                    <a:pt x="2161755" y="16510"/>
                  </a:lnTo>
                  <a:lnTo>
                    <a:pt x="2162060" y="16510"/>
                  </a:lnTo>
                  <a:lnTo>
                    <a:pt x="2154948" y="15239"/>
                  </a:lnTo>
                  <a:lnTo>
                    <a:pt x="2155266" y="15239"/>
                  </a:lnTo>
                  <a:lnTo>
                    <a:pt x="2148014" y="13970"/>
                  </a:lnTo>
                  <a:lnTo>
                    <a:pt x="2148331" y="13970"/>
                  </a:lnTo>
                  <a:lnTo>
                    <a:pt x="2140978" y="12700"/>
                  </a:lnTo>
                  <a:lnTo>
                    <a:pt x="2134146" y="12700"/>
                  </a:lnTo>
                  <a:lnTo>
                    <a:pt x="2126589" y="11429"/>
                  </a:lnTo>
                  <a:lnTo>
                    <a:pt x="2186444" y="11429"/>
                  </a:lnTo>
                  <a:lnTo>
                    <a:pt x="2193239" y="13970"/>
                  </a:lnTo>
                  <a:lnTo>
                    <a:pt x="2199855" y="17779"/>
                  </a:lnTo>
                  <a:lnTo>
                    <a:pt x="2168436" y="17779"/>
                  </a:lnTo>
                  <a:lnTo>
                    <a:pt x="2168728" y="19050"/>
                  </a:lnTo>
                  <a:close/>
                </a:path>
                <a:path w="2280284" h="894078">
                  <a:moveTo>
                    <a:pt x="111378" y="19050"/>
                  </a:moveTo>
                  <a:lnTo>
                    <a:pt x="111683" y="17779"/>
                  </a:lnTo>
                  <a:lnTo>
                    <a:pt x="114871" y="17779"/>
                  </a:lnTo>
                  <a:lnTo>
                    <a:pt x="111378" y="19050"/>
                  </a:lnTo>
                  <a:close/>
                </a:path>
                <a:path w="2280284" h="894078">
                  <a:moveTo>
                    <a:pt x="2199817" y="33020"/>
                  </a:moveTo>
                  <a:lnTo>
                    <a:pt x="2193658" y="29210"/>
                  </a:lnTo>
                  <a:lnTo>
                    <a:pt x="2193925" y="29210"/>
                  </a:lnTo>
                  <a:lnTo>
                    <a:pt x="2187587" y="25400"/>
                  </a:lnTo>
                  <a:lnTo>
                    <a:pt x="2187867" y="25400"/>
                  </a:lnTo>
                  <a:lnTo>
                    <a:pt x="2181352" y="22860"/>
                  </a:lnTo>
                  <a:lnTo>
                    <a:pt x="2181644" y="22860"/>
                  </a:lnTo>
                  <a:lnTo>
                    <a:pt x="2174963" y="20320"/>
                  </a:lnTo>
                  <a:lnTo>
                    <a:pt x="2175255" y="20320"/>
                  </a:lnTo>
                  <a:lnTo>
                    <a:pt x="2168436" y="17779"/>
                  </a:lnTo>
                  <a:lnTo>
                    <a:pt x="2199855" y="17779"/>
                  </a:lnTo>
                  <a:lnTo>
                    <a:pt x="2206282" y="21589"/>
                  </a:lnTo>
                  <a:lnTo>
                    <a:pt x="2212505" y="25400"/>
                  </a:lnTo>
                  <a:lnTo>
                    <a:pt x="2218512" y="29210"/>
                  </a:lnTo>
                  <a:lnTo>
                    <a:pt x="2221407" y="31750"/>
                  </a:lnTo>
                  <a:lnTo>
                    <a:pt x="2199551" y="31750"/>
                  </a:lnTo>
                  <a:lnTo>
                    <a:pt x="2199817" y="33020"/>
                  </a:lnTo>
                  <a:close/>
                </a:path>
                <a:path w="2280284" h="894078">
                  <a:moveTo>
                    <a:pt x="80302" y="33020"/>
                  </a:moveTo>
                  <a:lnTo>
                    <a:pt x="80556" y="31750"/>
                  </a:lnTo>
                  <a:lnTo>
                    <a:pt x="82355" y="31750"/>
                  </a:lnTo>
                  <a:lnTo>
                    <a:pt x="80302" y="33020"/>
                  </a:lnTo>
                  <a:close/>
                </a:path>
                <a:path w="2280284" h="894078">
                  <a:moveTo>
                    <a:pt x="2211031" y="40639"/>
                  </a:moveTo>
                  <a:lnTo>
                    <a:pt x="2205266" y="35560"/>
                  </a:lnTo>
                  <a:lnTo>
                    <a:pt x="2205520" y="35560"/>
                  </a:lnTo>
                  <a:lnTo>
                    <a:pt x="2199551" y="31750"/>
                  </a:lnTo>
                  <a:lnTo>
                    <a:pt x="2221407" y="31750"/>
                  </a:lnTo>
                  <a:lnTo>
                    <a:pt x="2224303" y="34289"/>
                  </a:lnTo>
                  <a:lnTo>
                    <a:pt x="2229866" y="39370"/>
                  </a:lnTo>
                  <a:lnTo>
                    <a:pt x="2210790" y="39370"/>
                  </a:lnTo>
                  <a:lnTo>
                    <a:pt x="2211031" y="40639"/>
                  </a:lnTo>
                  <a:close/>
                </a:path>
                <a:path w="2280284" h="894078">
                  <a:moveTo>
                    <a:pt x="69087" y="40639"/>
                  </a:moveTo>
                  <a:lnTo>
                    <a:pt x="69329" y="39370"/>
                  </a:lnTo>
                  <a:lnTo>
                    <a:pt x="70529" y="39370"/>
                  </a:lnTo>
                  <a:lnTo>
                    <a:pt x="69087" y="40639"/>
                  </a:lnTo>
                  <a:close/>
                </a:path>
                <a:path w="2280284" h="894078">
                  <a:moveTo>
                    <a:pt x="2250516" y="86360"/>
                  </a:moveTo>
                  <a:lnTo>
                    <a:pt x="2246972" y="80010"/>
                  </a:lnTo>
                  <a:lnTo>
                    <a:pt x="2247138" y="80010"/>
                  </a:lnTo>
                  <a:lnTo>
                    <a:pt x="2243315" y="73660"/>
                  </a:lnTo>
                  <a:lnTo>
                    <a:pt x="2243480" y="73660"/>
                  </a:lnTo>
                  <a:lnTo>
                    <a:pt x="2239378" y="68579"/>
                  </a:lnTo>
                  <a:lnTo>
                    <a:pt x="2239568" y="68579"/>
                  </a:lnTo>
                  <a:lnTo>
                    <a:pt x="2235200" y="63500"/>
                  </a:lnTo>
                  <a:lnTo>
                    <a:pt x="2235390" y="63500"/>
                  </a:lnTo>
                  <a:lnTo>
                    <a:pt x="2230767" y="58420"/>
                  </a:lnTo>
                  <a:lnTo>
                    <a:pt x="2230970" y="58420"/>
                  </a:lnTo>
                  <a:lnTo>
                    <a:pt x="2226106" y="53339"/>
                  </a:lnTo>
                  <a:lnTo>
                    <a:pt x="2226322" y="53339"/>
                  </a:lnTo>
                  <a:lnTo>
                    <a:pt x="2221217" y="48260"/>
                  </a:lnTo>
                  <a:lnTo>
                    <a:pt x="2221445" y="48260"/>
                  </a:lnTo>
                  <a:lnTo>
                    <a:pt x="2216111" y="44450"/>
                  </a:lnTo>
                  <a:lnTo>
                    <a:pt x="2216340" y="44450"/>
                  </a:lnTo>
                  <a:lnTo>
                    <a:pt x="2210790" y="39370"/>
                  </a:lnTo>
                  <a:lnTo>
                    <a:pt x="2229866" y="39370"/>
                  </a:lnTo>
                  <a:lnTo>
                    <a:pt x="2257907" y="73660"/>
                  </a:lnTo>
                  <a:lnTo>
                    <a:pt x="2264316" y="85089"/>
                  </a:lnTo>
                  <a:lnTo>
                    <a:pt x="2250363" y="85089"/>
                  </a:lnTo>
                  <a:lnTo>
                    <a:pt x="2250516" y="86360"/>
                  </a:lnTo>
                  <a:close/>
                </a:path>
                <a:path w="2280284" h="894078">
                  <a:moveTo>
                    <a:pt x="29603" y="86360"/>
                  </a:moveTo>
                  <a:lnTo>
                    <a:pt x="29743" y="85089"/>
                  </a:lnTo>
                  <a:lnTo>
                    <a:pt x="30309" y="85089"/>
                  </a:lnTo>
                  <a:lnTo>
                    <a:pt x="29603" y="86360"/>
                  </a:lnTo>
                  <a:close/>
                </a:path>
                <a:path w="2280284" h="894078">
                  <a:moveTo>
                    <a:pt x="2263025" y="118110"/>
                  </a:moveTo>
                  <a:lnTo>
                    <a:pt x="2261044" y="110489"/>
                  </a:lnTo>
                  <a:lnTo>
                    <a:pt x="2258834" y="104139"/>
                  </a:lnTo>
                  <a:lnTo>
                    <a:pt x="2256307" y="97789"/>
                  </a:lnTo>
                  <a:lnTo>
                    <a:pt x="2253488" y="91439"/>
                  </a:lnTo>
                  <a:lnTo>
                    <a:pt x="2250363" y="85089"/>
                  </a:lnTo>
                  <a:lnTo>
                    <a:pt x="2264316" y="85089"/>
                  </a:lnTo>
                  <a:lnTo>
                    <a:pt x="2264994" y="86360"/>
                  </a:lnTo>
                  <a:lnTo>
                    <a:pt x="2268067" y="92710"/>
                  </a:lnTo>
                  <a:lnTo>
                    <a:pt x="2270810" y="100329"/>
                  </a:lnTo>
                  <a:lnTo>
                    <a:pt x="2273223" y="106679"/>
                  </a:lnTo>
                  <a:lnTo>
                    <a:pt x="2275293" y="114300"/>
                  </a:lnTo>
                  <a:lnTo>
                    <a:pt x="2275865" y="116839"/>
                  </a:lnTo>
                  <a:lnTo>
                    <a:pt x="2262949" y="116839"/>
                  </a:lnTo>
                  <a:lnTo>
                    <a:pt x="2263025" y="118110"/>
                  </a:lnTo>
                  <a:close/>
                </a:path>
                <a:path w="2280284" h="894078">
                  <a:moveTo>
                    <a:pt x="17081" y="118110"/>
                  </a:moveTo>
                  <a:lnTo>
                    <a:pt x="17170" y="116839"/>
                  </a:lnTo>
                  <a:lnTo>
                    <a:pt x="17411" y="116839"/>
                  </a:lnTo>
                  <a:lnTo>
                    <a:pt x="17081" y="118110"/>
                  </a:lnTo>
                  <a:close/>
                </a:path>
                <a:path w="2280284" h="894078">
                  <a:moveTo>
                    <a:pt x="2265819" y="132079"/>
                  </a:moveTo>
                  <a:lnTo>
                    <a:pt x="2264524" y="124460"/>
                  </a:lnTo>
                  <a:lnTo>
                    <a:pt x="2262949" y="116839"/>
                  </a:lnTo>
                  <a:lnTo>
                    <a:pt x="2275865" y="116839"/>
                  </a:lnTo>
                  <a:lnTo>
                    <a:pt x="2277008" y="121920"/>
                  </a:lnTo>
                  <a:lnTo>
                    <a:pt x="2278354" y="129539"/>
                  </a:lnTo>
                  <a:lnTo>
                    <a:pt x="2278515" y="130810"/>
                  </a:lnTo>
                  <a:lnTo>
                    <a:pt x="2265768" y="130810"/>
                  </a:lnTo>
                  <a:lnTo>
                    <a:pt x="2265819" y="132079"/>
                  </a:lnTo>
                  <a:close/>
                </a:path>
                <a:path w="2280284" h="894078">
                  <a:moveTo>
                    <a:pt x="14300" y="132079"/>
                  </a:moveTo>
                  <a:lnTo>
                    <a:pt x="14338" y="130810"/>
                  </a:lnTo>
                  <a:lnTo>
                    <a:pt x="14513" y="130810"/>
                  </a:lnTo>
                  <a:lnTo>
                    <a:pt x="14300" y="132079"/>
                  </a:lnTo>
                  <a:close/>
                </a:path>
                <a:path w="2280284" h="894078">
                  <a:moveTo>
                    <a:pt x="2272017" y="789939"/>
                  </a:moveTo>
                  <a:lnTo>
                    <a:pt x="2258834" y="789939"/>
                  </a:lnTo>
                  <a:lnTo>
                    <a:pt x="2261146" y="782320"/>
                  </a:lnTo>
                  <a:lnTo>
                    <a:pt x="2263025" y="775970"/>
                  </a:lnTo>
                  <a:lnTo>
                    <a:pt x="2264587" y="769620"/>
                  </a:lnTo>
                  <a:lnTo>
                    <a:pt x="2265819" y="762000"/>
                  </a:lnTo>
                  <a:lnTo>
                    <a:pt x="2266708" y="755650"/>
                  </a:lnTo>
                  <a:lnTo>
                    <a:pt x="2267242" y="748029"/>
                  </a:lnTo>
                  <a:lnTo>
                    <a:pt x="2267419" y="740410"/>
                  </a:lnTo>
                  <a:lnTo>
                    <a:pt x="2267419" y="152400"/>
                  </a:lnTo>
                  <a:lnTo>
                    <a:pt x="2267229" y="144779"/>
                  </a:lnTo>
                  <a:lnTo>
                    <a:pt x="2266670" y="138429"/>
                  </a:lnTo>
                  <a:lnTo>
                    <a:pt x="2265768" y="130810"/>
                  </a:lnTo>
                  <a:lnTo>
                    <a:pt x="2278515" y="130810"/>
                  </a:lnTo>
                  <a:lnTo>
                    <a:pt x="2279319" y="137160"/>
                  </a:lnTo>
                  <a:lnTo>
                    <a:pt x="2279916" y="144779"/>
                  </a:lnTo>
                  <a:lnTo>
                    <a:pt x="2280119" y="152400"/>
                  </a:lnTo>
                  <a:lnTo>
                    <a:pt x="2280119" y="740410"/>
                  </a:lnTo>
                  <a:lnTo>
                    <a:pt x="2273223" y="786129"/>
                  </a:lnTo>
                  <a:lnTo>
                    <a:pt x="2272017" y="789939"/>
                  </a:lnTo>
                  <a:close/>
                </a:path>
                <a:path w="2280284" h="894078">
                  <a:moveTo>
                    <a:pt x="12877" y="146050"/>
                  </a:moveTo>
                  <a:lnTo>
                    <a:pt x="12890" y="144779"/>
                  </a:lnTo>
                  <a:lnTo>
                    <a:pt x="12877" y="146050"/>
                  </a:lnTo>
                  <a:close/>
                </a:path>
                <a:path w="2280284" h="894078">
                  <a:moveTo>
                    <a:pt x="2267242" y="146050"/>
                  </a:moveTo>
                  <a:lnTo>
                    <a:pt x="2267146" y="144779"/>
                  </a:lnTo>
                  <a:lnTo>
                    <a:pt x="2267242" y="146050"/>
                  </a:lnTo>
                  <a:close/>
                </a:path>
                <a:path w="2280284" h="894078">
                  <a:moveTo>
                    <a:pt x="21621" y="789939"/>
                  </a:moveTo>
                  <a:lnTo>
                    <a:pt x="21285" y="789939"/>
                  </a:lnTo>
                  <a:lnTo>
                    <a:pt x="21183" y="788670"/>
                  </a:lnTo>
                  <a:lnTo>
                    <a:pt x="21621" y="789939"/>
                  </a:lnTo>
                  <a:close/>
                </a:path>
                <a:path w="2280284" h="894078">
                  <a:moveTo>
                    <a:pt x="2269713" y="796289"/>
                  </a:moveTo>
                  <a:lnTo>
                    <a:pt x="2256307" y="796289"/>
                  </a:lnTo>
                  <a:lnTo>
                    <a:pt x="2258936" y="788670"/>
                  </a:lnTo>
                  <a:lnTo>
                    <a:pt x="2258834" y="789939"/>
                  </a:lnTo>
                  <a:lnTo>
                    <a:pt x="2272017" y="789939"/>
                  </a:lnTo>
                  <a:lnTo>
                    <a:pt x="2270810" y="793750"/>
                  </a:lnTo>
                  <a:lnTo>
                    <a:pt x="2269713" y="796289"/>
                  </a:lnTo>
                  <a:close/>
                </a:path>
                <a:path w="2280284" h="894078">
                  <a:moveTo>
                    <a:pt x="24274" y="796289"/>
                  </a:moveTo>
                  <a:lnTo>
                    <a:pt x="23812" y="796289"/>
                  </a:lnTo>
                  <a:lnTo>
                    <a:pt x="23685" y="795020"/>
                  </a:lnTo>
                  <a:lnTo>
                    <a:pt x="24274" y="796289"/>
                  </a:lnTo>
                  <a:close/>
                </a:path>
                <a:path w="2280284" h="894078">
                  <a:moveTo>
                    <a:pt x="2254717" y="825500"/>
                  </a:moveTo>
                  <a:lnTo>
                    <a:pt x="2239378" y="825500"/>
                  </a:lnTo>
                  <a:lnTo>
                    <a:pt x="2243480" y="819150"/>
                  </a:lnTo>
                  <a:lnTo>
                    <a:pt x="2243315" y="819150"/>
                  </a:lnTo>
                  <a:lnTo>
                    <a:pt x="2247138" y="814069"/>
                  </a:lnTo>
                  <a:lnTo>
                    <a:pt x="2246972" y="814069"/>
                  </a:lnTo>
                  <a:lnTo>
                    <a:pt x="2250516" y="807720"/>
                  </a:lnTo>
                  <a:lnTo>
                    <a:pt x="2250363" y="807720"/>
                  </a:lnTo>
                  <a:lnTo>
                    <a:pt x="2253615" y="801370"/>
                  </a:lnTo>
                  <a:lnTo>
                    <a:pt x="2256421" y="795020"/>
                  </a:lnTo>
                  <a:lnTo>
                    <a:pt x="2256307" y="796289"/>
                  </a:lnTo>
                  <a:lnTo>
                    <a:pt x="2269713" y="796289"/>
                  </a:lnTo>
                  <a:lnTo>
                    <a:pt x="2268067" y="800100"/>
                  </a:lnTo>
                  <a:lnTo>
                    <a:pt x="2264994" y="807720"/>
                  </a:lnTo>
                  <a:lnTo>
                    <a:pt x="2261603" y="814069"/>
                  </a:lnTo>
                  <a:lnTo>
                    <a:pt x="2257907" y="820419"/>
                  </a:lnTo>
                  <a:lnTo>
                    <a:pt x="2254717" y="825500"/>
                  </a:lnTo>
                  <a:close/>
                </a:path>
                <a:path w="2280284" h="894078">
                  <a:moveTo>
                    <a:pt x="41424" y="825500"/>
                  </a:moveTo>
                  <a:lnTo>
                    <a:pt x="40728" y="825500"/>
                  </a:lnTo>
                  <a:lnTo>
                    <a:pt x="40551" y="824230"/>
                  </a:lnTo>
                  <a:lnTo>
                    <a:pt x="41424" y="825500"/>
                  </a:lnTo>
                  <a:close/>
                </a:path>
                <a:path w="2280284" h="894078">
                  <a:moveTo>
                    <a:pt x="2188709" y="881380"/>
                  </a:moveTo>
                  <a:lnTo>
                    <a:pt x="2140978" y="881380"/>
                  </a:lnTo>
                  <a:lnTo>
                    <a:pt x="2148331" y="880110"/>
                  </a:lnTo>
                  <a:lnTo>
                    <a:pt x="2148014" y="880110"/>
                  </a:lnTo>
                  <a:lnTo>
                    <a:pt x="2155266" y="878839"/>
                  </a:lnTo>
                  <a:lnTo>
                    <a:pt x="2154948" y="878839"/>
                  </a:lnTo>
                  <a:lnTo>
                    <a:pt x="2162060" y="877569"/>
                  </a:lnTo>
                  <a:lnTo>
                    <a:pt x="2161755" y="877569"/>
                  </a:lnTo>
                  <a:lnTo>
                    <a:pt x="2168728" y="875030"/>
                  </a:lnTo>
                  <a:lnTo>
                    <a:pt x="2168436" y="875030"/>
                  </a:lnTo>
                  <a:lnTo>
                    <a:pt x="2175255" y="872489"/>
                  </a:lnTo>
                  <a:lnTo>
                    <a:pt x="2174963" y="872489"/>
                  </a:lnTo>
                  <a:lnTo>
                    <a:pt x="2181644" y="869950"/>
                  </a:lnTo>
                  <a:lnTo>
                    <a:pt x="2181352" y="869950"/>
                  </a:lnTo>
                  <a:lnTo>
                    <a:pt x="2187867" y="867410"/>
                  </a:lnTo>
                  <a:lnTo>
                    <a:pt x="2187587" y="867410"/>
                  </a:lnTo>
                  <a:lnTo>
                    <a:pt x="2193925" y="864869"/>
                  </a:lnTo>
                  <a:lnTo>
                    <a:pt x="2193658" y="864869"/>
                  </a:lnTo>
                  <a:lnTo>
                    <a:pt x="2199817" y="861060"/>
                  </a:lnTo>
                  <a:lnTo>
                    <a:pt x="2199551" y="861060"/>
                  </a:lnTo>
                  <a:lnTo>
                    <a:pt x="2205520" y="857250"/>
                  </a:lnTo>
                  <a:lnTo>
                    <a:pt x="2205266" y="857250"/>
                  </a:lnTo>
                  <a:lnTo>
                    <a:pt x="2211031" y="853439"/>
                  </a:lnTo>
                  <a:lnTo>
                    <a:pt x="2210790" y="853439"/>
                  </a:lnTo>
                  <a:lnTo>
                    <a:pt x="2216340" y="849630"/>
                  </a:lnTo>
                  <a:lnTo>
                    <a:pt x="2216111" y="849630"/>
                  </a:lnTo>
                  <a:lnTo>
                    <a:pt x="2221445" y="844550"/>
                  </a:lnTo>
                  <a:lnTo>
                    <a:pt x="2221217" y="844550"/>
                  </a:lnTo>
                  <a:lnTo>
                    <a:pt x="2226322" y="840739"/>
                  </a:lnTo>
                  <a:lnTo>
                    <a:pt x="2226106" y="840739"/>
                  </a:lnTo>
                  <a:lnTo>
                    <a:pt x="2230970" y="835660"/>
                  </a:lnTo>
                  <a:lnTo>
                    <a:pt x="2230767" y="835660"/>
                  </a:lnTo>
                  <a:lnTo>
                    <a:pt x="2235390" y="830580"/>
                  </a:lnTo>
                  <a:lnTo>
                    <a:pt x="2235200" y="830580"/>
                  </a:lnTo>
                  <a:lnTo>
                    <a:pt x="2239568" y="824230"/>
                  </a:lnTo>
                  <a:lnTo>
                    <a:pt x="2239378" y="825500"/>
                  </a:lnTo>
                  <a:lnTo>
                    <a:pt x="2254717" y="825500"/>
                  </a:lnTo>
                  <a:lnTo>
                    <a:pt x="2253919" y="826769"/>
                  </a:lnTo>
                  <a:lnTo>
                    <a:pt x="2249639" y="833119"/>
                  </a:lnTo>
                  <a:lnTo>
                    <a:pt x="2245093" y="838200"/>
                  </a:lnTo>
                  <a:lnTo>
                    <a:pt x="2240267" y="844550"/>
                  </a:lnTo>
                  <a:lnTo>
                    <a:pt x="2235200" y="849630"/>
                  </a:lnTo>
                  <a:lnTo>
                    <a:pt x="2229866" y="854710"/>
                  </a:lnTo>
                  <a:lnTo>
                    <a:pt x="2224303" y="858519"/>
                  </a:lnTo>
                  <a:lnTo>
                    <a:pt x="2218512" y="863600"/>
                  </a:lnTo>
                  <a:lnTo>
                    <a:pt x="2212505" y="867410"/>
                  </a:lnTo>
                  <a:lnTo>
                    <a:pt x="2206282" y="872489"/>
                  </a:lnTo>
                  <a:lnTo>
                    <a:pt x="2199855" y="875030"/>
                  </a:lnTo>
                  <a:lnTo>
                    <a:pt x="2193239" y="878839"/>
                  </a:lnTo>
                  <a:lnTo>
                    <a:pt x="2188709" y="881380"/>
                  </a:lnTo>
                  <a:close/>
                </a:path>
                <a:path w="2280284" h="894078">
                  <a:moveTo>
                    <a:pt x="146291" y="881380"/>
                  </a:moveTo>
                  <a:lnTo>
                    <a:pt x="139141" y="881380"/>
                  </a:lnTo>
                  <a:lnTo>
                    <a:pt x="138823" y="880110"/>
                  </a:lnTo>
                  <a:lnTo>
                    <a:pt x="146291" y="881380"/>
                  </a:lnTo>
                  <a:close/>
                </a:path>
                <a:path w="2280284" h="894078">
                  <a:moveTo>
                    <a:pt x="2140978" y="881380"/>
                  </a:moveTo>
                  <a:lnTo>
                    <a:pt x="2133828" y="881380"/>
                  </a:lnTo>
                  <a:lnTo>
                    <a:pt x="2141296" y="880110"/>
                  </a:lnTo>
                  <a:lnTo>
                    <a:pt x="2140978" y="881380"/>
                  </a:lnTo>
                  <a:close/>
                </a:path>
                <a:path w="2280284" h="894078">
                  <a:moveTo>
                    <a:pt x="2134628" y="894080"/>
                  </a:moveTo>
                  <a:lnTo>
                    <a:pt x="145478" y="894080"/>
                  </a:lnTo>
                  <a:lnTo>
                    <a:pt x="137693" y="892810"/>
                  </a:lnTo>
                  <a:lnTo>
                    <a:pt x="2142413" y="892810"/>
                  </a:lnTo>
                  <a:lnTo>
                    <a:pt x="2134628" y="894080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053787" y="5021579"/>
              <a:ext cx="928115" cy="755904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849111" y="5033771"/>
              <a:ext cx="918971" cy="755904"/>
            </a:xfrm>
            <a:prstGeom prst="rect">
              <a:avLst/>
            </a:prstGeom>
          </p:spPr>
        </p:pic>
      </p:grpSp>
      <p:grpSp>
        <p:nvGrpSpPr>
          <p:cNvPr id="47" name="object 47"/>
          <p:cNvGrpSpPr/>
          <p:nvPr/>
        </p:nvGrpSpPr>
        <p:grpSpPr>
          <a:xfrm>
            <a:off x="7327824" y="4998084"/>
            <a:ext cx="2188210" cy="894080"/>
            <a:chOff x="7327824" y="4998084"/>
            <a:chExt cx="2188210" cy="894080"/>
          </a:xfrm>
        </p:grpSpPr>
        <p:sp>
          <p:nvSpPr>
            <p:cNvPr id="48" name="object 48"/>
            <p:cNvSpPr/>
            <p:nvPr/>
          </p:nvSpPr>
          <p:spPr>
            <a:xfrm>
              <a:off x="7327824" y="4998084"/>
              <a:ext cx="2188210" cy="894080"/>
            </a:xfrm>
            <a:custGeom>
              <a:avLst/>
              <a:gdLst/>
              <a:ahLst/>
              <a:cxnLst/>
              <a:rect l="l" t="t" r="r" b="b"/>
              <a:pathLst>
                <a:path w="2188209" h="894078">
                  <a:moveTo>
                    <a:pt x="2057907" y="892810"/>
                  </a:moveTo>
                  <a:lnTo>
                    <a:pt x="130022" y="892810"/>
                  </a:lnTo>
                  <a:lnTo>
                    <a:pt x="122466" y="891539"/>
                  </a:lnTo>
                  <a:lnTo>
                    <a:pt x="115049" y="889000"/>
                  </a:lnTo>
                  <a:lnTo>
                    <a:pt x="107759" y="887730"/>
                  </a:lnTo>
                  <a:lnTo>
                    <a:pt x="93675" y="882650"/>
                  </a:lnTo>
                  <a:lnTo>
                    <a:pt x="86867" y="878839"/>
                  </a:lnTo>
                  <a:lnTo>
                    <a:pt x="80263" y="875030"/>
                  </a:lnTo>
                  <a:lnTo>
                    <a:pt x="73837" y="872489"/>
                  </a:lnTo>
                  <a:lnTo>
                    <a:pt x="67614" y="867410"/>
                  </a:lnTo>
                  <a:lnTo>
                    <a:pt x="61607" y="863600"/>
                  </a:lnTo>
                  <a:lnTo>
                    <a:pt x="55803" y="858519"/>
                  </a:lnTo>
                  <a:lnTo>
                    <a:pt x="50241" y="854710"/>
                  </a:lnTo>
                  <a:lnTo>
                    <a:pt x="44919" y="849630"/>
                  </a:lnTo>
                  <a:lnTo>
                    <a:pt x="39839" y="844550"/>
                  </a:lnTo>
                  <a:lnTo>
                    <a:pt x="35026" y="838200"/>
                  </a:lnTo>
                  <a:lnTo>
                    <a:pt x="30467" y="833119"/>
                  </a:lnTo>
                  <a:lnTo>
                    <a:pt x="12052" y="800100"/>
                  </a:lnTo>
                  <a:lnTo>
                    <a:pt x="9309" y="793750"/>
                  </a:lnTo>
                  <a:lnTo>
                    <a:pt x="203" y="749300"/>
                  </a:lnTo>
                  <a:lnTo>
                    <a:pt x="0" y="740410"/>
                  </a:lnTo>
                  <a:lnTo>
                    <a:pt x="0" y="152400"/>
                  </a:lnTo>
                  <a:lnTo>
                    <a:pt x="4825" y="114300"/>
                  </a:lnTo>
                  <a:lnTo>
                    <a:pt x="9309" y="100329"/>
                  </a:lnTo>
                  <a:lnTo>
                    <a:pt x="12052" y="92710"/>
                  </a:lnTo>
                  <a:lnTo>
                    <a:pt x="35026" y="54610"/>
                  </a:lnTo>
                  <a:lnTo>
                    <a:pt x="67614" y="25400"/>
                  </a:lnTo>
                  <a:lnTo>
                    <a:pt x="115049" y="3810"/>
                  </a:lnTo>
                  <a:lnTo>
                    <a:pt x="137693" y="0"/>
                  </a:lnTo>
                  <a:lnTo>
                    <a:pt x="2050224" y="0"/>
                  </a:lnTo>
                  <a:lnTo>
                    <a:pt x="2072881" y="3810"/>
                  </a:lnTo>
                  <a:lnTo>
                    <a:pt x="2087295" y="8889"/>
                  </a:lnTo>
                  <a:lnTo>
                    <a:pt x="2097652" y="12700"/>
                  </a:lnTo>
                  <a:lnTo>
                    <a:pt x="139141" y="12700"/>
                  </a:lnTo>
                  <a:lnTo>
                    <a:pt x="131775" y="13970"/>
                  </a:lnTo>
                  <a:lnTo>
                    <a:pt x="132092" y="13970"/>
                  </a:lnTo>
                  <a:lnTo>
                    <a:pt x="124853" y="15239"/>
                  </a:lnTo>
                  <a:lnTo>
                    <a:pt x="125171" y="15239"/>
                  </a:lnTo>
                  <a:lnTo>
                    <a:pt x="118059" y="16510"/>
                  </a:lnTo>
                  <a:lnTo>
                    <a:pt x="118363" y="16510"/>
                  </a:lnTo>
                  <a:lnTo>
                    <a:pt x="114871" y="17779"/>
                  </a:lnTo>
                  <a:lnTo>
                    <a:pt x="111683" y="17779"/>
                  </a:lnTo>
                  <a:lnTo>
                    <a:pt x="104851" y="20320"/>
                  </a:lnTo>
                  <a:lnTo>
                    <a:pt x="105143" y="20320"/>
                  </a:lnTo>
                  <a:lnTo>
                    <a:pt x="98475" y="22860"/>
                  </a:lnTo>
                  <a:lnTo>
                    <a:pt x="98755" y="22860"/>
                  </a:lnTo>
                  <a:lnTo>
                    <a:pt x="92252" y="25400"/>
                  </a:lnTo>
                  <a:lnTo>
                    <a:pt x="92519" y="25400"/>
                  </a:lnTo>
                  <a:lnTo>
                    <a:pt x="86182" y="29210"/>
                  </a:lnTo>
                  <a:lnTo>
                    <a:pt x="86461" y="29210"/>
                  </a:lnTo>
                  <a:lnTo>
                    <a:pt x="82355" y="31750"/>
                  </a:lnTo>
                  <a:lnTo>
                    <a:pt x="80556" y="31750"/>
                  </a:lnTo>
                  <a:lnTo>
                    <a:pt x="74599" y="35560"/>
                  </a:lnTo>
                  <a:lnTo>
                    <a:pt x="74853" y="35560"/>
                  </a:lnTo>
                  <a:lnTo>
                    <a:pt x="70529" y="39370"/>
                  </a:lnTo>
                  <a:lnTo>
                    <a:pt x="69329" y="39370"/>
                  </a:lnTo>
                  <a:lnTo>
                    <a:pt x="63779" y="44450"/>
                  </a:lnTo>
                  <a:lnTo>
                    <a:pt x="64007" y="44450"/>
                  </a:lnTo>
                  <a:lnTo>
                    <a:pt x="58674" y="48260"/>
                  </a:lnTo>
                  <a:lnTo>
                    <a:pt x="58902" y="48260"/>
                  </a:lnTo>
                  <a:lnTo>
                    <a:pt x="53797" y="53339"/>
                  </a:lnTo>
                  <a:lnTo>
                    <a:pt x="54013" y="53339"/>
                  </a:lnTo>
                  <a:lnTo>
                    <a:pt x="49136" y="58420"/>
                  </a:lnTo>
                  <a:lnTo>
                    <a:pt x="49339" y="58420"/>
                  </a:lnTo>
                  <a:lnTo>
                    <a:pt x="44716" y="63500"/>
                  </a:lnTo>
                  <a:lnTo>
                    <a:pt x="44919" y="63500"/>
                  </a:lnTo>
                  <a:lnTo>
                    <a:pt x="40551" y="68579"/>
                  </a:lnTo>
                  <a:lnTo>
                    <a:pt x="40728" y="68579"/>
                  </a:lnTo>
                  <a:lnTo>
                    <a:pt x="36639" y="73660"/>
                  </a:lnTo>
                  <a:lnTo>
                    <a:pt x="36804" y="73660"/>
                  </a:lnTo>
                  <a:lnTo>
                    <a:pt x="32981" y="80010"/>
                  </a:lnTo>
                  <a:lnTo>
                    <a:pt x="33134" y="80010"/>
                  </a:lnTo>
                  <a:lnTo>
                    <a:pt x="30309" y="85089"/>
                  </a:lnTo>
                  <a:lnTo>
                    <a:pt x="29743" y="85089"/>
                  </a:lnTo>
                  <a:lnTo>
                    <a:pt x="26504" y="91439"/>
                  </a:lnTo>
                  <a:lnTo>
                    <a:pt x="23685" y="97789"/>
                  </a:lnTo>
                  <a:lnTo>
                    <a:pt x="21183" y="104139"/>
                  </a:lnTo>
                  <a:lnTo>
                    <a:pt x="18973" y="110489"/>
                  </a:lnTo>
                  <a:lnTo>
                    <a:pt x="17411" y="116839"/>
                  </a:lnTo>
                  <a:lnTo>
                    <a:pt x="17170" y="116839"/>
                  </a:lnTo>
                  <a:lnTo>
                    <a:pt x="15519" y="124460"/>
                  </a:lnTo>
                  <a:lnTo>
                    <a:pt x="14513" y="130810"/>
                  </a:lnTo>
                  <a:lnTo>
                    <a:pt x="14338" y="130810"/>
                  </a:lnTo>
                  <a:lnTo>
                    <a:pt x="13411" y="138429"/>
                  </a:lnTo>
                  <a:lnTo>
                    <a:pt x="12970" y="144779"/>
                  </a:lnTo>
                  <a:lnTo>
                    <a:pt x="12700" y="152400"/>
                  </a:lnTo>
                  <a:lnTo>
                    <a:pt x="12700" y="740410"/>
                  </a:lnTo>
                  <a:lnTo>
                    <a:pt x="12890" y="748029"/>
                  </a:lnTo>
                  <a:lnTo>
                    <a:pt x="13436" y="755650"/>
                  </a:lnTo>
                  <a:lnTo>
                    <a:pt x="14338" y="762000"/>
                  </a:lnTo>
                  <a:lnTo>
                    <a:pt x="15582" y="769620"/>
                  </a:lnTo>
                  <a:lnTo>
                    <a:pt x="17170" y="775970"/>
                  </a:lnTo>
                  <a:lnTo>
                    <a:pt x="19062" y="782320"/>
                  </a:lnTo>
                  <a:lnTo>
                    <a:pt x="21285" y="788670"/>
                  </a:lnTo>
                  <a:lnTo>
                    <a:pt x="23812" y="796289"/>
                  </a:lnTo>
                  <a:lnTo>
                    <a:pt x="24274" y="796289"/>
                  </a:lnTo>
                  <a:lnTo>
                    <a:pt x="26631" y="801370"/>
                  </a:lnTo>
                  <a:lnTo>
                    <a:pt x="29743" y="807720"/>
                  </a:lnTo>
                  <a:lnTo>
                    <a:pt x="29603" y="807720"/>
                  </a:lnTo>
                  <a:lnTo>
                    <a:pt x="33134" y="814069"/>
                  </a:lnTo>
                  <a:lnTo>
                    <a:pt x="32981" y="814069"/>
                  </a:lnTo>
                  <a:lnTo>
                    <a:pt x="36804" y="819150"/>
                  </a:lnTo>
                  <a:lnTo>
                    <a:pt x="36639" y="819150"/>
                  </a:lnTo>
                  <a:lnTo>
                    <a:pt x="40728" y="825500"/>
                  </a:lnTo>
                  <a:lnTo>
                    <a:pt x="41424" y="825500"/>
                  </a:lnTo>
                  <a:lnTo>
                    <a:pt x="44919" y="830580"/>
                  </a:lnTo>
                  <a:lnTo>
                    <a:pt x="44716" y="830580"/>
                  </a:lnTo>
                  <a:lnTo>
                    <a:pt x="49339" y="835660"/>
                  </a:lnTo>
                  <a:lnTo>
                    <a:pt x="49136" y="835660"/>
                  </a:lnTo>
                  <a:lnTo>
                    <a:pt x="54013" y="840739"/>
                  </a:lnTo>
                  <a:lnTo>
                    <a:pt x="53797" y="840739"/>
                  </a:lnTo>
                  <a:lnTo>
                    <a:pt x="58902" y="844550"/>
                  </a:lnTo>
                  <a:lnTo>
                    <a:pt x="58674" y="844550"/>
                  </a:lnTo>
                  <a:lnTo>
                    <a:pt x="64007" y="849630"/>
                  </a:lnTo>
                  <a:lnTo>
                    <a:pt x="63779" y="849630"/>
                  </a:lnTo>
                  <a:lnTo>
                    <a:pt x="69329" y="853439"/>
                  </a:lnTo>
                  <a:lnTo>
                    <a:pt x="69087" y="853439"/>
                  </a:lnTo>
                  <a:lnTo>
                    <a:pt x="74853" y="857250"/>
                  </a:lnTo>
                  <a:lnTo>
                    <a:pt x="74599" y="857250"/>
                  </a:lnTo>
                  <a:lnTo>
                    <a:pt x="80556" y="861060"/>
                  </a:lnTo>
                  <a:lnTo>
                    <a:pt x="80302" y="861060"/>
                  </a:lnTo>
                  <a:lnTo>
                    <a:pt x="86461" y="864869"/>
                  </a:lnTo>
                  <a:lnTo>
                    <a:pt x="86182" y="864869"/>
                  </a:lnTo>
                  <a:lnTo>
                    <a:pt x="92519" y="867410"/>
                  </a:lnTo>
                  <a:lnTo>
                    <a:pt x="92252" y="867410"/>
                  </a:lnTo>
                  <a:lnTo>
                    <a:pt x="98755" y="869950"/>
                  </a:lnTo>
                  <a:lnTo>
                    <a:pt x="98475" y="869950"/>
                  </a:lnTo>
                  <a:lnTo>
                    <a:pt x="105143" y="872489"/>
                  </a:lnTo>
                  <a:lnTo>
                    <a:pt x="104851" y="872489"/>
                  </a:lnTo>
                  <a:lnTo>
                    <a:pt x="111683" y="875030"/>
                  </a:lnTo>
                  <a:lnTo>
                    <a:pt x="111378" y="875030"/>
                  </a:lnTo>
                  <a:lnTo>
                    <a:pt x="118363" y="877569"/>
                  </a:lnTo>
                  <a:lnTo>
                    <a:pt x="118059" y="877569"/>
                  </a:lnTo>
                  <a:lnTo>
                    <a:pt x="125171" y="878839"/>
                  </a:lnTo>
                  <a:lnTo>
                    <a:pt x="124853" y="878839"/>
                  </a:lnTo>
                  <a:lnTo>
                    <a:pt x="132092" y="880110"/>
                  </a:lnTo>
                  <a:lnTo>
                    <a:pt x="131775" y="880110"/>
                  </a:lnTo>
                  <a:lnTo>
                    <a:pt x="139141" y="881380"/>
                  </a:lnTo>
                  <a:lnTo>
                    <a:pt x="2096520" y="881380"/>
                  </a:lnTo>
                  <a:lnTo>
                    <a:pt x="2094255" y="882650"/>
                  </a:lnTo>
                  <a:lnTo>
                    <a:pt x="2080158" y="887730"/>
                  </a:lnTo>
                  <a:lnTo>
                    <a:pt x="2072881" y="889000"/>
                  </a:lnTo>
                  <a:lnTo>
                    <a:pt x="2065464" y="891539"/>
                  </a:lnTo>
                  <a:lnTo>
                    <a:pt x="2057907" y="892810"/>
                  </a:lnTo>
                  <a:close/>
                </a:path>
                <a:path w="2188209" h="894078">
                  <a:moveTo>
                    <a:pt x="2076538" y="19050"/>
                  </a:moveTo>
                  <a:lnTo>
                    <a:pt x="2069566" y="16510"/>
                  </a:lnTo>
                  <a:lnTo>
                    <a:pt x="2069871" y="16510"/>
                  </a:lnTo>
                  <a:lnTo>
                    <a:pt x="2062759" y="15239"/>
                  </a:lnTo>
                  <a:lnTo>
                    <a:pt x="2063064" y="15239"/>
                  </a:lnTo>
                  <a:lnTo>
                    <a:pt x="2055825" y="13970"/>
                  </a:lnTo>
                  <a:lnTo>
                    <a:pt x="2056142" y="13970"/>
                  </a:lnTo>
                  <a:lnTo>
                    <a:pt x="2048789" y="12700"/>
                  </a:lnTo>
                  <a:lnTo>
                    <a:pt x="2097652" y="12700"/>
                  </a:lnTo>
                  <a:lnTo>
                    <a:pt x="2101049" y="13970"/>
                  </a:lnTo>
                  <a:lnTo>
                    <a:pt x="2107666" y="17779"/>
                  </a:lnTo>
                  <a:lnTo>
                    <a:pt x="2076234" y="17779"/>
                  </a:lnTo>
                  <a:lnTo>
                    <a:pt x="2076538" y="19050"/>
                  </a:lnTo>
                  <a:close/>
                </a:path>
                <a:path w="2188209" h="894078">
                  <a:moveTo>
                    <a:pt x="111378" y="19050"/>
                  </a:moveTo>
                  <a:lnTo>
                    <a:pt x="111683" y="17779"/>
                  </a:lnTo>
                  <a:lnTo>
                    <a:pt x="114871" y="17779"/>
                  </a:lnTo>
                  <a:lnTo>
                    <a:pt x="111378" y="19050"/>
                  </a:lnTo>
                  <a:close/>
                </a:path>
                <a:path w="2188209" h="894078">
                  <a:moveTo>
                    <a:pt x="2107628" y="33020"/>
                  </a:moveTo>
                  <a:lnTo>
                    <a:pt x="2101469" y="29210"/>
                  </a:lnTo>
                  <a:lnTo>
                    <a:pt x="2101735" y="29210"/>
                  </a:lnTo>
                  <a:lnTo>
                    <a:pt x="2095398" y="25400"/>
                  </a:lnTo>
                  <a:lnTo>
                    <a:pt x="2095677" y="25400"/>
                  </a:lnTo>
                  <a:lnTo>
                    <a:pt x="2089162" y="22860"/>
                  </a:lnTo>
                  <a:lnTo>
                    <a:pt x="2089454" y="22860"/>
                  </a:lnTo>
                  <a:lnTo>
                    <a:pt x="2082774" y="20320"/>
                  </a:lnTo>
                  <a:lnTo>
                    <a:pt x="2083066" y="20320"/>
                  </a:lnTo>
                  <a:lnTo>
                    <a:pt x="2076234" y="17779"/>
                  </a:lnTo>
                  <a:lnTo>
                    <a:pt x="2107666" y="17779"/>
                  </a:lnTo>
                  <a:lnTo>
                    <a:pt x="2114092" y="21589"/>
                  </a:lnTo>
                  <a:lnTo>
                    <a:pt x="2120315" y="25400"/>
                  </a:lnTo>
                  <a:lnTo>
                    <a:pt x="2126322" y="29210"/>
                  </a:lnTo>
                  <a:lnTo>
                    <a:pt x="2129218" y="31750"/>
                  </a:lnTo>
                  <a:lnTo>
                    <a:pt x="2107361" y="31750"/>
                  </a:lnTo>
                  <a:lnTo>
                    <a:pt x="2107628" y="33020"/>
                  </a:lnTo>
                  <a:close/>
                </a:path>
                <a:path w="2188209" h="894078">
                  <a:moveTo>
                    <a:pt x="80302" y="33020"/>
                  </a:moveTo>
                  <a:lnTo>
                    <a:pt x="80556" y="31750"/>
                  </a:lnTo>
                  <a:lnTo>
                    <a:pt x="82355" y="31750"/>
                  </a:lnTo>
                  <a:lnTo>
                    <a:pt x="80302" y="33020"/>
                  </a:lnTo>
                  <a:close/>
                </a:path>
                <a:path w="2188209" h="894078">
                  <a:moveTo>
                    <a:pt x="2118842" y="40639"/>
                  </a:moveTo>
                  <a:lnTo>
                    <a:pt x="2113076" y="35560"/>
                  </a:lnTo>
                  <a:lnTo>
                    <a:pt x="2113330" y="35560"/>
                  </a:lnTo>
                  <a:lnTo>
                    <a:pt x="2107361" y="31750"/>
                  </a:lnTo>
                  <a:lnTo>
                    <a:pt x="2129218" y="31750"/>
                  </a:lnTo>
                  <a:lnTo>
                    <a:pt x="2132114" y="34289"/>
                  </a:lnTo>
                  <a:lnTo>
                    <a:pt x="2137676" y="39370"/>
                  </a:lnTo>
                  <a:lnTo>
                    <a:pt x="2118601" y="39370"/>
                  </a:lnTo>
                  <a:lnTo>
                    <a:pt x="2118842" y="40639"/>
                  </a:lnTo>
                  <a:close/>
                </a:path>
                <a:path w="2188209" h="894078">
                  <a:moveTo>
                    <a:pt x="69087" y="40639"/>
                  </a:moveTo>
                  <a:lnTo>
                    <a:pt x="69329" y="39370"/>
                  </a:lnTo>
                  <a:lnTo>
                    <a:pt x="70529" y="39370"/>
                  </a:lnTo>
                  <a:lnTo>
                    <a:pt x="69087" y="40639"/>
                  </a:lnTo>
                  <a:close/>
                </a:path>
                <a:path w="2188209" h="894078">
                  <a:moveTo>
                    <a:pt x="2158326" y="86360"/>
                  </a:moveTo>
                  <a:lnTo>
                    <a:pt x="2154783" y="80010"/>
                  </a:lnTo>
                  <a:lnTo>
                    <a:pt x="2154948" y="80010"/>
                  </a:lnTo>
                  <a:lnTo>
                    <a:pt x="2151126" y="73660"/>
                  </a:lnTo>
                  <a:lnTo>
                    <a:pt x="2151291" y="73660"/>
                  </a:lnTo>
                  <a:lnTo>
                    <a:pt x="2147188" y="68579"/>
                  </a:lnTo>
                  <a:lnTo>
                    <a:pt x="2147379" y="68579"/>
                  </a:lnTo>
                  <a:lnTo>
                    <a:pt x="2143010" y="63500"/>
                  </a:lnTo>
                  <a:lnTo>
                    <a:pt x="2143201" y="63500"/>
                  </a:lnTo>
                  <a:lnTo>
                    <a:pt x="2138578" y="58420"/>
                  </a:lnTo>
                  <a:lnTo>
                    <a:pt x="2138781" y="58420"/>
                  </a:lnTo>
                  <a:lnTo>
                    <a:pt x="2133917" y="53339"/>
                  </a:lnTo>
                  <a:lnTo>
                    <a:pt x="2134133" y="53339"/>
                  </a:lnTo>
                  <a:lnTo>
                    <a:pt x="2129028" y="48260"/>
                  </a:lnTo>
                  <a:lnTo>
                    <a:pt x="2129256" y="48260"/>
                  </a:lnTo>
                  <a:lnTo>
                    <a:pt x="2123922" y="44450"/>
                  </a:lnTo>
                  <a:lnTo>
                    <a:pt x="2124151" y="44450"/>
                  </a:lnTo>
                  <a:lnTo>
                    <a:pt x="2118601" y="39370"/>
                  </a:lnTo>
                  <a:lnTo>
                    <a:pt x="2137676" y="39370"/>
                  </a:lnTo>
                  <a:lnTo>
                    <a:pt x="2165718" y="73660"/>
                  </a:lnTo>
                  <a:lnTo>
                    <a:pt x="2172126" y="85089"/>
                  </a:lnTo>
                  <a:lnTo>
                    <a:pt x="2158174" y="85089"/>
                  </a:lnTo>
                  <a:lnTo>
                    <a:pt x="2158326" y="86360"/>
                  </a:lnTo>
                  <a:close/>
                </a:path>
                <a:path w="2188209" h="894078">
                  <a:moveTo>
                    <a:pt x="29603" y="86360"/>
                  </a:moveTo>
                  <a:lnTo>
                    <a:pt x="29743" y="85089"/>
                  </a:lnTo>
                  <a:lnTo>
                    <a:pt x="30309" y="85089"/>
                  </a:lnTo>
                  <a:lnTo>
                    <a:pt x="29603" y="86360"/>
                  </a:lnTo>
                  <a:close/>
                </a:path>
                <a:path w="2188209" h="894078">
                  <a:moveTo>
                    <a:pt x="2170836" y="118110"/>
                  </a:moveTo>
                  <a:lnTo>
                    <a:pt x="2168855" y="110489"/>
                  </a:lnTo>
                  <a:lnTo>
                    <a:pt x="2166645" y="104139"/>
                  </a:lnTo>
                  <a:lnTo>
                    <a:pt x="2164118" y="97789"/>
                  </a:lnTo>
                  <a:lnTo>
                    <a:pt x="2161285" y="91439"/>
                  </a:lnTo>
                  <a:lnTo>
                    <a:pt x="2161425" y="91439"/>
                  </a:lnTo>
                  <a:lnTo>
                    <a:pt x="2158174" y="85089"/>
                  </a:lnTo>
                  <a:lnTo>
                    <a:pt x="2172126" y="85089"/>
                  </a:lnTo>
                  <a:lnTo>
                    <a:pt x="2172804" y="86360"/>
                  </a:lnTo>
                  <a:lnTo>
                    <a:pt x="2175878" y="92710"/>
                  </a:lnTo>
                  <a:lnTo>
                    <a:pt x="2178621" y="100329"/>
                  </a:lnTo>
                  <a:lnTo>
                    <a:pt x="2181034" y="106679"/>
                  </a:lnTo>
                  <a:lnTo>
                    <a:pt x="2183104" y="114300"/>
                  </a:lnTo>
                  <a:lnTo>
                    <a:pt x="2183671" y="116839"/>
                  </a:lnTo>
                  <a:lnTo>
                    <a:pt x="2170760" y="116839"/>
                  </a:lnTo>
                  <a:lnTo>
                    <a:pt x="2170836" y="118110"/>
                  </a:lnTo>
                  <a:close/>
                </a:path>
                <a:path w="2188209" h="894078">
                  <a:moveTo>
                    <a:pt x="17081" y="118110"/>
                  </a:moveTo>
                  <a:lnTo>
                    <a:pt x="17170" y="116839"/>
                  </a:lnTo>
                  <a:lnTo>
                    <a:pt x="17411" y="116839"/>
                  </a:lnTo>
                  <a:lnTo>
                    <a:pt x="17081" y="118110"/>
                  </a:lnTo>
                  <a:close/>
                </a:path>
                <a:path w="2188209" h="894078">
                  <a:moveTo>
                    <a:pt x="2173630" y="132079"/>
                  </a:moveTo>
                  <a:lnTo>
                    <a:pt x="2172334" y="124460"/>
                  </a:lnTo>
                  <a:lnTo>
                    <a:pt x="2170760" y="116839"/>
                  </a:lnTo>
                  <a:lnTo>
                    <a:pt x="2183671" y="116839"/>
                  </a:lnTo>
                  <a:lnTo>
                    <a:pt x="2184806" y="121920"/>
                  </a:lnTo>
                  <a:lnTo>
                    <a:pt x="2186165" y="129539"/>
                  </a:lnTo>
                  <a:lnTo>
                    <a:pt x="2186326" y="130810"/>
                  </a:lnTo>
                  <a:lnTo>
                    <a:pt x="2173579" y="130810"/>
                  </a:lnTo>
                  <a:lnTo>
                    <a:pt x="2173630" y="132079"/>
                  </a:lnTo>
                  <a:close/>
                </a:path>
                <a:path w="2188209" h="894078">
                  <a:moveTo>
                    <a:pt x="14300" y="132079"/>
                  </a:moveTo>
                  <a:lnTo>
                    <a:pt x="14338" y="130810"/>
                  </a:lnTo>
                  <a:lnTo>
                    <a:pt x="14513" y="130810"/>
                  </a:lnTo>
                  <a:lnTo>
                    <a:pt x="14300" y="132079"/>
                  </a:lnTo>
                  <a:close/>
                </a:path>
                <a:path w="2188209" h="894078">
                  <a:moveTo>
                    <a:pt x="2177524" y="796289"/>
                  </a:moveTo>
                  <a:lnTo>
                    <a:pt x="2164118" y="796289"/>
                  </a:lnTo>
                  <a:lnTo>
                    <a:pt x="2166747" y="788670"/>
                  </a:lnTo>
                  <a:lnTo>
                    <a:pt x="2168956" y="782320"/>
                  </a:lnTo>
                  <a:lnTo>
                    <a:pt x="2170836" y="775970"/>
                  </a:lnTo>
                  <a:lnTo>
                    <a:pt x="2172398" y="769620"/>
                  </a:lnTo>
                  <a:lnTo>
                    <a:pt x="2173630" y="762000"/>
                  </a:lnTo>
                  <a:lnTo>
                    <a:pt x="2174519" y="755650"/>
                  </a:lnTo>
                  <a:lnTo>
                    <a:pt x="2175052" y="748029"/>
                  </a:lnTo>
                  <a:lnTo>
                    <a:pt x="2175230" y="740410"/>
                  </a:lnTo>
                  <a:lnTo>
                    <a:pt x="2175230" y="152400"/>
                  </a:lnTo>
                  <a:lnTo>
                    <a:pt x="2175040" y="144779"/>
                  </a:lnTo>
                  <a:lnTo>
                    <a:pt x="2174481" y="138429"/>
                  </a:lnTo>
                  <a:lnTo>
                    <a:pt x="2173579" y="130810"/>
                  </a:lnTo>
                  <a:lnTo>
                    <a:pt x="2186326" y="130810"/>
                  </a:lnTo>
                  <a:lnTo>
                    <a:pt x="2187130" y="137160"/>
                  </a:lnTo>
                  <a:lnTo>
                    <a:pt x="2187727" y="144779"/>
                  </a:lnTo>
                  <a:lnTo>
                    <a:pt x="2187930" y="152400"/>
                  </a:lnTo>
                  <a:lnTo>
                    <a:pt x="2187930" y="740410"/>
                  </a:lnTo>
                  <a:lnTo>
                    <a:pt x="2181034" y="786129"/>
                  </a:lnTo>
                  <a:lnTo>
                    <a:pt x="2178621" y="793750"/>
                  </a:lnTo>
                  <a:lnTo>
                    <a:pt x="2177524" y="796289"/>
                  </a:lnTo>
                  <a:close/>
                </a:path>
                <a:path w="2188209" h="894078">
                  <a:moveTo>
                    <a:pt x="12877" y="146050"/>
                  </a:moveTo>
                  <a:lnTo>
                    <a:pt x="12890" y="144779"/>
                  </a:lnTo>
                  <a:lnTo>
                    <a:pt x="12877" y="146050"/>
                  </a:lnTo>
                  <a:close/>
                </a:path>
                <a:path w="2188209" h="894078">
                  <a:moveTo>
                    <a:pt x="2175052" y="146050"/>
                  </a:moveTo>
                  <a:lnTo>
                    <a:pt x="2174957" y="144779"/>
                  </a:lnTo>
                  <a:lnTo>
                    <a:pt x="2175052" y="146050"/>
                  </a:lnTo>
                  <a:close/>
                </a:path>
                <a:path w="2188209" h="894078">
                  <a:moveTo>
                    <a:pt x="24274" y="796289"/>
                  </a:moveTo>
                  <a:lnTo>
                    <a:pt x="23812" y="796289"/>
                  </a:lnTo>
                  <a:lnTo>
                    <a:pt x="23685" y="795020"/>
                  </a:lnTo>
                  <a:lnTo>
                    <a:pt x="24274" y="796289"/>
                  </a:lnTo>
                  <a:close/>
                </a:path>
                <a:path w="2188209" h="894078">
                  <a:moveTo>
                    <a:pt x="2162528" y="825500"/>
                  </a:moveTo>
                  <a:lnTo>
                    <a:pt x="2147188" y="825500"/>
                  </a:lnTo>
                  <a:lnTo>
                    <a:pt x="2151291" y="819150"/>
                  </a:lnTo>
                  <a:lnTo>
                    <a:pt x="2151126" y="819150"/>
                  </a:lnTo>
                  <a:lnTo>
                    <a:pt x="2154948" y="814069"/>
                  </a:lnTo>
                  <a:lnTo>
                    <a:pt x="2154783" y="814069"/>
                  </a:lnTo>
                  <a:lnTo>
                    <a:pt x="2158326" y="807720"/>
                  </a:lnTo>
                  <a:lnTo>
                    <a:pt x="2158174" y="807720"/>
                  </a:lnTo>
                  <a:lnTo>
                    <a:pt x="2161425" y="801370"/>
                  </a:lnTo>
                  <a:lnTo>
                    <a:pt x="2161285" y="801370"/>
                  </a:lnTo>
                  <a:lnTo>
                    <a:pt x="2164232" y="795020"/>
                  </a:lnTo>
                  <a:lnTo>
                    <a:pt x="2164118" y="796289"/>
                  </a:lnTo>
                  <a:lnTo>
                    <a:pt x="2177524" y="796289"/>
                  </a:lnTo>
                  <a:lnTo>
                    <a:pt x="2175878" y="800100"/>
                  </a:lnTo>
                  <a:lnTo>
                    <a:pt x="2172804" y="807720"/>
                  </a:lnTo>
                  <a:lnTo>
                    <a:pt x="2169413" y="814069"/>
                  </a:lnTo>
                  <a:lnTo>
                    <a:pt x="2165718" y="820419"/>
                  </a:lnTo>
                  <a:lnTo>
                    <a:pt x="2162528" y="825500"/>
                  </a:lnTo>
                  <a:close/>
                </a:path>
                <a:path w="2188209" h="894078">
                  <a:moveTo>
                    <a:pt x="41424" y="825500"/>
                  </a:moveTo>
                  <a:lnTo>
                    <a:pt x="40728" y="825500"/>
                  </a:lnTo>
                  <a:lnTo>
                    <a:pt x="40551" y="824230"/>
                  </a:lnTo>
                  <a:lnTo>
                    <a:pt x="41424" y="825500"/>
                  </a:lnTo>
                  <a:close/>
                </a:path>
                <a:path w="2188209" h="894078">
                  <a:moveTo>
                    <a:pt x="2096520" y="881380"/>
                  </a:moveTo>
                  <a:lnTo>
                    <a:pt x="2048789" y="881380"/>
                  </a:lnTo>
                  <a:lnTo>
                    <a:pt x="2056142" y="880110"/>
                  </a:lnTo>
                  <a:lnTo>
                    <a:pt x="2055825" y="880110"/>
                  </a:lnTo>
                  <a:lnTo>
                    <a:pt x="2063064" y="878839"/>
                  </a:lnTo>
                  <a:lnTo>
                    <a:pt x="2062759" y="878839"/>
                  </a:lnTo>
                  <a:lnTo>
                    <a:pt x="2069871" y="877569"/>
                  </a:lnTo>
                  <a:lnTo>
                    <a:pt x="2069566" y="877569"/>
                  </a:lnTo>
                  <a:lnTo>
                    <a:pt x="2076538" y="875030"/>
                  </a:lnTo>
                  <a:lnTo>
                    <a:pt x="2076234" y="875030"/>
                  </a:lnTo>
                  <a:lnTo>
                    <a:pt x="2083066" y="872489"/>
                  </a:lnTo>
                  <a:lnTo>
                    <a:pt x="2082774" y="872489"/>
                  </a:lnTo>
                  <a:lnTo>
                    <a:pt x="2089454" y="869950"/>
                  </a:lnTo>
                  <a:lnTo>
                    <a:pt x="2089162" y="869950"/>
                  </a:lnTo>
                  <a:lnTo>
                    <a:pt x="2095677" y="867410"/>
                  </a:lnTo>
                  <a:lnTo>
                    <a:pt x="2095398" y="867410"/>
                  </a:lnTo>
                  <a:lnTo>
                    <a:pt x="2101735" y="864869"/>
                  </a:lnTo>
                  <a:lnTo>
                    <a:pt x="2101469" y="864869"/>
                  </a:lnTo>
                  <a:lnTo>
                    <a:pt x="2107628" y="861060"/>
                  </a:lnTo>
                  <a:lnTo>
                    <a:pt x="2107361" y="861060"/>
                  </a:lnTo>
                  <a:lnTo>
                    <a:pt x="2113330" y="857250"/>
                  </a:lnTo>
                  <a:lnTo>
                    <a:pt x="2113076" y="857250"/>
                  </a:lnTo>
                  <a:lnTo>
                    <a:pt x="2118842" y="853439"/>
                  </a:lnTo>
                  <a:lnTo>
                    <a:pt x="2118601" y="853439"/>
                  </a:lnTo>
                  <a:lnTo>
                    <a:pt x="2124151" y="849630"/>
                  </a:lnTo>
                  <a:lnTo>
                    <a:pt x="2123922" y="849630"/>
                  </a:lnTo>
                  <a:lnTo>
                    <a:pt x="2129256" y="844550"/>
                  </a:lnTo>
                  <a:lnTo>
                    <a:pt x="2129028" y="844550"/>
                  </a:lnTo>
                  <a:lnTo>
                    <a:pt x="2134133" y="840739"/>
                  </a:lnTo>
                  <a:lnTo>
                    <a:pt x="2133917" y="840739"/>
                  </a:lnTo>
                  <a:lnTo>
                    <a:pt x="2138781" y="835660"/>
                  </a:lnTo>
                  <a:lnTo>
                    <a:pt x="2138578" y="835660"/>
                  </a:lnTo>
                  <a:lnTo>
                    <a:pt x="2143201" y="830580"/>
                  </a:lnTo>
                  <a:lnTo>
                    <a:pt x="2143010" y="830580"/>
                  </a:lnTo>
                  <a:lnTo>
                    <a:pt x="2147379" y="824230"/>
                  </a:lnTo>
                  <a:lnTo>
                    <a:pt x="2147188" y="825500"/>
                  </a:lnTo>
                  <a:lnTo>
                    <a:pt x="2162528" y="825500"/>
                  </a:lnTo>
                  <a:lnTo>
                    <a:pt x="2161730" y="826769"/>
                  </a:lnTo>
                  <a:lnTo>
                    <a:pt x="2157450" y="833119"/>
                  </a:lnTo>
                  <a:lnTo>
                    <a:pt x="2152904" y="838200"/>
                  </a:lnTo>
                  <a:lnTo>
                    <a:pt x="2148078" y="844550"/>
                  </a:lnTo>
                  <a:lnTo>
                    <a:pt x="2143010" y="849630"/>
                  </a:lnTo>
                  <a:lnTo>
                    <a:pt x="2137676" y="854710"/>
                  </a:lnTo>
                  <a:lnTo>
                    <a:pt x="2132114" y="858519"/>
                  </a:lnTo>
                  <a:lnTo>
                    <a:pt x="2126322" y="863600"/>
                  </a:lnTo>
                  <a:lnTo>
                    <a:pt x="2120315" y="867410"/>
                  </a:lnTo>
                  <a:lnTo>
                    <a:pt x="2114092" y="872489"/>
                  </a:lnTo>
                  <a:lnTo>
                    <a:pt x="2107666" y="875030"/>
                  </a:lnTo>
                  <a:lnTo>
                    <a:pt x="2101049" y="878839"/>
                  </a:lnTo>
                  <a:lnTo>
                    <a:pt x="2096520" y="881380"/>
                  </a:lnTo>
                  <a:close/>
                </a:path>
                <a:path w="2188209" h="894078">
                  <a:moveTo>
                    <a:pt x="146291" y="881380"/>
                  </a:moveTo>
                  <a:lnTo>
                    <a:pt x="139141" y="881380"/>
                  </a:lnTo>
                  <a:lnTo>
                    <a:pt x="138823" y="880110"/>
                  </a:lnTo>
                  <a:lnTo>
                    <a:pt x="146291" y="881380"/>
                  </a:lnTo>
                  <a:close/>
                </a:path>
                <a:path w="2188209" h="894078">
                  <a:moveTo>
                    <a:pt x="2048789" y="881380"/>
                  </a:moveTo>
                  <a:lnTo>
                    <a:pt x="2041639" y="881380"/>
                  </a:lnTo>
                  <a:lnTo>
                    <a:pt x="2049106" y="880110"/>
                  </a:lnTo>
                  <a:lnTo>
                    <a:pt x="2048789" y="881380"/>
                  </a:lnTo>
                  <a:close/>
                </a:path>
                <a:path w="2188209" h="894078">
                  <a:moveTo>
                    <a:pt x="2042439" y="894080"/>
                  </a:moveTo>
                  <a:lnTo>
                    <a:pt x="145478" y="894080"/>
                  </a:lnTo>
                  <a:lnTo>
                    <a:pt x="137693" y="892810"/>
                  </a:lnTo>
                  <a:lnTo>
                    <a:pt x="2050224" y="892810"/>
                  </a:lnTo>
                  <a:lnTo>
                    <a:pt x="2042439" y="894080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547051" y="5062727"/>
              <a:ext cx="928116" cy="755904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342376" y="5073395"/>
              <a:ext cx="918972" cy="755904"/>
            </a:xfrm>
            <a:prstGeom prst="rect">
              <a:avLst/>
            </a:prstGeom>
          </p:spPr>
        </p:pic>
      </p:grpSp>
      <p:pic>
        <p:nvPicPr>
          <p:cNvPr id="51" name="object 5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9570923" y="5010911"/>
            <a:ext cx="928116" cy="755904"/>
          </a:xfrm>
          <a:prstGeom prst="rect">
            <a:avLst/>
          </a:prstGeom>
        </p:spPr>
      </p:pic>
      <p:grpSp>
        <p:nvGrpSpPr>
          <p:cNvPr id="52" name="object 52"/>
          <p:cNvGrpSpPr/>
          <p:nvPr/>
        </p:nvGrpSpPr>
        <p:grpSpPr>
          <a:xfrm>
            <a:off x="4881879" y="2817495"/>
            <a:ext cx="2280285" cy="864869"/>
            <a:chOff x="4881879" y="2817495"/>
            <a:chExt cx="2280285" cy="864869"/>
          </a:xfrm>
        </p:grpSpPr>
        <p:sp>
          <p:nvSpPr>
            <p:cNvPr id="53" name="object 53"/>
            <p:cNvSpPr/>
            <p:nvPr/>
          </p:nvSpPr>
          <p:spPr>
            <a:xfrm>
              <a:off x="4881879" y="2817495"/>
              <a:ext cx="2280285" cy="864869"/>
            </a:xfrm>
            <a:custGeom>
              <a:avLst/>
              <a:gdLst/>
              <a:ahLst/>
              <a:cxnLst/>
              <a:rect l="l" t="t" r="r" b="b"/>
              <a:pathLst>
                <a:path w="2280284" h="864869">
                  <a:moveTo>
                    <a:pt x="2146490" y="864869"/>
                  </a:moveTo>
                  <a:lnTo>
                    <a:pt x="133388" y="864869"/>
                  </a:lnTo>
                  <a:lnTo>
                    <a:pt x="111442" y="861059"/>
                  </a:lnTo>
                  <a:lnTo>
                    <a:pt x="71526" y="843279"/>
                  </a:lnTo>
                  <a:lnTo>
                    <a:pt x="38595" y="816609"/>
                  </a:lnTo>
                  <a:lnTo>
                    <a:pt x="29514" y="805179"/>
                  </a:lnTo>
                  <a:lnTo>
                    <a:pt x="25374" y="800100"/>
                  </a:lnTo>
                  <a:lnTo>
                    <a:pt x="6680" y="760729"/>
                  </a:lnTo>
                  <a:lnTo>
                    <a:pt x="4673" y="754379"/>
                  </a:lnTo>
                  <a:lnTo>
                    <a:pt x="0" y="716279"/>
                  </a:lnTo>
                  <a:lnTo>
                    <a:pt x="0" y="147319"/>
                  </a:lnTo>
                  <a:lnTo>
                    <a:pt x="6680" y="104139"/>
                  </a:lnTo>
                  <a:lnTo>
                    <a:pt x="9017" y="96519"/>
                  </a:lnTo>
                  <a:lnTo>
                    <a:pt x="29514" y="58419"/>
                  </a:lnTo>
                  <a:lnTo>
                    <a:pt x="59677" y="29209"/>
                  </a:lnTo>
                  <a:lnTo>
                    <a:pt x="65493" y="24129"/>
                  </a:lnTo>
                  <a:lnTo>
                    <a:pt x="71526" y="20319"/>
                  </a:lnTo>
                  <a:lnTo>
                    <a:pt x="77749" y="17779"/>
                  </a:lnTo>
                  <a:lnTo>
                    <a:pt x="84162" y="13969"/>
                  </a:lnTo>
                  <a:lnTo>
                    <a:pt x="97485" y="8889"/>
                  </a:lnTo>
                  <a:lnTo>
                    <a:pt x="111442" y="3809"/>
                  </a:lnTo>
                  <a:lnTo>
                    <a:pt x="133388" y="0"/>
                  </a:lnTo>
                  <a:lnTo>
                    <a:pt x="2146490" y="0"/>
                  </a:lnTo>
                  <a:lnTo>
                    <a:pt x="2168436" y="3809"/>
                  </a:lnTo>
                  <a:lnTo>
                    <a:pt x="2182393" y="8889"/>
                  </a:lnTo>
                  <a:lnTo>
                    <a:pt x="2189149" y="11429"/>
                  </a:lnTo>
                  <a:lnTo>
                    <a:pt x="2192439" y="12699"/>
                  </a:lnTo>
                  <a:lnTo>
                    <a:pt x="134835" y="12699"/>
                  </a:lnTo>
                  <a:lnTo>
                    <a:pt x="127711" y="13969"/>
                  </a:lnTo>
                  <a:lnTo>
                    <a:pt x="128028" y="13969"/>
                  </a:lnTo>
                  <a:lnTo>
                    <a:pt x="121031" y="15239"/>
                  </a:lnTo>
                  <a:lnTo>
                    <a:pt x="121335" y="15239"/>
                  </a:lnTo>
                  <a:lnTo>
                    <a:pt x="114452" y="16509"/>
                  </a:lnTo>
                  <a:lnTo>
                    <a:pt x="114769" y="16509"/>
                  </a:lnTo>
                  <a:lnTo>
                    <a:pt x="108013" y="17779"/>
                  </a:lnTo>
                  <a:lnTo>
                    <a:pt x="108318" y="17779"/>
                  </a:lnTo>
                  <a:lnTo>
                    <a:pt x="101701" y="20319"/>
                  </a:lnTo>
                  <a:lnTo>
                    <a:pt x="102006" y="20319"/>
                  </a:lnTo>
                  <a:lnTo>
                    <a:pt x="95542" y="22859"/>
                  </a:lnTo>
                  <a:lnTo>
                    <a:pt x="95834" y="22859"/>
                  </a:lnTo>
                  <a:lnTo>
                    <a:pt x="89535" y="25399"/>
                  </a:lnTo>
                  <a:lnTo>
                    <a:pt x="89814" y="25399"/>
                  </a:lnTo>
                  <a:lnTo>
                    <a:pt x="83680" y="27939"/>
                  </a:lnTo>
                  <a:lnTo>
                    <a:pt x="83947" y="27939"/>
                  </a:lnTo>
                  <a:lnTo>
                    <a:pt x="77990" y="31749"/>
                  </a:lnTo>
                  <a:lnTo>
                    <a:pt x="78257" y="31749"/>
                  </a:lnTo>
                  <a:lnTo>
                    <a:pt x="72478" y="35559"/>
                  </a:lnTo>
                  <a:lnTo>
                    <a:pt x="72732" y="35559"/>
                  </a:lnTo>
                  <a:lnTo>
                    <a:pt x="67157" y="39369"/>
                  </a:lnTo>
                  <a:lnTo>
                    <a:pt x="67398" y="39369"/>
                  </a:lnTo>
                  <a:lnTo>
                    <a:pt x="62026" y="43179"/>
                  </a:lnTo>
                  <a:lnTo>
                    <a:pt x="62268" y="43179"/>
                  </a:lnTo>
                  <a:lnTo>
                    <a:pt x="57099" y="46989"/>
                  </a:lnTo>
                  <a:lnTo>
                    <a:pt x="57327" y="46989"/>
                  </a:lnTo>
                  <a:lnTo>
                    <a:pt x="52387" y="52069"/>
                  </a:lnTo>
                  <a:lnTo>
                    <a:pt x="52603" y="52069"/>
                  </a:lnTo>
                  <a:lnTo>
                    <a:pt x="49069" y="55879"/>
                  </a:lnTo>
                  <a:lnTo>
                    <a:pt x="48094" y="55879"/>
                  </a:lnTo>
                  <a:lnTo>
                    <a:pt x="44518" y="60959"/>
                  </a:lnTo>
                  <a:lnTo>
                    <a:pt x="43815" y="60959"/>
                  </a:lnTo>
                  <a:lnTo>
                    <a:pt x="40441" y="66039"/>
                  </a:lnTo>
                  <a:lnTo>
                    <a:pt x="39776" y="66039"/>
                  </a:lnTo>
                  <a:lnTo>
                    <a:pt x="35814" y="72389"/>
                  </a:lnTo>
                  <a:lnTo>
                    <a:pt x="35979" y="72389"/>
                  </a:lnTo>
                  <a:lnTo>
                    <a:pt x="32283" y="77469"/>
                  </a:lnTo>
                  <a:lnTo>
                    <a:pt x="32448" y="77469"/>
                  </a:lnTo>
                  <a:lnTo>
                    <a:pt x="29705" y="82549"/>
                  </a:lnTo>
                  <a:lnTo>
                    <a:pt x="29171" y="82549"/>
                  </a:lnTo>
                  <a:lnTo>
                    <a:pt x="26022" y="88899"/>
                  </a:lnTo>
                  <a:lnTo>
                    <a:pt x="26162" y="88899"/>
                  </a:lnTo>
                  <a:lnTo>
                    <a:pt x="23317" y="95249"/>
                  </a:lnTo>
                  <a:lnTo>
                    <a:pt x="20891" y="101599"/>
                  </a:lnTo>
                  <a:lnTo>
                    <a:pt x="18757" y="107949"/>
                  </a:lnTo>
                  <a:lnTo>
                    <a:pt x="16941" y="114299"/>
                  </a:lnTo>
                  <a:lnTo>
                    <a:pt x="15430" y="120649"/>
                  </a:lnTo>
                  <a:lnTo>
                    <a:pt x="14236" y="126999"/>
                  </a:lnTo>
                  <a:lnTo>
                    <a:pt x="13536" y="133349"/>
                  </a:lnTo>
                  <a:lnTo>
                    <a:pt x="12877" y="140969"/>
                  </a:lnTo>
                  <a:lnTo>
                    <a:pt x="12729" y="147319"/>
                  </a:lnTo>
                  <a:lnTo>
                    <a:pt x="12700" y="716279"/>
                  </a:lnTo>
                  <a:lnTo>
                    <a:pt x="12877" y="723900"/>
                  </a:lnTo>
                  <a:lnTo>
                    <a:pt x="13411" y="730250"/>
                  </a:lnTo>
                  <a:lnTo>
                    <a:pt x="14287" y="737869"/>
                  </a:lnTo>
                  <a:lnTo>
                    <a:pt x="15494" y="744219"/>
                  </a:lnTo>
                  <a:lnTo>
                    <a:pt x="17018" y="750569"/>
                  </a:lnTo>
                  <a:lnTo>
                    <a:pt x="18846" y="756919"/>
                  </a:lnTo>
                  <a:lnTo>
                    <a:pt x="20993" y="763269"/>
                  </a:lnTo>
                  <a:lnTo>
                    <a:pt x="23431" y="769619"/>
                  </a:lnTo>
                  <a:lnTo>
                    <a:pt x="26162" y="775969"/>
                  </a:lnTo>
                  <a:lnTo>
                    <a:pt x="26022" y="775969"/>
                  </a:lnTo>
                  <a:lnTo>
                    <a:pt x="29171" y="782319"/>
                  </a:lnTo>
                  <a:lnTo>
                    <a:pt x="29705" y="782319"/>
                  </a:lnTo>
                  <a:lnTo>
                    <a:pt x="32448" y="787400"/>
                  </a:lnTo>
                  <a:lnTo>
                    <a:pt x="32283" y="787400"/>
                  </a:lnTo>
                  <a:lnTo>
                    <a:pt x="35979" y="792479"/>
                  </a:lnTo>
                  <a:lnTo>
                    <a:pt x="35814" y="792479"/>
                  </a:lnTo>
                  <a:lnTo>
                    <a:pt x="39776" y="798829"/>
                  </a:lnTo>
                  <a:lnTo>
                    <a:pt x="40441" y="798829"/>
                  </a:lnTo>
                  <a:lnTo>
                    <a:pt x="43815" y="803909"/>
                  </a:lnTo>
                  <a:lnTo>
                    <a:pt x="44742" y="803909"/>
                  </a:lnTo>
                  <a:lnTo>
                    <a:pt x="48094" y="807719"/>
                  </a:lnTo>
                  <a:lnTo>
                    <a:pt x="47891" y="807719"/>
                  </a:lnTo>
                  <a:lnTo>
                    <a:pt x="52603" y="812800"/>
                  </a:lnTo>
                  <a:lnTo>
                    <a:pt x="52387" y="812800"/>
                  </a:lnTo>
                  <a:lnTo>
                    <a:pt x="57327" y="817879"/>
                  </a:lnTo>
                  <a:lnTo>
                    <a:pt x="57099" y="817879"/>
                  </a:lnTo>
                  <a:lnTo>
                    <a:pt x="62268" y="821689"/>
                  </a:lnTo>
                  <a:lnTo>
                    <a:pt x="62026" y="821689"/>
                  </a:lnTo>
                  <a:lnTo>
                    <a:pt x="67398" y="825500"/>
                  </a:lnTo>
                  <a:lnTo>
                    <a:pt x="67157" y="825500"/>
                  </a:lnTo>
                  <a:lnTo>
                    <a:pt x="72732" y="829309"/>
                  </a:lnTo>
                  <a:lnTo>
                    <a:pt x="72478" y="829309"/>
                  </a:lnTo>
                  <a:lnTo>
                    <a:pt x="78257" y="833119"/>
                  </a:lnTo>
                  <a:lnTo>
                    <a:pt x="77990" y="833119"/>
                  </a:lnTo>
                  <a:lnTo>
                    <a:pt x="83947" y="836929"/>
                  </a:lnTo>
                  <a:lnTo>
                    <a:pt x="85725" y="836929"/>
                  </a:lnTo>
                  <a:lnTo>
                    <a:pt x="89814" y="839469"/>
                  </a:lnTo>
                  <a:lnTo>
                    <a:pt x="89535" y="839469"/>
                  </a:lnTo>
                  <a:lnTo>
                    <a:pt x="95834" y="842009"/>
                  </a:lnTo>
                  <a:lnTo>
                    <a:pt x="95542" y="842009"/>
                  </a:lnTo>
                  <a:lnTo>
                    <a:pt x="102006" y="844550"/>
                  </a:lnTo>
                  <a:lnTo>
                    <a:pt x="101701" y="844550"/>
                  </a:lnTo>
                  <a:lnTo>
                    <a:pt x="108318" y="847089"/>
                  </a:lnTo>
                  <a:lnTo>
                    <a:pt x="108013" y="847089"/>
                  </a:lnTo>
                  <a:lnTo>
                    <a:pt x="114769" y="848359"/>
                  </a:lnTo>
                  <a:lnTo>
                    <a:pt x="114452" y="848359"/>
                  </a:lnTo>
                  <a:lnTo>
                    <a:pt x="121335" y="849629"/>
                  </a:lnTo>
                  <a:lnTo>
                    <a:pt x="121031" y="849629"/>
                  </a:lnTo>
                  <a:lnTo>
                    <a:pt x="128028" y="850900"/>
                  </a:lnTo>
                  <a:lnTo>
                    <a:pt x="127711" y="850900"/>
                  </a:lnTo>
                  <a:lnTo>
                    <a:pt x="134835" y="852169"/>
                  </a:lnTo>
                  <a:lnTo>
                    <a:pt x="2192439" y="852169"/>
                  </a:lnTo>
                  <a:lnTo>
                    <a:pt x="2189149" y="853439"/>
                  </a:lnTo>
                  <a:lnTo>
                    <a:pt x="2175484" y="858519"/>
                  </a:lnTo>
                  <a:lnTo>
                    <a:pt x="2168436" y="861059"/>
                  </a:lnTo>
                  <a:lnTo>
                    <a:pt x="2146490" y="864869"/>
                  </a:lnTo>
                  <a:close/>
                </a:path>
                <a:path w="2280284" h="864869">
                  <a:moveTo>
                    <a:pt x="2231986" y="57149"/>
                  </a:moveTo>
                  <a:lnTo>
                    <a:pt x="2227287" y="52069"/>
                  </a:lnTo>
                  <a:lnTo>
                    <a:pt x="2227491" y="52069"/>
                  </a:lnTo>
                  <a:lnTo>
                    <a:pt x="2222550" y="46989"/>
                  </a:lnTo>
                  <a:lnTo>
                    <a:pt x="2222779" y="46989"/>
                  </a:lnTo>
                  <a:lnTo>
                    <a:pt x="2217623" y="43179"/>
                  </a:lnTo>
                  <a:lnTo>
                    <a:pt x="2217851" y="43179"/>
                  </a:lnTo>
                  <a:lnTo>
                    <a:pt x="2212479" y="39369"/>
                  </a:lnTo>
                  <a:lnTo>
                    <a:pt x="2212721" y="39369"/>
                  </a:lnTo>
                  <a:lnTo>
                    <a:pt x="2207145" y="35559"/>
                  </a:lnTo>
                  <a:lnTo>
                    <a:pt x="2207399" y="35559"/>
                  </a:lnTo>
                  <a:lnTo>
                    <a:pt x="2201633" y="31749"/>
                  </a:lnTo>
                  <a:lnTo>
                    <a:pt x="2201887" y="31749"/>
                  </a:lnTo>
                  <a:lnTo>
                    <a:pt x="2195931" y="27939"/>
                  </a:lnTo>
                  <a:lnTo>
                    <a:pt x="2196211" y="27939"/>
                  </a:lnTo>
                  <a:lnTo>
                    <a:pt x="2190076" y="25399"/>
                  </a:lnTo>
                  <a:lnTo>
                    <a:pt x="2190356" y="25399"/>
                  </a:lnTo>
                  <a:lnTo>
                    <a:pt x="2184057" y="22859"/>
                  </a:lnTo>
                  <a:lnTo>
                    <a:pt x="2184336" y="22859"/>
                  </a:lnTo>
                  <a:lnTo>
                    <a:pt x="2177884" y="20319"/>
                  </a:lnTo>
                  <a:lnTo>
                    <a:pt x="2178177" y="20319"/>
                  </a:lnTo>
                  <a:lnTo>
                    <a:pt x="2171573" y="17779"/>
                  </a:lnTo>
                  <a:lnTo>
                    <a:pt x="2171865" y="17779"/>
                  </a:lnTo>
                  <a:lnTo>
                    <a:pt x="2165121" y="16509"/>
                  </a:lnTo>
                  <a:lnTo>
                    <a:pt x="2165426" y="16509"/>
                  </a:lnTo>
                  <a:lnTo>
                    <a:pt x="2158542" y="15239"/>
                  </a:lnTo>
                  <a:lnTo>
                    <a:pt x="2158860" y="15239"/>
                  </a:lnTo>
                  <a:lnTo>
                    <a:pt x="2151849" y="13969"/>
                  </a:lnTo>
                  <a:lnTo>
                    <a:pt x="2152167" y="13969"/>
                  </a:lnTo>
                  <a:lnTo>
                    <a:pt x="2145055" y="12699"/>
                  </a:lnTo>
                  <a:lnTo>
                    <a:pt x="2192439" y="12699"/>
                  </a:lnTo>
                  <a:lnTo>
                    <a:pt x="2195728" y="13969"/>
                  </a:lnTo>
                  <a:lnTo>
                    <a:pt x="2202129" y="17779"/>
                  </a:lnTo>
                  <a:lnTo>
                    <a:pt x="2208352" y="20319"/>
                  </a:lnTo>
                  <a:lnTo>
                    <a:pt x="2214384" y="24129"/>
                  </a:lnTo>
                  <a:lnTo>
                    <a:pt x="2220214" y="29209"/>
                  </a:lnTo>
                  <a:lnTo>
                    <a:pt x="2225814" y="33019"/>
                  </a:lnTo>
                  <a:lnTo>
                    <a:pt x="2248160" y="55879"/>
                  </a:lnTo>
                  <a:lnTo>
                    <a:pt x="2231783" y="55879"/>
                  </a:lnTo>
                  <a:lnTo>
                    <a:pt x="2231986" y="57149"/>
                  </a:lnTo>
                  <a:close/>
                </a:path>
                <a:path w="2280284" h="864869">
                  <a:moveTo>
                    <a:pt x="47891" y="57149"/>
                  </a:moveTo>
                  <a:lnTo>
                    <a:pt x="48094" y="55879"/>
                  </a:lnTo>
                  <a:lnTo>
                    <a:pt x="49069" y="55879"/>
                  </a:lnTo>
                  <a:lnTo>
                    <a:pt x="47891" y="57149"/>
                  </a:lnTo>
                  <a:close/>
                </a:path>
                <a:path w="2280284" h="864869">
                  <a:moveTo>
                    <a:pt x="2236254" y="62229"/>
                  </a:moveTo>
                  <a:lnTo>
                    <a:pt x="2231783" y="55879"/>
                  </a:lnTo>
                  <a:lnTo>
                    <a:pt x="2248160" y="55879"/>
                  </a:lnTo>
                  <a:lnTo>
                    <a:pt x="2250363" y="58419"/>
                  </a:lnTo>
                  <a:lnTo>
                    <a:pt x="2252019" y="60959"/>
                  </a:lnTo>
                  <a:lnTo>
                    <a:pt x="2236063" y="60959"/>
                  </a:lnTo>
                  <a:lnTo>
                    <a:pt x="2236254" y="62229"/>
                  </a:lnTo>
                  <a:close/>
                </a:path>
                <a:path w="2280284" h="864869">
                  <a:moveTo>
                    <a:pt x="43624" y="62229"/>
                  </a:moveTo>
                  <a:lnTo>
                    <a:pt x="43815" y="60959"/>
                  </a:lnTo>
                  <a:lnTo>
                    <a:pt x="44518" y="60959"/>
                  </a:lnTo>
                  <a:lnTo>
                    <a:pt x="43624" y="62229"/>
                  </a:lnTo>
                  <a:close/>
                </a:path>
                <a:path w="2280284" h="864869">
                  <a:moveTo>
                    <a:pt x="2240292" y="67309"/>
                  </a:moveTo>
                  <a:lnTo>
                    <a:pt x="2236063" y="60959"/>
                  </a:lnTo>
                  <a:lnTo>
                    <a:pt x="2252019" y="60959"/>
                  </a:lnTo>
                  <a:lnTo>
                    <a:pt x="2254504" y="64769"/>
                  </a:lnTo>
                  <a:lnTo>
                    <a:pt x="2255278" y="66039"/>
                  </a:lnTo>
                  <a:lnTo>
                    <a:pt x="2240102" y="66039"/>
                  </a:lnTo>
                  <a:lnTo>
                    <a:pt x="2240292" y="67309"/>
                  </a:lnTo>
                  <a:close/>
                </a:path>
                <a:path w="2280284" h="864869">
                  <a:moveTo>
                    <a:pt x="39598" y="67309"/>
                  </a:moveTo>
                  <a:lnTo>
                    <a:pt x="39776" y="66039"/>
                  </a:lnTo>
                  <a:lnTo>
                    <a:pt x="40441" y="66039"/>
                  </a:lnTo>
                  <a:lnTo>
                    <a:pt x="39598" y="67309"/>
                  </a:lnTo>
                  <a:close/>
                </a:path>
                <a:path w="2280284" h="864869">
                  <a:moveTo>
                    <a:pt x="2250859" y="83819"/>
                  </a:moveTo>
                  <a:lnTo>
                    <a:pt x="2247442" y="77469"/>
                  </a:lnTo>
                  <a:lnTo>
                    <a:pt x="2247595" y="77469"/>
                  </a:lnTo>
                  <a:lnTo>
                    <a:pt x="2243899" y="72389"/>
                  </a:lnTo>
                  <a:lnTo>
                    <a:pt x="2244064" y="72389"/>
                  </a:lnTo>
                  <a:lnTo>
                    <a:pt x="2240102" y="66039"/>
                  </a:lnTo>
                  <a:lnTo>
                    <a:pt x="2255278" y="66039"/>
                  </a:lnTo>
                  <a:lnTo>
                    <a:pt x="2258377" y="71119"/>
                  </a:lnTo>
                  <a:lnTo>
                    <a:pt x="2261946" y="77469"/>
                  </a:lnTo>
                  <a:lnTo>
                    <a:pt x="2264577" y="82549"/>
                  </a:lnTo>
                  <a:lnTo>
                    <a:pt x="2250719" y="82549"/>
                  </a:lnTo>
                  <a:lnTo>
                    <a:pt x="2250859" y="83819"/>
                  </a:lnTo>
                  <a:close/>
                </a:path>
                <a:path w="2280284" h="864869">
                  <a:moveTo>
                    <a:pt x="29019" y="83819"/>
                  </a:moveTo>
                  <a:lnTo>
                    <a:pt x="29171" y="82549"/>
                  </a:lnTo>
                  <a:lnTo>
                    <a:pt x="29705" y="82549"/>
                  </a:lnTo>
                  <a:lnTo>
                    <a:pt x="29019" y="83819"/>
                  </a:lnTo>
                  <a:close/>
                </a:path>
                <a:path w="2280284" h="864869">
                  <a:moveTo>
                    <a:pt x="2279878" y="148589"/>
                  </a:moveTo>
                  <a:lnTo>
                    <a:pt x="2267191" y="148589"/>
                  </a:lnTo>
                  <a:lnTo>
                    <a:pt x="2267178" y="147319"/>
                  </a:lnTo>
                  <a:lnTo>
                    <a:pt x="2267000" y="140969"/>
                  </a:lnTo>
                  <a:lnTo>
                    <a:pt x="2266467" y="133349"/>
                  </a:lnTo>
                  <a:lnTo>
                    <a:pt x="2265591" y="126999"/>
                  </a:lnTo>
                  <a:lnTo>
                    <a:pt x="2264397" y="120649"/>
                  </a:lnTo>
                  <a:lnTo>
                    <a:pt x="2262873" y="114299"/>
                  </a:lnTo>
                  <a:lnTo>
                    <a:pt x="2261031" y="107949"/>
                  </a:lnTo>
                  <a:lnTo>
                    <a:pt x="2258885" y="101599"/>
                  </a:lnTo>
                  <a:lnTo>
                    <a:pt x="2256447" y="95249"/>
                  </a:lnTo>
                  <a:lnTo>
                    <a:pt x="2253729" y="88899"/>
                  </a:lnTo>
                  <a:lnTo>
                    <a:pt x="2250719" y="82549"/>
                  </a:lnTo>
                  <a:lnTo>
                    <a:pt x="2264577" y="82549"/>
                  </a:lnTo>
                  <a:lnTo>
                    <a:pt x="2265235" y="83819"/>
                  </a:lnTo>
                  <a:lnTo>
                    <a:pt x="2268207" y="90169"/>
                  </a:lnTo>
                  <a:lnTo>
                    <a:pt x="2270874" y="96519"/>
                  </a:lnTo>
                  <a:lnTo>
                    <a:pt x="2273211" y="104139"/>
                  </a:lnTo>
                  <a:lnTo>
                    <a:pt x="2275204" y="110489"/>
                  </a:lnTo>
                  <a:lnTo>
                    <a:pt x="2279878" y="147319"/>
                  </a:lnTo>
                  <a:lnTo>
                    <a:pt x="2279878" y="148589"/>
                  </a:lnTo>
                  <a:close/>
                </a:path>
                <a:path w="2280284" h="864869">
                  <a:moveTo>
                    <a:pt x="13385" y="134619"/>
                  </a:moveTo>
                  <a:lnTo>
                    <a:pt x="13411" y="133349"/>
                  </a:lnTo>
                  <a:lnTo>
                    <a:pt x="13385" y="134619"/>
                  </a:lnTo>
                  <a:close/>
                </a:path>
                <a:path w="2280284" h="864869">
                  <a:moveTo>
                    <a:pt x="2266505" y="134619"/>
                  </a:moveTo>
                  <a:lnTo>
                    <a:pt x="2266353" y="133349"/>
                  </a:lnTo>
                  <a:lnTo>
                    <a:pt x="2266505" y="134619"/>
                  </a:lnTo>
                  <a:close/>
                </a:path>
                <a:path w="2280284" h="864869">
                  <a:moveTo>
                    <a:pt x="12700" y="148589"/>
                  </a:moveTo>
                  <a:lnTo>
                    <a:pt x="12700" y="147319"/>
                  </a:lnTo>
                  <a:lnTo>
                    <a:pt x="12700" y="148589"/>
                  </a:lnTo>
                  <a:close/>
                </a:path>
                <a:path w="2280284" h="864869">
                  <a:moveTo>
                    <a:pt x="2267178" y="148082"/>
                  </a:moveTo>
                  <a:lnTo>
                    <a:pt x="2267159" y="147319"/>
                  </a:lnTo>
                  <a:lnTo>
                    <a:pt x="2267178" y="148082"/>
                  </a:lnTo>
                  <a:close/>
                </a:path>
                <a:path w="2280284" h="864869">
                  <a:moveTo>
                    <a:pt x="2264577" y="782319"/>
                  </a:moveTo>
                  <a:lnTo>
                    <a:pt x="2250719" y="782319"/>
                  </a:lnTo>
                  <a:lnTo>
                    <a:pt x="2253856" y="775969"/>
                  </a:lnTo>
                  <a:lnTo>
                    <a:pt x="2256574" y="769619"/>
                  </a:lnTo>
                  <a:lnTo>
                    <a:pt x="2258999" y="763269"/>
                  </a:lnTo>
                  <a:lnTo>
                    <a:pt x="2261120" y="756919"/>
                  </a:lnTo>
                  <a:lnTo>
                    <a:pt x="2262949" y="750569"/>
                  </a:lnTo>
                  <a:lnTo>
                    <a:pt x="2264460" y="744219"/>
                  </a:lnTo>
                  <a:lnTo>
                    <a:pt x="2265641" y="737869"/>
                  </a:lnTo>
                  <a:lnTo>
                    <a:pt x="2266505" y="730250"/>
                  </a:lnTo>
                  <a:lnTo>
                    <a:pt x="2267013" y="723900"/>
                  </a:lnTo>
                  <a:lnTo>
                    <a:pt x="2267191" y="716279"/>
                  </a:lnTo>
                  <a:lnTo>
                    <a:pt x="2267178" y="148082"/>
                  </a:lnTo>
                  <a:lnTo>
                    <a:pt x="2267191" y="148589"/>
                  </a:lnTo>
                  <a:lnTo>
                    <a:pt x="2279878" y="148589"/>
                  </a:lnTo>
                  <a:lnTo>
                    <a:pt x="2279878" y="716279"/>
                  </a:lnTo>
                  <a:lnTo>
                    <a:pt x="2275204" y="754379"/>
                  </a:lnTo>
                  <a:lnTo>
                    <a:pt x="2273211" y="760729"/>
                  </a:lnTo>
                  <a:lnTo>
                    <a:pt x="2270874" y="768350"/>
                  </a:lnTo>
                  <a:lnTo>
                    <a:pt x="2268207" y="774700"/>
                  </a:lnTo>
                  <a:lnTo>
                    <a:pt x="2265235" y="781050"/>
                  </a:lnTo>
                  <a:lnTo>
                    <a:pt x="2264577" y="782319"/>
                  </a:lnTo>
                  <a:close/>
                </a:path>
                <a:path w="2280284" h="864869">
                  <a:moveTo>
                    <a:pt x="29705" y="782319"/>
                  </a:moveTo>
                  <a:lnTo>
                    <a:pt x="29171" y="782319"/>
                  </a:lnTo>
                  <a:lnTo>
                    <a:pt x="29019" y="781050"/>
                  </a:lnTo>
                  <a:lnTo>
                    <a:pt x="29705" y="782319"/>
                  </a:lnTo>
                  <a:close/>
                </a:path>
                <a:path w="2280284" h="864869">
                  <a:moveTo>
                    <a:pt x="2255278" y="798829"/>
                  </a:moveTo>
                  <a:lnTo>
                    <a:pt x="2240102" y="798829"/>
                  </a:lnTo>
                  <a:lnTo>
                    <a:pt x="2244064" y="792479"/>
                  </a:lnTo>
                  <a:lnTo>
                    <a:pt x="2243899" y="792479"/>
                  </a:lnTo>
                  <a:lnTo>
                    <a:pt x="2247595" y="787400"/>
                  </a:lnTo>
                  <a:lnTo>
                    <a:pt x="2247442" y="787400"/>
                  </a:lnTo>
                  <a:lnTo>
                    <a:pt x="2250859" y="781050"/>
                  </a:lnTo>
                  <a:lnTo>
                    <a:pt x="2250719" y="782319"/>
                  </a:lnTo>
                  <a:lnTo>
                    <a:pt x="2264577" y="782319"/>
                  </a:lnTo>
                  <a:lnTo>
                    <a:pt x="2261946" y="787400"/>
                  </a:lnTo>
                  <a:lnTo>
                    <a:pt x="2258377" y="793750"/>
                  </a:lnTo>
                  <a:lnTo>
                    <a:pt x="2255278" y="798829"/>
                  </a:lnTo>
                  <a:close/>
                </a:path>
                <a:path w="2280284" h="864869">
                  <a:moveTo>
                    <a:pt x="40441" y="798829"/>
                  </a:moveTo>
                  <a:lnTo>
                    <a:pt x="39776" y="798829"/>
                  </a:lnTo>
                  <a:lnTo>
                    <a:pt x="39598" y="797559"/>
                  </a:lnTo>
                  <a:lnTo>
                    <a:pt x="40441" y="798829"/>
                  </a:lnTo>
                  <a:close/>
                </a:path>
                <a:path w="2280284" h="864869">
                  <a:moveTo>
                    <a:pt x="2251398" y="803909"/>
                  </a:moveTo>
                  <a:lnTo>
                    <a:pt x="2236063" y="803909"/>
                  </a:lnTo>
                  <a:lnTo>
                    <a:pt x="2240292" y="797559"/>
                  </a:lnTo>
                  <a:lnTo>
                    <a:pt x="2240102" y="798829"/>
                  </a:lnTo>
                  <a:lnTo>
                    <a:pt x="2255278" y="798829"/>
                  </a:lnTo>
                  <a:lnTo>
                    <a:pt x="2254504" y="800100"/>
                  </a:lnTo>
                  <a:lnTo>
                    <a:pt x="2251398" y="803909"/>
                  </a:lnTo>
                  <a:close/>
                </a:path>
                <a:path w="2280284" h="864869">
                  <a:moveTo>
                    <a:pt x="44742" y="803909"/>
                  </a:moveTo>
                  <a:lnTo>
                    <a:pt x="43815" y="803909"/>
                  </a:lnTo>
                  <a:lnTo>
                    <a:pt x="43624" y="802639"/>
                  </a:lnTo>
                  <a:lnTo>
                    <a:pt x="44742" y="803909"/>
                  </a:lnTo>
                  <a:close/>
                </a:path>
                <a:path w="2280284" h="864869">
                  <a:moveTo>
                    <a:pt x="2218270" y="836929"/>
                  </a:moveTo>
                  <a:lnTo>
                    <a:pt x="2195931" y="836929"/>
                  </a:lnTo>
                  <a:lnTo>
                    <a:pt x="2201887" y="833119"/>
                  </a:lnTo>
                  <a:lnTo>
                    <a:pt x="2201633" y="833119"/>
                  </a:lnTo>
                  <a:lnTo>
                    <a:pt x="2207399" y="829309"/>
                  </a:lnTo>
                  <a:lnTo>
                    <a:pt x="2207145" y="829309"/>
                  </a:lnTo>
                  <a:lnTo>
                    <a:pt x="2212721" y="825500"/>
                  </a:lnTo>
                  <a:lnTo>
                    <a:pt x="2212479" y="825500"/>
                  </a:lnTo>
                  <a:lnTo>
                    <a:pt x="2217851" y="821689"/>
                  </a:lnTo>
                  <a:lnTo>
                    <a:pt x="2217623" y="821689"/>
                  </a:lnTo>
                  <a:lnTo>
                    <a:pt x="2222779" y="817879"/>
                  </a:lnTo>
                  <a:lnTo>
                    <a:pt x="2222550" y="817879"/>
                  </a:lnTo>
                  <a:lnTo>
                    <a:pt x="2227491" y="812800"/>
                  </a:lnTo>
                  <a:lnTo>
                    <a:pt x="2227287" y="812800"/>
                  </a:lnTo>
                  <a:lnTo>
                    <a:pt x="2231986" y="807719"/>
                  </a:lnTo>
                  <a:lnTo>
                    <a:pt x="2231783" y="807719"/>
                  </a:lnTo>
                  <a:lnTo>
                    <a:pt x="2236254" y="802639"/>
                  </a:lnTo>
                  <a:lnTo>
                    <a:pt x="2236063" y="803909"/>
                  </a:lnTo>
                  <a:lnTo>
                    <a:pt x="2251398" y="803909"/>
                  </a:lnTo>
                  <a:lnTo>
                    <a:pt x="2250363" y="805179"/>
                  </a:lnTo>
                  <a:lnTo>
                    <a:pt x="2245956" y="811529"/>
                  </a:lnTo>
                  <a:lnTo>
                    <a:pt x="2241283" y="816609"/>
                  </a:lnTo>
                  <a:lnTo>
                    <a:pt x="2236368" y="821689"/>
                  </a:lnTo>
                  <a:lnTo>
                    <a:pt x="2231212" y="826769"/>
                  </a:lnTo>
                  <a:lnTo>
                    <a:pt x="2225814" y="831850"/>
                  </a:lnTo>
                  <a:lnTo>
                    <a:pt x="2220214" y="835659"/>
                  </a:lnTo>
                  <a:lnTo>
                    <a:pt x="2218270" y="836929"/>
                  </a:lnTo>
                  <a:close/>
                </a:path>
                <a:path w="2280284" h="864869">
                  <a:moveTo>
                    <a:pt x="85725" y="836929"/>
                  </a:moveTo>
                  <a:lnTo>
                    <a:pt x="83947" y="836929"/>
                  </a:lnTo>
                  <a:lnTo>
                    <a:pt x="83680" y="835659"/>
                  </a:lnTo>
                  <a:lnTo>
                    <a:pt x="85725" y="836929"/>
                  </a:lnTo>
                  <a:close/>
                </a:path>
                <a:path w="2280284" h="864869">
                  <a:moveTo>
                    <a:pt x="2192439" y="852169"/>
                  </a:moveTo>
                  <a:lnTo>
                    <a:pt x="2145055" y="852169"/>
                  </a:lnTo>
                  <a:lnTo>
                    <a:pt x="2152167" y="850900"/>
                  </a:lnTo>
                  <a:lnTo>
                    <a:pt x="2151849" y="850900"/>
                  </a:lnTo>
                  <a:lnTo>
                    <a:pt x="2158860" y="849629"/>
                  </a:lnTo>
                  <a:lnTo>
                    <a:pt x="2158542" y="849629"/>
                  </a:lnTo>
                  <a:lnTo>
                    <a:pt x="2165426" y="848359"/>
                  </a:lnTo>
                  <a:lnTo>
                    <a:pt x="2165121" y="848359"/>
                  </a:lnTo>
                  <a:lnTo>
                    <a:pt x="2171865" y="847089"/>
                  </a:lnTo>
                  <a:lnTo>
                    <a:pt x="2171573" y="847089"/>
                  </a:lnTo>
                  <a:lnTo>
                    <a:pt x="2178177" y="844550"/>
                  </a:lnTo>
                  <a:lnTo>
                    <a:pt x="2177884" y="844550"/>
                  </a:lnTo>
                  <a:lnTo>
                    <a:pt x="2184336" y="842009"/>
                  </a:lnTo>
                  <a:lnTo>
                    <a:pt x="2184057" y="842009"/>
                  </a:lnTo>
                  <a:lnTo>
                    <a:pt x="2190356" y="839469"/>
                  </a:lnTo>
                  <a:lnTo>
                    <a:pt x="2190076" y="839469"/>
                  </a:lnTo>
                  <a:lnTo>
                    <a:pt x="2196211" y="835659"/>
                  </a:lnTo>
                  <a:lnTo>
                    <a:pt x="2195931" y="836929"/>
                  </a:lnTo>
                  <a:lnTo>
                    <a:pt x="2218270" y="836929"/>
                  </a:lnTo>
                  <a:lnTo>
                    <a:pt x="2214384" y="839469"/>
                  </a:lnTo>
                  <a:lnTo>
                    <a:pt x="2208352" y="843279"/>
                  </a:lnTo>
                  <a:lnTo>
                    <a:pt x="2202129" y="847089"/>
                  </a:lnTo>
                  <a:lnTo>
                    <a:pt x="2195728" y="850900"/>
                  </a:lnTo>
                  <a:lnTo>
                    <a:pt x="2192439" y="85216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994503" y="2849880"/>
              <a:ext cx="928115" cy="755903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788151" y="2860548"/>
              <a:ext cx="918972" cy="755903"/>
            </a:xfrm>
            <a:prstGeom prst="rect">
              <a:avLst/>
            </a:prstGeom>
          </p:spPr>
        </p:pic>
      </p:grpSp>
      <p:pic>
        <p:nvPicPr>
          <p:cNvPr id="56" name="object 5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7275931" y="2860548"/>
            <a:ext cx="928116" cy="755903"/>
          </a:xfrm>
          <a:prstGeom prst="rect">
            <a:avLst/>
          </a:prstGeom>
        </p:spPr>
      </p:pic>
      <p:sp>
        <p:nvSpPr>
          <p:cNvPr id="57" name="object 23"/>
          <p:cNvSpPr txBox="1"/>
          <p:nvPr/>
        </p:nvSpPr>
        <p:spPr>
          <a:xfrm>
            <a:off x="2880995" y="844550"/>
            <a:ext cx="840740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sz="3200" b="1" spc="1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得五</a:t>
            </a:r>
            <a:endParaRPr lang="zh-CN" sz="3200" b="1" spc="15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58" name="object 25"/>
          <p:cNvSpPr txBox="1"/>
          <p:nvPr/>
        </p:nvSpPr>
        <p:spPr>
          <a:xfrm>
            <a:off x="2977514" y="4204970"/>
            <a:ext cx="8407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二</a:t>
            </a:r>
            <a:r>
              <a:rPr sz="3200" b="1" spc="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十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57" grpId="0"/>
      <p:bldP spid="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5231337" y="3965321"/>
            <a:ext cx="163736" cy="16382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4920132" y="577672"/>
            <a:ext cx="5673115" cy="289379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545366" y="3546983"/>
            <a:ext cx="299129" cy="29845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549265" y="1013967"/>
            <a:ext cx="4685665" cy="1304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49300">
              <a:lnSpc>
                <a:spcPct val="150000"/>
              </a:lnSpc>
              <a:spcBef>
                <a:spcPts val="100"/>
              </a:spcBef>
            </a:pPr>
            <a:r>
              <a:rPr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小朋友，你准备好了吗</a:t>
            </a:r>
            <a:r>
              <a:rPr sz="28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？ </a:t>
            </a:r>
            <a:r>
              <a:rPr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那就来接受挑战吧</a:t>
            </a:r>
            <a:r>
              <a:rPr sz="28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!</a:t>
            </a:r>
            <a:endParaRPr sz="28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28600" y="583691"/>
            <a:ext cx="1554480" cy="646430"/>
          </a:xfrm>
          <a:prstGeom prst="rect">
            <a:avLst/>
          </a:prstGeom>
          <a:solidFill>
            <a:srgbClr val="FADFE2"/>
          </a:solidFill>
        </p:spPr>
        <p:txBody>
          <a:bodyPr vert="horz" wrap="square" lIns="0" tIns="1968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155"/>
              </a:spcBef>
            </a:pPr>
            <a:r>
              <a:rPr sz="3600">
                <a:solidFill>
                  <a:srgbClr val="000000"/>
                </a:solidFill>
              </a:rPr>
              <a:t>对口诀</a:t>
            </a:r>
            <a:endParaRPr sz="3600"/>
          </a:p>
        </p:txBody>
      </p:sp>
      <p:pic>
        <p:nvPicPr>
          <p:cNvPr id="7" name="object 7"/>
          <p:cNvPicPr/>
          <p:nvPr/>
        </p:nvPicPr>
        <p:blipFill>
          <a:blip r:embed="rId4"/>
          <a:stretch>
            <a:fillRect/>
          </a:stretch>
        </p:blipFill>
        <p:spPr>
          <a:xfrm>
            <a:off x="2034539" y="1665732"/>
            <a:ext cx="3733800" cy="37338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4089082" y="3516807"/>
            <a:ext cx="144225" cy="14428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804234" y="619417"/>
            <a:ext cx="5134546" cy="2478963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848867" y="1773935"/>
            <a:ext cx="3789045" cy="3660775"/>
            <a:chOff x="848867" y="1773935"/>
            <a:chExt cx="3789045" cy="3660775"/>
          </a:xfrm>
        </p:grpSpPr>
        <p:pic>
          <p:nvPicPr>
            <p:cNvPr id="5" name="object 5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377410" y="3158210"/>
              <a:ext cx="260007" cy="2590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848867" y="1773935"/>
              <a:ext cx="3660648" cy="3660648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800917" y="1143000"/>
            <a:ext cx="36830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三五</a:t>
            </a:r>
            <a:r>
              <a:rPr sz="4800" b="1" spc="-46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</a:t>
            </a:r>
            <a:r>
              <a:rPr lang="en-US" sz="7200" b="1" baseline="3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</a:t>
            </a:r>
            <a:endParaRPr sz="48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3" name="object 8"/>
          <p:cNvSpPr txBox="1"/>
          <p:nvPr/>
        </p:nvSpPr>
        <p:spPr>
          <a:xfrm>
            <a:off x="6553517" y="1143317"/>
            <a:ext cx="12446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十五</a:t>
            </a:r>
            <a:endParaRPr lang="zh-CN" sz="4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6918299" y="3770452"/>
            <a:ext cx="208660" cy="2082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977988" y="232587"/>
            <a:ext cx="5867793" cy="359999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4485" y="1243965"/>
            <a:ext cx="48768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</a:t>
            </a:r>
            <a:r>
              <a:rPr lang="en-US"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）二十五</a:t>
            </a:r>
            <a:endParaRPr sz="48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5" name="object 5"/>
          <p:cNvPicPr/>
          <p:nvPr/>
        </p:nvPicPr>
        <p:blipFill>
          <a:blip r:embed="rId3"/>
          <a:stretch>
            <a:fillRect/>
          </a:stretch>
        </p:blipFill>
        <p:spPr>
          <a:xfrm>
            <a:off x="7100316" y="1498091"/>
            <a:ext cx="3752087" cy="3752088"/>
          </a:xfrm>
          <a:prstGeom prst="rect">
            <a:avLst/>
          </a:prstGeom>
        </p:spPr>
      </p:pic>
      <p:sp>
        <p:nvSpPr>
          <p:cNvPr id="13" name="object 8"/>
          <p:cNvSpPr txBox="1"/>
          <p:nvPr/>
        </p:nvSpPr>
        <p:spPr>
          <a:xfrm>
            <a:off x="2286317" y="1244282"/>
            <a:ext cx="12446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五五</a:t>
            </a:r>
            <a:endParaRPr lang="zh-CN" sz="4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06710" y="646721"/>
            <a:ext cx="5980430" cy="2454275"/>
          </a:xfrm>
          <a:custGeom>
            <a:avLst/>
            <a:gdLst/>
            <a:ahLst/>
            <a:cxnLst/>
            <a:rect l="l" t="t" r="r" b="b"/>
            <a:pathLst>
              <a:path w="5980430" h="2454275">
                <a:moveTo>
                  <a:pt x="1485201" y="2280882"/>
                </a:moveTo>
                <a:lnTo>
                  <a:pt x="1478965" y="2234463"/>
                </a:lnTo>
                <a:lnTo>
                  <a:pt x="1461452" y="2192807"/>
                </a:lnTo>
                <a:lnTo>
                  <a:pt x="1434299" y="2157565"/>
                </a:lnTo>
                <a:lnTo>
                  <a:pt x="1399171" y="2130361"/>
                </a:lnTo>
                <a:lnTo>
                  <a:pt x="1357706" y="2112848"/>
                </a:lnTo>
                <a:lnTo>
                  <a:pt x="1311567" y="2106638"/>
                </a:lnTo>
                <a:lnTo>
                  <a:pt x="1265415" y="2112848"/>
                </a:lnTo>
                <a:lnTo>
                  <a:pt x="1223962" y="2130336"/>
                </a:lnTo>
                <a:lnTo>
                  <a:pt x="1188834" y="2157476"/>
                </a:lnTo>
                <a:lnTo>
                  <a:pt x="1161681" y="2192617"/>
                </a:lnTo>
                <a:lnTo>
                  <a:pt x="1144193" y="2234069"/>
                </a:lnTo>
                <a:lnTo>
                  <a:pt x="1137996" y="2280208"/>
                </a:lnTo>
                <a:lnTo>
                  <a:pt x="1144193" y="2326360"/>
                </a:lnTo>
                <a:lnTo>
                  <a:pt x="1161681" y="2367813"/>
                </a:lnTo>
                <a:lnTo>
                  <a:pt x="1188821" y="2402941"/>
                </a:lnTo>
                <a:lnTo>
                  <a:pt x="1223962" y="2430094"/>
                </a:lnTo>
                <a:lnTo>
                  <a:pt x="1265415" y="2447582"/>
                </a:lnTo>
                <a:lnTo>
                  <a:pt x="1311567" y="2453779"/>
                </a:lnTo>
                <a:lnTo>
                  <a:pt x="1357706" y="2447594"/>
                </a:lnTo>
                <a:lnTo>
                  <a:pt x="1399171" y="2430107"/>
                </a:lnTo>
                <a:lnTo>
                  <a:pt x="1434299" y="2403030"/>
                </a:lnTo>
                <a:lnTo>
                  <a:pt x="1461452" y="2368016"/>
                </a:lnTo>
                <a:lnTo>
                  <a:pt x="1478965" y="2326741"/>
                </a:lnTo>
                <a:lnTo>
                  <a:pt x="1485201" y="2280882"/>
                </a:lnTo>
                <a:close/>
              </a:path>
              <a:path w="5980430" h="2454275">
                <a:moveTo>
                  <a:pt x="5980277" y="1009332"/>
                </a:moveTo>
                <a:lnTo>
                  <a:pt x="5975909" y="966190"/>
                </a:lnTo>
                <a:lnTo>
                  <a:pt x="5963107" y="924204"/>
                </a:lnTo>
                <a:lnTo>
                  <a:pt x="5942266" y="883589"/>
                </a:lnTo>
                <a:lnTo>
                  <a:pt x="5913780" y="844524"/>
                </a:lnTo>
                <a:lnTo>
                  <a:pt x="5878042" y="807199"/>
                </a:lnTo>
                <a:lnTo>
                  <a:pt x="5835485" y="771817"/>
                </a:lnTo>
                <a:lnTo>
                  <a:pt x="5786488" y="738543"/>
                </a:lnTo>
                <a:lnTo>
                  <a:pt x="5811939" y="705967"/>
                </a:lnTo>
                <a:lnTo>
                  <a:pt x="5830608" y="671944"/>
                </a:lnTo>
                <a:lnTo>
                  <a:pt x="5842089" y="636651"/>
                </a:lnTo>
                <a:lnTo>
                  <a:pt x="5846013" y="600290"/>
                </a:lnTo>
                <a:lnTo>
                  <a:pt x="5842978" y="568312"/>
                </a:lnTo>
                <a:lnTo>
                  <a:pt x="5819559" y="506895"/>
                </a:lnTo>
                <a:lnTo>
                  <a:pt x="5774728" y="449694"/>
                </a:lnTo>
                <a:lnTo>
                  <a:pt x="5744934" y="422986"/>
                </a:lnTo>
                <a:lnTo>
                  <a:pt x="5710580" y="397713"/>
                </a:lnTo>
                <a:lnTo>
                  <a:pt x="5671909" y="373989"/>
                </a:lnTo>
                <a:lnTo>
                  <a:pt x="5629199" y="351942"/>
                </a:lnTo>
                <a:lnTo>
                  <a:pt x="5582704" y="331698"/>
                </a:lnTo>
                <a:lnTo>
                  <a:pt x="5532679" y="313385"/>
                </a:lnTo>
                <a:lnTo>
                  <a:pt x="5479402" y="297129"/>
                </a:lnTo>
                <a:lnTo>
                  <a:pt x="5423116" y="283032"/>
                </a:lnTo>
                <a:lnTo>
                  <a:pt x="5364099" y="271246"/>
                </a:lnTo>
                <a:lnTo>
                  <a:pt x="5302618" y="261886"/>
                </a:lnTo>
                <a:lnTo>
                  <a:pt x="5288508" y="232676"/>
                </a:lnTo>
                <a:lnTo>
                  <a:pt x="5243995" y="177634"/>
                </a:lnTo>
                <a:lnTo>
                  <a:pt x="5214163" y="152107"/>
                </a:lnTo>
                <a:lnTo>
                  <a:pt x="5179669" y="128066"/>
                </a:lnTo>
                <a:lnTo>
                  <a:pt x="5140795" y="105664"/>
                </a:lnTo>
                <a:lnTo>
                  <a:pt x="5097831" y="85051"/>
                </a:lnTo>
                <a:lnTo>
                  <a:pt x="5051082" y="66344"/>
                </a:lnTo>
                <a:lnTo>
                  <a:pt x="5000815" y="49682"/>
                </a:lnTo>
                <a:lnTo>
                  <a:pt x="4947323" y="35204"/>
                </a:lnTo>
                <a:lnTo>
                  <a:pt x="4890909" y="23063"/>
                </a:lnTo>
                <a:lnTo>
                  <a:pt x="4831854" y="13373"/>
                </a:lnTo>
                <a:lnTo>
                  <a:pt x="4770450" y="6286"/>
                </a:lnTo>
                <a:lnTo>
                  <a:pt x="4706988" y="1930"/>
                </a:lnTo>
                <a:lnTo>
                  <a:pt x="4641748" y="444"/>
                </a:lnTo>
                <a:lnTo>
                  <a:pt x="4586313" y="1524"/>
                </a:lnTo>
                <a:lnTo>
                  <a:pt x="4532134" y="4660"/>
                </a:lnTo>
                <a:lnTo>
                  <a:pt x="4479379" y="9804"/>
                </a:lnTo>
                <a:lnTo>
                  <a:pt x="4428210" y="16865"/>
                </a:lnTo>
                <a:lnTo>
                  <a:pt x="4378820" y="25755"/>
                </a:lnTo>
                <a:lnTo>
                  <a:pt x="4331373" y="36385"/>
                </a:lnTo>
                <a:lnTo>
                  <a:pt x="4286047" y="48679"/>
                </a:lnTo>
                <a:lnTo>
                  <a:pt x="4243019" y="62547"/>
                </a:lnTo>
                <a:lnTo>
                  <a:pt x="4202480" y="77914"/>
                </a:lnTo>
                <a:lnTo>
                  <a:pt x="4164584" y="94703"/>
                </a:lnTo>
                <a:lnTo>
                  <a:pt x="4129519" y="112801"/>
                </a:lnTo>
                <a:lnTo>
                  <a:pt x="4094569" y="92989"/>
                </a:lnTo>
                <a:lnTo>
                  <a:pt x="4056062" y="74752"/>
                </a:lnTo>
                <a:lnTo>
                  <a:pt x="4014228" y="58204"/>
                </a:lnTo>
                <a:lnTo>
                  <a:pt x="3969334" y="43484"/>
                </a:lnTo>
                <a:lnTo>
                  <a:pt x="3921620" y="30695"/>
                </a:lnTo>
                <a:lnTo>
                  <a:pt x="3871353" y="19964"/>
                </a:lnTo>
                <a:lnTo>
                  <a:pt x="3818763" y="11417"/>
                </a:lnTo>
                <a:lnTo>
                  <a:pt x="3764115" y="5156"/>
                </a:lnTo>
                <a:lnTo>
                  <a:pt x="3707663" y="1308"/>
                </a:lnTo>
                <a:lnTo>
                  <a:pt x="3649662" y="0"/>
                </a:lnTo>
                <a:lnTo>
                  <a:pt x="3591255" y="1333"/>
                </a:lnTo>
                <a:lnTo>
                  <a:pt x="3534448" y="5219"/>
                </a:lnTo>
                <a:lnTo>
                  <a:pt x="3479457" y="11569"/>
                </a:lnTo>
                <a:lnTo>
                  <a:pt x="3426574" y="20231"/>
                </a:lnTo>
                <a:lnTo>
                  <a:pt x="3376028" y="31102"/>
                </a:lnTo>
                <a:lnTo>
                  <a:pt x="3328098" y="44043"/>
                </a:lnTo>
                <a:lnTo>
                  <a:pt x="3283026" y="58953"/>
                </a:lnTo>
                <a:lnTo>
                  <a:pt x="3241078" y="75704"/>
                </a:lnTo>
                <a:lnTo>
                  <a:pt x="3202495" y="94170"/>
                </a:lnTo>
                <a:lnTo>
                  <a:pt x="3167545" y="114223"/>
                </a:lnTo>
                <a:lnTo>
                  <a:pt x="3109582" y="158635"/>
                </a:lnTo>
                <a:lnTo>
                  <a:pt x="3072079" y="142265"/>
                </a:lnTo>
                <a:lnTo>
                  <a:pt x="3032264" y="127139"/>
                </a:lnTo>
                <a:lnTo>
                  <a:pt x="2990265" y="113322"/>
                </a:lnTo>
                <a:lnTo>
                  <a:pt x="2946235" y="100888"/>
                </a:lnTo>
                <a:lnTo>
                  <a:pt x="2900286" y="89890"/>
                </a:lnTo>
                <a:lnTo>
                  <a:pt x="2852585" y="80416"/>
                </a:lnTo>
                <a:lnTo>
                  <a:pt x="2803245" y="72504"/>
                </a:lnTo>
                <a:lnTo>
                  <a:pt x="2752420" y="66243"/>
                </a:lnTo>
                <a:lnTo>
                  <a:pt x="2700248" y="61696"/>
                </a:lnTo>
                <a:lnTo>
                  <a:pt x="2646857" y="58915"/>
                </a:lnTo>
                <a:lnTo>
                  <a:pt x="2592400" y="57962"/>
                </a:lnTo>
                <a:lnTo>
                  <a:pt x="2532532" y="59105"/>
                </a:lnTo>
                <a:lnTo>
                  <a:pt x="2473998" y="62458"/>
                </a:lnTo>
                <a:lnTo>
                  <a:pt x="2416962" y="67945"/>
                </a:lnTo>
                <a:lnTo>
                  <a:pt x="2361603" y="75476"/>
                </a:lnTo>
                <a:lnTo>
                  <a:pt x="2308123" y="84963"/>
                </a:lnTo>
                <a:lnTo>
                  <a:pt x="2256688" y="96316"/>
                </a:lnTo>
                <a:lnTo>
                  <a:pt x="2207488" y="109448"/>
                </a:lnTo>
                <a:lnTo>
                  <a:pt x="2160714" y="124282"/>
                </a:lnTo>
                <a:lnTo>
                  <a:pt x="2116544" y="140716"/>
                </a:lnTo>
                <a:lnTo>
                  <a:pt x="2075154" y="158673"/>
                </a:lnTo>
                <a:lnTo>
                  <a:pt x="2036749" y="178054"/>
                </a:lnTo>
                <a:lnTo>
                  <a:pt x="2001494" y="198780"/>
                </a:lnTo>
                <a:lnTo>
                  <a:pt x="1969579" y="220764"/>
                </a:lnTo>
                <a:lnTo>
                  <a:pt x="1941195" y="243916"/>
                </a:lnTo>
                <a:lnTo>
                  <a:pt x="1894205" y="231673"/>
                </a:lnTo>
                <a:lnTo>
                  <a:pt x="1845614" y="220687"/>
                </a:lnTo>
                <a:lnTo>
                  <a:pt x="1795538" y="211023"/>
                </a:lnTo>
                <a:lnTo>
                  <a:pt x="1744065" y="202717"/>
                </a:lnTo>
                <a:lnTo>
                  <a:pt x="1691284" y="195808"/>
                </a:lnTo>
                <a:lnTo>
                  <a:pt x="1637309" y="190360"/>
                </a:lnTo>
                <a:lnTo>
                  <a:pt x="1582216" y="186410"/>
                </a:lnTo>
                <a:lnTo>
                  <a:pt x="1526133" y="183997"/>
                </a:lnTo>
                <a:lnTo>
                  <a:pt x="1469148" y="183184"/>
                </a:lnTo>
                <a:lnTo>
                  <a:pt x="1405229" y="184213"/>
                </a:lnTo>
                <a:lnTo>
                  <a:pt x="1342466" y="187236"/>
                </a:lnTo>
                <a:lnTo>
                  <a:pt x="1280998" y="192189"/>
                </a:lnTo>
                <a:lnTo>
                  <a:pt x="1220965" y="199021"/>
                </a:lnTo>
                <a:lnTo>
                  <a:pt x="1162507" y="207645"/>
                </a:lnTo>
                <a:lnTo>
                  <a:pt x="1105750" y="218008"/>
                </a:lnTo>
                <a:lnTo>
                  <a:pt x="1050861" y="230047"/>
                </a:lnTo>
                <a:lnTo>
                  <a:pt x="997953" y="243687"/>
                </a:lnTo>
                <a:lnTo>
                  <a:pt x="947178" y="258864"/>
                </a:lnTo>
                <a:lnTo>
                  <a:pt x="898664" y="275513"/>
                </a:lnTo>
                <a:lnTo>
                  <a:pt x="852563" y="293573"/>
                </a:lnTo>
                <a:lnTo>
                  <a:pt x="809015" y="312966"/>
                </a:lnTo>
                <a:lnTo>
                  <a:pt x="768146" y="333641"/>
                </a:lnTo>
                <a:lnTo>
                  <a:pt x="730097" y="355523"/>
                </a:lnTo>
                <a:lnTo>
                  <a:pt x="695020" y="378536"/>
                </a:lnTo>
                <a:lnTo>
                  <a:pt x="663041" y="402640"/>
                </a:lnTo>
                <a:lnTo>
                  <a:pt x="634301" y="427748"/>
                </a:lnTo>
                <a:lnTo>
                  <a:pt x="587108" y="480733"/>
                </a:lnTo>
                <a:lnTo>
                  <a:pt x="554545" y="536968"/>
                </a:lnTo>
                <a:lnTo>
                  <a:pt x="537730" y="595934"/>
                </a:lnTo>
                <a:lnTo>
                  <a:pt x="535584" y="626262"/>
                </a:lnTo>
                <a:lnTo>
                  <a:pt x="536105" y="641426"/>
                </a:lnTo>
                <a:lnTo>
                  <a:pt x="537629" y="656513"/>
                </a:lnTo>
                <a:lnTo>
                  <a:pt x="540067" y="671614"/>
                </a:lnTo>
                <a:lnTo>
                  <a:pt x="543369" y="686777"/>
                </a:lnTo>
                <a:lnTo>
                  <a:pt x="538797" y="692873"/>
                </a:lnTo>
                <a:lnTo>
                  <a:pt x="475030" y="697572"/>
                </a:lnTo>
                <a:lnTo>
                  <a:pt x="413677" y="705396"/>
                </a:lnTo>
                <a:lnTo>
                  <a:pt x="355104" y="716140"/>
                </a:lnTo>
                <a:lnTo>
                  <a:pt x="299656" y="729665"/>
                </a:lnTo>
                <a:lnTo>
                  <a:pt x="247738" y="745769"/>
                </a:lnTo>
                <a:lnTo>
                  <a:pt x="199707" y="764273"/>
                </a:lnTo>
                <a:lnTo>
                  <a:pt x="155930" y="785012"/>
                </a:lnTo>
                <a:lnTo>
                  <a:pt x="116789" y="807796"/>
                </a:lnTo>
                <a:lnTo>
                  <a:pt x="82651" y="832459"/>
                </a:lnTo>
                <a:lnTo>
                  <a:pt x="53886" y="858812"/>
                </a:lnTo>
                <a:lnTo>
                  <a:pt x="13957" y="915911"/>
                </a:lnTo>
                <a:lnTo>
                  <a:pt x="0" y="977633"/>
                </a:lnTo>
                <a:lnTo>
                  <a:pt x="4330" y="1012253"/>
                </a:lnTo>
                <a:lnTo>
                  <a:pt x="37515" y="1077569"/>
                </a:lnTo>
                <a:lnTo>
                  <a:pt x="65354" y="1107795"/>
                </a:lnTo>
                <a:lnTo>
                  <a:pt x="100037" y="1136078"/>
                </a:lnTo>
                <a:lnTo>
                  <a:pt x="141046" y="1162177"/>
                </a:lnTo>
                <a:lnTo>
                  <a:pt x="187883" y="1185862"/>
                </a:lnTo>
                <a:lnTo>
                  <a:pt x="240055" y="1206881"/>
                </a:lnTo>
                <a:lnTo>
                  <a:pt x="297065" y="1225003"/>
                </a:lnTo>
                <a:lnTo>
                  <a:pt x="249974" y="1251927"/>
                </a:lnTo>
                <a:lnTo>
                  <a:pt x="210032" y="1281480"/>
                </a:lnTo>
                <a:lnTo>
                  <a:pt x="177863" y="1313357"/>
                </a:lnTo>
                <a:lnTo>
                  <a:pt x="154114" y="1347266"/>
                </a:lnTo>
                <a:lnTo>
                  <a:pt x="139407" y="1382915"/>
                </a:lnTo>
                <a:lnTo>
                  <a:pt x="134366" y="1419987"/>
                </a:lnTo>
                <a:lnTo>
                  <a:pt x="137477" y="1449171"/>
                </a:lnTo>
                <a:lnTo>
                  <a:pt x="161455" y="1504835"/>
                </a:lnTo>
                <a:lnTo>
                  <a:pt x="207111" y="1555991"/>
                </a:lnTo>
                <a:lnTo>
                  <a:pt x="237299" y="1579524"/>
                </a:lnTo>
                <a:lnTo>
                  <a:pt x="271995" y="1601482"/>
                </a:lnTo>
                <a:lnTo>
                  <a:pt x="310896" y="1621739"/>
                </a:lnTo>
                <a:lnTo>
                  <a:pt x="353707" y="1640154"/>
                </a:lnTo>
                <a:lnTo>
                  <a:pt x="400113" y="1656588"/>
                </a:lnTo>
                <a:lnTo>
                  <a:pt x="449808" y="1670875"/>
                </a:lnTo>
                <a:lnTo>
                  <a:pt x="502500" y="1682889"/>
                </a:lnTo>
                <a:lnTo>
                  <a:pt x="557872" y="1692490"/>
                </a:lnTo>
                <a:lnTo>
                  <a:pt x="615632" y="1699514"/>
                </a:lnTo>
                <a:lnTo>
                  <a:pt x="675487" y="1703844"/>
                </a:lnTo>
                <a:lnTo>
                  <a:pt x="737120" y="1705305"/>
                </a:lnTo>
                <a:lnTo>
                  <a:pt x="772566" y="1704822"/>
                </a:lnTo>
                <a:lnTo>
                  <a:pt x="807631" y="1703374"/>
                </a:lnTo>
                <a:lnTo>
                  <a:pt x="836434" y="1725904"/>
                </a:lnTo>
                <a:lnTo>
                  <a:pt x="901001" y="1768538"/>
                </a:lnTo>
                <a:lnTo>
                  <a:pt x="936586" y="1788566"/>
                </a:lnTo>
                <a:lnTo>
                  <a:pt x="974267" y="1807705"/>
                </a:lnTo>
                <a:lnTo>
                  <a:pt x="1013955" y="1825891"/>
                </a:lnTo>
                <a:lnTo>
                  <a:pt x="1055573" y="1843087"/>
                </a:lnTo>
                <a:lnTo>
                  <a:pt x="1099019" y="1859254"/>
                </a:lnTo>
                <a:lnTo>
                  <a:pt x="1144231" y="1874367"/>
                </a:lnTo>
                <a:lnTo>
                  <a:pt x="1191120" y="1888363"/>
                </a:lnTo>
                <a:lnTo>
                  <a:pt x="1239596" y="1901228"/>
                </a:lnTo>
                <a:lnTo>
                  <a:pt x="1289583" y="1912899"/>
                </a:lnTo>
                <a:lnTo>
                  <a:pt x="1340993" y="1923351"/>
                </a:lnTo>
                <a:lnTo>
                  <a:pt x="1393736" y="1932533"/>
                </a:lnTo>
                <a:lnTo>
                  <a:pt x="1447736" y="1940420"/>
                </a:lnTo>
                <a:lnTo>
                  <a:pt x="1502918" y="1946948"/>
                </a:lnTo>
                <a:lnTo>
                  <a:pt x="1559191" y="1952104"/>
                </a:lnTo>
                <a:lnTo>
                  <a:pt x="1616468" y="1955838"/>
                </a:lnTo>
                <a:lnTo>
                  <a:pt x="1674672" y="1958098"/>
                </a:lnTo>
                <a:lnTo>
                  <a:pt x="1733715" y="1958860"/>
                </a:lnTo>
                <a:lnTo>
                  <a:pt x="1788248" y="1958213"/>
                </a:lnTo>
                <a:lnTo>
                  <a:pt x="1842071" y="1956282"/>
                </a:lnTo>
                <a:lnTo>
                  <a:pt x="1895106" y="1953094"/>
                </a:lnTo>
                <a:lnTo>
                  <a:pt x="1947316" y="1948688"/>
                </a:lnTo>
                <a:lnTo>
                  <a:pt x="1998611" y="1943087"/>
                </a:lnTo>
                <a:lnTo>
                  <a:pt x="2048941" y="1936330"/>
                </a:lnTo>
                <a:lnTo>
                  <a:pt x="2098230" y="1928444"/>
                </a:lnTo>
                <a:lnTo>
                  <a:pt x="2146427" y="1919465"/>
                </a:lnTo>
                <a:lnTo>
                  <a:pt x="2193442" y="1909419"/>
                </a:lnTo>
                <a:lnTo>
                  <a:pt x="2239226" y="1898345"/>
                </a:lnTo>
                <a:lnTo>
                  <a:pt x="2283726" y="1886254"/>
                </a:lnTo>
                <a:lnTo>
                  <a:pt x="2316480" y="1908086"/>
                </a:lnTo>
                <a:lnTo>
                  <a:pt x="2351875" y="1928901"/>
                </a:lnTo>
                <a:lnTo>
                  <a:pt x="2389797" y="1948649"/>
                </a:lnTo>
                <a:lnTo>
                  <a:pt x="2430132" y="1967293"/>
                </a:lnTo>
                <a:lnTo>
                  <a:pt x="2472753" y="1984756"/>
                </a:lnTo>
                <a:lnTo>
                  <a:pt x="2517559" y="2000986"/>
                </a:lnTo>
                <a:lnTo>
                  <a:pt x="2564422" y="2015934"/>
                </a:lnTo>
                <a:lnTo>
                  <a:pt x="2613228" y="2029536"/>
                </a:lnTo>
                <a:lnTo>
                  <a:pt x="2663863" y="2041753"/>
                </a:lnTo>
                <a:lnTo>
                  <a:pt x="2716212" y="2052523"/>
                </a:lnTo>
                <a:lnTo>
                  <a:pt x="2770149" y="2061781"/>
                </a:lnTo>
                <a:lnTo>
                  <a:pt x="2825585" y="2069477"/>
                </a:lnTo>
                <a:lnTo>
                  <a:pt x="2882379" y="2075573"/>
                </a:lnTo>
                <a:lnTo>
                  <a:pt x="2940418" y="2079980"/>
                </a:lnTo>
                <a:lnTo>
                  <a:pt x="2999587" y="2082673"/>
                </a:lnTo>
                <a:lnTo>
                  <a:pt x="3059785" y="2083574"/>
                </a:lnTo>
                <a:lnTo>
                  <a:pt x="3122460" y="2082596"/>
                </a:lnTo>
                <a:lnTo>
                  <a:pt x="3184042" y="2079675"/>
                </a:lnTo>
                <a:lnTo>
                  <a:pt x="3244367" y="2074900"/>
                </a:lnTo>
                <a:lnTo>
                  <a:pt x="3303333" y="2068309"/>
                </a:lnTo>
                <a:lnTo>
                  <a:pt x="3360801" y="2059965"/>
                </a:lnTo>
                <a:lnTo>
                  <a:pt x="3416630" y="2049957"/>
                </a:lnTo>
                <a:lnTo>
                  <a:pt x="3470694" y="2038324"/>
                </a:lnTo>
                <a:lnTo>
                  <a:pt x="3522865" y="2025129"/>
                </a:lnTo>
                <a:lnTo>
                  <a:pt x="3573005" y="2010448"/>
                </a:lnTo>
                <a:lnTo>
                  <a:pt x="3620986" y="1994331"/>
                </a:lnTo>
                <a:lnTo>
                  <a:pt x="3666680" y="1976856"/>
                </a:lnTo>
                <a:lnTo>
                  <a:pt x="3709962" y="1958060"/>
                </a:lnTo>
                <a:lnTo>
                  <a:pt x="3750691" y="1938020"/>
                </a:lnTo>
                <a:lnTo>
                  <a:pt x="3788740" y="1916811"/>
                </a:lnTo>
                <a:lnTo>
                  <a:pt x="3823970" y="1894471"/>
                </a:lnTo>
                <a:lnTo>
                  <a:pt x="3856253" y="1871065"/>
                </a:lnTo>
                <a:lnTo>
                  <a:pt x="3911473" y="1821357"/>
                </a:lnTo>
                <a:lnTo>
                  <a:pt x="3953357" y="1768144"/>
                </a:lnTo>
                <a:lnTo>
                  <a:pt x="4000423" y="1781086"/>
                </a:lnTo>
                <a:lnTo>
                  <a:pt x="4049458" y="1792516"/>
                </a:lnTo>
                <a:lnTo>
                  <a:pt x="4100322" y="1802371"/>
                </a:lnTo>
                <a:lnTo>
                  <a:pt x="4152849" y="1810575"/>
                </a:lnTo>
                <a:lnTo>
                  <a:pt x="4206925" y="1817077"/>
                </a:lnTo>
                <a:lnTo>
                  <a:pt x="4262386" y="1821802"/>
                </a:lnTo>
                <a:lnTo>
                  <a:pt x="4319105" y="1824697"/>
                </a:lnTo>
                <a:lnTo>
                  <a:pt x="4376940" y="1825663"/>
                </a:lnTo>
                <a:lnTo>
                  <a:pt x="4439132" y="1824545"/>
                </a:lnTo>
                <a:lnTo>
                  <a:pt x="4500029" y="1821205"/>
                </a:lnTo>
                <a:lnTo>
                  <a:pt x="4559452" y="1815744"/>
                </a:lnTo>
                <a:lnTo>
                  <a:pt x="4617212" y="1808251"/>
                </a:lnTo>
                <a:lnTo>
                  <a:pt x="4673155" y="1798802"/>
                </a:lnTo>
                <a:lnTo>
                  <a:pt x="4727092" y="1787474"/>
                </a:lnTo>
                <a:lnTo>
                  <a:pt x="4778845" y="1774367"/>
                </a:lnTo>
                <a:lnTo>
                  <a:pt x="4828260" y="1759546"/>
                </a:lnTo>
                <a:lnTo>
                  <a:pt x="4875136" y="1743100"/>
                </a:lnTo>
                <a:lnTo>
                  <a:pt x="4919307" y="1725117"/>
                </a:lnTo>
                <a:lnTo>
                  <a:pt x="4960607" y="1705686"/>
                </a:lnTo>
                <a:lnTo>
                  <a:pt x="4998847" y="1684870"/>
                </a:lnTo>
                <a:lnTo>
                  <a:pt x="5033848" y="1662760"/>
                </a:lnTo>
                <a:lnTo>
                  <a:pt x="5065458" y="1639455"/>
                </a:lnTo>
                <a:lnTo>
                  <a:pt x="5117757" y="1589532"/>
                </a:lnTo>
                <a:lnTo>
                  <a:pt x="5154346" y="1535785"/>
                </a:lnTo>
                <a:lnTo>
                  <a:pt x="5173802" y="1478864"/>
                </a:lnTo>
                <a:lnTo>
                  <a:pt x="5176672" y="1449412"/>
                </a:lnTo>
                <a:lnTo>
                  <a:pt x="5240807" y="1444015"/>
                </a:lnTo>
                <a:lnTo>
                  <a:pt x="5303355" y="1436573"/>
                </a:lnTo>
                <a:lnTo>
                  <a:pt x="5364175" y="1427175"/>
                </a:lnTo>
                <a:lnTo>
                  <a:pt x="5423090" y="1415897"/>
                </a:lnTo>
                <a:lnTo>
                  <a:pt x="5479935" y="1402816"/>
                </a:lnTo>
                <a:lnTo>
                  <a:pt x="5534584" y="1388008"/>
                </a:lnTo>
                <a:lnTo>
                  <a:pt x="5586844" y="1371549"/>
                </a:lnTo>
                <a:lnTo>
                  <a:pt x="5636577" y="1353502"/>
                </a:lnTo>
                <a:lnTo>
                  <a:pt x="5683605" y="1333944"/>
                </a:lnTo>
                <a:lnTo>
                  <a:pt x="5727789" y="1312964"/>
                </a:lnTo>
                <a:lnTo>
                  <a:pt x="5768962" y="1290637"/>
                </a:lnTo>
                <a:lnTo>
                  <a:pt x="5806973" y="1267015"/>
                </a:lnTo>
                <a:lnTo>
                  <a:pt x="5841657" y="1242199"/>
                </a:lnTo>
                <a:lnTo>
                  <a:pt x="5872848" y="1216253"/>
                </a:lnTo>
                <a:lnTo>
                  <a:pt x="5900394" y="1189253"/>
                </a:lnTo>
                <a:lnTo>
                  <a:pt x="5943930" y="1132395"/>
                </a:lnTo>
                <a:lnTo>
                  <a:pt x="5970968" y="1072222"/>
                </a:lnTo>
                <a:lnTo>
                  <a:pt x="5977915" y="1041082"/>
                </a:lnTo>
                <a:lnTo>
                  <a:pt x="5980277" y="10093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4235944" y="3529825"/>
            <a:ext cx="144226" cy="144284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3892422" y="632434"/>
            <a:ext cx="6009005" cy="2108200"/>
          </a:xfrm>
          <a:custGeom>
            <a:avLst/>
            <a:gdLst/>
            <a:ahLst/>
            <a:cxnLst/>
            <a:rect l="l" t="t" r="r" b="b"/>
            <a:pathLst>
              <a:path w="6009005" h="2108200">
                <a:moveTo>
                  <a:pt x="3858590" y="12700"/>
                </a:moveTo>
                <a:lnTo>
                  <a:pt x="3471443" y="12700"/>
                </a:lnTo>
                <a:lnTo>
                  <a:pt x="3491788" y="0"/>
                </a:lnTo>
                <a:lnTo>
                  <a:pt x="3841800" y="0"/>
                </a:lnTo>
                <a:lnTo>
                  <a:pt x="3858590" y="12700"/>
                </a:lnTo>
                <a:close/>
              </a:path>
              <a:path w="6009005" h="2108200">
                <a:moveTo>
                  <a:pt x="4850980" y="12700"/>
                </a:moveTo>
                <a:lnTo>
                  <a:pt x="4469155" y="12700"/>
                </a:lnTo>
                <a:lnTo>
                  <a:pt x="4487075" y="0"/>
                </a:lnTo>
                <a:lnTo>
                  <a:pt x="4836655" y="0"/>
                </a:lnTo>
                <a:lnTo>
                  <a:pt x="4850980" y="12700"/>
                </a:lnTo>
                <a:close/>
              </a:path>
              <a:path w="6009005" h="2108200">
                <a:moveTo>
                  <a:pt x="3923588" y="25400"/>
                </a:moveTo>
                <a:lnTo>
                  <a:pt x="3412286" y="25400"/>
                </a:lnTo>
                <a:lnTo>
                  <a:pt x="3431679" y="12700"/>
                </a:lnTo>
                <a:lnTo>
                  <a:pt x="3907675" y="12700"/>
                </a:lnTo>
                <a:lnTo>
                  <a:pt x="3923588" y="25400"/>
                </a:lnTo>
                <a:close/>
              </a:path>
              <a:path w="6009005" h="2108200">
                <a:moveTo>
                  <a:pt x="4920589" y="25400"/>
                </a:moveTo>
                <a:lnTo>
                  <a:pt x="4382643" y="25400"/>
                </a:lnTo>
                <a:lnTo>
                  <a:pt x="4399508" y="12700"/>
                </a:lnTo>
                <a:lnTo>
                  <a:pt x="4906949" y="12700"/>
                </a:lnTo>
                <a:lnTo>
                  <a:pt x="4920589" y="25400"/>
                </a:lnTo>
                <a:close/>
              </a:path>
              <a:path w="6009005" h="2108200">
                <a:moveTo>
                  <a:pt x="3495598" y="38100"/>
                </a:moveTo>
                <a:lnTo>
                  <a:pt x="3356229" y="38100"/>
                </a:lnTo>
                <a:lnTo>
                  <a:pt x="3374542" y="25400"/>
                </a:lnTo>
                <a:lnTo>
                  <a:pt x="3515995" y="25400"/>
                </a:lnTo>
                <a:lnTo>
                  <a:pt x="3495598" y="38100"/>
                </a:lnTo>
                <a:close/>
              </a:path>
              <a:path w="6009005" h="2108200">
                <a:moveTo>
                  <a:pt x="3969842" y="38100"/>
                </a:moveTo>
                <a:lnTo>
                  <a:pt x="3821239" y="38100"/>
                </a:lnTo>
                <a:lnTo>
                  <a:pt x="3804246" y="25400"/>
                </a:lnTo>
                <a:lnTo>
                  <a:pt x="3954678" y="25400"/>
                </a:lnTo>
                <a:lnTo>
                  <a:pt x="3969842" y="38100"/>
                </a:lnTo>
                <a:close/>
              </a:path>
              <a:path w="6009005" h="2108200">
                <a:moveTo>
                  <a:pt x="4490427" y="38100"/>
                </a:moveTo>
                <a:lnTo>
                  <a:pt x="4333443" y="38100"/>
                </a:lnTo>
                <a:lnTo>
                  <a:pt x="4349597" y="25400"/>
                </a:lnTo>
                <a:lnTo>
                  <a:pt x="4508334" y="25400"/>
                </a:lnTo>
                <a:lnTo>
                  <a:pt x="4490427" y="38100"/>
                </a:lnTo>
                <a:close/>
              </a:path>
              <a:path w="6009005" h="2108200">
                <a:moveTo>
                  <a:pt x="4986528" y="38100"/>
                </a:moveTo>
                <a:lnTo>
                  <a:pt x="4818900" y="38100"/>
                </a:lnTo>
                <a:lnTo>
                  <a:pt x="4804486" y="25400"/>
                </a:lnTo>
                <a:lnTo>
                  <a:pt x="4973662" y="25400"/>
                </a:lnTo>
                <a:lnTo>
                  <a:pt x="4986528" y="38100"/>
                </a:lnTo>
                <a:close/>
              </a:path>
              <a:path w="6009005" h="2108200">
                <a:moveTo>
                  <a:pt x="3418166" y="50800"/>
                </a:moveTo>
                <a:lnTo>
                  <a:pt x="3303625" y="50800"/>
                </a:lnTo>
                <a:lnTo>
                  <a:pt x="3320757" y="38100"/>
                </a:lnTo>
                <a:lnTo>
                  <a:pt x="3437293" y="38100"/>
                </a:lnTo>
                <a:lnTo>
                  <a:pt x="3418166" y="50800"/>
                </a:lnTo>
                <a:close/>
              </a:path>
              <a:path w="6009005" h="2108200">
                <a:moveTo>
                  <a:pt x="4013746" y="50800"/>
                </a:moveTo>
                <a:lnTo>
                  <a:pt x="3901998" y="50800"/>
                </a:lnTo>
                <a:lnTo>
                  <a:pt x="3886073" y="38100"/>
                </a:lnTo>
                <a:lnTo>
                  <a:pt x="3999382" y="38100"/>
                </a:lnTo>
                <a:lnTo>
                  <a:pt x="4013746" y="50800"/>
                </a:lnTo>
                <a:close/>
              </a:path>
              <a:path w="6009005" h="2108200">
                <a:moveTo>
                  <a:pt x="4404842" y="50800"/>
                </a:moveTo>
                <a:lnTo>
                  <a:pt x="4286516" y="50800"/>
                </a:lnTo>
                <a:lnTo>
                  <a:pt x="4301896" y="38100"/>
                </a:lnTo>
                <a:lnTo>
                  <a:pt x="4421720" y="38100"/>
                </a:lnTo>
                <a:lnTo>
                  <a:pt x="4404842" y="50800"/>
                </a:lnTo>
                <a:close/>
              </a:path>
              <a:path w="6009005" h="2108200">
                <a:moveTo>
                  <a:pt x="5024145" y="50800"/>
                </a:moveTo>
                <a:lnTo>
                  <a:pt x="4901742" y="50800"/>
                </a:lnTo>
                <a:lnTo>
                  <a:pt x="4888115" y="38100"/>
                </a:lnTo>
                <a:lnTo>
                  <a:pt x="5011775" y="38100"/>
                </a:lnTo>
                <a:lnTo>
                  <a:pt x="5024145" y="50800"/>
                </a:lnTo>
                <a:close/>
              </a:path>
              <a:path w="6009005" h="2108200">
                <a:moveTo>
                  <a:pt x="2755163" y="63500"/>
                </a:moveTo>
                <a:lnTo>
                  <a:pt x="2451011" y="63500"/>
                </a:lnTo>
                <a:lnTo>
                  <a:pt x="2476284" y="50800"/>
                </a:lnTo>
                <a:lnTo>
                  <a:pt x="2737078" y="50800"/>
                </a:lnTo>
                <a:lnTo>
                  <a:pt x="2755163" y="63500"/>
                </a:lnTo>
                <a:close/>
              </a:path>
              <a:path w="6009005" h="2108200">
                <a:moveTo>
                  <a:pt x="3363734" y="63500"/>
                </a:moveTo>
                <a:lnTo>
                  <a:pt x="3270643" y="63500"/>
                </a:lnTo>
                <a:lnTo>
                  <a:pt x="3286912" y="50800"/>
                </a:lnTo>
                <a:lnTo>
                  <a:pt x="3381768" y="50800"/>
                </a:lnTo>
                <a:lnTo>
                  <a:pt x="3363734" y="63500"/>
                </a:lnTo>
                <a:close/>
              </a:path>
              <a:path w="6009005" h="2108200">
                <a:moveTo>
                  <a:pt x="4055097" y="63500"/>
                </a:moveTo>
                <a:lnTo>
                  <a:pt x="3962374" y="63500"/>
                </a:lnTo>
                <a:lnTo>
                  <a:pt x="3947439" y="50800"/>
                </a:lnTo>
                <a:lnTo>
                  <a:pt x="4041609" y="50800"/>
                </a:lnTo>
                <a:lnTo>
                  <a:pt x="4055097" y="63500"/>
                </a:lnTo>
                <a:close/>
              </a:path>
              <a:path w="6009005" h="2108200">
                <a:moveTo>
                  <a:pt x="4340428" y="63500"/>
                </a:moveTo>
                <a:lnTo>
                  <a:pt x="4242041" y="63500"/>
                </a:lnTo>
                <a:lnTo>
                  <a:pt x="4256582" y="50800"/>
                </a:lnTo>
                <a:lnTo>
                  <a:pt x="4356379" y="50800"/>
                </a:lnTo>
                <a:lnTo>
                  <a:pt x="4340428" y="63500"/>
                </a:lnTo>
                <a:close/>
              </a:path>
              <a:path w="6009005" h="2108200">
                <a:moveTo>
                  <a:pt x="5060175" y="63500"/>
                </a:moveTo>
                <a:lnTo>
                  <a:pt x="4966792" y="63500"/>
                </a:lnTo>
                <a:lnTo>
                  <a:pt x="4953927" y="50800"/>
                </a:lnTo>
                <a:lnTo>
                  <a:pt x="5048338" y="50800"/>
                </a:lnTo>
                <a:lnTo>
                  <a:pt x="5060175" y="63500"/>
                </a:lnTo>
                <a:close/>
              </a:path>
              <a:path w="6009005" h="2108200">
                <a:moveTo>
                  <a:pt x="2860167" y="76200"/>
                </a:moveTo>
                <a:lnTo>
                  <a:pt x="2353182" y="76200"/>
                </a:lnTo>
                <a:lnTo>
                  <a:pt x="2377122" y="63500"/>
                </a:lnTo>
                <a:lnTo>
                  <a:pt x="2843098" y="63500"/>
                </a:lnTo>
                <a:lnTo>
                  <a:pt x="2860167" y="76200"/>
                </a:lnTo>
                <a:close/>
              </a:path>
              <a:path w="6009005" h="2108200">
                <a:moveTo>
                  <a:pt x="3329393" y="76200"/>
                </a:moveTo>
                <a:lnTo>
                  <a:pt x="3239452" y="76200"/>
                </a:lnTo>
                <a:lnTo>
                  <a:pt x="3254819" y="63500"/>
                </a:lnTo>
                <a:lnTo>
                  <a:pt x="3346640" y="63500"/>
                </a:lnTo>
                <a:lnTo>
                  <a:pt x="3329393" y="76200"/>
                </a:lnTo>
                <a:close/>
              </a:path>
              <a:path w="6009005" h="2108200">
                <a:moveTo>
                  <a:pt x="4081145" y="76200"/>
                </a:moveTo>
                <a:lnTo>
                  <a:pt x="4004868" y="76200"/>
                </a:lnTo>
                <a:lnTo>
                  <a:pt x="3990746" y="63500"/>
                </a:lnTo>
                <a:lnTo>
                  <a:pt x="4068279" y="63500"/>
                </a:lnTo>
                <a:lnTo>
                  <a:pt x="4081145" y="76200"/>
                </a:lnTo>
                <a:close/>
              </a:path>
              <a:path w="6009005" h="2108200">
                <a:moveTo>
                  <a:pt x="4294809" y="76200"/>
                </a:moveTo>
                <a:lnTo>
                  <a:pt x="4213847" y="76200"/>
                </a:lnTo>
                <a:lnTo>
                  <a:pt x="4227804" y="63500"/>
                </a:lnTo>
                <a:lnTo>
                  <a:pt x="4309973" y="63500"/>
                </a:lnTo>
                <a:lnTo>
                  <a:pt x="4294809" y="76200"/>
                </a:lnTo>
                <a:close/>
              </a:path>
              <a:path w="6009005" h="2108200">
                <a:moveTo>
                  <a:pt x="5094516" y="76200"/>
                </a:moveTo>
                <a:lnTo>
                  <a:pt x="5015877" y="76200"/>
                </a:lnTo>
                <a:lnTo>
                  <a:pt x="5003685" y="63500"/>
                </a:lnTo>
                <a:lnTo>
                  <a:pt x="5083263" y="63500"/>
                </a:lnTo>
                <a:lnTo>
                  <a:pt x="5094516" y="76200"/>
                </a:lnTo>
                <a:close/>
              </a:path>
              <a:path w="6009005" h="2108200">
                <a:moveTo>
                  <a:pt x="2503627" y="88900"/>
                </a:moveTo>
                <a:lnTo>
                  <a:pt x="2283625" y="88900"/>
                </a:lnTo>
                <a:lnTo>
                  <a:pt x="2306421" y="76200"/>
                </a:lnTo>
                <a:lnTo>
                  <a:pt x="2529217" y="76200"/>
                </a:lnTo>
                <a:lnTo>
                  <a:pt x="2503627" y="88900"/>
                </a:lnTo>
                <a:close/>
              </a:path>
              <a:path w="6009005" h="2108200">
                <a:moveTo>
                  <a:pt x="2926486" y="88900"/>
                </a:moveTo>
                <a:lnTo>
                  <a:pt x="2698877" y="88900"/>
                </a:lnTo>
                <a:lnTo>
                  <a:pt x="2680538" y="76200"/>
                </a:lnTo>
                <a:lnTo>
                  <a:pt x="2910204" y="76200"/>
                </a:lnTo>
                <a:lnTo>
                  <a:pt x="2926486" y="88900"/>
                </a:lnTo>
                <a:close/>
              </a:path>
              <a:path w="6009005" h="2108200">
                <a:moveTo>
                  <a:pt x="3251174" y="101600"/>
                </a:moveTo>
                <a:lnTo>
                  <a:pt x="3196259" y="101600"/>
                </a:lnTo>
                <a:lnTo>
                  <a:pt x="3210153" y="88900"/>
                </a:lnTo>
                <a:lnTo>
                  <a:pt x="3224568" y="76200"/>
                </a:lnTo>
                <a:lnTo>
                  <a:pt x="3297047" y="76200"/>
                </a:lnTo>
                <a:lnTo>
                  <a:pt x="3281083" y="88900"/>
                </a:lnTo>
                <a:lnTo>
                  <a:pt x="3266211" y="88900"/>
                </a:lnTo>
                <a:lnTo>
                  <a:pt x="3251174" y="101600"/>
                </a:lnTo>
                <a:close/>
              </a:path>
              <a:path w="6009005" h="2108200">
                <a:moveTo>
                  <a:pt x="4105909" y="88900"/>
                </a:moveTo>
                <a:lnTo>
                  <a:pt x="4044708" y="88900"/>
                </a:lnTo>
                <a:lnTo>
                  <a:pt x="4031487" y="76200"/>
                </a:lnTo>
                <a:lnTo>
                  <a:pt x="4093692" y="76200"/>
                </a:lnTo>
                <a:lnTo>
                  <a:pt x="4105909" y="88900"/>
                </a:lnTo>
                <a:close/>
              </a:path>
              <a:path w="6009005" h="2108200">
                <a:moveTo>
                  <a:pt x="4265790" y="88900"/>
                </a:moveTo>
                <a:lnTo>
                  <a:pt x="4186885" y="88900"/>
                </a:lnTo>
                <a:lnTo>
                  <a:pt x="4200207" y="76200"/>
                </a:lnTo>
                <a:lnTo>
                  <a:pt x="4280382" y="76200"/>
                </a:lnTo>
                <a:lnTo>
                  <a:pt x="4265790" y="88900"/>
                </a:lnTo>
                <a:close/>
              </a:path>
              <a:path w="6009005" h="2108200">
                <a:moveTo>
                  <a:pt x="5127091" y="88900"/>
                </a:moveTo>
                <a:lnTo>
                  <a:pt x="5050802" y="88900"/>
                </a:lnTo>
                <a:lnTo>
                  <a:pt x="5039156" y="76200"/>
                </a:lnTo>
                <a:lnTo>
                  <a:pt x="5116436" y="76200"/>
                </a:lnTo>
                <a:lnTo>
                  <a:pt x="5127091" y="88900"/>
                </a:lnTo>
                <a:close/>
              </a:path>
              <a:path w="6009005" h="2108200">
                <a:moveTo>
                  <a:pt x="2381351" y="101600"/>
                </a:moveTo>
                <a:lnTo>
                  <a:pt x="2239289" y="101600"/>
                </a:lnTo>
                <a:lnTo>
                  <a:pt x="2261247" y="88900"/>
                </a:lnTo>
                <a:lnTo>
                  <a:pt x="2405405" y="88900"/>
                </a:lnTo>
                <a:lnTo>
                  <a:pt x="2381351" y="101600"/>
                </a:lnTo>
                <a:close/>
              </a:path>
              <a:path w="6009005" h="2108200">
                <a:moveTo>
                  <a:pt x="2974047" y="101600"/>
                </a:moveTo>
                <a:lnTo>
                  <a:pt x="2821812" y="101600"/>
                </a:lnTo>
                <a:lnTo>
                  <a:pt x="2804566" y="88900"/>
                </a:lnTo>
                <a:lnTo>
                  <a:pt x="2958414" y="88900"/>
                </a:lnTo>
                <a:lnTo>
                  <a:pt x="2974047" y="101600"/>
                </a:lnTo>
                <a:close/>
              </a:path>
              <a:path w="6009005" h="2108200">
                <a:moveTo>
                  <a:pt x="4129328" y="101600"/>
                </a:moveTo>
                <a:lnTo>
                  <a:pt x="4069702" y="101600"/>
                </a:lnTo>
                <a:lnTo>
                  <a:pt x="4057103" y="88900"/>
                </a:lnTo>
                <a:lnTo>
                  <a:pt x="4117797" y="88900"/>
                </a:lnTo>
                <a:lnTo>
                  <a:pt x="4129328" y="101600"/>
                </a:lnTo>
                <a:close/>
              </a:path>
              <a:path w="6009005" h="2108200">
                <a:moveTo>
                  <a:pt x="4224477" y="101600"/>
                </a:moveTo>
                <a:lnTo>
                  <a:pt x="4161193" y="101600"/>
                </a:lnTo>
                <a:lnTo>
                  <a:pt x="4173880" y="88900"/>
                </a:lnTo>
                <a:lnTo>
                  <a:pt x="4238180" y="88900"/>
                </a:lnTo>
                <a:lnTo>
                  <a:pt x="4224477" y="101600"/>
                </a:lnTo>
                <a:close/>
              </a:path>
              <a:path w="6009005" h="2108200">
                <a:moveTo>
                  <a:pt x="5157787" y="101600"/>
                </a:moveTo>
                <a:lnTo>
                  <a:pt x="5084000" y="101600"/>
                </a:lnTo>
                <a:lnTo>
                  <a:pt x="5072938" y="88900"/>
                </a:lnTo>
                <a:lnTo>
                  <a:pt x="5147767" y="88900"/>
                </a:lnTo>
                <a:lnTo>
                  <a:pt x="5157787" y="101600"/>
                </a:lnTo>
                <a:close/>
              </a:path>
              <a:path w="6009005" h="2108200">
                <a:moveTo>
                  <a:pt x="2312149" y="114300"/>
                </a:moveTo>
                <a:lnTo>
                  <a:pt x="2196731" y="114300"/>
                </a:lnTo>
                <a:lnTo>
                  <a:pt x="2217775" y="101600"/>
                </a:lnTo>
                <a:lnTo>
                  <a:pt x="2335085" y="101600"/>
                </a:lnTo>
                <a:lnTo>
                  <a:pt x="2312149" y="114300"/>
                </a:lnTo>
                <a:close/>
              </a:path>
              <a:path w="6009005" h="2108200">
                <a:moveTo>
                  <a:pt x="3019577" y="114300"/>
                </a:moveTo>
                <a:lnTo>
                  <a:pt x="2904362" y="114300"/>
                </a:lnTo>
                <a:lnTo>
                  <a:pt x="2888056" y="101600"/>
                </a:lnTo>
                <a:lnTo>
                  <a:pt x="3004629" y="101600"/>
                </a:lnTo>
                <a:lnTo>
                  <a:pt x="3019577" y="114300"/>
                </a:lnTo>
                <a:close/>
              </a:path>
              <a:path w="6009005" h="2108200">
                <a:moveTo>
                  <a:pt x="3210052" y="127000"/>
                </a:moveTo>
                <a:lnTo>
                  <a:pt x="3157677" y="127000"/>
                </a:lnTo>
                <a:lnTo>
                  <a:pt x="3169996" y="114300"/>
                </a:lnTo>
                <a:lnTo>
                  <a:pt x="3182861" y="101600"/>
                </a:lnTo>
                <a:lnTo>
                  <a:pt x="3237306" y="101600"/>
                </a:lnTo>
                <a:lnTo>
                  <a:pt x="3223247" y="114300"/>
                </a:lnTo>
                <a:lnTo>
                  <a:pt x="3223602" y="114300"/>
                </a:lnTo>
                <a:lnTo>
                  <a:pt x="3210052" y="127000"/>
                </a:lnTo>
                <a:close/>
              </a:path>
              <a:path w="6009005" h="2108200">
                <a:moveTo>
                  <a:pt x="4136986" y="114300"/>
                </a:moveTo>
                <a:lnTo>
                  <a:pt x="4093362" y="114300"/>
                </a:lnTo>
                <a:lnTo>
                  <a:pt x="4081424" y="101600"/>
                </a:lnTo>
                <a:lnTo>
                  <a:pt x="4140530" y="101600"/>
                </a:lnTo>
                <a:lnTo>
                  <a:pt x="4144469" y="106289"/>
                </a:lnTo>
                <a:lnTo>
                  <a:pt x="4136986" y="114300"/>
                </a:lnTo>
                <a:close/>
              </a:path>
              <a:path w="6009005" h="2108200">
                <a:moveTo>
                  <a:pt x="4198518" y="114300"/>
                </a:moveTo>
                <a:lnTo>
                  <a:pt x="4151198" y="114300"/>
                </a:lnTo>
                <a:lnTo>
                  <a:pt x="4144469" y="106289"/>
                </a:lnTo>
                <a:lnTo>
                  <a:pt x="4148848" y="101600"/>
                </a:lnTo>
                <a:lnTo>
                  <a:pt x="4211586" y="101600"/>
                </a:lnTo>
                <a:lnTo>
                  <a:pt x="4198518" y="114300"/>
                </a:lnTo>
                <a:close/>
              </a:path>
              <a:path w="6009005" h="2108200">
                <a:moveTo>
                  <a:pt x="5177167" y="114300"/>
                </a:moveTo>
                <a:lnTo>
                  <a:pt x="5115356" y="114300"/>
                </a:lnTo>
                <a:lnTo>
                  <a:pt x="5104917" y="101600"/>
                </a:lnTo>
                <a:lnTo>
                  <a:pt x="5167591" y="101600"/>
                </a:lnTo>
                <a:lnTo>
                  <a:pt x="5177167" y="114300"/>
                </a:lnTo>
                <a:close/>
              </a:path>
              <a:path w="6009005" h="2108200">
                <a:moveTo>
                  <a:pt x="4151198" y="114300"/>
                </a:moveTo>
                <a:lnTo>
                  <a:pt x="4136986" y="114300"/>
                </a:lnTo>
                <a:lnTo>
                  <a:pt x="4144469" y="106289"/>
                </a:lnTo>
                <a:lnTo>
                  <a:pt x="4151198" y="114300"/>
                </a:lnTo>
                <a:close/>
              </a:path>
              <a:path w="6009005" h="2108200">
                <a:moveTo>
                  <a:pt x="2246604" y="127000"/>
                </a:moveTo>
                <a:lnTo>
                  <a:pt x="2156053" y="127000"/>
                </a:lnTo>
                <a:lnTo>
                  <a:pt x="2176144" y="114300"/>
                </a:lnTo>
                <a:lnTo>
                  <a:pt x="2268283" y="114300"/>
                </a:lnTo>
                <a:lnTo>
                  <a:pt x="2246604" y="127000"/>
                </a:lnTo>
                <a:close/>
              </a:path>
              <a:path w="6009005" h="2108200">
                <a:moveTo>
                  <a:pt x="3048723" y="127000"/>
                </a:moveTo>
                <a:lnTo>
                  <a:pt x="2951441" y="127000"/>
                </a:lnTo>
                <a:lnTo>
                  <a:pt x="2935782" y="114300"/>
                </a:lnTo>
                <a:lnTo>
                  <a:pt x="3034271" y="114300"/>
                </a:lnTo>
                <a:lnTo>
                  <a:pt x="3048723" y="127000"/>
                </a:lnTo>
                <a:close/>
              </a:path>
              <a:path w="6009005" h="2108200">
                <a:moveTo>
                  <a:pt x="4115625" y="127000"/>
                </a:moveTo>
                <a:lnTo>
                  <a:pt x="4104385" y="114300"/>
                </a:lnTo>
                <a:lnTo>
                  <a:pt x="4115320" y="114300"/>
                </a:lnTo>
                <a:lnTo>
                  <a:pt x="4115625" y="127000"/>
                </a:lnTo>
                <a:close/>
              </a:path>
              <a:path w="6009005" h="2108200">
                <a:moveTo>
                  <a:pt x="4173880" y="127000"/>
                </a:moveTo>
                <a:lnTo>
                  <a:pt x="4126217" y="127000"/>
                </a:lnTo>
                <a:lnTo>
                  <a:pt x="4115320" y="114300"/>
                </a:lnTo>
                <a:lnTo>
                  <a:pt x="4186288" y="114300"/>
                </a:lnTo>
                <a:lnTo>
                  <a:pt x="4173880" y="127000"/>
                </a:lnTo>
                <a:close/>
              </a:path>
              <a:path w="6009005" h="2108200">
                <a:moveTo>
                  <a:pt x="5204536" y="127000"/>
                </a:moveTo>
                <a:lnTo>
                  <a:pt x="5144782" y="127000"/>
                </a:lnTo>
                <a:lnTo>
                  <a:pt x="5134978" y="114300"/>
                </a:lnTo>
                <a:lnTo>
                  <a:pt x="5195646" y="114300"/>
                </a:lnTo>
                <a:lnTo>
                  <a:pt x="5204536" y="127000"/>
                </a:lnTo>
                <a:close/>
              </a:path>
              <a:path w="6009005" h="2108200">
                <a:moveTo>
                  <a:pt x="2165616" y="152400"/>
                </a:moveTo>
                <a:lnTo>
                  <a:pt x="2098852" y="152400"/>
                </a:lnTo>
                <a:lnTo>
                  <a:pt x="2117394" y="139700"/>
                </a:lnTo>
                <a:lnTo>
                  <a:pt x="2136457" y="127000"/>
                </a:lnTo>
                <a:lnTo>
                  <a:pt x="2225916" y="127000"/>
                </a:lnTo>
                <a:lnTo>
                  <a:pt x="2205139" y="139700"/>
                </a:lnTo>
                <a:lnTo>
                  <a:pt x="2185416" y="139700"/>
                </a:lnTo>
                <a:lnTo>
                  <a:pt x="2165616" y="152400"/>
                </a:lnTo>
                <a:close/>
              </a:path>
              <a:path w="6009005" h="2108200">
                <a:moveTo>
                  <a:pt x="3090532" y="139700"/>
                </a:moveTo>
                <a:lnTo>
                  <a:pt x="2996501" y="139700"/>
                </a:lnTo>
                <a:lnTo>
                  <a:pt x="2981515" y="127000"/>
                </a:lnTo>
                <a:lnTo>
                  <a:pt x="3076867" y="127000"/>
                </a:lnTo>
                <a:lnTo>
                  <a:pt x="3090532" y="139700"/>
                </a:lnTo>
                <a:close/>
              </a:path>
              <a:path w="6009005" h="2108200">
                <a:moveTo>
                  <a:pt x="3162795" y="152400"/>
                </a:moveTo>
                <a:lnTo>
                  <a:pt x="3124060" y="152400"/>
                </a:lnTo>
                <a:lnTo>
                  <a:pt x="3134690" y="139700"/>
                </a:lnTo>
                <a:lnTo>
                  <a:pt x="3145891" y="127000"/>
                </a:lnTo>
                <a:lnTo>
                  <a:pt x="3197783" y="127000"/>
                </a:lnTo>
                <a:lnTo>
                  <a:pt x="3185299" y="139700"/>
                </a:lnTo>
                <a:lnTo>
                  <a:pt x="3174161" y="139700"/>
                </a:lnTo>
                <a:lnTo>
                  <a:pt x="3162795" y="152400"/>
                </a:lnTo>
                <a:close/>
              </a:path>
              <a:path w="6009005" h="2108200">
                <a:moveTo>
                  <a:pt x="4143438" y="139700"/>
                </a:moveTo>
                <a:lnTo>
                  <a:pt x="4125899" y="127000"/>
                </a:lnTo>
                <a:lnTo>
                  <a:pt x="4162361" y="127000"/>
                </a:lnTo>
                <a:lnTo>
                  <a:pt x="4143438" y="139700"/>
                </a:lnTo>
                <a:close/>
              </a:path>
              <a:path w="6009005" h="2108200">
                <a:moveTo>
                  <a:pt x="5221605" y="139700"/>
                </a:moveTo>
                <a:lnTo>
                  <a:pt x="5163273" y="139700"/>
                </a:lnTo>
                <a:lnTo>
                  <a:pt x="5153913" y="127000"/>
                </a:lnTo>
                <a:lnTo>
                  <a:pt x="5213197" y="127000"/>
                </a:lnTo>
                <a:lnTo>
                  <a:pt x="5221605" y="139700"/>
                </a:lnTo>
                <a:close/>
              </a:path>
              <a:path w="6009005" h="2108200">
                <a:moveTo>
                  <a:pt x="3117075" y="152400"/>
                </a:moveTo>
                <a:lnTo>
                  <a:pt x="3039376" y="152400"/>
                </a:lnTo>
                <a:lnTo>
                  <a:pt x="3025127" y="139700"/>
                </a:lnTo>
                <a:lnTo>
                  <a:pt x="3103943" y="139700"/>
                </a:lnTo>
                <a:lnTo>
                  <a:pt x="3117075" y="152400"/>
                </a:lnTo>
                <a:close/>
              </a:path>
              <a:path w="6009005" h="2108200">
                <a:moveTo>
                  <a:pt x="5237695" y="152400"/>
                </a:moveTo>
                <a:lnTo>
                  <a:pt x="5189220" y="152400"/>
                </a:lnTo>
                <a:lnTo>
                  <a:pt x="5180571" y="139700"/>
                </a:lnTo>
                <a:lnTo>
                  <a:pt x="5229783" y="139700"/>
                </a:lnTo>
                <a:lnTo>
                  <a:pt x="5237695" y="152400"/>
                </a:lnTo>
                <a:close/>
              </a:path>
              <a:path w="6009005" h="2108200">
                <a:moveTo>
                  <a:pt x="2110244" y="177800"/>
                </a:moveTo>
                <a:lnTo>
                  <a:pt x="2046566" y="177800"/>
                </a:lnTo>
                <a:lnTo>
                  <a:pt x="2063419" y="165100"/>
                </a:lnTo>
                <a:lnTo>
                  <a:pt x="2080856" y="152400"/>
                </a:lnTo>
                <a:lnTo>
                  <a:pt x="2146922" y="152400"/>
                </a:lnTo>
                <a:lnTo>
                  <a:pt x="2128164" y="165100"/>
                </a:lnTo>
                <a:lnTo>
                  <a:pt x="2128469" y="165100"/>
                </a:lnTo>
                <a:lnTo>
                  <a:pt x="2110244" y="177800"/>
                </a:lnTo>
                <a:close/>
              </a:path>
              <a:path w="6009005" h="2108200">
                <a:moveTo>
                  <a:pt x="3152419" y="165100"/>
                </a:moveTo>
                <a:lnTo>
                  <a:pt x="3079902" y="165100"/>
                </a:lnTo>
                <a:lnTo>
                  <a:pt x="3066440" y="152400"/>
                </a:lnTo>
                <a:lnTo>
                  <a:pt x="3163201" y="152400"/>
                </a:lnTo>
                <a:lnTo>
                  <a:pt x="3152419" y="165100"/>
                </a:lnTo>
                <a:close/>
              </a:path>
              <a:path w="6009005" h="2108200">
                <a:moveTo>
                  <a:pt x="5252783" y="165100"/>
                </a:moveTo>
                <a:lnTo>
                  <a:pt x="5205298" y="165100"/>
                </a:lnTo>
                <a:lnTo>
                  <a:pt x="5197132" y="152400"/>
                </a:lnTo>
                <a:lnTo>
                  <a:pt x="5245366" y="152400"/>
                </a:lnTo>
                <a:lnTo>
                  <a:pt x="5252783" y="165100"/>
                </a:lnTo>
                <a:close/>
              </a:path>
              <a:path w="6009005" h="2108200">
                <a:moveTo>
                  <a:pt x="3126511" y="177800"/>
                </a:moveTo>
                <a:lnTo>
                  <a:pt x="3105543" y="177800"/>
                </a:lnTo>
                <a:lnTo>
                  <a:pt x="3092640" y="165100"/>
                </a:lnTo>
                <a:lnTo>
                  <a:pt x="3143084" y="165100"/>
                </a:lnTo>
                <a:lnTo>
                  <a:pt x="3126511" y="177800"/>
                </a:lnTo>
                <a:close/>
              </a:path>
              <a:path w="6009005" h="2108200">
                <a:moveTo>
                  <a:pt x="5266829" y="177800"/>
                </a:moveTo>
                <a:lnTo>
                  <a:pt x="5220360" y="177800"/>
                </a:lnTo>
                <a:lnTo>
                  <a:pt x="5212702" y="165100"/>
                </a:lnTo>
                <a:lnTo>
                  <a:pt x="5259946" y="165100"/>
                </a:lnTo>
                <a:lnTo>
                  <a:pt x="5266829" y="177800"/>
                </a:lnTo>
                <a:close/>
              </a:path>
              <a:path w="6009005" h="2108200">
                <a:moveTo>
                  <a:pt x="1673364" y="190500"/>
                </a:moveTo>
                <a:lnTo>
                  <a:pt x="1293914" y="190500"/>
                </a:lnTo>
                <a:lnTo>
                  <a:pt x="1316977" y="177800"/>
                </a:lnTo>
                <a:lnTo>
                  <a:pt x="1642503" y="177800"/>
                </a:lnTo>
                <a:lnTo>
                  <a:pt x="1673364" y="190500"/>
                </a:lnTo>
                <a:close/>
              </a:path>
              <a:path w="6009005" h="2108200">
                <a:moveTo>
                  <a:pt x="2029460" y="215900"/>
                </a:moveTo>
                <a:lnTo>
                  <a:pt x="1985187" y="215900"/>
                </a:lnTo>
                <a:lnTo>
                  <a:pt x="1999589" y="203200"/>
                </a:lnTo>
                <a:lnTo>
                  <a:pt x="2014639" y="190500"/>
                </a:lnTo>
                <a:lnTo>
                  <a:pt x="2030298" y="177800"/>
                </a:lnTo>
                <a:lnTo>
                  <a:pt x="2093226" y="177800"/>
                </a:lnTo>
                <a:lnTo>
                  <a:pt x="2076132" y="190500"/>
                </a:lnTo>
                <a:lnTo>
                  <a:pt x="2076462" y="190500"/>
                </a:lnTo>
                <a:lnTo>
                  <a:pt x="2059952" y="203200"/>
                </a:lnTo>
                <a:lnTo>
                  <a:pt x="2044750" y="203200"/>
                </a:lnTo>
                <a:lnTo>
                  <a:pt x="2029460" y="215900"/>
                </a:lnTo>
                <a:close/>
              </a:path>
              <a:path w="6009005" h="2108200">
                <a:moveTo>
                  <a:pt x="5279809" y="190500"/>
                </a:moveTo>
                <a:lnTo>
                  <a:pt x="5240985" y="190500"/>
                </a:lnTo>
                <a:lnTo>
                  <a:pt x="5234101" y="177800"/>
                </a:lnTo>
                <a:lnTo>
                  <a:pt x="5273459" y="177800"/>
                </a:lnTo>
                <a:lnTo>
                  <a:pt x="5279809" y="190500"/>
                </a:lnTo>
                <a:close/>
              </a:path>
              <a:path w="6009005" h="2108200">
                <a:moveTo>
                  <a:pt x="1763699" y="203200"/>
                </a:moveTo>
                <a:lnTo>
                  <a:pt x="1203731" y="203200"/>
                </a:lnTo>
                <a:lnTo>
                  <a:pt x="1225956" y="190500"/>
                </a:lnTo>
                <a:lnTo>
                  <a:pt x="1733981" y="190500"/>
                </a:lnTo>
                <a:lnTo>
                  <a:pt x="1763699" y="203200"/>
                </a:lnTo>
                <a:close/>
              </a:path>
              <a:path w="6009005" h="2108200">
                <a:moveTo>
                  <a:pt x="5291670" y="203200"/>
                </a:moveTo>
                <a:lnTo>
                  <a:pt x="5253380" y="203200"/>
                </a:lnTo>
                <a:lnTo>
                  <a:pt x="5247043" y="190500"/>
                </a:lnTo>
                <a:lnTo>
                  <a:pt x="5285879" y="190500"/>
                </a:lnTo>
                <a:lnTo>
                  <a:pt x="5291670" y="203200"/>
                </a:lnTo>
                <a:close/>
              </a:path>
              <a:path w="6009005" h="2108200">
                <a:moveTo>
                  <a:pt x="1342212" y="215900"/>
                </a:moveTo>
                <a:lnTo>
                  <a:pt x="1117231" y="215900"/>
                </a:lnTo>
                <a:lnTo>
                  <a:pt x="1138491" y="203200"/>
                </a:lnTo>
                <a:lnTo>
                  <a:pt x="1365478" y="203200"/>
                </a:lnTo>
                <a:lnTo>
                  <a:pt x="1342212" y="215900"/>
                </a:lnTo>
                <a:close/>
              </a:path>
              <a:path w="6009005" h="2108200">
                <a:moveTo>
                  <a:pt x="1850351" y="215900"/>
                </a:moveTo>
                <a:lnTo>
                  <a:pt x="1640319" y="215900"/>
                </a:lnTo>
                <a:lnTo>
                  <a:pt x="1609343" y="203200"/>
                </a:lnTo>
                <a:lnTo>
                  <a:pt x="1821903" y="203200"/>
                </a:lnTo>
                <a:lnTo>
                  <a:pt x="1850351" y="215900"/>
                </a:lnTo>
                <a:close/>
              </a:path>
              <a:path w="6009005" h="2108200">
                <a:moveTo>
                  <a:pt x="5302389" y="215900"/>
                </a:moveTo>
                <a:lnTo>
                  <a:pt x="5264658" y="215900"/>
                </a:lnTo>
                <a:lnTo>
                  <a:pt x="5258879" y="203200"/>
                </a:lnTo>
                <a:lnTo>
                  <a:pt x="5297182" y="203200"/>
                </a:lnTo>
                <a:lnTo>
                  <a:pt x="5302389" y="215900"/>
                </a:lnTo>
                <a:close/>
              </a:path>
              <a:path w="6009005" h="2108200">
                <a:moveTo>
                  <a:pt x="1207820" y="228600"/>
                </a:moveTo>
                <a:lnTo>
                  <a:pt x="1055052" y="228600"/>
                </a:lnTo>
                <a:lnTo>
                  <a:pt x="1075512" y="215900"/>
                </a:lnTo>
                <a:lnTo>
                  <a:pt x="1229855" y="215900"/>
                </a:lnTo>
                <a:lnTo>
                  <a:pt x="1207820" y="228600"/>
                </a:lnTo>
                <a:close/>
              </a:path>
              <a:path w="6009005" h="2108200">
                <a:moveTo>
                  <a:pt x="1905825" y="228600"/>
                </a:moveTo>
                <a:lnTo>
                  <a:pt x="1759635" y="228600"/>
                </a:lnTo>
                <a:lnTo>
                  <a:pt x="1730146" y="215900"/>
                </a:lnTo>
                <a:lnTo>
                  <a:pt x="1878329" y="215900"/>
                </a:lnTo>
                <a:lnTo>
                  <a:pt x="1905825" y="228600"/>
                </a:lnTo>
                <a:close/>
              </a:path>
              <a:path w="6009005" h="2108200">
                <a:moveTo>
                  <a:pt x="1988591" y="241300"/>
                </a:moveTo>
                <a:lnTo>
                  <a:pt x="1959178" y="241300"/>
                </a:lnTo>
                <a:lnTo>
                  <a:pt x="1950284" y="237013"/>
                </a:lnTo>
                <a:lnTo>
                  <a:pt x="1958352" y="228600"/>
                </a:lnTo>
                <a:lnTo>
                  <a:pt x="1971446" y="215900"/>
                </a:lnTo>
                <a:lnTo>
                  <a:pt x="2029840" y="215900"/>
                </a:lnTo>
                <a:lnTo>
                  <a:pt x="2015172" y="228600"/>
                </a:lnTo>
                <a:lnTo>
                  <a:pt x="2001939" y="228600"/>
                </a:lnTo>
                <a:lnTo>
                  <a:pt x="1988591" y="241300"/>
                </a:lnTo>
                <a:close/>
              </a:path>
              <a:path w="6009005" h="2108200">
                <a:moveTo>
                  <a:pt x="5316232" y="241300"/>
                </a:moveTo>
                <a:lnTo>
                  <a:pt x="5283796" y="241300"/>
                </a:lnTo>
                <a:lnTo>
                  <a:pt x="5279161" y="228600"/>
                </a:lnTo>
                <a:lnTo>
                  <a:pt x="5274805" y="228600"/>
                </a:lnTo>
                <a:lnTo>
                  <a:pt x="5269585" y="215900"/>
                </a:lnTo>
                <a:lnTo>
                  <a:pt x="5307304" y="215900"/>
                </a:lnTo>
                <a:lnTo>
                  <a:pt x="5311927" y="228600"/>
                </a:lnTo>
                <a:lnTo>
                  <a:pt x="5316232" y="241300"/>
                </a:lnTo>
                <a:close/>
              </a:path>
              <a:path w="6009005" h="2108200">
                <a:moveTo>
                  <a:pt x="1143660" y="241300"/>
                </a:moveTo>
                <a:lnTo>
                  <a:pt x="1014984" y="241300"/>
                </a:lnTo>
                <a:lnTo>
                  <a:pt x="1034872" y="228600"/>
                </a:lnTo>
                <a:lnTo>
                  <a:pt x="1164983" y="228600"/>
                </a:lnTo>
                <a:lnTo>
                  <a:pt x="1143660" y="241300"/>
                </a:lnTo>
                <a:close/>
              </a:path>
              <a:path w="6009005" h="2108200">
                <a:moveTo>
                  <a:pt x="1946173" y="241300"/>
                </a:moveTo>
                <a:lnTo>
                  <a:pt x="1844840" y="241300"/>
                </a:lnTo>
                <a:lnTo>
                  <a:pt x="1816633" y="228600"/>
                </a:lnTo>
                <a:lnTo>
                  <a:pt x="1932825" y="228600"/>
                </a:lnTo>
                <a:lnTo>
                  <a:pt x="1950284" y="237013"/>
                </a:lnTo>
                <a:lnTo>
                  <a:pt x="1946173" y="241300"/>
                </a:lnTo>
                <a:close/>
              </a:path>
              <a:path w="6009005" h="2108200">
                <a:moveTo>
                  <a:pt x="1959178" y="241300"/>
                </a:moveTo>
                <a:lnTo>
                  <a:pt x="1946173" y="241300"/>
                </a:lnTo>
                <a:lnTo>
                  <a:pt x="1950284" y="237013"/>
                </a:lnTo>
                <a:lnTo>
                  <a:pt x="1959178" y="241300"/>
                </a:lnTo>
                <a:close/>
              </a:path>
              <a:path w="6009005" h="2108200">
                <a:moveTo>
                  <a:pt x="1081786" y="254000"/>
                </a:moveTo>
                <a:lnTo>
                  <a:pt x="957110" y="254000"/>
                </a:lnTo>
                <a:lnTo>
                  <a:pt x="976096" y="241300"/>
                </a:lnTo>
                <a:lnTo>
                  <a:pt x="1102334" y="241300"/>
                </a:lnTo>
                <a:lnTo>
                  <a:pt x="1081786" y="254000"/>
                </a:lnTo>
                <a:close/>
              </a:path>
              <a:path w="6009005" h="2108200">
                <a:moveTo>
                  <a:pt x="1976335" y="254000"/>
                </a:moveTo>
                <a:lnTo>
                  <a:pt x="1899310" y="254000"/>
                </a:lnTo>
                <a:lnTo>
                  <a:pt x="1872068" y="241300"/>
                </a:lnTo>
                <a:lnTo>
                  <a:pt x="1988997" y="241300"/>
                </a:lnTo>
                <a:lnTo>
                  <a:pt x="1976335" y="254000"/>
                </a:lnTo>
                <a:close/>
              </a:path>
              <a:path w="6009005" h="2108200">
                <a:moveTo>
                  <a:pt x="5323903" y="254000"/>
                </a:moveTo>
                <a:lnTo>
                  <a:pt x="5291607" y="254000"/>
                </a:lnTo>
                <a:lnTo>
                  <a:pt x="5287568" y="241300"/>
                </a:lnTo>
                <a:lnTo>
                  <a:pt x="5320233" y="241300"/>
                </a:lnTo>
                <a:lnTo>
                  <a:pt x="5323903" y="254000"/>
                </a:lnTo>
                <a:close/>
              </a:path>
              <a:path w="6009005" h="2108200">
                <a:moveTo>
                  <a:pt x="1022413" y="266700"/>
                </a:moveTo>
                <a:lnTo>
                  <a:pt x="920089" y="266700"/>
                </a:lnTo>
                <a:lnTo>
                  <a:pt x="938441" y="254000"/>
                </a:lnTo>
                <a:lnTo>
                  <a:pt x="1042111" y="254000"/>
                </a:lnTo>
                <a:lnTo>
                  <a:pt x="1022413" y="266700"/>
                </a:lnTo>
                <a:close/>
              </a:path>
              <a:path w="6009005" h="2108200">
                <a:moveTo>
                  <a:pt x="1959051" y="266700"/>
                </a:moveTo>
                <a:lnTo>
                  <a:pt x="1925548" y="254000"/>
                </a:lnTo>
                <a:lnTo>
                  <a:pt x="1976754" y="254000"/>
                </a:lnTo>
                <a:lnTo>
                  <a:pt x="1959051" y="266700"/>
                </a:lnTo>
                <a:close/>
              </a:path>
              <a:path w="6009005" h="2108200">
                <a:moveTo>
                  <a:pt x="5330164" y="266700"/>
                </a:moveTo>
                <a:lnTo>
                  <a:pt x="5298236" y="266700"/>
                </a:lnTo>
                <a:lnTo>
                  <a:pt x="5294807" y="254000"/>
                </a:lnTo>
                <a:lnTo>
                  <a:pt x="5318810" y="254000"/>
                </a:lnTo>
                <a:lnTo>
                  <a:pt x="5330164" y="266700"/>
                </a:lnTo>
                <a:close/>
              </a:path>
              <a:path w="6009005" h="2108200">
                <a:moveTo>
                  <a:pt x="5330164" y="266700"/>
                </a:moveTo>
                <a:lnTo>
                  <a:pt x="5318810" y="254000"/>
                </a:lnTo>
                <a:lnTo>
                  <a:pt x="5327256" y="254000"/>
                </a:lnTo>
                <a:lnTo>
                  <a:pt x="5330164" y="266700"/>
                </a:lnTo>
                <a:close/>
              </a:path>
              <a:path w="6009005" h="2108200">
                <a:moveTo>
                  <a:pt x="5362676" y="266700"/>
                </a:moveTo>
                <a:lnTo>
                  <a:pt x="5330164" y="266700"/>
                </a:lnTo>
                <a:lnTo>
                  <a:pt x="5327256" y="254000"/>
                </a:lnTo>
                <a:lnTo>
                  <a:pt x="5348160" y="254000"/>
                </a:lnTo>
                <a:lnTo>
                  <a:pt x="5362676" y="266700"/>
                </a:lnTo>
                <a:close/>
              </a:path>
              <a:path w="6009005" h="2108200">
                <a:moveTo>
                  <a:pt x="947470" y="292100"/>
                </a:moveTo>
                <a:lnTo>
                  <a:pt x="867054" y="292100"/>
                </a:lnTo>
                <a:lnTo>
                  <a:pt x="884389" y="279400"/>
                </a:lnTo>
                <a:lnTo>
                  <a:pt x="902068" y="266700"/>
                </a:lnTo>
                <a:lnTo>
                  <a:pt x="1003401" y="266700"/>
                </a:lnTo>
                <a:lnTo>
                  <a:pt x="984313" y="279400"/>
                </a:lnTo>
                <a:lnTo>
                  <a:pt x="965936" y="279400"/>
                </a:lnTo>
                <a:lnTo>
                  <a:pt x="947470" y="292100"/>
                </a:lnTo>
                <a:close/>
              </a:path>
              <a:path w="6009005" h="2108200">
                <a:moveTo>
                  <a:pt x="5487047" y="292100"/>
                </a:moveTo>
                <a:lnTo>
                  <a:pt x="5329618" y="292100"/>
                </a:lnTo>
                <a:lnTo>
                  <a:pt x="5306758" y="279400"/>
                </a:lnTo>
                <a:lnTo>
                  <a:pt x="5300865" y="266700"/>
                </a:lnTo>
                <a:lnTo>
                  <a:pt x="5419407" y="266700"/>
                </a:lnTo>
                <a:lnTo>
                  <a:pt x="5433237" y="279400"/>
                </a:lnTo>
                <a:lnTo>
                  <a:pt x="5473827" y="279400"/>
                </a:lnTo>
                <a:lnTo>
                  <a:pt x="5487047" y="292100"/>
                </a:lnTo>
                <a:close/>
              </a:path>
              <a:path w="6009005" h="2108200">
                <a:moveTo>
                  <a:pt x="911948" y="304800"/>
                </a:moveTo>
                <a:lnTo>
                  <a:pt x="833437" y="304800"/>
                </a:lnTo>
                <a:lnTo>
                  <a:pt x="850061" y="292100"/>
                </a:lnTo>
                <a:lnTo>
                  <a:pt x="929754" y="292100"/>
                </a:lnTo>
                <a:lnTo>
                  <a:pt x="911948" y="304800"/>
                </a:lnTo>
                <a:close/>
              </a:path>
              <a:path w="6009005" h="2108200">
                <a:moveTo>
                  <a:pt x="5525744" y="304800"/>
                </a:moveTo>
                <a:lnTo>
                  <a:pt x="5413692" y="304800"/>
                </a:lnTo>
                <a:lnTo>
                  <a:pt x="5399874" y="292100"/>
                </a:lnTo>
                <a:lnTo>
                  <a:pt x="5513006" y="292100"/>
                </a:lnTo>
                <a:lnTo>
                  <a:pt x="5525744" y="304800"/>
                </a:lnTo>
                <a:close/>
              </a:path>
              <a:path w="6009005" h="2108200">
                <a:moveTo>
                  <a:pt x="877811" y="317500"/>
                </a:moveTo>
                <a:lnTo>
                  <a:pt x="801281" y="317500"/>
                </a:lnTo>
                <a:lnTo>
                  <a:pt x="817181" y="304800"/>
                </a:lnTo>
                <a:lnTo>
                  <a:pt x="894918" y="304800"/>
                </a:lnTo>
                <a:lnTo>
                  <a:pt x="877811" y="317500"/>
                </a:lnTo>
                <a:close/>
              </a:path>
              <a:path w="6009005" h="2108200">
                <a:moveTo>
                  <a:pt x="5562904" y="317500"/>
                </a:moveTo>
                <a:lnTo>
                  <a:pt x="5466854" y="317500"/>
                </a:lnTo>
                <a:lnTo>
                  <a:pt x="5453646" y="304800"/>
                </a:lnTo>
                <a:lnTo>
                  <a:pt x="5550687" y="304800"/>
                </a:lnTo>
                <a:lnTo>
                  <a:pt x="5562904" y="317500"/>
                </a:lnTo>
                <a:close/>
              </a:path>
              <a:path w="6009005" h="2108200">
                <a:moveTo>
                  <a:pt x="813904" y="342900"/>
                </a:moveTo>
                <a:lnTo>
                  <a:pt x="755929" y="342900"/>
                </a:lnTo>
                <a:lnTo>
                  <a:pt x="770648" y="330200"/>
                </a:lnTo>
                <a:lnTo>
                  <a:pt x="785774" y="317500"/>
                </a:lnTo>
                <a:lnTo>
                  <a:pt x="861504" y="317500"/>
                </a:lnTo>
                <a:lnTo>
                  <a:pt x="845108" y="330200"/>
                </a:lnTo>
                <a:lnTo>
                  <a:pt x="829551" y="330200"/>
                </a:lnTo>
                <a:lnTo>
                  <a:pt x="813904" y="342900"/>
                </a:lnTo>
                <a:close/>
              </a:path>
              <a:path w="6009005" h="2108200">
                <a:moveTo>
                  <a:pt x="5598452" y="330200"/>
                </a:moveTo>
                <a:lnTo>
                  <a:pt x="5517464" y="330200"/>
                </a:lnTo>
                <a:lnTo>
                  <a:pt x="5504891" y="317500"/>
                </a:lnTo>
                <a:lnTo>
                  <a:pt x="5586793" y="317500"/>
                </a:lnTo>
                <a:lnTo>
                  <a:pt x="5598452" y="330200"/>
                </a:lnTo>
                <a:close/>
              </a:path>
              <a:path w="6009005" h="2108200">
                <a:moveTo>
                  <a:pt x="5632297" y="342900"/>
                </a:moveTo>
                <a:lnTo>
                  <a:pt x="5553595" y="342900"/>
                </a:lnTo>
                <a:lnTo>
                  <a:pt x="5541556" y="330200"/>
                </a:lnTo>
                <a:lnTo>
                  <a:pt x="5621210" y="330200"/>
                </a:lnTo>
                <a:lnTo>
                  <a:pt x="5632297" y="342900"/>
                </a:lnTo>
                <a:close/>
              </a:path>
              <a:path w="6009005" h="2108200">
                <a:moveTo>
                  <a:pt x="742861" y="381000"/>
                </a:moveTo>
                <a:lnTo>
                  <a:pt x="701090" y="381000"/>
                </a:lnTo>
                <a:lnTo>
                  <a:pt x="714171" y="368300"/>
                </a:lnTo>
                <a:lnTo>
                  <a:pt x="727671" y="355600"/>
                </a:lnTo>
                <a:lnTo>
                  <a:pt x="741591" y="342900"/>
                </a:lnTo>
                <a:lnTo>
                  <a:pt x="799134" y="342900"/>
                </a:lnTo>
                <a:lnTo>
                  <a:pt x="784263" y="355600"/>
                </a:lnTo>
                <a:lnTo>
                  <a:pt x="784517" y="355600"/>
                </a:lnTo>
                <a:lnTo>
                  <a:pt x="770039" y="368300"/>
                </a:lnTo>
                <a:lnTo>
                  <a:pt x="756500" y="368300"/>
                </a:lnTo>
                <a:lnTo>
                  <a:pt x="742861" y="381000"/>
                </a:lnTo>
                <a:close/>
              </a:path>
              <a:path w="6009005" h="2108200">
                <a:moveTo>
                  <a:pt x="5664339" y="355600"/>
                </a:moveTo>
                <a:lnTo>
                  <a:pt x="5588063" y="355600"/>
                </a:lnTo>
                <a:lnTo>
                  <a:pt x="5576582" y="342900"/>
                </a:lnTo>
                <a:lnTo>
                  <a:pt x="5653862" y="342900"/>
                </a:lnTo>
                <a:lnTo>
                  <a:pt x="5664339" y="355600"/>
                </a:lnTo>
                <a:close/>
              </a:path>
              <a:path w="6009005" h="2108200">
                <a:moveTo>
                  <a:pt x="5684672" y="368300"/>
                </a:moveTo>
                <a:lnTo>
                  <a:pt x="5620778" y="368300"/>
                </a:lnTo>
                <a:lnTo>
                  <a:pt x="5609882" y="355600"/>
                </a:lnTo>
                <a:lnTo>
                  <a:pt x="5674613" y="355600"/>
                </a:lnTo>
                <a:lnTo>
                  <a:pt x="5684672" y="368300"/>
                </a:lnTo>
                <a:close/>
              </a:path>
              <a:path w="6009005" h="2108200">
                <a:moveTo>
                  <a:pt x="5704128" y="381000"/>
                </a:moveTo>
                <a:lnTo>
                  <a:pt x="5641555" y="381000"/>
                </a:lnTo>
                <a:lnTo>
                  <a:pt x="5631078" y="368300"/>
                </a:lnTo>
                <a:lnTo>
                  <a:pt x="5694502" y="368300"/>
                </a:lnTo>
                <a:lnTo>
                  <a:pt x="5704128" y="381000"/>
                </a:lnTo>
                <a:close/>
              </a:path>
              <a:path w="6009005" h="2108200">
                <a:moveTo>
                  <a:pt x="705294" y="406400"/>
                </a:moveTo>
                <a:lnTo>
                  <a:pt x="664463" y="406400"/>
                </a:lnTo>
                <a:lnTo>
                  <a:pt x="676224" y="393700"/>
                </a:lnTo>
                <a:lnTo>
                  <a:pt x="688441" y="381000"/>
                </a:lnTo>
                <a:lnTo>
                  <a:pt x="743127" y="381000"/>
                </a:lnTo>
                <a:lnTo>
                  <a:pt x="729894" y="393700"/>
                </a:lnTo>
                <a:lnTo>
                  <a:pt x="717664" y="393700"/>
                </a:lnTo>
                <a:lnTo>
                  <a:pt x="705294" y="406400"/>
                </a:lnTo>
                <a:close/>
              </a:path>
              <a:path w="6009005" h="2108200">
                <a:moveTo>
                  <a:pt x="5731662" y="393700"/>
                </a:moveTo>
                <a:lnTo>
                  <a:pt x="5671134" y="393700"/>
                </a:lnTo>
                <a:lnTo>
                  <a:pt x="5661291" y="381000"/>
                </a:lnTo>
                <a:lnTo>
                  <a:pt x="5722708" y="381000"/>
                </a:lnTo>
                <a:lnTo>
                  <a:pt x="5731662" y="393700"/>
                </a:lnTo>
                <a:close/>
              </a:path>
              <a:path w="6009005" h="2108200">
                <a:moveTo>
                  <a:pt x="5748858" y="406400"/>
                </a:moveTo>
                <a:lnTo>
                  <a:pt x="5689739" y="406400"/>
                </a:lnTo>
                <a:lnTo>
                  <a:pt x="5680341" y="393700"/>
                </a:lnTo>
                <a:lnTo>
                  <a:pt x="5740374" y="393700"/>
                </a:lnTo>
                <a:lnTo>
                  <a:pt x="5748858" y="406400"/>
                </a:lnTo>
                <a:close/>
              </a:path>
              <a:path w="6009005" h="2108200">
                <a:moveTo>
                  <a:pt x="651802" y="457200"/>
                </a:moveTo>
                <a:lnTo>
                  <a:pt x="612559" y="457200"/>
                </a:lnTo>
                <a:lnTo>
                  <a:pt x="621982" y="444500"/>
                </a:lnTo>
                <a:lnTo>
                  <a:pt x="631901" y="431800"/>
                </a:lnTo>
                <a:lnTo>
                  <a:pt x="642289" y="419100"/>
                </a:lnTo>
                <a:lnTo>
                  <a:pt x="653148" y="406400"/>
                </a:lnTo>
                <a:lnTo>
                  <a:pt x="705586" y="406400"/>
                </a:lnTo>
                <a:lnTo>
                  <a:pt x="693674" y="419100"/>
                </a:lnTo>
                <a:lnTo>
                  <a:pt x="682802" y="419100"/>
                </a:lnTo>
                <a:lnTo>
                  <a:pt x="671791" y="431800"/>
                </a:lnTo>
                <a:lnTo>
                  <a:pt x="672096" y="431800"/>
                </a:lnTo>
                <a:lnTo>
                  <a:pt x="661555" y="444500"/>
                </a:lnTo>
                <a:lnTo>
                  <a:pt x="661873" y="444500"/>
                </a:lnTo>
                <a:lnTo>
                  <a:pt x="651802" y="457200"/>
                </a:lnTo>
                <a:close/>
              </a:path>
              <a:path w="6009005" h="2108200">
                <a:moveTo>
                  <a:pt x="5765101" y="419100"/>
                </a:moveTo>
                <a:lnTo>
                  <a:pt x="5715914" y="419100"/>
                </a:lnTo>
                <a:lnTo>
                  <a:pt x="5707202" y="406400"/>
                </a:lnTo>
                <a:lnTo>
                  <a:pt x="5757100" y="406400"/>
                </a:lnTo>
                <a:lnTo>
                  <a:pt x="5765101" y="419100"/>
                </a:lnTo>
                <a:close/>
              </a:path>
              <a:path w="6009005" h="2108200">
                <a:moveTo>
                  <a:pt x="5780354" y="431800"/>
                </a:moveTo>
                <a:lnTo>
                  <a:pt x="5732170" y="431800"/>
                </a:lnTo>
                <a:lnTo>
                  <a:pt x="5723928" y="419100"/>
                </a:lnTo>
                <a:lnTo>
                  <a:pt x="5772848" y="419100"/>
                </a:lnTo>
                <a:lnTo>
                  <a:pt x="5780354" y="431800"/>
                </a:lnTo>
                <a:close/>
              </a:path>
              <a:path w="6009005" h="2108200">
                <a:moveTo>
                  <a:pt x="5794603" y="444500"/>
                </a:moveTo>
                <a:lnTo>
                  <a:pt x="5747435" y="444500"/>
                </a:lnTo>
                <a:lnTo>
                  <a:pt x="5739676" y="431800"/>
                </a:lnTo>
                <a:lnTo>
                  <a:pt x="5787605" y="431800"/>
                </a:lnTo>
                <a:lnTo>
                  <a:pt x="5794603" y="444500"/>
                </a:lnTo>
                <a:close/>
              </a:path>
              <a:path w="6009005" h="2108200">
                <a:moveTo>
                  <a:pt x="5807811" y="457200"/>
                </a:moveTo>
                <a:lnTo>
                  <a:pt x="5761685" y="457200"/>
                </a:lnTo>
                <a:lnTo>
                  <a:pt x="5754433" y="444500"/>
                </a:lnTo>
                <a:lnTo>
                  <a:pt x="5801334" y="444500"/>
                </a:lnTo>
                <a:lnTo>
                  <a:pt x="5807811" y="457200"/>
                </a:lnTo>
                <a:close/>
              </a:path>
              <a:path w="6009005" h="2108200">
                <a:moveTo>
                  <a:pt x="591667" y="533400"/>
                </a:moveTo>
                <a:lnTo>
                  <a:pt x="560920" y="533400"/>
                </a:lnTo>
                <a:lnTo>
                  <a:pt x="566699" y="520700"/>
                </a:lnTo>
                <a:lnTo>
                  <a:pt x="587286" y="482600"/>
                </a:lnTo>
                <a:lnTo>
                  <a:pt x="603630" y="457200"/>
                </a:lnTo>
                <a:lnTo>
                  <a:pt x="642835" y="457200"/>
                </a:lnTo>
                <a:lnTo>
                  <a:pt x="633742" y="469900"/>
                </a:lnTo>
                <a:lnTo>
                  <a:pt x="634060" y="469900"/>
                </a:lnTo>
                <a:lnTo>
                  <a:pt x="625449" y="482600"/>
                </a:lnTo>
                <a:lnTo>
                  <a:pt x="625779" y="482600"/>
                </a:lnTo>
                <a:lnTo>
                  <a:pt x="617664" y="495300"/>
                </a:lnTo>
                <a:lnTo>
                  <a:pt x="610717" y="495300"/>
                </a:lnTo>
                <a:lnTo>
                  <a:pt x="603630" y="508000"/>
                </a:lnTo>
                <a:lnTo>
                  <a:pt x="603948" y="508000"/>
                </a:lnTo>
                <a:lnTo>
                  <a:pt x="597395" y="520700"/>
                </a:lnTo>
                <a:lnTo>
                  <a:pt x="597700" y="520700"/>
                </a:lnTo>
                <a:lnTo>
                  <a:pt x="591667" y="533400"/>
                </a:lnTo>
                <a:close/>
              </a:path>
              <a:path w="6009005" h="2108200">
                <a:moveTo>
                  <a:pt x="5774893" y="469900"/>
                </a:moveTo>
                <a:lnTo>
                  <a:pt x="5768162" y="457200"/>
                </a:lnTo>
                <a:lnTo>
                  <a:pt x="5774626" y="457200"/>
                </a:lnTo>
                <a:lnTo>
                  <a:pt x="5774893" y="469900"/>
                </a:lnTo>
                <a:close/>
              </a:path>
              <a:path w="6009005" h="2108200">
                <a:moveTo>
                  <a:pt x="5825591" y="482600"/>
                </a:moveTo>
                <a:lnTo>
                  <a:pt x="5792711" y="482600"/>
                </a:lnTo>
                <a:lnTo>
                  <a:pt x="5786767" y="469900"/>
                </a:lnTo>
                <a:lnTo>
                  <a:pt x="5781103" y="469900"/>
                </a:lnTo>
                <a:lnTo>
                  <a:pt x="5774626" y="457200"/>
                </a:lnTo>
                <a:lnTo>
                  <a:pt x="5814009" y="457200"/>
                </a:lnTo>
                <a:lnTo>
                  <a:pt x="5819940" y="469900"/>
                </a:lnTo>
                <a:lnTo>
                  <a:pt x="5825591" y="482600"/>
                </a:lnTo>
                <a:close/>
              </a:path>
              <a:path w="6009005" h="2108200">
                <a:moveTo>
                  <a:pt x="5836056" y="495300"/>
                </a:moveTo>
                <a:lnTo>
                  <a:pt x="5803214" y="495300"/>
                </a:lnTo>
                <a:lnTo>
                  <a:pt x="5797829" y="482600"/>
                </a:lnTo>
                <a:lnTo>
                  <a:pt x="5830976" y="482600"/>
                </a:lnTo>
                <a:lnTo>
                  <a:pt x="5836056" y="495300"/>
                </a:lnTo>
                <a:close/>
              </a:path>
              <a:path w="6009005" h="2108200">
                <a:moveTo>
                  <a:pt x="5845352" y="508000"/>
                </a:moveTo>
                <a:lnTo>
                  <a:pt x="5812599" y="508000"/>
                </a:lnTo>
                <a:lnTo>
                  <a:pt x="5807786" y="495300"/>
                </a:lnTo>
                <a:lnTo>
                  <a:pt x="5840857" y="495300"/>
                </a:lnTo>
                <a:lnTo>
                  <a:pt x="5845352" y="508000"/>
                </a:lnTo>
                <a:close/>
              </a:path>
              <a:path w="6009005" h="2108200">
                <a:moveTo>
                  <a:pt x="5816879" y="520700"/>
                </a:moveTo>
                <a:lnTo>
                  <a:pt x="5812345" y="508000"/>
                </a:lnTo>
                <a:lnTo>
                  <a:pt x="5816612" y="508000"/>
                </a:lnTo>
                <a:lnTo>
                  <a:pt x="5816879" y="520700"/>
                </a:lnTo>
                <a:close/>
              </a:path>
              <a:path w="6009005" h="2108200">
                <a:moveTo>
                  <a:pt x="5857036" y="533400"/>
                </a:moveTo>
                <a:lnTo>
                  <a:pt x="5827966" y="533400"/>
                </a:lnTo>
                <a:lnTo>
                  <a:pt x="5824308" y="520700"/>
                </a:lnTo>
                <a:lnTo>
                  <a:pt x="5820854" y="520700"/>
                </a:lnTo>
                <a:lnTo>
                  <a:pt x="5816612" y="508000"/>
                </a:lnTo>
                <a:lnTo>
                  <a:pt x="5849556" y="508000"/>
                </a:lnTo>
                <a:lnTo>
                  <a:pt x="5853455" y="520700"/>
                </a:lnTo>
                <a:lnTo>
                  <a:pt x="5857036" y="533400"/>
                </a:lnTo>
                <a:close/>
              </a:path>
              <a:path w="6009005" h="2108200">
                <a:moveTo>
                  <a:pt x="5824562" y="533400"/>
                </a:moveTo>
                <a:lnTo>
                  <a:pt x="5820600" y="520700"/>
                </a:lnTo>
                <a:lnTo>
                  <a:pt x="5824308" y="520700"/>
                </a:lnTo>
                <a:lnTo>
                  <a:pt x="5824562" y="533400"/>
                </a:lnTo>
                <a:close/>
              </a:path>
              <a:path w="6009005" h="2108200">
                <a:moveTo>
                  <a:pt x="571068" y="584200"/>
                </a:moveTo>
                <a:lnTo>
                  <a:pt x="542061" y="584200"/>
                </a:lnTo>
                <a:lnTo>
                  <a:pt x="543585" y="571500"/>
                </a:lnTo>
                <a:lnTo>
                  <a:pt x="547014" y="558800"/>
                </a:lnTo>
                <a:lnTo>
                  <a:pt x="551078" y="546100"/>
                </a:lnTo>
                <a:lnTo>
                  <a:pt x="555713" y="533400"/>
                </a:lnTo>
                <a:lnTo>
                  <a:pt x="591972" y="533400"/>
                </a:lnTo>
                <a:lnTo>
                  <a:pt x="586486" y="546100"/>
                </a:lnTo>
                <a:lnTo>
                  <a:pt x="582079" y="546100"/>
                </a:lnTo>
                <a:lnTo>
                  <a:pt x="577697" y="558800"/>
                </a:lnTo>
                <a:lnTo>
                  <a:pt x="577938" y="558800"/>
                </a:lnTo>
                <a:lnTo>
                  <a:pt x="574116" y="571500"/>
                </a:lnTo>
                <a:lnTo>
                  <a:pt x="574332" y="571500"/>
                </a:lnTo>
                <a:lnTo>
                  <a:pt x="571068" y="584200"/>
                </a:lnTo>
                <a:close/>
              </a:path>
              <a:path w="6009005" h="2108200">
                <a:moveTo>
                  <a:pt x="5863247" y="546100"/>
                </a:moveTo>
                <a:lnTo>
                  <a:pt x="5831090" y="546100"/>
                </a:lnTo>
                <a:lnTo>
                  <a:pt x="5827725" y="533400"/>
                </a:lnTo>
                <a:lnTo>
                  <a:pt x="5860300" y="533400"/>
                </a:lnTo>
                <a:lnTo>
                  <a:pt x="5863247" y="546100"/>
                </a:lnTo>
                <a:close/>
              </a:path>
              <a:path w="6009005" h="2108200">
                <a:moveTo>
                  <a:pt x="5870105" y="571500"/>
                </a:moveTo>
                <a:lnTo>
                  <a:pt x="5840628" y="571500"/>
                </a:lnTo>
                <a:lnTo>
                  <a:pt x="5838507" y="558800"/>
                </a:lnTo>
                <a:lnTo>
                  <a:pt x="5836450" y="558800"/>
                </a:lnTo>
                <a:lnTo>
                  <a:pt x="5833706" y="546100"/>
                </a:lnTo>
                <a:lnTo>
                  <a:pt x="5865876" y="546100"/>
                </a:lnTo>
                <a:lnTo>
                  <a:pt x="5868161" y="558800"/>
                </a:lnTo>
                <a:lnTo>
                  <a:pt x="5870105" y="571500"/>
                </a:lnTo>
                <a:close/>
              </a:path>
              <a:path w="6009005" h="2108200">
                <a:moveTo>
                  <a:pt x="5873864" y="596900"/>
                </a:moveTo>
                <a:lnTo>
                  <a:pt x="5845429" y="596900"/>
                </a:lnTo>
                <a:lnTo>
                  <a:pt x="5844603" y="584200"/>
                </a:lnTo>
                <a:lnTo>
                  <a:pt x="5843625" y="584200"/>
                </a:lnTo>
                <a:lnTo>
                  <a:pt x="5842152" y="571500"/>
                </a:lnTo>
                <a:lnTo>
                  <a:pt x="5871705" y="571500"/>
                </a:lnTo>
                <a:lnTo>
                  <a:pt x="5872962" y="584200"/>
                </a:lnTo>
                <a:lnTo>
                  <a:pt x="5873864" y="596900"/>
                </a:lnTo>
                <a:close/>
              </a:path>
              <a:path w="6009005" h="2108200">
                <a:moveTo>
                  <a:pt x="568617" y="596900"/>
                </a:moveTo>
                <a:lnTo>
                  <a:pt x="539521" y="596900"/>
                </a:lnTo>
                <a:lnTo>
                  <a:pt x="540715" y="584200"/>
                </a:lnTo>
                <a:lnTo>
                  <a:pt x="569887" y="584200"/>
                </a:lnTo>
                <a:lnTo>
                  <a:pt x="568617" y="596900"/>
                </a:lnTo>
                <a:close/>
              </a:path>
              <a:path w="6009005" h="2108200">
                <a:moveTo>
                  <a:pt x="565899" y="609600"/>
                </a:moveTo>
                <a:lnTo>
                  <a:pt x="537603" y="609600"/>
                </a:lnTo>
                <a:lnTo>
                  <a:pt x="538479" y="596900"/>
                </a:lnTo>
                <a:lnTo>
                  <a:pt x="566724" y="596900"/>
                </a:lnTo>
                <a:lnTo>
                  <a:pt x="565899" y="609600"/>
                </a:lnTo>
                <a:close/>
              </a:path>
              <a:path w="6009005" h="2108200">
                <a:moveTo>
                  <a:pt x="5874588" y="609600"/>
                </a:moveTo>
                <a:lnTo>
                  <a:pt x="5846013" y="609600"/>
                </a:lnTo>
                <a:lnTo>
                  <a:pt x="5845848" y="596900"/>
                </a:lnTo>
                <a:lnTo>
                  <a:pt x="5874410" y="596900"/>
                </a:lnTo>
                <a:lnTo>
                  <a:pt x="5874588" y="609600"/>
                </a:lnTo>
                <a:close/>
              </a:path>
              <a:path w="6009005" h="2108200">
                <a:moveTo>
                  <a:pt x="564781" y="622300"/>
                </a:moveTo>
                <a:lnTo>
                  <a:pt x="535901" y="622300"/>
                </a:lnTo>
                <a:lnTo>
                  <a:pt x="536308" y="609600"/>
                </a:lnTo>
                <a:lnTo>
                  <a:pt x="565315" y="609600"/>
                </a:lnTo>
                <a:lnTo>
                  <a:pt x="564781" y="622300"/>
                </a:lnTo>
                <a:close/>
              </a:path>
              <a:path w="6009005" h="2108200">
                <a:moveTo>
                  <a:pt x="5874321" y="622300"/>
                </a:moveTo>
                <a:lnTo>
                  <a:pt x="5845771" y="622300"/>
                </a:lnTo>
                <a:lnTo>
                  <a:pt x="5845962" y="609600"/>
                </a:lnTo>
                <a:lnTo>
                  <a:pt x="5874524" y="609600"/>
                </a:lnTo>
                <a:lnTo>
                  <a:pt x="5874321" y="622300"/>
                </a:lnTo>
                <a:close/>
              </a:path>
              <a:path w="6009005" h="2108200">
                <a:moveTo>
                  <a:pt x="564286" y="647700"/>
                </a:moveTo>
                <a:lnTo>
                  <a:pt x="535724" y="647700"/>
                </a:lnTo>
                <a:lnTo>
                  <a:pt x="535660" y="622300"/>
                </a:lnTo>
                <a:lnTo>
                  <a:pt x="564451" y="622300"/>
                </a:lnTo>
                <a:lnTo>
                  <a:pt x="564222" y="635000"/>
                </a:lnTo>
                <a:lnTo>
                  <a:pt x="564286" y="647700"/>
                </a:lnTo>
                <a:close/>
              </a:path>
              <a:path w="6009005" h="2108200">
                <a:moveTo>
                  <a:pt x="5865152" y="673100"/>
                </a:moveTo>
                <a:lnTo>
                  <a:pt x="5831674" y="673100"/>
                </a:lnTo>
                <a:lnTo>
                  <a:pt x="5835230" y="660400"/>
                </a:lnTo>
                <a:lnTo>
                  <a:pt x="5837872" y="660400"/>
                </a:lnTo>
                <a:lnTo>
                  <a:pt x="5840514" y="647700"/>
                </a:lnTo>
                <a:lnTo>
                  <a:pt x="5842342" y="647700"/>
                </a:lnTo>
                <a:lnTo>
                  <a:pt x="5844044" y="635000"/>
                </a:lnTo>
                <a:lnTo>
                  <a:pt x="5845149" y="622300"/>
                </a:lnTo>
                <a:lnTo>
                  <a:pt x="5873521" y="622300"/>
                </a:lnTo>
                <a:lnTo>
                  <a:pt x="5872200" y="635000"/>
                </a:lnTo>
                <a:lnTo>
                  <a:pt x="5870359" y="647700"/>
                </a:lnTo>
                <a:lnTo>
                  <a:pt x="5867996" y="660400"/>
                </a:lnTo>
                <a:lnTo>
                  <a:pt x="5865152" y="673100"/>
                </a:lnTo>
                <a:close/>
              </a:path>
              <a:path w="6009005" h="2108200">
                <a:moveTo>
                  <a:pt x="564667" y="647700"/>
                </a:moveTo>
                <a:lnTo>
                  <a:pt x="564286" y="647700"/>
                </a:lnTo>
                <a:lnTo>
                  <a:pt x="564273" y="635000"/>
                </a:lnTo>
                <a:lnTo>
                  <a:pt x="564667" y="647700"/>
                </a:lnTo>
                <a:close/>
              </a:path>
              <a:path w="6009005" h="2108200">
                <a:moveTo>
                  <a:pt x="5842342" y="647700"/>
                </a:moveTo>
                <a:lnTo>
                  <a:pt x="5840323" y="647700"/>
                </a:lnTo>
                <a:lnTo>
                  <a:pt x="5842508" y="635000"/>
                </a:lnTo>
                <a:lnTo>
                  <a:pt x="5842342" y="647700"/>
                </a:lnTo>
                <a:close/>
              </a:path>
              <a:path w="6009005" h="2108200">
                <a:moveTo>
                  <a:pt x="565302" y="660400"/>
                </a:moveTo>
                <a:lnTo>
                  <a:pt x="536867" y="660400"/>
                </a:lnTo>
                <a:lnTo>
                  <a:pt x="536155" y="647700"/>
                </a:lnTo>
                <a:lnTo>
                  <a:pt x="564641" y="647700"/>
                </a:lnTo>
                <a:lnTo>
                  <a:pt x="565302" y="660400"/>
                </a:lnTo>
                <a:close/>
              </a:path>
              <a:path w="6009005" h="2108200">
                <a:moveTo>
                  <a:pt x="570280" y="685800"/>
                </a:moveTo>
                <a:lnTo>
                  <a:pt x="540677" y="685800"/>
                </a:lnTo>
                <a:lnTo>
                  <a:pt x="539127" y="673100"/>
                </a:lnTo>
                <a:lnTo>
                  <a:pt x="537857" y="660400"/>
                </a:lnTo>
                <a:lnTo>
                  <a:pt x="566115" y="660400"/>
                </a:lnTo>
                <a:lnTo>
                  <a:pt x="567309" y="673100"/>
                </a:lnTo>
                <a:lnTo>
                  <a:pt x="568566" y="673100"/>
                </a:lnTo>
                <a:lnTo>
                  <a:pt x="570280" y="685800"/>
                </a:lnTo>
                <a:close/>
              </a:path>
              <a:path w="6009005" h="2108200">
                <a:moveTo>
                  <a:pt x="5853709" y="698500"/>
                </a:moveTo>
                <a:lnTo>
                  <a:pt x="5819178" y="698500"/>
                </a:lnTo>
                <a:lnTo>
                  <a:pt x="5824067" y="685800"/>
                </a:lnTo>
                <a:lnTo>
                  <a:pt x="5827928" y="685800"/>
                </a:lnTo>
                <a:lnTo>
                  <a:pt x="5831941" y="673100"/>
                </a:lnTo>
                <a:lnTo>
                  <a:pt x="5861811" y="673100"/>
                </a:lnTo>
                <a:lnTo>
                  <a:pt x="5858002" y="685800"/>
                </a:lnTo>
                <a:lnTo>
                  <a:pt x="5853709" y="698500"/>
                </a:lnTo>
                <a:close/>
              </a:path>
              <a:path w="6009005" h="2108200">
                <a:moveTo>
                  <a:pt x="544525" y="698500"/>
                </a:moveTo>
                <a:lnTo>
                  <a:pt x="468236" y="698500"/>
                </a:lnTo>
                <a:lnTo>
                  <a:pt x="481990" y="685800"/>
                </a:lnTo>
                <a:lnTo>
                  <a:pt x="542493" y="685800"/>
                </a:lnTo>
                <a:lnTo>
                  <a:pt x="544525" y="698500"/>
                </a:lnTo>
                <a:close/>
              </a:path>
              <a:path w="6009005" h="2108200">
                <a:moveTo>
                  <a:pt x="544525" y="698500"/>
                </a:moveTo>
                <a:lnTo>
                  <a:pt x="542493" y="685800"/>
                </a:lnTo>
                <a:lnTo>
                  <a:pt x="547293" y="685800"/>
                </a:lnTo>
                <a:lnTo>
                  <a:pt x="544525" y="698500"/>
                </a:lnTo>
                <a:close/>
              </a:path>
              <a:path w="6009005" h="2108200">
                <a:moveTo>
                  <a:pt x="560171" y="711200"/>
                </a:moveTo>
                <a:lnTo>
                  <a:pt x="388340" y="711200"/>
                </a:lnTo>
                <a:lnTo>
                  <a:pt x="401319" y="698500"/>
                </a:lnTo>
                <a:lnTo>
                  <a:pt x="544525" y="698500"/>
                </a:lnTo>
                <a:lnTo>
                  <a:pt x="547293" y="685800"/>
                </a:lnTo>
                <a:lnTo>
                  <a:pt x="570166" y="685800"/>
                </a:lnTo>
                <a:lnTo>
                  <a:pt x="574027" y="698500"/>
                </a:lnTo>
                <a:lnTo>
                  <a:pt x="560171" y="711200"/>
                </a:lnTo>
                <a:close/>
              </a:path>
              <a:path w="6009005" h="2108200">
                <a:moveTo>
                  <a:pt x="5811545" y="762000"/>
                </a:moveTo>
                <a:lnTo>
                  <a:pt x="5804408" y="762000"/>
                </a:lnTo>
                <a:lnTo>
                  <a:pt x="5779033" y="749300"/>
                </a:lnTo>
                <a:lnTo>
                  <a:pt x="5796991" y="723900"/>
                </a:lnTo>
                <a:lnTo>
                  <a:pt x="5802909" y="723900"/>
                </a:lnTo>
                <a:lnTo>
                  <a:pt x="5809068" y="711200"/>
                </a:lnTo>
                <a:lnTo>
                  <a:pt x="5814174" y="711200"/>
                </a:lnTo>
                <a:lnTo>
                  <a:pt x="5819482" y="698500"/>
                </a:lnTo>
                <a:lnTo>
                  <a:pt x="5848972" y="698500"/>
                </a:lnTo>
                <a:lnTo>
                  <a:pt x="5843778" y="711200"/>
                </a:lnTo>
                <a:lnTo>
                  <a:pt x="5838139" y="723900"/>
                </a:lnTo>
                <a:lnTo>
                  <a:pt x="5832068" y="736600"/>
                </a:lnTo>
                <a:lnTo>
                  <a:pt x="5808395" y="736600"/>
                </a:lnTo>
                <a:lnTo>
                  <a:pt x="5811545" y="762000"/>
                </a:lnTo>
                <a:close/>
              </a:path>
              <a:path w="6009005" h="2108200">
                <a:moveTo>
                  <a:pt x="498475" y="723900"/>
                </a:moveTo>
                <a:lnTo>
                  <a:pt x="325653" y="723900"/>
                </a:lnTo>
                <a:lnTo>
                  <a:pt x="337883" y="711200"/>
                </a:lnTo>
                <a:lnTo>
                  <a:pt x="512292" y="711200"/>
                </a:lnTo>
                <a:lnTo>
                  <a:pt x="498475" y="723900"/>
                </a:lnTo>
                <a:close/>
              </a:path>
              <a:path w="6009005" h="2108200">
                <a:moveTo>
                  <a:pt x="406273" y="736600"/>
                </a:moveTo>
                <a:lnTo>
                  <a:pt x="278371" y="736600"/>
                </a:lnTo>
                <a:lnTo>
                  <a:pt x="289940" y="723900"/>
                </a:lnTo>
                <a:lnTo>
                  <a:pt x="419226" y="723900"/>
                </a:lnTo>
                <a:lnTo>
                  <a:pt x="406273" y="736600"/>
                </a:lnTo>
                <a:close/>
              </a:path>
              <a:path w="6009005" h="2108200">
                <a:moveTo>
                  <a:pt x="344576" y="749300"/>
                </a:moveTo>
                <a:lnTo>
                  <a:pt x="244741" y="749300"/>
                </a:lnTo>
                <a:lnTo>
                  <a:pt x="255777" y="736600"/>
                </a:lnTo>
                <a:lnTo>
                  <a:pt x="356793" y="736600"/>
                </a:lnTo>
                <a:lnTo>
                  <a:pt x="344576" y="749300"/>
                </a:lnTo>
                <a:close/>
              </a:path>
              <a:path w="6009005" h="2108200">
                <a:moveTo>
                  <a:pt x="5811545" y="762000"/>
                </a:moveTo>
                <a:lnTo>
                  <a:pt x="5808395" y="736600"/>
                </a:lnTo>
                <a:lnTo>
                  <a:pt x="5819749" y="736600"/>
                </a:lnTo>
                <a:lnTo>
                  <a:pt x="5823361" y="740699"/>
                </a:lnTo>
                <a:lnTo>
                  <a:pt x="5818682" y="749300"/>
                </a:lnTo>
                <a:lnTo>
                  <a:pt x="5811545" y="762000"/>
                </a:lnTo>
                <a:close/>
              </a:path>
              <a:path w="6009005" h="2108200">
                <a:moveTo>
                  <a:pt x="5823361" y="740699"/>
                </a:moveTo>
                <a:lnTo>
                  <a:pt x="5819749" y="736600"/>
                </a:lnTo>
                <a:lnTo>
                  <a:pt x="5825591" y="736600"/>
                </a:lnTo>
                <a:lnTo>
                  <a:pt x="5823361" y="740699"/>
                </a:lnTo>
                <a:close/>
              </a:path>
              <a:path w="6009005" h="2108200">
                <a:moveTo>
                  <a:pt x="5841834" y="762000"/>
                </a:moveTo>
                <a:lnTo>
                  <a:pt x="5811545" y="762000"/>
                </a:lnTo>
                <a:lnTo>
                  <a:pt x="5818682" y="749300"/>
                </a:lnTo>
                <a:lnTo>
                  <a:pt x="5823361" y="740699"/>
                </a:lnTo>
                <a:lnTo>
                  <a:pt x="5830938" y="749300"/>
                </a:lnTo>
                <a:lnTo>
                  <a:pt x="5841834" y="762000"/>
                </a:lnTo>
                <a:close/>
              </a:path>
              <a:path w="6009005" h="2108200">
                <a:moveTo>
                  <a:pt x="298107" y="762000"/>
                </a:moveTo>
                <a:lnTo>
                  <a:pt x="212813" y="762000"/>
                </a:lnTo>
                <a:lnTo>
                  <a:pt x="223265" y="749300"/>
                </a:lnTo>
                <a:lnTo>
                  <a:pt x="309651" y="749300"/>
                </a:lnTo>
                <a:lnTo>
                  <a:pt x="298107" y="762000"/>
                </a:lnTo>
                <a:close/>
              </a:path>
              <a:path w="6009005" h="2108200">
                <a:moveTo>
                  <a:pt x="254469" y="774700"/>
                </a:moveTo>
                <a:lnTo>
                  <a:pt x="182651" y="774700"/>
                </a:lnTo>
                <a:lnTo>
                  <a:pt x="192493" y="762000"/>
                </a:lnTo>
                <a:lnTo>
                  <a:pt x="265302" y="762000"/>
                </a:lnTo>
                <a:lnTo>
                  <a:pt x="254469" y="774700"/>
                </a:lnTo>
                <a:close/>
              </a:path>
              <a:path w="6009005" h="2108200">
                <a:moveTo>
                  <a:pt x="5862713" y="774700"/>
                </a:moveTo>
                <a:lnTo>
                  <a:pt x="5815139" y="774700"/>
                </a:lnTo>
                <a:lnTo>
                  <a:pt x="5804179" y="762000"/>
                </a:lnTo>
                <a:lnTo>
                  <a:pt x="5852426" y="762000"/>
                </a:lnTo>
                <a:lnTo>
                  <a:pt x="5862713" y="774700"/>
                </a:lnTo>
                <a:close/>
              </a:path>
              <a:path w="6009005" h="2108200">
                <a:moveTo>
                  <a:pt x="223761" y="787400"/>
                </a:moveTo>
                <a:lnTo>
                  <a:pt x="154381" y="787400"/>
                </a:lnTo>
                <a:lnTo>
                  <a:pt x="163588" y="774700"/>
                </a:lnTo>
                <a:lnTo>
                  <a:pt x="234010" y="774700"/>
                </a:lnTo>
                <a:lnTo>
                  <a:pt x="223761" y="787400"/>
                </a:lnTo>
                <a:close/>
              </a:path>
              <a:path w="6009005" h="2108200">
                <a:moveTo>
                  <a:pt x="5891745" y="800100"/>
                </a:moveTo>
                <a:lnTo>
                  <a:pt x="5845492" y="800100"/>
                </a:lnTo>
                <a:lnTo>
                  <a:pt x="5835446" y="787400"/>
                </a:lnTo>
                <a:lnTo>
                  <a:pt x="5835688" y="787400"/>
                </a:lnTo>
                <a:lnTo>
                  <a:pt x="5825324" y="774700"/>
                </a:lnTo>
                <a:lnTo>
                  <a:pt x="5872708" y="774700"/>
                </a:lnTo>
                <a:lnTo>
                  <a:pt x="5882385" y="787400"/>
                </a:lnTo>
                <a:lnTo>
                  <a:pt x="5891745" y="800100"/>
                </a:lnTo>
                <a:close/>
              </a:path>
              <a:path w="6009005" h="2108200">
                <a:moveTo>
                  <a:pt x="194919" y="800100"/>
                </a:moveTo>
                <a:lnTo>
                  <a:pt x="136626" y="800100"/>
                </a:lnTo>
                <a:lnTo>
                  <a:pt x="145389" y="787400"/>
                </a:lnTo>
                <a:lnTo>
                  <a:pt x="204533" y="787400"/>
                </a:lnTo>
                <a:lnTo>
                  <a:pt x="194919" y="800100"/>
                </a:lnTo>
                <a:close/>
              </a:path>
              <a:path w="6009005" h="2108200">
                <a:moveTo>
                  <a:pt x="168021" y="812800"/>
                </a:moveTo>
                <a:lnTo>
                  <a:pt x="111721" y="812800"/>
                </a:lnTo>
                <a:lnTo>
                  <a:pt x="119799" y="800100"/>
                </a:lnTo>
                <a:lnTo>
                  <a:pt x="176999" y="800100"/>
                </a:lnTo>
                <a:lnTo>
                  <a:pt x="168021" y="812800"/>
                </a:lnTo>
                <a:close/>
              </a:path>
              <a:path w="6009005" h="2108200">
                <a:moveTo>
                  <a:pt x="5917907" y="825500"/>
                </a:moveTo>
                <a:lnTo>
                  <a:pt x="5881560" y="825500"/>
                </a:lnTo>
                <a:lnTo>
                  <a:pt x="5872772" y="812800"/>
                </a:lnTo>
                <a:lnTo>
                  <a:pt x="5864174" y="812800"/>
                </a:lnTo>
                <a:lnTo>
                  <a:pt x="5854738" y="800100"/>
                </a:lnTo>
                <a:lnTo>
                  <a:pt x="5900801" y="800100"/>
                </a:lnTo>
                <a:lnTo>
                  <a:pt x="5909513" y="812800"/>
                </a:lnTo>
                <a:lnTo>
                  <a:pt x="5917907" y="825500"/>
                </a:lnTo>
                <a:close/>
              </a:path>
              <a:path w="6009005" h="2108200">
                <a:moveTo>
                  <a:pt x="151244" y="825500"/>
                </a:moveTo>
                <a:lnTo>
                  <a:pt x="96316" y="825500"/>
                </a:lnTo>
                <a:lnTo>
                  <a:pt x="103898" y="812800"/>
                </a:lnTo>
                <a:lnTo>
                  <a:pt x="159765" y="812800"/>
                </a:lnTo>
                <a:lnTo>
                  <a:pt x="151244" y="825500"/>
                </a:lnTo>
                <a:close/>
              </a:path>
              <a:path w="6009005" h="2108200">
                <a:moveTo>
                  <a:pt x="127876" y="838200"/>
                </a:moveTo>
                <a:lnTo>
                  <a:pt x="81889" y="838200"/>
                </a:lnTo>
                <a:lnTo>
                  <a:pt x="88976" y="825500"/>
                </a:lnTo>
                <a:lnTo>
                  <a:pt x="135686" y="825500"/>
                </a:lnTo>
                <a:lnTo>
                  <a:pt x="127876" y="838200"/>
                </a:lnTo>
                <a:close/>
              </a:path>
              <a:path w="6009005" h="2108200">
                <a:moveTo>
                  <a:pt x="5941072" y="850900"/>
                </a:moveTo>
                <a:lnTo>
                  <a:pt x="5905157" y="850900"/>
                </a:lnTo>
                <a:lnTo>
                  <a:pt x="5897359" y="838200"/>
                </a:lnTo>
                <a:lnTo>
                  <a:pt x="5889764" y="838200"/>
                </a:lnTo>
                <a:lnTo>
                  <a:pt x="5881293" y="825500"/>
                </a:lnTo>
                <a:lnTo>
                  <a:pt x="5925972" y="825500"/>
                </a:lnTo>
                <a:lnTo>
                  <a:pt x="5933694" y="838200"/>
                </a:lnTo>
                <a:lnTo>
                  <a:pt x="5941072" y="850900"/>
                </a:lnTo>
                <a:close/>
              </a:path>
              <a:path w="6009005" h="2108200">
                <a:moveTo>
                  <a:pt x="113537" y="850900"/>
                </a:moveTo>
                <a:lnTo>
                  <a:pt x="68491" y="850900"/>
                </a:lnTo>
                <a:lnTo>
                  <a:pt x="75069" y="838200"/>
                </a:lnTo>
                <a:lnTo>
                  <a:pt x="120853" y="838200"/>
                </a:lnTo>
                <a:lnTo>
                  <a:pt x="113537" y="850900"/>
                </a:lnTo>
                <a:close/>
              </a:path>
              <a:path w="6009005" h="2108200">
                <a:moveTo>
                  <a:pt x="93979" y="863600"/>
                </a:moveTo>
                <a:lnTo>
                  <a:pt x="56159" y="863600"/>
                </a:lnTo>
                <a:lnTo>
                  <a:pt x="62191" y="850900"/>
                </a:lnTo>
                <a:lnTo>
                  <a:pt x="100520" y="850900"/>
                </a:lnTo>
                <a:lnTo>
                  <a:pt x="93979" y="863600"/>
                </a:lnTo>
                <a:close/>
              </a:path>
              <a:path w="6009005" h="2108200">
                <a:moveTo>
                  <a:pt x="5961113" y="876300"/>
                </a:moveTo>
                <a:lnTo>
                  <a:pt x="5925680" y="876300"/>
                </a:lnTo>
                <a:lnTo>
                  <a:pt x="5918923" y="863600"/>
                </a:lnTo>
                <a:lnTo>
                  <a:pt x="5919190" y="863600"/>
                </a:lnTo>
                <a:lnTo>
                  <a:pt x="5912078" y="850900"/>
                </a:lnTo>
                <a:lnTo>
                  <a:pt x="5948108" y="850900"/>
                </a:lnTo>
                <a:lnTo>
                  <a:pt x="5954788" y="863600"/>
                </a:lnTo>
                <a:lnTo>
                  <a:pt x="5961113" y="876300"/>
                </a:lnTo>
                <a:close/>
              </a:path>
              <a:path w="6009005" h="2108200">
                <a:moveTo>
                  <a:pt x="82283" y="876300"/>
                </a:moveTo>
                <a:lnTo>
                  <a:pt x="44919" y="876300"/>
                </a:lnTo>
                <a:lnTo>
                  <a:pt x="50393" y="863600"/>
                </a:lnTo>
                <a:lnTo>
                  <a:pt x="88290" y="863600"/>
                </a:lnTo>
                <a:lnTo>
                  <a:pt x="82283" y="876300"/>
                </a:lnTo>
                <a:close/>
              </a:path>
              <a:path w="6009005" h="2108200">
                <a:moveTo>
                  <a:pt x="71678" y="889000"/>
                </a:moveTo>
                <a:lnTo>
                  <a:pt x="34810" y="889000"/>
                </a:lnTo>
                <a:lnTo>
                  <a:pt x="39712" y="876300"/>
                </a:lnTo>
                <a:lnTo>
                  <a:pt x="77139" y="876300"/>
                </a:lnTo>
                <a:lnTo>
                  <a:pt x="71678" y="889000"/>
                </a:lnTo>
                <a:close/>
              </a:path>
              <a:path w="6009005" h="2108200">
                <a:moveTo>
                  <a:pt x="5982690" y="914400"/>
                </a:moveTo>
                <a:lnTo>
                  <a:pt x="5952845" y="914400"/>
                </a:lnTo>
                <a:lnTo>
                  <a:pt x="5947879" y="901700"/>
                </a:lnTo>
                <a:lnTo>
                  <a:pt x="5943053" y="901700"/>
                </a:lnTo>
                <a:lnTo>
                  <a:pt x="5937364" y="889000"/>
                </a:lnTo>
                <a:lnTo>
                  <a:pt x="5937618" y="889000"/>
                </a:lnTo>
                <a:lnTo>
                  <a:pt x="5931560" y="876300"/>
                </a:lnTo>
                <a:lnTo>
                  <a:pt x="5967069" y="876300"/>
                </a:lnTo>
                <a:lnTo>
                  <a:pt x="5972657" y="889000"/>
                </a:lnTo>
                <a:lnTo>
                  <a:pt x="5977864" y="901700"/>
                </a:lnTo>
                <a:lnTo>
                  <a:pt x="5982690" y="914400"/>
                </a:lnTo>
                <a:close/>
              </a:path>
              <a:path w="6009005" h="2108200">
                <a:moveTo>
                  <a:pt x="57899" y="901700"/>
                </a:moveTo>
                <a:lnTo>
                  <a:pt x="25882" y="901700"/>
                </a:lnTo>
                <a:lnTo>
                  <a:pt x="30200" y="889000"/>
                </a:lnTo>
                <a:lnTo>
                  <a:pt x="62509" y="889000"/>
                </a:lnTo>
                <a:lnTo>
                  <a:pt x="57899" y="901700"/>
                </a:lnTo>
                <a:close/>
              </a:path>
              <a:path w="6009005" h="2108200">
                <a:moveTo>
                  <a:pt x="62204" y="901700"/>
                </a:moveTo>
                <a:lnTo>
                  <a:pt x="62509" y="889000"/>
                </a:lnTo>
                <a:lnTo>
                  <a:pt x="67094" y="889000"/>
                </a:lnTo>
                <a:lnTo>
                  <a:pt x="62204" y="901700"/>
                </a:lnTo>
                <a:close/>
              </a:path>
              <a:path w="6009005" h="2108200">
                <a:moveTo>
                  <a:pt x="50152" y="914400"/>
                </a:moveTo>
                <a:lnTo>
                  <a:pt x="18186" y="914400"/>
                </a:lnTo>
                <a:lnTo>
                  <a:pt x="21882" y="901700"/>
                </a:lnTo>
                <a:lnTo>
                  <a:pt x="54165" y="901700"/>
                </a:lnTo>
                <a:lnTo>
                  <a:pt x="50152" y="914400"/>
                </a:lnTo>
                <a:close/>
              </a:path>
              <a:path w="6009005" h="2108200">
                <a:moveTo>
                  <a:pt x="43573" y="927100"/>
                </a:moveTo>
                <a:lnTo>
                  <a:pt x="11772" y="927100"/>
                </a:lnTo>
                <a:lnTo>
                  <a:pt x="14820" y="914400"/>
                </a:lnTo>
                <a:lnTo>
                  <a:pt x="46989" y="914400"/>
                </a:lnTo>
                <a:lnTo>
                  <a:pt x="43573" y="927100"/>
                </a:lnTo>
                <a:close/>
              </a:path>
              <a:path w="6009005" h="2108200">
                <a:moveTo>
                  <a:pt x="5998070" y="952500"/>
                </a:moveTo>
                <a:lnTo>
                  <a:pt x="5968009" y="952500"/>
                </a:lnTo>
                <a:lnTo>
                  <a:pt x="5964567" y="939800"/>
                </a:lnTo>
                <a:lnTo>
                  <a:pt x="5964770" y="939800"/>
                </a:lnTo>
                <a:lnTo>
                  <a:pt x="5960948" y="927100"/>
                </a:lnTo>
                <a:lnTo>
                  <a:pt x="5957188" y="927100"/>
                </a:lnTo>
                <a:lnTo>
                  <a:pt x="5952591" y="914400"/>
                </a:lnTo>
                <a:lnTo>
                  <a:pt x="5987135" y="914400"/>
                </a:lnTo>
                <a:lnTo>
                  <a:pt x="5991186" y="927100"/>
                </a:lnTo>
                <a:lnTo>
                  <a:pt x="5994831" y="939800"/>
                </a:lnTo>
                <a:lnTo>
                  <a:pt x="5998070" y="952500"/>
                </a:lnTo>
                <a:close/>
              </a:path>
              <a:path w="6009005" h="2108200">
                <a:moveTo>
                  <a:pt x="33972" y="952500"/>
                </a:moveTo>
                <a:lnTo>
                  <a:pt x="4673" y="952500"/>
                </a:lnTo>
                <a:lnTo>
                  <a:pt x="6692" y="939800"/>
                </a:lnTo>
                <a:lnTo>
                  <a:pt x="9067" y="927100"/>
                </a:lnTo>
                <a:lnTo>
                  <a:pt x="40970" y="927100"/>
                </a:lnTo>
                <a:lnTo>
                  <a:pt x="38176" y="939800"/>
                </a:lnTo>
                <a:lnTo>
                  <a:pt x="36131" y="939800"/>
                </a:lnTo>
                <a:lnTo>
                  <a:pt x="33972" y="952500"/>
                </a:lnTo>
                <a:close/>
              </a:path>
              <a:path w="6009005" h="2108200">
                <a:moveTo>
                  <a:pt x="30962" y="965200"/>
                </a:moveTo>
                <a:lnTo>
                  <a:pt x="1701" y="965200"/>
                </a:lnTo>
                <a:lnTo>
                  <a:pt x="3009" y="952500"/>
                </a:lnTo>
                <a:lnTo>
                  <a:pt x="32473" y="952500"/>
                </a:lnTo>
                <a:lnTo>
                  <a:pt x="30962" y="965200"/>
                </a:lnTo>
                <a:close/>
              </a:path>
              <a:path w="6009005" h="2108200">
                <a:moveTo>
                  <a:pt x="6007950" y="1003300"/>
                </a:moveTo>
                <a:lnTo>
                  <a:pt x="5979515" y="1003300"/>
                </a:lnTo>
                <a:lnTo>
                  <a:pt x="5978474" y="990600"/>
                </a:lnTo>
                <a:lnTo>
                  <a:pt x="5977102" y="977900"/>
                </a:lnTo>
                <a:lnTo>
                  <a:pt x="5975477" y="977900"/>
                </a:lnTo>
                <a:lnTo>
                  <a:pt x="5973216" y="965200"/>
                </a:lnTo>
                <a:lnTo>
                  <a:pt x="5973368" y="965200"/>
                </a:lnTo>
                <a:lnTo>
                  <a:pt x="5970701" y="952500"/>
                </a:lnTo>
                <a:lnTo>
                  <a:pt x="6000902" y="952500"/>
                </a:lnTo>
                <a:lnTo>
                  <a:pt x="6003302" y="965200"/>
                </a:lnTo>
                <a:lnTo>
                  <a:pt x="6005283" y="977900"/>
                </a:lnTo>
                <a:lnTo>
                  <a:pt x="6006833" y="990600"/>
                </a:lnTo>
                <a:lnTo>
                  <a:pt x="6007950" y="1003300"/>
                </a:lnTo>
                <a:close/>
              </a:path>
              <a:path w="6009005" h="2108200">
                <a:moveTo>
                  <a:pt x="28575" y="990600"/>
                </a:moveTo>
                <a:lnTo>
                  <a:pt x="0" y="990600"/>
                </a:lnTo>
                <a:lnTo>
                  <a:pt x="190" y="977900"/>
                </a:lnTo>
                <a:lnTo>
                  <a:pt x="762" y="965200"/>
                </a:lnTo>
                <a:lnTo>
                  <a:pt x="30010" y="965200"/>
                </a:lnTo>
                <a:lnTo>
                  <a:pt x="29159" y="977900"/>
                </a:lnTo>
                <a:lnTo>
                  <a:pt x="28752" y="977900"/>
                </a:lnTo>
                <a:lnTo>
                  <a:pt x="28575" y="990600"/>
                </a:lnTo>
                <a:close/>
              </a:path>
              <a:path w="6009005" h="2108200">
                <a:moveTo>
                  <a:pt x="29311" y="1003300"/>
                </a:moveTo>
                <a:lnTo>
                  <a:pt x="863" y="1003300"/>
                </a:lnTo>
                <a:lnTo>
                  <a:pt x="380" y="990600"/>
                </a:lnTo>
                <a:lnTo>
                  <a:pt x="28867" y="990600"/>
                </a:lnTo>
                <a:lnTo>
                  <a:pt x="29311" y="1003300"/>
                </a:lnTo>
                <a:close/>
              </a:path>
              <a:path w="6009005" h="2108200">
                <a:moveTo>
                  <a:pt x="31407" y="1016000"/>
                </a:moveTo>
                <a:lnTo>
                  <a:pt x="2374" y="1016000"/>
                </a:lnTo>
                <a:lnTo>
                  <a:pt x="1524" y="1003300"/>
                </a:lnTo>
                <a:lnTo>
                  <a:pt x="30467" y="1003300"/>
                </a:lnTo>
                <a:lnTo>
                  <a:pt x="31407" y="1016000"/>
                </a:lnTo>
                <a:close/>
              </a:path>
              <a:path w="6009005" h="2108200">
                <a:moveTo>
                  <a:pt x="6008776" y="1028700"/>
                </a:moveTo>
                <a:lnTo>
                  <a:pt x="5980214" y="1028700"/>
                </a:lnTo>
                <a:lnTo>
                  <a:pt x="5980277" y="1016000"/>
                </a:lnTo>
                <a:lnTo>
                  <a:pt x="5980061" y="1003300"/>
                </a:lnTo>
                <a:lnTo>
                  <a:pt x="6008624" y="1003300"/>
                </a:lnTo>
                <a:lnTo>
                  <a:pt x="6008852" y="1016000"/>
                </a:lnTo>
                <a:lnTo>
                  <a:pt x="6008776" y="1028700"/>
                </a:lnTo>
                <a:close/>
              </a:path>
              <a:path w="6009005" h="2108200">
                <a:moveTo>
                  <a:pt x="34874" y="1028700"/>
                </a:moveTo>
                <a:lnTo>
                  <a:pt x="4622" y="1028700"/>
                </a:lnTo>
                <a:lnTo>
                  <a:pt x="3416" y="1016000"/>
                </a:lnTo>
                <a:lnTo>
                  <a:pt x="33439" y="1016000"/>
                </a:lnTo>
                <a:lnTo>
                  <a:pt x="34874" y="1028700"/>
                </a:lnTo>
                <a:close/>
              </a:path>
              <a:path w="6009005" h="2108200">
                <a:moveTo>
                  <a:pt x="5980214" y="1028700"/>
                </a:moveTo>
                <a:lnTo>
                  <a:pt x="5980023" y="1028700"/>
                </a:lnTo>
                <a:lnTo>
                  <a:pt x="5980214" y="1016000"/>
                </a:lnTo>
                <a:lnTo>
                  <a:pt x="5980214" y="1028700"/>
                </a:lnTo>
                <a:close/>
              </a:path>
              <a:path w="6009005" h="2108200">
                <a:moveTo>
                  <a:pt x="39700" y="1041400"/>
                </a:moveTo>
                <a:lnTo>
                  <a:pt x="9334" y="1041400"/>
                </a:lnTo>
                <a:lnTo>
                  <a:pt x="7594" y="1028700"/>
                </a:lnTo>
                <a:lnTo>
                  <a:pt x="37782" y="1028700"/>
                </a:lnTo>
                <a:lnTo>
                  <a:pt x="39700" y="1041400"/>
                </a:lnTo>
                <a:close/>
              </a:path>
              <a:path w="6009005" h="2108200">
                <a:moveTo>
                  <a:pt x="6004547" y="1066800"/>
                </a:moveTo>
                <a:lnTo>
                  <a:pt x="5974321" y="1066800"/>
                </a:lnTo>
                <a:lnTo>
                  <a:pt x="5976569" y="1054100"/>
                </a:lnTo>
                <a:lnTo>
                  <a:pt x="5978194" y="1041400"/>
                </a:lnTo>
                <a:lnTo>
                  <a:pt x="5979286" y="1041400"/>
                </a:lnTo>
                <a:lnTo>
                  <a:pt x="5980049" y="1028700"/>
                </a:lnTo>
                <a:lnTo>
                  <a:pt x="6008573" y="1028700"/>
                </a:lnTo>
                <a:lnTo>
                  <a:pt x="6007760" y="1041400"/>
                </a:lnTo>
                <a:lnTo>
                  <a:pt x="6006426" y="1054100"/>
                </a:lnTo>
                <a:lnTo>
                  <a:pt x="6004547" y="1066800"/>
                </a:lnTo>
                <a:close/>
              </a:path>
              <a:path w="6009005" h="2108200">
                <a:moveTo>
                  <a:pt x="48285" y="1054100"/>
                </a:moveTo>
                <a:lnTo>
                  <a:pt x="13385" y="1054100"/>
                </a:lnTo>
                <a:lnTo>
                  <a:pt x="11252" y="1041400"/>
                </a:lnTo>
                <a:lnTo>
                  <a:pt x="43357" y="1041400"/>
                </a:lnTo>
                <a:lnTo>
                  <a:pt x="48285" y="1054100"/>
                </a:lnTo>
                <a:close/>
              </a:path>
              <a:path w="6009005" h="2108200">
                <a:moveTo>
                  <a:pt x="72326" y="1092200"/>
                </a:moveTo>
                <a:lnTo>
                  <a:pt x="35826" y="1092200"/>
                </a:lnTo>
                <a:lnTo>
                  <a:pt x="29273" y="1079500"/>
                </a:lnTo>
                <a:lnTo>
                  <a:pt x="23329" y="1066800"/>
                </a:lnTo>
                <a:lnTo>
                  <a:pt x="18008" y="1054100"/>
                </a:lnTo>
                <a:lnTo>
                  <a:pt x="47891" y="1054100"/>
                </a:lnTo>
                <a:lnTo>
                  <a:pt x="53428" y="1066800"/>
                </a:lnTo>
                <a:lnTo>
                  <a:pt x="58724" y="1066800"/>
                </a:lnTo>
                <a:lnTo>
                  <a:pt x="65455" y="1079500"/>
                </a:lnTo>
                <a:lnTo>
                  <a:pt x="65024" y="1079500"/>
                </a:lnTo>
                <a:lnTo>
                  <a:pt x="72326" y="1092200"/>
                </a:lnTo>
                <a:close/>
              </a:path>
              <a:path w="6009005" h="2108200">
                <a:moveTo>
                  <a:pt x="5982716" y="1130300"/>
                </a:moveTo>
                <a:lnTo>
                  <a:pt x="5946902" y="1130300"/>
                </a:lnTo>
                <a:lnTo>
                  <a:pt x="5952413" y="1117600"/>
                </a:lnTo>
                <a:lnTo>
                  <a:pt x="5956960" y="1117600"/>
                </a:lnTo>
                <a:lnTo>
                  <a:pt x="5961570" y="1104900"/>
                </a:lnTo>
                <a:lnTo>
                  <a:pt x="5961329" y="1104900"/>
                </a:lnTo>
                <a:lnTo>
                  <a:pt x="5965469" y="1092200"/>
                </a:lnTo>
                <a:lnTo>
                  <a:pt x="5965240" y="1092200"/>
                </a:lnTo>
                <a:lnTo>
                  <a:pt x="5968923" y="1079500"/>
                </a:lnTo>
                <a:lnTo>
                  <a:pt x="5971743" y="1079500"/>
                </a:lnTo>
                <a:lnTo>
                  <a:pt x="5974473" y="1066800"/>
                </a:lnTo>
                <a:lnTo>
                  <a:pt x="6002159" y="1066800"/>
                </a:lnTo>
                <a:lnTo>
                  <a:pt x="5999264" y="1079500"/>
                </a:lnTo>
                <a:lnTo>
                  <a:pt x="5995860" y="1092200"/>
                </a:lnTo>
                <a:lnTo>
                  <a:pt x="5991961" y="1104900"/>
                </a:lnTo>
                <a:lnTo>
                  <a:pt x="5987567" y="1117600"/>
                </a:lnTo>
                <a:lnTo>
                  <a:pt x="5982716" y="1130300"/>
                </a:lnTo>
                <a:close/>
              </a:path>
              <a:path w="6009005" h="2108200">
                <a:moveTo>
                  <a:pt x="115011" y="1130300"/>
                </a:moveTo>
                <a:lnTo>
                  <a:pt x="67856" y="1130300"/>
                </a:lnTo>
                <a:lnTo>
                  <a:pt x="59004" y="1117600"/>
                </a:lnTo>
                <a:lnTo>
                  <a:pt x="50711" y="1104900"/>
                </a:lnTo>
                <a:lnTo>
                  <a:pt x="42989" y="1092200"/>
                </a:lnTo>
                <a:lnTo>
                  <a:pt x="79336" y="1092200"/>
                </a:lnTo>
                <a:lnTo>
                  <a:pt x="87769" y="1104900"/>
                </a:lnTo>
                <a:lnTo>
                  <a:pt x="87350" y="1104900"/>
                </a:lnTo>
                <a:lnTo>
                  <a:pt x="96316" y="1117600"/>
                </a:lnTo>
                <a:lnTo>
                  <a:pt x="105003" y="1117600"/>
                </a:lnTo>
                <a:lnTo>
                  <a:pt x="115011" y="1130300"/>
                </a:lnTo>
                <a:close/>
              </a:path>
              <a:path w="6009005" h="2108200">
                <a:moveTo>
                  <a:pt x="105397" y="1117600"/>
                </a:moveTo>
                <a:lnTo>
                  <a:pt x="96316" y="1117600"/>
                </a:lnTo>
                <a:lnTo>
                  <a:pt x="95897" y="1104900"/>
                </a:lnTo>
                <a:lnTo>
                  <a:pt x="105397" y="1117600"/>
                </a:lnTo>
                <a:close/>
              </a:path>
              <a:path w="6009005" h="2108200">
                <a:moveTo>
                  <a:pt x="158572" y="1155700"/>
                </a:moveTo>
                <a:lnTo>
                  <a:pt x="97548" y="1155700"/>
                </a:lnTo>
                <a:lnTo>
                  <a:pt x="87134" y="1143000"/>
                </a:lnTo>
                <a:lnTo>
                  <a:pt x="77228" y="1130300"/>
                </a:lnTo>
                <a:lnTo>
                  <a:pt x="124777" y="1130300"/>
                </a:lnTo>
                <a:lnTo>
                  <a:pt x="135801" y="1143000"/>
                </a:lnTo>
                <a:lnTo>
                  <a:pt x="146583" y="1143000"/>
                </a:lnTo>
                <a:lnTo>
                  <a:pt x="158572" y="1155700"/>
                </a:lnTo>
                <a:close/>
              </a:path>
              <a:path w="6009005" h="2108200">
                <a:moveTo>
                  <a:pt x="5951537" y="1181100"/>
                </a:moveTo>
                <a:lnTo>
                  <a:pt x="5914199" y="1181100"/>
                </a:lnTo>
                <a:lnTo>
                  <a:pt x="5921883" y="1168400"/>
                </a:lnTo>
                <a:lnTo>
                  <a:pt x="5921590" y="1168400"/>
                </a:lnTo>
                <a:lnTo>
                  <a:pt x="5928855" y="1155700"/>
                </a:lnTo>
                <a:lnTo>
                  <a:pt x="5935103" y="1155700"/>
                </a:lnTo>
                <a:lnTo>
                  <a:pt x="5941504" y="1143000"/>
                </a:lnTo>
                <a:lnTo>
                  <a:pt x="5941212" y="1143000"/>
                </a:lnTo>
                <a:lnTo>
                  <a:pt x="5947181" y="1130300"/>
                </a:lnTo>
                <a:lnTo>
                  <a:pt x="5977382" y="1130300"/>
                </a:lnTo>
                <a:lnTo>
                  <a:pt x="5971590" y="1143000"/>
                </a:lnTo>
                <a:lnTo>
                  <a:pt x="5965342" y="1155700"/>
                </a:lnTo>
                <a:lnTo>
                  <a:pt x="5958662" y="1168400"/>
                </a:lnTo>
                <a:lnTo>
                  <a:pt x="5951537" y="1181100"/>
                </a:lnTo>
                <a:close/>
              </a:path>
              <a:path w="6009005" h="2108200">
                <a:moveTo>
                  <a:pt x="5935103" y="1155700"/>
                </a:moveTo>
                <a:lnTo>
                  <a:pt x="5928563" y="1155700"/>
                </a:lnTo>
                <a:lnTo>
                  <a:pt x="5935395" y="1143000"/>
                </a:lnTo>
                <a:lnTo>
                  <a:pt x="5935103" y="1155700"/>
                </a:lnTo>
                <a:close/>
              </a:path>
              <a:path w="6009005" h="2108200">
                <a:moveTo>
                  <a:pt x="170675" y="1168400"/>
                </a:moveTo>
                <a:lnTo>
                  <a:pt x="119862" y="1168400"/>
                </a:lnTo>
                <a:lnTo>
                  <a:pt x="108457" y="1155700"/>
                </a:lnTo>
                <a:lnTo>
                  <a:pt x="158216" y="1155700"/>
                </a:lnTo>
                <a:lnTo>
                  <a:pt x="170675" y="1168400"/>
                </a:lnTo>
                <a:close/>
              </a:path>
              <a:path w="6009005" h="2108200">
                <a:moveTo>
                  <a:pt x="196265" y="1181100"/>
                </a:moveTo>
                <a:lnTo>
                  <a:pt x="144081" y="1181100"/>
                </a:lnTo>
                <a:lnTo>
                  <a:pt x="131737" y="1168400"/>
                </a:lnTo>
                <a:lnTo>
                  <a:pt x="182918" y="1168400"/>
                </a:lnTo>
                <a:lnTo>
                  <a:pt x="196265" y="1181100"/>
                </a:lnTo>
                <a:close/>
              </a:path>
              <a:path w="6009005" h="2108200">
                <a:moveTo>
                  <a:pt x="267754" y="1206500"/>
                </a:moveTo>
                <a:lnTo>
                  <a:pt x="183781" y="1206500"/>
                </a:lnTo>
                <a:lnTo>
                  <a:pt x="170116" y="1193800"/>
                </a:lnTo>
                <a:lnTo>
                  <a:pt x="156870" y="1181100"/>
                </a:lnTo>
                <a:lnTo>
                  <a:pt x="209423" y="1181100"/>
                </a:lnTo>
                <a:lnTo>
                  <a:pt x="223621" y="1193800"/>
                </a:lnTo>
                <a:lnTo>
                  <a:pt x="252361" y="1193800"/>
                </a:lnTo>
                <a:lnTo>
                  <a:pt x="267754" y="1206500"/>
                </a:lnTo>
                <a:close/>
              </a:path>
              <a:path w="6009005" h="2108200">
                <a:moveTo>
                  <a:pt x="237934" y="1193800"/>
                </a:moveTo>
                <a:lnTo>
                  <a:pt x="223621" y="1193800"/>
                </a:lnTo>
                <a:lnTo>
                  <a:pt x="223316" y="1181100"/>
                </a:lnTo>
                <a:lnTo>
                  <a:pt x="237934" y="1193800"/>
                </a:lnTo>
                <a:close/>
              </a:path>
              <a:path w="6009005" h="2108200">
                <a:moveTo>
                  <a:pt x="5918796" y="1219200"/>
                </a:moveTo>
                <a:lnTo>
                  <a:pt x="5871095" y="1219200"/>
                </a:lnTo>
                <a:lnTo>
                  <a:pt x="5880811" y="1206500"/>
                </a:lnTo>
                <a:lnTo>
                  <a:pt x="5889548" y="1206500"/>
                </a:lnTo>
                <a:lnTo>
                  <a:pt x="5898476" y="1193800"/>
                </a:lnTo>
                <a:lnTo>
                  <a:pt x="5898184" y="1193800"/>
                </a:lnTo>
                <a:lnTo>
                  <a:pt x="5906693" y="1181100"/>
                </a:lnTo>
                <a:lnTo>
                  <a:pt x="5943981" y="1181100"/>
                </a:lnTo>
                <a:lnTo>
                  <a:pt x="5935992" y="1193800"/>
                </a:lnTo>
                <a:lnTo>
                  <a:pt x="5927598" y="1206500"/>
                </a:lnTo>
                <a:lnTo>
                  <a:pt x="5918796" y="1219200"/>
                </a:lnTo>
                <a:close/>
              </a:path>
              <a:path w="6009005" h="2108200">
                <a:moveTo>
                  <a:pt x="299110" y="1219200"/>
                </a:moveTo>
                <a:lnTo>
                  <a:pt x="212394" y="1219200"/>
                </a:lnTo>
                <a:lnTo>
                  <a:pt x="197878" y="1206500"/>
                </a:lnTo>
                <a:lnTo>
                  <a:pt x="282981" y="1206500"/>
                </a:lnTo>
                <a:lnTo>
                  <a:pt x="299110" y="1219200"/>
                </a:lnTo>
                <a:close/>
              </a:path>
              <a:path w="6009005" h="2108200">
                <a:moveTo>
                  <a:pt x="285965" y="1231900"/>
                </a:moveTo>
                <a:lnTo>
                  <a:pt x="242595" y="1231900"/>
                </a:lnTo>
                <a:lnTo>
                  <a:pt x="227304" y="1219200"/>
                </a:lnTo>
                <a:lnTo>
                  <a:pt x="295325" y="1219200"/>
                </a:lnTo>
                <a:lnTo>
                  <a:pt x="285965" y="1231900"/>
                </a:lnTo>
                <a:close/>
              </a:path>
              <a:path w="6009005" h="2108200">
                <a:moveTo>
                  <a:pt x="307365" y="1244600"/>
                </a:moveTo>
                <a:lnTo>
                  <a:pt x="290741" y="1244600"/>
                </a:lnTo>
                <a:lnTo>
                  <a:pt x="275963" y="1233162"/>
                </a:lnTo>
                <a:lnTo>
                  <a:pt x="276847" y="1231900"/>
                </a:lnTo>
                <a:lnTo>
                  <a:pt x="285965" y="1231900"/>
                </a:lnTo>
                <a:lnTo>
                  <a:pt x="295325" y="1219200"/>
                </a:lnTo>
                <a:lnTo>
                  <a:pt x="298843" y="1219200"/>
                </a:lnTo>
                <a:lnTo>
                  <a:pt x="304941" y="1220723"/>
                </a:lnTo>
                <a:lnTo>
                  <a:pt x="307365" y="1244600"/>
                </a:lnTo>
                <a:close/>
              </a:path>
              <a:path w="6009005" h="2108200">
                <a:moveTo>
                  <a:pt x="304941" y="1220723"/>
                </a:moveTo>
                <a:lnTo>
                  <a:pt x="298843" y="1219200"/>
                </a:lnTo>
                <a:lnTo>
                  <a:pt x="304787" y="1219200"/>
                </a:lnTo>
                <a:lnTo>
                  <a:pt x="304941" y="1220723"/>
                </a:lnTo>
                <a:close/>
              </a:path>
              <a:path w="6009005" h="2108200">
                <a:moveTo>
                  <a:pt x="5889993" y="1244600"/>
                </a:moveTo>
                <a:lnTo>
                  <a:pt x="5840488" y="1244600"/>
                </a:lnTo>
                <a:lnTo>
                  <a:pt x="5851347" y="1231900"/>
                </a:lnTo>
                <a:lnTo>
                  <a:pt x="5861278" y="1231900"/>
                </a:lnTo>
                <a:lnTo>
                  <a:pt x="5871387" y="1219200"/>
                </a:lnTo>
                <a:lnTo>
                  <a:pt x="5909589" y="1219200"/>
                </a:lnTo>
                <a:lnTo>
                  <a:pt x="5899988" y="1231900"/>
                </a:lnTo>
                <a:lnTo>
                  <a:pt x="5889993" y="1244600"/>
                </a:lnTo>
                <a:close/>
              </a:path>
              <a:path w="6009005" h="2108200">
                <a:moveTo>
                  <a:pt x="308571" y="1244600"/>
                </a:moveTo>
                <a:lnTo>
                  <a:pt x="307365" y="1244600"/>
                </a:lnTo>
                <a:lnTo>
                  <a:pt x="304941" y="1220723"/>
                </a:lnTo>
                <a:lnTo>
                  <a:pt x="349681" y="1231900"/>
                </a:lnTo>
                <a:lnTo>
                  <a:pt x="308571" y="1244600"/>
                </a:lnTo>
                <a:close/>
              </a:path>
              <a:path w="6009005" h="2108200">
                <a:moveTo>
                  <a:pt x="275963" y="1233162"/>
                </a:moveTo>
                <a:lnTo>
                  <a:pt x="274332" y="1231900"/>
                </a:lnTo>
                <a:lnTo>
                  <a:pt x="276847" y="1231900"/>
                </a:lnTo>
                <a:lnTo>
                  <a:pt x="275963" y="1233162"/>
                </a:lnTo>
                <a:close/>
              </a:path>
              <a:path w="6009005" h="2108200">
                <a:moveTo>
                  <a:pt x="290741" y="1244600"/>
                </a:moveTo>
                <a:lnTo>
                  <a:pt x="267957" y="1244600"/>
                </a:lnTo>
                <a:lnTo>
                  <a:pt x="275963" y="1233162"/>
                </a:lnTo>
                <a:lnTo>
                  <a:pt x="290741" y="1244600"/>
                </a:lnTo>
                <a:close/>
              </a:path>
              <a:path w="6009005" h="2108200">
                <a:moveTo>
                  <a:pt x="299694" y="1257300"/>
                </a:moveTo>
                <a:lnTo>
                  <a:pt x="250913" y="1257300"/>
                </a:lnTo>
                <a:lnTo>
                  <a:pt x="259308" y="1244600"/>
                </a:lnTo>
                <a:lnTo>
                  <a:pt x="308813" y="1244600"/>
                </a:lnTo>
                <a:lnTo>
                  <a:pt x="299694" y="1257300"/>
                </a:lnTo>
                <a:close/>
              </a:path>
              <a:path w="6009005" h="2108200">
                <a:moveTo>
                  <a:pt x="5857735" y="1270000"/>
                </a:moveTo>
                <a:lnTo>
                  <a:pt x="5806478" y="1270000"/>
                </a:lnTo>
                <a:lnTo>
                  <a:pt x="5818441" y="1257300"/>
                </a:lnTo>
                <a:lnTo>
                  <a:pt x="5829515" y="1257300"/>
                </a:lnTo>
                <a:lnTo>
                  <a:pt x="5840755" y="1244600"/>
                </a:lnTo>
                <a:lnTo>
                  <a:pt x="5879617" y="1244600"/>
                </a:lnTo>
                <a:lnTo>
                  <a:pt x="5868860" y="1257300"/>
                </a:lnTo>
                <a:lnTo>
                  <a:pt x="5857735" y="1270000"/>
                </a:lnTo>
                <a:close/>
              </a:path>
              <a:path w="6009005" h="2108200">
                <a:moveTo>
                  <a:pt x="282689" y="1270000"/>
                </a:moveTo>
                <a:lnTo>
                  <a:pt x="227215" y="1270000"/>
                </a:lnTo>
                <a:lnTo>
                  <a:pt x="234861" y="1257300"/>
                </a:lnTo>
                <a:lnTo>
                  <a:pt x="291325" y="1257300"/>
                </a:lnTo>
                <a:lnTo>
                  <a:pt x="282689" y="1270000"/>
                </a:lnTo>
                <a:close/>
              </a:path>
              <a:path w="6009005" h="2108200">
                <a:moveTo>
                  <a:pt x="259067" y="1282700"/>
                </a:moveTo>
                <a:lnTo>
                  <a:pt x="212725" y="1282700"/>
                </a:lnTo>
                <a:lnTo>
                  <a:pt x="219837" y="1270000"/>
                </a:lnTo>
                <a:lnTo>
                  <a:pt x="266953" y="1270000"/>
                </a:lnTo>
                <a:lnTo>
                  <a:pt x="259067" y="1282700"/>
                </a:lnTo>
                <a:close/>
              </a:path>
              <a:path w="6009005" h="2108200">
                <a:moveTo>
                  <a:pt x="5822162" y="1295400"/>
                </a:moveTo>
                <a:lnTo>
                  <a:pt x="5769229" y="1295400"/>
                </a:lnTo>
                <a:lnTo>
                  <a:pt x="5782246" y="1282700"/>
                </a:lnTo>
                <a:lnTo>
                  <a:pt x="5782005" y="1282700"/>
                </a:lnTo>
                <a:lnTo>
                  <a:pt x="5794667" y="1270000"/>
                </a:lnTo>
                <a:lnTo>
                  <a:pt x="5846229" y="1270000"/>
                </a:lnTo>
                <a:lnTo>
                  <a:pt x="5834380" y="1282700"/>
                </a:lnTo>
                <a:lnTo>
                  <a:pt x="5822162" y="1295400"/>
                </a:lnTo>
                <a:close/>
              </a:path>
              <a:path w="6009005" h="2108200">
                <a:moveTo>
                  <a:pt x="244640" y="1295400"/>
                </a:moveTo>
                <a:lnTo>
                  <a:pt x="199301" y="1295400"/>
                </a:lnTo>
                <a:lnTo>
                  <a:pt x="205866" y="1282700"/>
                </a:lnTo>
                <a:lnTo>
                  <a:pt x="251993" y="1282700"/>
                </a:lnTo>
                <a:lnTo>
                  <a:pt x="244640" y="1295400"/>
                </a:lnTo>
                <a:close/>
              </a:path>
              <a:path w="6009005" h="2108200">
                <a:moveTo>
                  <a:pt x="231292" y="1308100"/>
                </a:moveTo>
                <a:lnTo>
                  <a:pt x="187007" y="1308100"/>
                </a:lnTo>
                <a:lnTo>
                  <a:pt x="193014" y="1295400"/>
                </a:lnTo>
                <a:lnTo>
                  <a:pt x="238112" y="1295400"/>
                </a:lnTo>
                <a:lnTo>
                  <a:pt x="231292" y="1308100"/>
                </a:lnTo>
                <a:close/>
              </a:path>
              <a:path w="6009005" h="2108200">
                <a:moveTo>
                  <a:pt x="5783453" y="1320800"/>
                </a:moveTo>
                <a:lnTo>
                  <a:pt x="5714796" y="1320800"/>
                </a:lnTo>
                <a:lnTo>
                  <a:pt x="5729122" y="1308100"/>
                </a:lnTo>
                <a:lnTo>
                  <a:pt x="5742673" y="1308100"/>
                </a:lnTo>
                <a:lnTo>
                  <a:pt x="5756363" y="1295400"/>
                </a:lnTo>
                <a:lnTo>
                  <a:pt x="5809602" y="1295400"/>
                </a:lnTo>
                <a:lnTo>
                  <a:pt x="5796699" y="1308100"/>
                </a:lnTo>
                <a:lnTo>
                  <a:pt x="5783453" y="1320800"/>
                </a:lnTo>
                <a:close/>
              </a:path>
              <a:path w="6009005" h="2108200">
                <a:moveTo>
                  <a:pt x="213385" y="1320800"/>
                </a:moveTo>
                <a:lnTo>
                  <a:pt x="175856" y="1320800"/>
                </a:lnTo>
                <a:lnTo>
                  <a:pt x="181279" y="1308100"/>
                </a:lnTo>
                <a:lnTo>
                  <a:pt x="219367" y="1308100"/>
                </a:lnTo>
                <a:lnTo>
                  <a:pt x="213385" y="1320800"/>
                </a:lnTo>
                <a:close/>
              </a:path>
              <a:path w="6009005" h="2108200">
                <a:moveTo>
                  <a:pt x="202882" y="1333500"/>
                </a:moveTo>
                <a:lnTo>
                  <a:pt x="165925" y="1333500"/>
                </a:lnTo>
                <a:lnTo>
                  <a:pt x="170738" y="1320800"/>
                </a:lnTo>
                <a:lnTo>
                  <a:pt x="208292" y="1320800"/>
                </a:lnTo>
                <a:lnTo>
                  <a:pt x="202882" y="1333500"/>
                </a:lnTo>
                <a:close/>
              </a:path>
              <a:path w="6009005" h="2108200">
                <a:moveTo>
                  <a:pt x="5755957" y="1333500"/>
                </a:moveTo>
                <a:lnTo>
                  <a:pt x="5685637" y="1333500"/>
                </a:lnTo>
                <a:lnTo>
                  <a:pt x="5700585" y="1320800"/>
                </a:lnTo>
                <a:lnTo>
                  <a:pt x="5769863" y="1320800"/>
                </a:lnTo>
                <a:lnTo>
                  <a:pt x="5755957" y="1333500"/>
                </a:lnTo>
                <a:close/>
              </a:path>
              <a:path w="6009005" h="2108200">
                <a:moveTo>
                  <a:pt x="185483" y="1358900"/>
                </a:moveTo>
                <a:lnTo>
                  <a:pt x="153390" y="1358900"/>
                </a:lnTo>
                <a:lnTo>
                  <a:pt x="157238" y="1346200"/>
                </a:lnTo>
                <a:lnTo>
                  <a:pt x="161416" y="1333500"/>
                </a:lnTo>
                <a:lnTo>
                  <a:pt x="198386" y="1333500"/>
                </a:lnTo>
                <a:lnTo>
                  <a:pt x="193586" y="1346200"/>
                </a:lnTo>
                <a:lnTo>
                  <a:pt x="189687" y="1346200"/>
                </a:lnTo>
                <a:lnTo>
                  <a:pt x="185483" y="1358900"/>
                </a:lnTo>
                <a:close/>
              </a:path>
              <a:path w="6009005" h="2108200">
                <a:moveTo>
                  <a:pt x="5727179" y="1346200"/>
                </a:moveTo>
                <a:lnTo>
                  <a:pt x="5655233" y="1346200"/>
                </a:lnTo>
                <a:lnTo>
                  <a:pt x="5670791" y="1333500"/>
                </a:lnTo>
                <a:lnTo>
                  <a:pt x="5741733" y="1333500"/>
                </a:lnTo>
                <a:lnTo>
                  <a:pt x="5727179" y="1346200"/>
                </a:lnTo>
                <a:close/>
              </a:path>
              <a:path w="6009005" h="2108200">
                <a:moveTo>
                  <a:pt x="5697169" y="1358900"/>
                </a:moveTo>
                <a:lnTo>
                  <a:pt x="5623648" y="1358900"/>
                </a:lnTo>
                <a:lnTo>
                  <a:pt x="5639790" y="1346200"/>
                </a:lnTo>
                <a:lnTo>
                  <a:pt x="5712333" y="1346200"/>
                </a:lnTo>
                <a:lnTo>
                  <a:pt x="5697169" y="1358900"/>
                </a:lnTo>
                <a:close/>
              </a:path>
              <a:path w="6009005" h="2108200">
                <a:moveTo>
                  <a:pt x="178612" y="1371600"/>
                </a:moveTo>
                <a:lnTo>
                  <a:pt x="146685" y="1371600"/>
                </a:lnTo>
                <a:lnTo>
                  <a:pt x="149860" y="1358900"/>
                </a:lnTo>
                <a:lnTo>
                  <a:pt x="182181" y="1358900"/>
                </a:lnTo>
                <a:lnTo>
                  <a:pt x="178612" y="1371600"/>
                </a:lnTo>
                <a:close/>
              </a:path>
              <a:path w="6009005" h="2108200">
                <a:moveTo>
                  <a:pt x="5665939" y="1371600"/>
                </a:moveTo>
                <a:lnTo>
                  <a:pt x="5590921" y="1371600"/>
                </a:lnTo>
                <a:lnTo>
                  <a:pt x="5607621" y="1358900"/>
                </a:lnTo>
                <a:lnTo>
                  <a:pt x="5681700" y="1358900"/>
                </a:lnTo>
                <a:lnTo>
                  <a:pt x="5665939" y="1371600"/>
                </a:lnTo>
                <a:close/>
              </a:path>
              <a:path w="6009005" h="2108200">
                <a:moveTo>
                  <a:pt x="172974" y="1384300"/>
                </a:moveTo>
                <a:lnTo>
                  <a:pt x="141363" y="1384300"/>
                </a:lnTo>
                <a:lnTo>
                  <a:pt x="143852" y="1371600"/>
                </a:lnTo>
                <a:lnTo>
                  <a:pt x="175894" y="1371600"/>
                </a:lnTo>
                <a:lnTo>
                  <a:pt x="172974" y="1384300"/>
                </a:lnTo>
                <a:close/>
              </a:path>
              <a:path w="6009005" h="2108200">
                <a:moveTo>
                  <a:pt x="5633554" y="1384300"/>
                </a:moveTo>
                <a:lnTo>
                  <a:pt x="5557100" y="1384300"/>
                </a:lnTo>
                <a:lnTo>
                  <a:pt x="5574334" y="1371600"/>
                </a:lnTo>
                <a:lnTo>
                  <a:pt x="5649887" y="1371600"/>
                </a:lnTo>
                <a:lnTo>
                  <a:pt x="5633554" y="1384300"/>
                </a:lnTo>
                <a:close/>
              </a:path>
              <a:path w="6009005" h="2108200">
                <a:moveTo>
                  <a:pt x="164337" y="1409700"/>
                </a:moveTo>
                <a:lnTo>
                  <a:pt x="136143" y="1409700"/>
                </a:lnTo>
                <a:lnTo>
                  <a:pt x="137515" y="1397000"/>
                </a:lnTo>
                <a:lnTo>
                  <a:pt x="139255" y="1384300"/>
                </a:lnTo>
                <a:lnTo>
                  <a:pt x="168770" y="1384300"/>
                </a:lnTo>
                <a:lnTo>
                  <a:pt x="166852" y="1397000"/>
                </a:lnTo>
                <a:lnTo>
                  <a:pt x="165569" y="1397000"/>
                </a:lnTo>
                <a:lnTo>
                  <a:pt x="164337" y="1409700"/>
                </a:lnTo>
                <a:close/>
              </a:path>
              <a:path w="6009005" h="2108200">
                <a:moveTo>
                  <a:pt x="168579" y="1397000"/>
                </a:moveTo>
                <a:lnTo>
                  <a:pt x="168770" y="1384300"/>
                </a:lnTo>
                <a:lnTo>
                  <a:pt x="170840" y="1384300"/>
                </a:lnTo>
                <a:lnTo>
                  <a:pt x="168579" y="1397000"/>
                </a:lnTo>
                <a:close/>
              </a:path>
              <a:path w="6009005" h="2108200">
                <a:moveTo>
                  <a:pt x="5600052" y="1397000"/>
                </a:moveTo>
                <a:lnTo>
                  <a:pt x="5504408" y="1397000"/>
                </a:lnTo>
                <a:lnTo>
                  <a:pt x="5522404" y="1384300"/>
                </a:lnTo>
                <a:lnTo>
                  <a:pt x="5616943" y="1384300"/>
                </a:lnTo>
                <a:lnTo>
                  <a:pt x="5600052" y="1397000"/>
                </a:lnTo>
                <a:close/>
              </a:path>
              <a:path w="6009005" h="2108200">
                <a:moveTo>
                  <a:pt x="5565482" y="1409700"/>
                </a:moveTo>
                <a:lnTo>
                  <a:pt x="5449519" y="1409700"/>
                </a:lnTo>
                <a:lnTo>
                  <a:pt x="5468226" y="1397000"/>
                </a:lnTo>
                <a:lnTo>
                  <a:pt x="5582894" y="1397000"/>
                </a:lnTo>
                <a:lnTo>
                  <a:pt x="5565482" y="1409700"/>
                </a:lnTo>
                <a:close/>
              </a:path>
              <a:path w="6009005" h="2108200">
                <a:moveTo>
                  <a:pt x="163080" y="1422400"/>
                </a:moveTo>
                <a:lnTo>
                  <a:pt x="134569" y="1422400"/>
                </a:lnTo>
                <a:lnTo>
                  <a:pt x="135166" y="1409700"/>
                </a:lnTo>
                <a:lnTo>
                  <a:pt x="163626" y="1409700"/>
                </a:lnTo>
                <a:lnTo>
                  <a:pt x="163080" y="1422400"/>
                </a:lnTo>
                <a:close/>
              </a:path>
              <a:path w="6009005" h="2108200">
                <a:moveTo>
                  <a:pt x="5529884" y="1422400"/>
                </a:moveTo>
                <a:lnTo>
                  <a:pt x="5392572" y="1422400"/>
                </a:lnTo>
                <a:lnTo>
                  <a:pt x="5411939" y="1409700"/>
                </a:lnTo>
                <a:lnTo>
                  <a:pt x="5547804" y="1409700"/>
                </a:lnTo>
                <a:lnTo>
                  <a:pt x="5529884" y="1422400"/>
                </a:lnTo>
                <a:close/>
              </a:path>
              <a:path w="6009005" h="2108200">
                <a:moveTo>
                  <a:pt x="163690" y="1447800"/>
                </a:moveTo>
                <a:lnTo>
                  <a:pt x="135229" y="1447800"/>
                </a:lnTo>
                <a:lnTo>
                  <a:pt x="134581" y="1435100"/>
                </a:lnTo>
                <a:lnTo>
                  <a:pt x="134365" y="1422400"/>
                </a:lnTo>
                <a:lnTo>
                  <a:pt x="162940" y="1422400"/>
                </a:lnTo>
                <a:lnTo>
                  <a:pt x="163144" y="1435100"/>
                </a:lnTo>
                <a:lnTo>
                  <a:pt x="163690" y="1447800"/>
                </a:lnTo>
                <a:close/>
              </a:path>
              <a:path w="6009005" h="2108200">
                <a:moveTo>
                  <a:pt x="5474639" y="1435100"/>
                </a:moveTo>
                <a:lnTo>
                  <a:pt x="5313718" y="1435100"/>
                </a:lnTo>
                <a:lnTo>
                  <a:pt x="5333885" y="1422400"/>
                </a:lnTo>
                <a:lnTo>
                  <a:pt x="5493296" y="1422400"/>
                </a:lnTo>
                <a:lnTo>
                  <a:pt x="5474639" y="1435100"/>
                </a:lnTo>
                <a:close/>
              </a:path>
              <a:path w="6009005" h="2108200">
                <a:moveTo>
                  <a:pt x="164579" y="1447800"/>
                </a:moveTo>
                <a:lnTo>
                  <a:pt x="163690" y="1447800"/>
                </a:lnTo>
                <a:lnTo>
                  <a:pt x="163601" y="1435100"/>
                </a:lnTo>
                <a:lnTo>
                  <a:pt x="164579" y="1447800"/>
                </a:lnTo>
                <a:close/>
              </a:path>
              <a:path w="6009005" h="2108200">
                <a:moveTo>
                  <a:pt x="5417337" y="1447800"/>
                </a:moveTo>
                <a:lnTo>
                  <a:pt x="5210962" y="1447800"/>
                </a:lnTo>
                <a:lnTo>
                  <a:pt x="5232019" y="1435100"/>
                </a:lnTo>
                <a:lnTo>
                  <a:pt x="5436666" y="1435100"/>
                </a:lnTo>
                <a:lnTo>
                  <a:pt x="5417337" y="1447800"/>
                </a:lnTo>
                <a:close/>
              </a:path>
              <a:path w="6009005" h="2108200">
                <a:moveTo>
                  <a:pt x="169303" y="1473200"/>
                </a:moveTo>
                <a:lnTo>
                  <a:pt x="139700" y="1473200"/>
                </a:lnTo>
                <a:lnTo>
                  <a:pt x="137794" y="1460500"/>
                </a:lnTo>
                <a:lnTo>
                  <a:pt x="136309" y="1447800"/>
                </a:lnTo>
                <a:lnTo>
                  <a:pt x="164464" y="1447800"/>
                </a:lnTo>
                <a:lnTo>
                  <a:pt x="165811" y="1460500"/>
                </a:lnTo>
                <a:lnTo>
                  <a:pt x="167208" y="1460500"/>
                </a:lnTo>
                <a:lnTo>
                  <a:pt x="169303" y="1473200"/>
                </a:lnTo>
                <a:close/>
              </a:path>
              <a:path w="6009005" h="2108200">
                <a:moveTo>
                  <a:pt x="167386" y="1460500"/>
                </a:moveTo>
                <a:lnTo>
                  <a:pt x="165811" y="1460500"/>
                </a:lnTo>
                <a:lnTo>
                  <a:pt x="165658" y="1447800"/>
                </a:lnTo>
                <a:lnTo>
                  <a:pt x="167386" y="1460500"/>
                </a:lnTo>
                <a:close/>
              </a:path>
              <a:path w="6009005" h="2108200">
                <a:moveTo>
                  <a:pt x="5337975" y="1460500"/>
                </a:moveTo>
                <a:lnTo>
                  <a:pt x="5176532" y="1460500"/>
                </a:lnTo>
                <a:lnTo>
                  <a:pt x="5177053" y="1447800"/>
                </a:lnTo>
                <a:lnTo>
                  <a:pt x="5358117" y="1447800"/>
                </a:lnTo>
                <a:lnTo>
                  <a:pt x="5337975" y="1460500"/>
                </a:lnTo>
                <a:close/>
              </a:path>
              <a:path w="6009005" h="2108200">
                <a:moveTo>
                  <a:pt x="171564" y="1473200"/>
                </a:moveTo>
                <a:lnTo>
                  <a:pt x="169303" y="1473200"/>
                </a:lnTo>
                <a:lnTo>
                  <a:pt x="169087" y="1460500"/>
                </a:lnTo>
                <a:lnTo>
                  <a:pt x="171564" y="1473200"/>
                </a:lnTo>
                <a:close/>
              </a:path>
              <a:path w="6009005" h="2108200">
                <a:moveTo>
                  <a:pt x="5191988" y="1473200"/>
                </a:moveTo>
                <a:lnTo>
                  <a:pt x="5175377" y="1473200"/>
                </a:lnTo>
                <a:lnTo>
                  <a:pt x="5176316" y="1460500"/>
                </a:lnTo>
                <a:lnTo>
                  <a:pt x="5205082" y="1460500"/>
                </a:lnTo>
                <a:lnTo>
                  <a:pt x="5205078" y="1460649"/>
                </a:lnTo>
                <a:lnTo>
                  <a:pt x="5191988" y="1473200"/>
                </a:lnTo>
                <a:close/>
              </a:path>
              <a:path w="6009005" h="2108200">
                <a:moveTo>
                  <a:pt x="5234495" y="1473200"/>
                </a:moveTo>
                <a:lnTo>
                  <a:pt x="5204777" y="1473200"/>
                </a:lnTo>
                <a:lnTo>
                  <a:pt x="5205078" y="1460649"/>
                </a:lnTo>
                <a:lnTo>
                  <a:pt x="5205234" y="1460500"/>
                </a:lnTo>
                <a:lnTo>
                  <a:pt x="5255539" y="1460500"/>
                </a:lnTo>
                <a:lnTo>
                  <a:pt x="5234495" y="1473200"/>
                </a:lnTo>
                <a:close/>
              </a:path>
              <a:path w="6009005" h="2108200">
                <a:moveTo>
                  <a:pt x="5204777" y="1473200"/>
                </a:moveTo>
                <a:lnTo>
                  <a:pt x="5191988" y="1473200"/>
                </a:lnTo>
                <a:lnTo>
                  <a:pt x="5205078" y="1460649"/>
                </a:lnTo>
                <a:lnTo>
                  <a:pt x="5204777" y="1473200"/>
                </a:lnTo>
                <a:close/>
              </a:path>
              <a:path w="6009005" h="2108200">
                <a:moveTo>
                  <a:pt x="174142" y="1485900"/>
                </a:moveTo>
                <a:lnTo>
                  <a:pt x="144703" y="1485900"/>
                </a:lnTo>
                <a:lnTo>
                  <a:pt x="141998" y="1473200"/>
                </a:lnTo>
                <a:lnTo>
                  <a:pt x="171323" y="1473200"/>
                </a:lnTo>
                <a:lnTo>
                  <a:pt x="174142" y="1485900"/>
                </a:lnTo>
                <a:close/>
              </a:path>
              <a:path w="6009005" h="2108200">
                <a:moveTo>
                  <a:pt x="177076" y="1485900"/>
                </a:moveTo>
                <a:lnTo>
                  <a:pt x="174142" y="1485900"/>
                </a:lnTo>
                <a:lnTo>
                  <a:pt x="173888" y="1473200"/>
                </a:lnTo>
                <a:lnTo>
                  <a:pt x="177076" y="1485900"/>
                </a:lnTo>
                <a:close/>
              </a:path>
              <a:path w="6009005" h="2108200">
                <a:moveTo>
                  <a:pt x="5194427" y="1524000"/>
                </a:moveTo>
                <a:lnTo>
                  <a:pt x="5164074" y="1524000"/>
                </a:lnTo>
                <a:lnTo>
                  <a:pt x="5167464" y="1511300"/>
                </a:lnTo>
                <a:lnTo>
                  <a:pt x="5167236" y="1511300"/>
                </a:lnTo>
                <a:lnTo>
                  <a:pt x="5170157" y="1498600"/>
                </a:lnTo>
                <a:lnTo>
                  <a:pt x="5172227" y="1498600"/>
                </a:lnTo>
                <a:lnTo>
                  <a:pt x="5174157" y="1485900"/>
                </a:lnTo>
                <a:lnTo>
                  <a:pt x="5175465" y="1473200"/>
                </a:lnTo>
                <a:lnTo>
                  <a:pt x="5203786" y="1473200"/>
                </a:lnTo>
                <a:lnTo>
                  <a:pt x="5202237" y="1485900"/>
                </a:lnTo>
                <a:lnTo>
                  <a:pt x="5200154" y="1498600"/>
                </a:lnTo>
                <a:lnTo>
                  <a:pt x="5197551" y="1511300"/>
                </a:lnTo>
                <a:lnTo>
                  <a:pt x="5194427" y="1524000"/>
                </a:lnTo>
                <a:close/>
              </a:path>
              <a:path w="6009005" h="2108200">
                <a:moveTo>
                  <a:pt x="187858" y="1511300"/>
                </a:moveTo>
                <a:lnTo>
                  <a:pt x="155079" y="1511300"/>
                </a:lnTo>
                <a:lnTo>
                  <a:pt x="151244" y="1498600"/>
                </a:lnTo>
                <a:lnTo>
                  <a:pt x="147789" y="1485900"/>
                </a:lnTo>
                <a:lnTo>
                  <a:pt x="176796" y="1485900"/>
                </a:lnTo>
                <a:lnTo>
                  <a:pt x="180339" y="1498600"/>
                </a:lnTo>
                <a:lnTo>
                  <a:pt x="183616" y="1498600"/>
                </a:lnTo>
                <a:lnTo>
                  <a:pt x="187858" y="1511300"/>
                </a:lnTo>
                <a:close/>
              </a:path>
              <a:path w="6009005" h="2108200">
                <a:moveTo>
                  <a:pt x="183934" y="1498600"/>
                </a:moveTo>
                <a:lnTo>
                  <a:pt x="180339" y="1498600"/>
                </a:lnTo>
                <a:lnTo>
                  <a:pt x="180035" y="1485900"/>
                </a:lnTo>
                <a:lnTo>
                  <a:pt x="183934" y="1498600"/>
                </a:lnTo>
                <a:close/>
              </a:path>
              <a:path w="6009005" h="2108200">
                <a:moveTo>
                  <a:pt x="192112" y="1511300"/>
                </a:moveTo>
                <a:lnTo>
                  <a:pt x="187858" y="1511300"/>
                </a:lnTo>
                <a:lnTo>
                  <a:pt x="187540" y="1498600"/>
                </a:lnTo>
                <a:lnTo>
                  <a:pt x="192112" y="1511300"/>
                </a:lnTo>
                <a:close/>
              </a:path>
              <a:path w="6009005" h="2108200">
                <a:moveTo>
                  <a:pt x="201612" y="1524000"/>
                </a:moveTo>
                <a:lnTo>
                  <a:pt x="163817" y="1524000"/>
                </a:lnTo>
                <a:lnTo>
                  <a:pt x="159270" y="1511300"/>
                </a:lnTo>
                <a:lnTo>
                  <a:pt x="196367" y="1511300"/>
                </a:lnTo>
                <a:lnTo>
                  <a:pt x="201612" y="1524000"/>
                </a:lnTo>
                <a:close/>
              </a:path>
              <a:path w="6009005" h="2108200">
                <a:moveTo>
                  <a:pt x="212394" y="1536700"/>
                </a:moveTo>
                <a:lnTo>
                  <a:pt x="173926" y="1536700"/>
                </a:lnTo>
                <a:lnTo>
                  <a:pt x="168706" y="1524000"/>
                </a:lnTo>
                <a:lnTo>
                  <a:pt x="206514" y="1524000"/>
                </a:lnTo>
                <a:lnTo>
                  <a:pt x="212394" y="1536700"/>
                </a:lnTo>
                <a:close/>
              </a:path>
              <a:path w="6009005" h="2108200">
                <a:moveTo>
                  <a:pt x="5176977" y="1562100"/>
                </a:moveTo>
                <a:lnTo>
                  <a:pt x="5141506" y="1562100"/>
                </a:lnTo>
                <a:lnTo>
                  <a:pt x="5147208" y="1549400"/>
                </a:lnTo>
                <a:lnTo>
                  <a:pt x="5151856" y="1549400"/>
                </a:lnTo>
                <a:lnTo>
                  <a:pt x="5156657" y="1536700"/>
                </a:lnTo>
                <a:lnTo>
                  <a:pt x="5156377" y="1536700"/>
                </a:lnTo>
                <a:lnTo>
                  <a:pt x="5160708" y="1524000"/>
                </a:lnTo>
                <a:lnTo>
                  <a:pt x="5190794" y="1524000"/>
                </a:lnTo>
                <a:lnTo>
                  <a:pt x="5186680" y="1536700"/>
                </a:lnTo>
                <a:lnTo>
                  <a:pt x="5182057" y="1549400"/>
                </a:lnTo>
                <a:lnTo>
                  <a:pt x="5176977" y="1562100"/>
                </a:lnTo>
                <a:close/>
              </a:path>
              <a:path w="6009005" h="2108200">
                <a:moveTo>
                  <a:pt x="224459" y="1549400"/>
                </a:moveTo>
                <a:lnTo>
                  <a:pt x="185369" y="1549400"/>
                </a:lnTo>
                <a:lnTo>
                  <a:pt x="179489" y="1536700"/>
                </a:lnTo>
                <a:lnTo>
                  <a:pt x="217944" y="1536700"/>
                </a:lnTo>
                <a:lnTo>
                  <a:pt x="224459" y="1549400"/>
                </a:lnTo>
                <a:close/>
              </a:path>
              <a:path w="6009005" h="2108200">
                <a:moveTo>
                  <a:pt x="237743" y="1562100"/>
                </a:moveTo>
                <a:lnTo>
                  <a:pt x="198081" y="1562100"/>
                </a:lnTo>
                <a:lnTo>
                  <a:pt x="191566" y="1549400"/>
                </a:lnTo>
                <a:lnTo>
                  <a:pt x="230644" y="1549400"/>
                </a:lnTo>
                <a:lnTo>
                  <a:pt x="237743" y="1562100"/>
                </a:lnTo>
                <a:close/>
              </a:path>
              <a:path w="6009005" h="2108200">
                <a:moveTo>
                  <a:pt x="252247" y="1574800"/>
                </a:moveTo>
                <a:lnTo>
                  <a:pt x="212013" y="1574800"/>
                </a:lnTo>
                <a:lnTo>
                  <a:pt x="204901" y="1562100"/>
                </a:lnTo>
                <a:lnTo>
                  <a:pt x="244551" y="1562100"/>
                </a:lnTo>
                <a:lnTo>
                  <a:pt x="252247" y="1574800"/>
                </a:lnTo>
                <a:close/>
              </a:path>
              <a:path w="6009005" h="2108200">
                <a:moveTo>
                  <a:pt x="5152034" y="1600200"/>
                </a:moveTo>
                <a:lnTo>
                  <a:pt x="5115598" y="1600200"/>
                </a:lnTo>
                <a:lnTo>
                  <a:pt x="5123040" y="1587500"/>
                </a:lnTo>
                <a:lnTo>
                  <a:pt x="5122710" y="1587500"/>
                </a:lnTo>
                <a:lnTo>
                  <a:pt x="5129733" y="1574800"/>
                </a:lnTo>
                <a:lnTo>
                  <a:pt x="5135676" y="1574800"/>
                </a:lnTo>
                <a:lnTo>
                  <a:pt x="5141823" y="1562100"/>
                </a:lnTo>
                <a:lnTo>
                  <a:pt x="5171414" y="1562100"/>
                </a:lnTo>
                <a:lnTo>
                  <a:pt x="5165407" y="1574800"/>
                </a:lnTo>
                <a:lnTo>
                  <a:pt x="5158943" y="1587500"/>
                </a:lnTo>
                <a:lnTo>
                  <a:pt x="5152034" y="1600200"/>
                </a:lnTo>
                <a:close/>
              </a:path>
              <a:path w="6009005" h="2108200">
                <a:moveTo>
                  <a:pt x="267919" y="1587500"/>
                </a:moveTo>
                <a:lnTo>
                  <a:pt x="227139" y="1587500"/>
                </a:lnTo>
                <a:lnTo>
                  <a:pt x="219430" y="1574800"/>
                </a:lnTo>
                <a:lnTo>
                  <a:pt x="259651" y="1574800"/>
                </a:lnTo>
                <a:lnTo>
                  <a:pt x="267919" y="1587500"/>
                </a:lnTo>
                <a:close/>
              </a:path>
              <a:path w="6009005" h="2108200">
                <a:moveTo>
                  <a:pt x="276186" y="1587500"/>
                </a:moveTo>
                <a:lnTo>
                  <a:pt x="267919" y="1587500"/>
                </a:lnTo>
                <a:lnTo>
                  <a:pt x="267639" y="1574800"/>
                </a:lnTo>
                <a:lnTo>
                  <a:pt x="276186" y="1587500"/>
                </a:lnTo>
                <a:close/>
              </a:path>
              <a:path w="6009005" h="2108200">
                <a:moveTo>
                  <a:pt x="293535" y="1600200"/>
                </a:moveTo>
                <a:lnTo>
                  <a:pt x="243395" y="1600200"/>
                </a:lnTo>
                <a:lnTo>
                  <a:pt x="235127" y="1587500"/>
                </a:lnTo>
                <a:lnTo>
                  <a:pt x="284454" y="1587500"/>
                </a:lnTo>
                <a:lnTo>
                  <a:pt x="293535" y="1600200"/>
                </a:lnTo>
                <a:close/>
              </a:path>
              <a:path w="6009005" h="2108200">
                <a:moveTo>
                  <a:pt x="311962" y="1612900"/>
                </a:moveTo>
                <a:lnTo>
                  <a:pt x="260756" y="1612900"/>
                </a:lnTo>
                <a:lnTo>
                  <a:pt x="251942" y="1600200"/>
                </a:lnTo>
                <a:lnTo>
                  <a:pt x="302361" y="1600200"/>
                </a:lnTo>
                <a:lnTo>
                  <a:pt x="311962" y="1612900"/>
                </a:lnTo>
                <a:close/>
              </a:path>
              <a:path w="6009005" h="2108200">
                <a:moveTo>
                  <a:pt x="5128755" y="1625600"/>
                </a:moveTo>
                <a:lnTo>
                  <a:pt x="5082984" y="1625600"/>
                </a:lnTo>
                <a:lnTo>
                  <a:pt x="5092052" y="1612900"/>
                </a:lnTo>
                <a:lnTo>
                  <a:pt x="5100104" y="1612900"/>
                </a:lnTo>
                <a:lnTo>
                  <a:pt x="5108371" y="1600200"/>
                </a:lnTo>
                <a:lnTo>
                  <a:pt x="5144693" y="1600200"/>
                </a:lnTo>
                <a:lnTo>
                  <a:pt x="5136934" y="1612900"/>
                </a:lnTo>
                <a:lnTo>
                  <a:pt x="5128755" y="1625600"/>
                </a:lnTo>
                <a:close/>
              </a:path>
              <a:path w="6009005" h="2108200">
                <a:moveTo>
                  <a:pt x="341541" y="1625600"/>
                </a:moveTo>
                <a:lnTo>
                  <a:pt x="279184" y="1625600"/>
                </a:lnTo>
                <a:lnTo>
                  <a:pt x="269836" y="1612900"/>
                </a:lnTo>
                <a:lnTo>
                  <a:pt x="331190" y="1612900"/>
                </a:lnTo>
                <a:lnTo>
                  <a:pt x="341541" y="1625600"/>
                </a:lnTo>
                <a:close/>
              </a:path>
              <a:path w="6009005" h="2108200">
                <a:moveTo>
                  <a:pt x="373316" y="1638300"/>
                </a:moveTo>
                <a:lnTo>
                  <a:pt x="298640" y="1638300"/>
                </a:lnTo>
                <a:lnTo>
                  <a:pt x="288785" y="1625600"/>
                </a:lnTo>
                <a:lnTo>
                  <a:pt x="362267" y="1625600"/>
                </a:lnTo>
                <a:lnTo>
                  <a:pt x="373316" y="1638300"/>
                </a:lnTo>
                <a:close/>
              </a:path>
              <a:path w="6009005" h="2108200">
                <a:moveTo>
                  <a:pt x="5101793" y="1651000"/>
                </a:moveTo>
                <a:lnTo>
                  <a:pt x="5054320" y="1651000"/>
                </a:lnTo>
                <a:lnTo>
                  <a:pt x="5064556" y="1638300"/>
                </a:lnTo>
                <a:lnTo>
                  <a:pt x="5073815" y="1638300"/>
                </a:lnTo>
                <a:lnTo>
                  <a:pt x="5083289" y="1625600"/>
                </a:lnTo>
                <a:lnTo>
                  <a:pt x="5120170" y="1625600"/>
                </a:lnTo>
                <a:lnTo>
                  <a:pt x="5111178" y="1638300"/>
                </a:lnTo>
                <a:lnTo>
                  <a:pt x="5101793" y="1651000"/>
                </a:lnTo>
                <a:close/>
              </a:path>
              <a:path w="6009005" h="2108200">
                <a:moveTo>
                  <a:pt x="407149" y="1651000"/>
                </a:moveTo>
                <a:lnTo>
                  <a:pt x="329666" y="1651000"/>
                </a:lnTo>
                <a:lnTo>
                  <a:pt x="319087" y="1638300"/>
                </a:lnTo>
                <a:lnTo>
                  <a:pt x="395439" y="1638300"/>
                </a:lnTo>
                <a:lnTo>
                  <a:pt x="407149" y="1651000"/>
                </a:lnTo>
                <a:close/>
              </a:path>
              <a:path w="6009005" h="2108200">
                <a:moveTo>
                  <a:pt x="442912" y="1663700"/>
                </a:moveTo>
                <a:lnTo>
                  <a:pt x="362800" y="1663700"/>
                </a:lnTo>
                <a:lnTo>
                  <a:pt x="351536" y="1651000"/>
                </a:lnTo>
                <a:lnTo>
                  <a:pt x="430580" y="1651000"/>
                </a:lnTo>
                <a:lnTo>
                  <a:pt x="442912" y="1663700"/>
                </a:lnTo>
                <a:close/>
              </a:path>
              <a:path w="6009005" h="2108200">
                <a:moveTo>
                  <a:pt x="5071338" y="1676400"/>
                </a:moveTo>
                <a:lnTo>
                  <a:pt x="5022227" y="1676400"/>
                </a:lnTo>
                <a:lnTo>
                  <a:pt x="5033568" y="1663700"/>
                </a:lnTo>
                <a:lnTo>
                  <a:pt x="5033289" y="1663700"/>
                </a:lnTo>
                <a:lnTo>
                  <a:pt x="5044274" y="1651000"/>
                </a:lnTo>
                <a:lnTo>
                  <a:pt x="5092026" y="1651000"/>
                </a:lnTo>
                <a:lnTo>
                  <a:pt x="5081866" y="1663700"/>
                </a:lnTo>
                <a:lnTo>
                  <a:pt x="5071338" y="1676400"/>
                </a:lnTo>
                <a:close/>
              </a:path>
              <a:path w="6009005" h="2108200">
                <a:moveTo>
                  <a:pt x="493356" y="1676400"/>
                </a:moveTo>
                <a:lnTo>
                  <a:pt x="397929" y="1676400"/>
                </a:lnTo>
                <a:lnTo>
                  <a:pt x="386003" y="1663700"/>
                </a:lnTo>
                <a:lnTo>
                  <a:pt x="480275" y="1663700"/>
                </a:lnTo>
                <a:lnTo>
                  <a:pt x="493356" y="1676400"/>
                </a:lnTo>
                <a:close/>
              </a:path>
              <a:path w="6009005" h="2108200">
                <a:moveTo>
                  <a:pt x="560438" y="1689100"/>
                </a:moveTo>
                <a:lnTo>
                  <a:pt x="434911" y="1689100"/>
                </a:lnTo>
                <a:lnTo>
                  <a:pt x="422376" y="1676400"/>
                </a:lnTo>
                <a:lnTo>
                  <a:pt x="546506" y="1676400"/>
                </a:lnTo>
                <a:lnTo>
                  <a:pt x="560438" y="1689100"/>
                </a:lnTo>
                <a:close/>
              </a:path>
              <a:path w="6009005" h="2108200">
                <a:moveTo>
                  <a:pt x="5049177" y="1689100"/>
                </a:moveTo>
                <a:lnTo>
                  <a:pt x="4998999" y="1689100"/>
                </a:lnTo>
                <a:lnTo>
                  <a:pt x="5011051" y="1676400"/>
                </a:lnTo>
                <a:lnTo>
                  <a:pt x="5060442" y="1676400"/>
                </a:lnTo>
                <a:lnTo>
                  <a:pt x="5049177" y="1689100"/>
                </a:lnTo>
                <a:close/>
              </a:path>
              <a:path w="6009005" h="2108200">
                <a:moveTo>
                  <a:pt x="660730" y="1701800"/>
                </a:moveTo>
                <a:lnTo>
                  <a:pt x="473633" y="1701800"/>
                </a:lnTo>
                <a:lnTo>
                  <a:pt x="460540" y="1689100"/>
                </a:lnTo>
                <a:lnTo>
                  <a:pt x="645833" y="1689100"/>
                </a:lnTo>
                <a:lnTo>
                  <a:pt x="660730" y="1701800"/>
                </a:lnTo>
                <a:close/>
              </a:path>
              <a:path w="6009005" h="2108200">
                <a:moveTo>
                  <a:pt x="5013286" y="1714500"/>
                </a:moveTo>
                <a:lnTo>
                  <a:pt x="4948415" y="1714500"/>
                </a:lnTo>
                <a:lnTo>
                  <a:pt x="4961801" y="1701800"/>
                </a:lnTo>
                <a:lnTo>
                  <a:pt x="4974386" y="1701800"/>
                </a:lnTo>
                <a:lnTo>
                  <a:pt x="4987112" y="1689100"/>
                </a:lnTo>
                <a:lnTo>
                  <a:pt x="5037569" y="1689100"/>
                </a:lnTo>
                <a:lnTo>
                  <a:pt x="5025593" y="1701800"/>
                </a:lnTo>
                <a:lnTo>
                  <a:pt x="5013286" y="1714500"/>
                </a:lnTo>
                <a:close/>
              </a:path>
              <a:path w="6009005" h="2108200">
                <a:moveTo>
                  <a:pt x="848461" y="1714500"/>
                </a:moveTo>
                <a:lnTo>
                  <a:pt x="541718" y="1714500"/>
                </a:lnTo>
                <a:lnTo>
                  <a:pt x="527773" y="1701800"/>
                </a:lnTo>
                <a:lnTo>
                  <a:pt x="839482" y="1701800"/>
                </a:lnTo>
                <a:lnTo>
                  <a:pt x="848461" y="1714500"/>
                </a:lnTo>
                <a:close/>
              </a:path>
              <a:path w="6009005" h="2108200">
                <a:moveTo>
                  <a:pt x="857478" y="1727200"/>
                </a:moveTo>
                <a:lnTo>
                  <a:pt x="628548" y="1727200"/>
                </a:lnTo>
                <a:lnTo>
                  <a:pt x="613727" y="1714500"/>
                </a:lnTo>
                <a:lnTo>
                  <a:pt x="848258" y="1714500"/>
                </a:lnTo>
                <a:lnTo>
                  <a:pt x="857478" y="1727200"/>
                </a:lnTo>
                <a:close/>
              </a:path>
              <a:path w="6009005" h="2108200">
                <a:moveTo>
                  <a:pt x="4987645" y="1727200"/>
                </a:moveTo>
                <a:lnTo>
                  <a:pt x="4921148" y="1727200"/>
                </a:lnTo>
                <a:lnTo>
                  <a:pt x="4935169" y="1714500"/>
                </a:lnTo>
                <a:lnTo>
                  <a:pt x="5000625" y="1714500"/>
                </a:lnTo>
                <a:lnTo>
                  <a:pt x="4987645" y="1727200"/>
                </a:lnTo>
                <a:close/>
              </a:path>
              <a:path w="6009005" h="2108200">
                <a:moveTo>
                  <a:pt x="876198" y="1739900"/>
                </a:moveTo>
                <a:lnTo>
                  <a:pt x="830922" y="1739900"/>
                </a:lnTo>
                <a:lnTo>
                  <a:pt x="821740" y="1727200"/>
                </a:lnTo>
                <a:lnTo>
                  <a:pt x="866533" y="1727200"/>
                </a:lnTo>
                <a:lnTo>
                  <a:pt x="876198" y="1739900"/>
                </a:lnTo>
                <a:close/>
              </a:path>
              <a:path w="6009005" h="2108200">
                <a:moveTo>
                  <a:pt x="4960708" y="1739900"/>
                </a:moveTo>
                <a:lnTo>
                  <a:pt x="4892636" y="1739900"/>
                </a:lnTo>
                <a:lnTo>
                  <a:pt x="4907267" y="1727200"/>
                </a:lnTo>
                <a:lnTo>
                  <a:pt x="4974335" y="1727200"/>
                </a:lnTo>
                <a:lnTo>
                  <a:pt x="4960708" y="1739900"/>
                </a:lnTo>
                <a:close/>
              </a:path>
              <a:path w="6009005" h="2108200">
                <a:moveTo>
                  <a:pt x="895832" y="1752600"/>
                </a:moveTo>
                <a:lnTo>
                  <a:pt x="849972" y="1752600"/>
                </a:lnTo>
                <a:lnTo>
                  <a:pt x="840333" y="1739900"/>
                </a:lnTo>
                <a:lnTo>
                  <a:pt x="885710" y="1739900"/>
                </a:lnTo>
                <a:lnTo>
                  <a:pt x="895832" y="1752600"/>
                </a:lnTo>
                <a:close/>
              </a:path>
              <a:path w="6009005" h="2108200">
                <a:moveTo>
                  <a:pt x="4932502" y="1752600"/>
                </a:moveTo>
                <a:lnTo>
                  <a:pt x="4847640" y="1752600"/>
                </a:lnTo>
                <a:lnTo>
                  <a:pt x="4863134" y="1739900"/>
                </a:lnTo>
                <a:lnTo>
                  <a:pt x="4946764" y="1739900"/>
                </a:lnTo>
                <a:lnTo>
                  <a:pt x="4932502" y="1752600"/>
                </a:lnTo>
                <a:close/>
              </a:path>
              <a:path w="6009005" h="2108200">
                <a:moveTo>
                  <a:pt x="916343" y="1765300"/>
                </a:moveTo>
                <a:lnTo>
                  <a:pt x="869911" y="1765300"/>
                </a:lnTo>
                <a:lnTo>
                  <a:pt x="859828" y="1752600"/>
                </a:lnTo>
                <a:lnTo>
                  <a:pt x="905802" y="1752600"/>
                </a:lnTo>
                <a:lnTo>
                  <a:pt x="916343" y="1765300"/>
                </a:lnTo>
                <a:close/>
              </a:path>
              <a:path w="6009005" h="2108200">
                <a:moveTo>
                  <a:pt x="4903101" y="1765300"/>
                </a:moveTo>
                <a:lnTo>
                  <a:pt x="4816233" y="1765300"/>
                </a:lnTo>
                <a:lnTo>
                  <a:pt x="4832273" y="1752600"/>
                </a:lnTo>
                <a:lnTo>
                  <a:pt x="4917948" y="1752600"/>
                </a:lnTo>
                <a:lnTo>
                  <a:pt x="4903101" y="1765300"/>
                </a:lnTo>
                <a:close/>
              </a:path>
              <a:path w="6009005" h="2108200">
                <a:moveTo>
                  <a:pt x="959967" y="1790700"/>
                </a:moveTo>
                <a:lnTo>
                  <a:pt x="901458" y="1790700"/>
                </a:lnTo>
                <a:lnTo>
                  <a:pt x="890727" y="1778000"/>
                </a:lnTo>
                <a:lnTo>
                  <a:pt x="880211" y="1765300"/>
                </a:lnTo>
                <a:lnTo>
                  <a:pt x="926757" y="1765300"/>
                </a:lnTo>
                <a:lnTo>
                  <a:pt x="937729" y="1778000"/>
                </a:lnTo>
                <a:lnTo>
                  <a:pt x="948575" y="1778000"/>
                </a:lnTo>
                <a:lnTo>
                  <a:pt x="959967" y="1790700"/>
                </a:lnTo>
                <a:close/>
              </a:path>
              <a:path w="6009005" h="2108200">
                <a:moveTo>
                  <a:pt x="4018368" y="1778000"/>
                </a:moveTo>
                <a:lnTo>
                  <a:pt x="3950093" y="1778000"/>
                </a:lnTo>
                <a:lnTo>
                  <a:pt x="3961485" y="1765300"/>
                </a:lnTo>
                <a:lnTo>
                  <a:pt x="3994569" y="1765300"/>
                </a:lnTo>
                <a:lnTo>
                  <a:pt x="4018368" y="1778000"/>
                </a:lnTo>
                <a:close/>
              </a:path>
              <a:path w="6009005" h="2108200">
                <a:moveTo>
                  <a:pt x="4872532" y="1778000"/>
                </a:moveTo>
                <a:lnTo>
                  <a:pt x="4767135" y="1778000"/>
                </a:lnTo>
                <a:lnTo>
                  <a:pt x="4783950" y="1765300"/>
                </a:lnTo>
                <a:lnTo>
                  <a:pt x="4887963" y="1765300"/>
                </a:lnTo>
                <a:lnTo>
                  <a:pt x="4872532" y="1778000"/>
                </a:lnTo>
                <a:close/>
              </a:path>
              <a:path w="6009005" h="2108200">
                <a:moveTo>
                  <a:pt x="3963720" y="1790700"/>
                </a:moveTo>
                <a:lnTo>
                  <a:pt x="3944378" y="1790700"/>
                </a:lnTo>
                <a:lnTo>
                  <a:pt x="3950347" y="1778000"/>
                </a:lnTo>
                <a:lnTo>
                  <a:pt x="3979570" y="1778000"/>
                </a:lnTo>
                <a:lnTo>
                  <a:pt x="3963720" y="1790700"/>
                </a:lnTo>
                <a:close/>
              </a:path>
              <a:path w="6009005" h="2108200">
                <a:moveTo>
                  <a:pt x="3961015" y="1816100"/>
                </a:moveTo>
                <a:lnTo>
                  <a:pt x="3918165" y="1816100"/>
                </a:lnTo>
                <a:lnTo>
                  <a:pt x="3925481" y="1803400"/>
                </a:lnTo>
                <a:lnTo>
                  <a:pt x="3931945" y="1803400"/>
                </a:lnTo>
                <a:lnTo>
                  <a:pt x="3938600" y="1790700"/>
                </a:lnTo>
                <a:lnTo>
                  <a:pt x="3963720" y="1790700"/>
                </a:lnTo>
                <a:lnTo>
                  <a:pt x="3979570" y="1778000"/>
                </a:lnTo>
                <a:lnTo>
                  <a:pt x="3973817" y="1790700"/>
                </a:lnTo>
                <a:lnTo>
                  <a:pt x="3967594" y="1803400"/>
                </a:lnTo>
                <a:lnTo>
                  <a:pt x="3961015" y="1816100"/>
                </a:lnTo>
                <a:close/>
              </a:path>
              <a:path w="6009005" h="2108200">
                <a:moveTo>
                  <a:pt x="4066870" y="1790700"/>
                </a:moveTo>
                <a:lnTo>
                  <a:pt x="3973817" y="1790700"/>
                </a:lnTo>
                <a:lnTo>
                  <a:pt x="3979570" y="1778000"/>
                </a:lnTo>
                <a:lnTo>
                  <a:pt x="4042105" y="1778000"/>
                </a:lnTo>
                <a:lnTo>
                  <a:pt x="4066870" y="1790700"/>
                </a:lnTo>
                <a:close/>
              </a:path>
              <a:path w="6009005" h="2108200">
                <a:moveTo>
                  <a:pt x="4824603" y="1790700"/>
                </a:moveTo>
                <a:lnTo>
                  <a:pt x="4715814" y="1790700"/>
                </a:lnTo>
                <a:lnTo>
                  <a:pt x="4733353" y="1778000"/>
                </a:lnTo>
                <a:lnTo>
                  <a:pt x="4840846" y="1778000"/>
                </a:lnTo>
                <a:lnTo>
                  <a:pt x="4824603" y="1790700"/>
                </a:lnTo>
                <a:close/>
              </a:path>
              <a:path w="6009005" h="2108200">
                <a:moveTo>
                  <a:pt x="994854" y="1803400"/>
                </a:moveTo>
                <a:lnTo>
                  <a:pt x="923556" y="1803400"/>
                </a:lnTo>
                <a:lnTo>
                  <a:pt x="912406" y="1790700"/>
                </a:lnTo>
                <a:lnTo>
                  <a:pt x="982852" y="1790700"/>
                </a:lnTo>
                <a:lnTo>
                  <a:pt x="994854" y="1803400"/>
                </a:lnTo>
                <a:close/>
              </a:path>
              <a:path w="6009005" h="2108200">
                <a:moveTo>
                  <a:pt x="4143006" y="1803400"/>
                </a:moveTo>
                <a:lnTo>
                  <a:pt x="4011206" y="1803400"/>
                </a:lnTo>
                <a:lnTo>
                  <a:pt x="3987139" y="1790700"/>
                </a:lnTo>
                <a:lnTo>
                  <a:pt x="4116946" y="1790700"/>
                </a:lnTo>
                <a:lnTo>
                  <a:pt x="4143006" y="1803400"/>
                </a:lnTo>
                <a:close/>
              </a:path>
              <a:path w="6009005" h="2108200">
                <a:moveTo>
                  <a:pt x="4791341" y="1803400"/>
                </a:moveTo>
                <a:lnTo>
                  <a:pt x="4644212" y="1803400"/>
                </a:lnTo>
                <a:lnTo>
                  <a:pt x="4662614" y="1790700"/>
                </a:lnTo>
                <a:lnTo>
                  <a:pt x="4808093" y="1790700"/>
                </a:lnTo>
                <a:lnTo>
                  <a:pt x="4791341" y="1803400"/>
                </a:lnTo>
                <a:close/>
              </a:path>
              <a:path w="6009005" h="2108200">
                <a:moveTo>
                  <a:pt x="1019098" y="1816100"/>
                </a:moveTo>
                <a:lnTo>
                  <a:pt x="946480" y="1816100"/>
                </a:lnTo>
                <a:lnTo>
                  <a:pt x="934910" y="1803400"/>
                </a:lnTo>
                <a:lnTo>
                  <a:pt x="1006716" y="1803400"/>
                </a:lnTo>
                <a:lnTo>
                  <a:pt x="1019098" y="1816100"/>
                </a:lnTo>
                <a:close/>
              </a:path>
              <a:path w="6009005" h="2108200">
                <a:moveTo>
                  <a:pt x="4222800" y="1816100"/>
                </a:moveTo>
                <a:lnTo>
                  <a:pt x="4060774" y="1816100"/>
                </a:lnTo>
                <a:lnTo>
                  <a:pt x="4035755" y="1803400"/>
                </a:lnTo>
                <a:lnTo>
                  <a:pt x="4195584" y="1803400"/>
                </a:lnTo>
                <a:lnTo>
                  <a:pt x="4222800" y="1816100"/>
                </a:lnTo>
                <a:close/>
              </a:path>
              <a:path w="6009005" h="2108200">
                <a:moveTo>
                  <a:pt x="4739589" y="1816100"/>
                </a:moveTo>
                <a:lnTo>
                  <a:pt x="4569358" y="1816100"/>
                </a:lnTo>
                <a:lnTo>
                  <a:pt x="4588535" y="1803400"/>
                </a:lnTo>
                <a:lnTo>
                  <a:pt x="4757077" y="1803400"/>
                </a:lnTo>
                <a:lnTo>
                  <a:pt x="4739589" y="1816100"/>
                </a:lnTo>
                <a:close/>
              </a:path>
              <a:path w="6009005" h="2108200">
                <a:moveTo>
                  <a:pt x="1044130" y="1828800"/>
                </a:moveTo>
                <a:lnTo>
                  <a:pt x="970191" y="1828800"/>
                </a:lnTo>
                <a:lnTo>
                  <a:pt x="958240" y="1816100"/>
                </a:lnTo>
                <a:lnTo>
                  <a:pt x="1031366" y="1816100"/>
                </a:lnTo>
                <a:lnTo>
                  <a:pt x="1044130" y="1828800"/>
                </a:lnTo>
                <a:close/>
              </a:path>
              <a:path w="6009005" h="2108200">
                <a:moveTo>
                  <a:pt x="3939273" y="1841500"/>
                </a:moveTo>
                <a:lnTo>
                  <a:pt x="3895051" y="1841500"/>
                </a:lnTo>
                <a:lnTo>
                  <a:pt x="3903332" y="1828800"/>
                </a:lnTo>
                <a:lnTo>
                  <a:pt x="3910787" y="1828800"/>
                </a:lnTo>
                <a:lnTo>
                  <a:pt x="3918432" y="1816100"/>
                </a:lnTo>
                <a:lnTo>
                  <a:pt x="3954106" y="1816100"/>
                </a:lnTo>
                <a:lnTo>
                  <a:pt x="3946855" y="1828800"/>
                </a:lnTo>
                <a:lnTo>
                  <a:pt x="3939273" y="1841500"/>
                </a:lnTo>
                <a:close/>
              </a:path>
              <a:path w="6009005" h="2108200">
                <a:moveTo>
                  <a:pt x="4667389" y="1828800"/>
                </a:moveTo>
                <a:lnTo>
                  <a:pt x="4112145" y="1828800"/>
                </a:lnTo>
                <a:lnTo>
                  <a:pt x="4086250" y="1816100"/>
                </a:lnTo>
                <a:lnTo>
                  <a:pt x="4685766" y="1816100"/>
                </a:lnTo>
                <a:lnTo>
                  <a:pt x="4667389" y="1828800"/>
                </a:lnTo>
                <a:close/>
              </a:path>
              <a:path w="6009005" h="2108200">
                <a:moveTo>
                  <a:pt x="1069911" y="1841500"/>
                </a:moveTo>
                <a:lnTo>
                  <a:pt x="1007249" y="1841500"/>
                </a:lnTo>
                <a:lnTo>
                  <a:pt x="994702" y="1828800"/>
                </a:lnTo>
                <a:lnTo>
                  <a:pt x="1056779" y="1828800"/>
                </a:lnTo>
                <a:lnTo>
                  <a:pt x="1069911" y="1841500"/>
                </a:lnTo>
                <a:close/>
              </a:path>
              <a:path w="6009005" h="2108200">
                <a:moveTo>
                  <a:pt x="4591888" y="1841500"/>
                </a:moveTo>
                <a:lnTo>
                  <a:pt x="4192295" y="1841500"/>
                </a:lnTo>
                <a:lnTo>
                  <a:pt x="4165193" y="1828800"/>
                </a:lnTo>
                <a:lnTo>
                  <a:pt x="4611052" y="1828800"/>
                </a:lnTo>
                <a:lnTo>
                  <a:pt x="4591888" y="1841500"/>
                </a:lnTo>
                <a:close/>
              </a:path>
              <a:path w="6009005" h="2108200">
                <a:moveTo>
                  <a:pt x="1109941" y="1854200"/>
                </a:moveTo>
                <a:lnTo>
                  <a:pt x="1032890" y="1854200"/>
                </a:lnTo>
                <a:lnTo>
                  <a:pt x="1019975" y="1841500"/>
                </a:lnTo>
                <a:lnTo>
                  <a:pt x="1096276" y="1841500"/>
                </a:lnTo>
                <a:lnTo>
                  <a:pt x="1109941" y="1854200"/>
                </a:lnTo>
                <a:close/>
              </a:path>
              <a:path w="6009005" h="2108200">
                <a:moveTo>
                  <a:pt x="3923144" y="1854200"/>
                </a:moveTo>
                <a:lnTo>
                  <a:pt x="3878033" y="1854200"/>
                </a:lnTo>
                <a:lnTo>
                  <a:pt x="3886949" y="1841500"/>
                </a:lnTo>
                <a:lnTo>
                  <a:pt x="3931373" y="1841500"/>
                </a:lnTo>
                <a:lnTo>
                  <a:pt x="3923144" y="1854200"/>
                </a:lnTo>
                <a:close/>
              </a:path>
              <a:path w="6009005" h="2108200">
                <a:moveTo>
                  <a:pt x="4391240" y="1854200"/>
                </a:moveTo>
                <a:lnTo>
                  <a:pt x="4376559" y="1841500"/>
                </a:lnTo>
                <a:lnTo>
                  <a:pt x="4411941" y="1841500"/>
                </a:lnTo>
                <a:lnTo>
                  <a:pt x="4391240" y="1854200"/>
                </a:lnTo>
                <a:close/>
              </a:path>
              <a:path w="6009005" h="2108200">
                <a:moveTo>
                  <a:pt x="1151547" y="1866900"/>
                </a:moveTo>
                <a:lnTo>
                  <a:pt x="1059281" y="1866900"/>
                </a:lnTo>
                <a:lnTo>
                  <a:pt x="1045997" y="1854200"/>
                </a:lnTo>
                <a:lnTo>
                  <a:pt x="1137373" y="1854200"/>
                </a:lnTo>
                <a:lnTo>
                  <a:pt x="1151547" y="1866900"/>
                </a:lnTo>
                <a:close/>
              </a:path>
              <a:path w="6009005" h="2108200">
                <a:moveTo>
                  <a:pt x="3896575" y="1879600"/>
                </a:moveTo>
                <a:lnTo>
                  <a:pt x="3850195" y="1879600"/>
                </a:lnTo>
                <a:lnTo>
                  <a:pt x="3860025" y="1866900"/>
                </a:lnTo>
                <a:lnTo>
                  <a:pt x="3869067" y="1866900"/>
                </a:lnTo>
                <a:lnTo>
                  <a:pt x="3878287" y="1854200"/>
                </a:lnTo>
                <a:lnTo>
                  <a:pt x="3914597" y="1854200"/>
                </a:lnTo>
                <a:lnTo>
                  <a:pt x="3905745" y="1866900"/>
                </a:lnTo>
                <a:lnTo>
                  <a:pt x="3896575" y="1879600"/>
                </a:lnTo>
                <a:close/>
              </a:path>
              <a:path w="6009005" h="2108200">
                <a:moveTo>
                  <a:pt x="1180122" y="1879600"/>
                </a:moveTo>
                <a:lnTo>
                  <a:pt x="1100188" y="1879600"/>
                </a:lnTo>
                <a:lnTo>
                  <a:pt x="1086383" y="1866900"/>
                </a:lnTo>
                <a:lnTo>
                  <a:pt x="1165618" y="1866900"/>
                </a:lnTo>
                <a:lnTo>
                  <a:pt x="1180122" y="1879600"/>
                </a:lnTo>
                <a:close/>
              </a:path>
              <a:path w="6009005" h="2108200">
                <a:moveTo>
                  <a:pt x="1224203" y="1892300"/>
                </a:moveTo>
                <a:lnTo>
                  <a:pt x="1128331" y="1892300"/>
                </a:lnTo>
                <a:lnTo>
                  <a:pt x="1114171" y="1879600"/>
                </a:lnTo>
                <a:lnTo>
                  <a:pt x="1209217" y="1879600"/>
                </a:lnTo>
                <a:lnTo>
                  <a:pt x="1224203" y="1892300"/>
                </a:lnTo>
                <a:close/>
              </a:path>
              <a:path w="6009005" h="2108200">
                <a:moveTo>
                  <a:pt x="2322156" y="1892300"/>
                </a:moveTo>
                <a:lnTo>
                  <a:pt x="2263838" y="1892300"/>
                </a:lnTo>
                <a:lnTo>
                  <a:pt x="2279129" y="1879600"/>
                </a:lnTo>
                <a:lnTo>
                  <a:pt x="2300592" y="1879600"/>
                </a:lnTo>
                <a:lnTo>
                  <a:pt x="2322156" y="1892300"/>
                </a:lnTo>
                <a:close/>
              </a:path>
              <a:path w="6009005" h="2108200">
                <a:moveTo>
                  <a:pt x="3867277" y="1905000"/>
                </a:moveTo>
                <a:lnTo>
                  <a:pt x="3808907" y="1905000"/>
                </a:lnTo>
                <a:lnTo>
                  <a:pt x="3819893" y="1892300"/>
                </a:lnTo>
                <a:lnTo>
                  <a:pt x="3830129" y="1892300"/>
                </a:lnTo>
                <a:lnTo>
                  <a:pt x="3840543" y="1879600"/>
                </a:lnTo>
                <a:lnTo>
                  <a:pt x="3887101" y="1879600"/>
                </a:lnTo>
                <a:lnTo>
                  <a:pt x="3877335" y="1892300"/>
                </a:lnTo>
                <a:lnTo>
                  <a:pt x="3867277" y="1905000"/>
                </a:lnTo>
                <a:close/>
              </a:path>
              <a:path w="6009005" h="2108200">
                <a:moveTo>
                  <a:pt x="1285113" y="1905000"/>
                </a:moveTo>
                <a:lnTo>
                  <a:pt x="1171778" y="1905000"/>
                </a:lnTo>
                <a:lnTo>
                  <a:pt x="1157135" y="1892300"/>
                </a:lnTo>
                <a:lnTo>
                  <a:pt x="1269530" y="1892300"/>
                </a:lnTo>
                <a:lnTo>
                  <a:pt x="1285113" y="1905000"/>
                </a:lnTo>
                <a:close/>
              </a:path>
              <a:path w="6009005" h="2108200">
                <a:moveTo>
                  <a:pt x="2338514" y="1905000"/>
                </a:moveTo>
                <a:lnTo>
                  <a:pt x="2217407" y="1905000"/>
                </a:lnTo>
                <a:lnTo>
                  <a:pt x="2233167" y="1892300"/>
                </a:lnTo>
                <a:lnTo>
                  <a:pt x="2321801" y="1892300"/>
                </a:lnTo>
                <a:lnTo>
                  <a:pt x="2338514" y="1905000"/>
                </a:lnTo>
                <a:close/>
              </a:path>
              <a:path w="6009005" h="2108200">
                <a:moveTo>
                  <a:pt x="1332318" y="1917700"/>
                </a:moveTo>
                <a:lnTo>
                  <a:pt x="1216647" y="1917700"/>
                </a:lnTo>
                <a:lnTo>
                  <a:pt x="1201534" y="1905000"/>
                </a:lnTo>
                <a:lnTo>
                  <a:pt x="1316316" y="1905000"/>
                </a:lnTo>
                <a:lnTo>
                  <a:pt x="1332318" y="1917700"/>
                </a:lnTo>
                <a:close/>
              </a:path>
              <a:path w="6009005" h="2108200">
                <a:moveTo>
                  <a:pt x="2286673" y="1917700"/>
                </a:moveTo>
                <a:lnTo>
                  <a:pt x="2153424" y="1917700"/>
                </a:lnTo>
                <a:lnTo>
                  <a:pt x="2169756" y="1905000"/>
                </a:lnTo>
                <a:lnTo>
                  <a:pt x="2289924" y="1905000"/>
                </a:lnTo>
                <a:lnTo>
                  <a:pt x="2296094" y="1909835"/>
                </a:lnTo>
                <a:lnTo>
                  <a:pt x="2286673" y="1917700"/>
                </a:lnTo>
                <a:close/>
              </a:path>
              <a:path w="6009005" h="2108200">
                <a:moveTo>
                  <a:pt x="2296094" y="1909835"/>
                </a:moveTo>
                <a:lnTo>
                  <a:pt x="2289924" y="1905000"/>
                </a:lnTo>
                <a:lnTo>
                  <a:pt x="2301887" y="1905000"/>
                </a:lnTo>
                <a:lnTo>
                  <a:pt x="2296094" y="1909835"/>
                </a:lnTo>
                <a:close/>
              </a:path>
              <a:path w="6009005" h="2108200">
                <a:moveTo>
                  <a:pt x="2410536" y="1943100"/>
                </a:moveTo>
                <a:lnTo>
                  <a:pt x="2340902" y="1943100"/>
                </a:lnTo>
                <a:lnTo>
                  <a:pt x="2323198" y="1930400"/>
                </a:lnTo>
                <a:lnTo>
                  <a:pt x="2306129" y="1917700"/>
                </a:lnTo>
                <a:lnTo>
                  <a:pt x="2296094" y="1909835"/>
                </a:lnTo>
                <a:lnTo>
                  <a:pt x="2301887" y="1905000"/>
                </a:lnTo>
                <a:lnTo>
                  <a:pt x="2338184" y="1905000"/>
                </a:lnTo>
                <a:lnTo>
                  <a:pt x="2355557" y="1917700"/>
                </a:lnTo>
                <a:lnTo>
                  <a:pt x="2355227" y="1917700"/>
                </a:lnTo>
                <a:lnTo>
                  <a:pt x="2373249" y="1930400"/>
                </a:lnTo>
                <a:lnTo>
                  <a:pt x="2391270" y="1930400"/>
                </a:lnTo>
                <a:lnTo>
                  <a:pt x="2410536" y="1943100"/>
                </a:lnTo>
                <a:close/>
              </a:path>
              <a:path w="6009005" h="2108200">
                <a:moveTo>
                  <a:pt x="3846271" y="1917700"/>
                </a:moveTo>
                <a:lnTo>
                  <a:pt x="3786543" y="1917700"/>
                </a:lnTo>
                <a:lnTo>
                  <a:pt x="3798074" y="1905000"/>
                </a:lnTo>
                <a:lnTo>
                  <a:pt x="3856913" y="1905000"/>
                </a:lnTo>
                <a:lnTo>
                  <a:pt x="3846271" y="1917700"/>
                </a:lnTo>
                <a:close/>
              </a:path>
              <a:path w="6009005" h="2108200">
                <a:moveTo>
                  <a:pt x="1397139" y="1930400"/>
                </a:moveTo>
                <a:lnTo>
                  <a:pt x="1262900" y="1930400"/>
                </a:lnTo>
                <a:lnTo>
                  <a:pt x="1247330" y="1917700"/>
                </a:lnTo>
                <a:lnTo>
                  <a:pt x="1380616" y="1917700"/>
                </a:lnTo>
                <a:lnTo>
                  <a:pt x="1397139" y="1930400"/>
                </a:lnTo>
                <a:close/>
              </a:path>
              <a:path w="6009005" h="2108200">
                <a:moveTo>
                  <a:pt x="2239911" y="1930400"/>
                </a:moveTo>
                <a:lnTo>
                  <a:pt x="2087232" y="1930400"/>
                </a:lnTo>
                <a:lnTo>
                  <a:pt x="2104097" y="1917700"/>
                </a:lnTo>
                <a:lnTo>
                  <a:pt x="2255659" y="1917700"/>
                </a:lnTo>
                <a:lnTo>
                  <a:pt x="2239911" y="1930400"/>
                </a:lnTo>
                <a:close/>
              </a:path>
              <a:path w="6009005" h="2108200">
                <a:moveTo>
                  <a:pt x="3824135" y="1930400"/>
                </a:moveTo>
                <a:lnTo>
                  <a:pt x="3774948" y="1930400"/>
                </a:lnTo>
                <a:lnTo>
                  <a:pt x="3786758" y="1917700"/>
                </a:lnTo>
                <a:lnTo>
                  <a:pt x="3835349" y="1917700"/>
                </a:lnTo>
                <a:lnTo>
                  <a:pt x="3824135" y="1930400"/>
                </a:lnTo>
                <a:close/>
              </a:path>
              <a:path w="6009005" h="2108200">
                <a:moveTo>
                  <a:pt x="1498079" y="1943100"/>
                </a:moveTo>
                <a:lnTo>
                  <a:pt x="1310436" y="1943100"/>
                </a:lnTo>
                <a:lnTo>
                  <a:pt x="1294447" y="1930400"/>
                </a:lnTo>
                <a:lnTo>
                  <a:pt x="1480845" y="1930400"/>
                </a:lnTo>
                <a:lnTo>
                  <a:pt x="1498079" y="1943100"/>
                </a:lnTo>
                <a:close/>
              </a:path>
              <a:path w="6009005" h="2108200">
                <a:moveTo>
                  <a:pt x="2175484" y="1943100"/>
                </a:moveTo>
                <a:lnTo>
                  <a:pt x="2001647" y="1943100"/>
                </a:lnTo>
                <a:lnTo>
                  <a:pt x="2019122" y="1930400"/>
                </a:lnTo>
                <a:lnTo>
                  <a:pt x="2191804" y="1930400"/>
                </a:lnTo>
                <a:lnTo>
                  <a:pt x="2175484" y="1943100"/>
                </a:lnTo>
                <a:close/>
              </a:path>
              <a:path w="6009005" h="2108200">
                <a:moveTo>
                  <a:pt x="3800906" y="1943100"/>
                </a:moveTo>
                <a:lnTo>
                  <a:pt x="3750945" y="1943100"/>
                </a:lnTo>
                <a:lnTo>
                  <a:pt x="3763276" y="1930400"/>
                </a:lnTo>
                <a:lnTo>
                  <a:pt x="3812654" y="1930400"/>
                </a:lnTo>
                <a:lnTo>
                  <a:pt x="3800906" y="1943100"/>
                </a:lnTo>
                <a:close/>
              </a:path>
              <a:path w="6009005" h="2108200">
                <a:moveTo>
                  <a:pt x="1638744" y="1955800"/>
                </a:moveTo>
                <a:lnTo>
                  <a:pt x="1375727" y="1955800"/>
                </a:lnTo>
                <a:lnTo>
                  <a:pt x="1359204" y="1943100"/>
                </a:lnTo>
                <a:lnTo>
                  <a:pt x="1620710" y="1943100"/>
                </a:lnTo>
                <a:lnTo>
                  <a:pt x="1638744" y="1955800"/>
                </a:lnTo>
                <a:close/>
              </a:path>
              <a:path w="6009005" h="2108200">
                <a:moveTo>
                  <a:pt x="2108822" y="1955800"/>
                </a:moveTo>
                <a:lnTo>
                  <a:pt x="1858937" y="1955800"/>
                </a:lnTo>
                <a:lnTo>
                  <a:pt x="1877237" y="1943100"/>
                </a:lnTo>
                <a:lnTo>
                  <a:pt x="2125687" y="1943100"/>
                </a:lnTo>
                <a:lnTo>
                  <a:pt x="2108822" y="1955800"/>
                </a:lnTo>
                <a:close/>
              </a:path>
              <a:path w="6009005" h="2108200">
                <a:moveTo>
                  <a:pt x="2514180" y="1993900"/>
                </a:moveTo>
                <a:lnTo>
                  <a:pt x="2438717" y="1993900"/>
                </a:lnTo>
                <a:lnTo>
                  <a:pt x="2417965" y="1981200"/>
                </a:lnTo>
                <a:lnTo>
                  <a:pt x="2397798" y="1968500"/>
                </a:lnTo>
                <a:lnTo>
                  <a:pt x="2378214" y="1955800"/>
                </a:lnTo>
                <a:lnTo>
                  <a:pt x="2359253" y="1943100"/>
                </a:lnTo>
                <a:lnTo>
                  <a:pt x="2410231" y="1943100"/>
                </a:lnTo>
                <a:lnTo>
                  <a:pt x="2430106" y="1955800"/>
                </a:lnTo>
                <a:lnTo>
                  <a:pt x="2429814" y="1955800"/>
                </a:lnTo>
                <a:lnTo>
                  <a:pt x="2450274" y="1968500"/>
                </a:lnTo>
                <a:lnTo>
                  <a:pt x="2470734" y="1968500"/>
                </a:lnTo>
                <a:lnTo>
                  <a:pt x="2492324" y="1981200"/>
                </a:lnTo>
                <a:lnTo>
                  <a:pt x="2492044" y="1981200"/>
                </a:lnTo>
                <a:lnTo>
                  <a:pt x="2514180" y="1993900"/>
                </a:lnTo>
                <a:close/>
              </a:path>
              <a:path w="6009005" h="2108200">
                <a:moveTo>
                  <a:pt x="3725887" y="1955800"/>
                </a:moveTo>
                <a:lnTo>
                  <a:pt x="3712972" y="1955800"/>
                </a:lnTo>
                <a:lnTo>
                  <a:pt x="3726078" y="1943100"/>
                </a:lnTo>
                <a:lnTo>
                  <a:pt x="3725887" y="1955800"/>
                </a:lnTo>
                <a:close/>
              </a:path>
              <a:path w="6009005" h="2108200">
                <a:moveTo>
                  <a:pt x="3764051" y="1968500"/>
                </a:moveTo>
                <a:lnTo>
                  <a:pt x="3686390" y="1968500"/>
                </a:lnTo>
                <a:lnTo>
                  <a:pt x="3699992" y="1955800"/>
                </a:lnTo>
                <a:lnTo>
                  <a:pt x="3725887" y="1955800"/>
                </a:lnTo>
                <a:lnTo>
                  <a:pt x="3738740" y="1943100"/>
                </a:lnTo>
                <a:lnTo>
                  <a:pt x="3788879" y="1943100"/>
                </a:lnTo>
                <a:lnTo>
                  <a:pt x="3776599" y="1955800"/>
                </a:lnTo>
                <a:lnTo>
                  <a:pt x="3764051" y="1968500"/>
                </a:lnTo>
                <a:close/>
              </a:path>
              <a:path w="6009005" h="2108200">
                <a:moveTo>
                  <a:pt x="2022627" y="1968500"/>
                </a:moveTo>
                <a:lnTo>
                  <a:pt x="1460169" y="1968500"/>
                </a:lnTo>
                <a:lnTo>
                  <a:pt x="1443037" y="1955800"/>
                </a:lnTo>
                <a:lnTo>
                  <a:pt x="2040102" y="1955800"/>
                </a:lnTo>
                <a:lnTo>
                  <a:pt x="2022627" y="1968500"/>
                </a:lnTo>
                <a:close/>
              </a:path>
              <a:path w="6009005" h="2108200">
                <a:moveTo>
                  <a:pt x="2471013" y="1968500"/>
                </a:moveTo>
                <a:lnTo>
                  <a:pt x="2450274" y="1968500"/>
                </a:lnTo>
                <a:lnTo>
                  <a:pt x="2449982" y="1955800"/>
                </a:lnTo>
                <a:lnTo>
                  <a:pt x="2471013" y="1968500"/>
                </a:lnTo>
                <a:close/>
              </a:path>
              <a:path w="6009005" h="2108200">
                <a:moveTo>
                  <a:pt x="1915401" y="1981200"/>
                </a:moveTo>
                <a:lnTo>
                  <a:pt x="1583105" y="1981200"/>
                </a:lnTo>
                <a:lnTo>
                  <a:pt x="1565236" y="1968500"/>
                </a:lnTo>
                <a:lnTo>
                  <a:pt x="1933536" y="1968500"/>
                </a:lnTo>
                <a:lnTo>
                  <a:pt x="1915401" y="1981200"/>
                </a:lnTo>
                <a:close/>
              </a:path>
              <a:path w="6009005" h="2108200">
                <a:moveTo>
                  <a:pt x="3738206" y="1981200"/>
                </a:moveTo>
                <a:lnTo>
                  <a:pt x="3658857" y="1981200"/>
                </a:lnTo>
                <a:lnTo>
                  <a:pt x="3672928" y="1968500"/>
                </a:lnTo>
                <a:lnTo>
                  <a:pt x="3751249" y="1968500"/>
                </a:lnTo>
                <a:lnTo>
                  <a:pt x="3738206" y="1981200"/>
                </a:lnTo>
                <a:close/>
              </a:path>
              <a:path w="6009005" h="2108200">
                <a:moveTo>
                  <a:pt x="2536583" y="1993900"/>
                </a:moveTo>
                <a:lnTo>
                  <a:pt x="2514180" y="1993900"/>
                </a:lnTo>
                <a:lnTo>
                  <a:pt x="2513914" y="1981200"/>
                </a:lnTo>
                <a:lnTo>
                  <a:pt x="2536583" y="1993900"/>
                </a:lnTo>
                <a:close/>
              </a:path>
              <a:path w="6009005" h="2108200">
                <a:moveTo>
                  <a:pt x="3697579" y="1993900"/>
                </a:moveTo>
                <a:lnTo>
                  <a:pt x="3630371" y="1993900"/>
                </a:lnTo>
                <a:lnTo>
                  <a:pt x="3644900" y="1981200"/>
                </a:lnTo>
                <a:lnTo>
                  <a:pt x="3711359" y="1981200"/>
                </a:lnTo>
                <a:lnTo>
                  <a:pt x="3697579" y="1993900"/>
                </a:lnTo>
                <a:close/>
              </a:path>
              <a:path w="6009005" h="2108200">
                <a:moveTo>
                  <a:pt x="2606840" y="2019300"/>
                </a:moveTo>
                <a:lnTo>
                  <a:pt x="2504313" y="2019300"/>
                </a:lnTo>
                <a:lnTo>
                  <a:pt x="2481910" y="2006600"/>
                </a:lnTo>
                <a:lnTo>
                  <a:pt x="2460040" y="1993900"/>
                </a:lnTo>
                <a:lnTo>
                  <a:pt x="2536316" y="1993900"/>
                </a:lnTo>
                <a:lnTo>
                  <a:pt x="2559507" y="2006600"/>
                </a:lnTo>
                <a:lnTo>
                  <a:pt x="2582672" y="2006600"/>
                </a:lnTo>
                <a:lnTo>
                  <a:pt x="2606840" y="2019300"/>
                </a:lnTo>
                <a:close/>
              </a:path>
              <a:path w="6009005" h="2108200">
                <a:moveTo>
                  <a:pt x="3669296" y="2006600"/>
                </a:moveTo>
                <a:lnTo>
                  <a:pt x="3585959" y="2006600"/>
                </a:lnTo>
                <a:lnTo>
                  <a:pt x="3601161" y="1993900"/>
                </a:lnTo>
                <a:lnTo>
                  <a:pt x="3683546" y="1993900"/>
                </a:lnTo>
                <a:lnTo>
                  <a:pt x="3669296" y="2006600"/>
                </a:lnTo>
                <a:close/>
              </a:path>
              <a:path w="6009005" h="2108200">
                <a:moveTo>
                  <a:pt x="3640112" y="2019300"/>
                </a:moveTo>
                <a:lnTo>
                  <a:pt x="3555288" y="2019300"/>
                </a:lnTo>
                <a:lnTo>
                  <a:pt x="3570897" y="2006600"/>
                </a:lnTo>
                <a:lnTo>
                  <a:pt x="3654818" y="2006600"/>
                </a:lnTo>
                <a:lnTo>
                  <a:pt x="3640112" y="2019300"/>
                </a:lnTo>
                <a:close/>
              </a:path>
              <a:path w="6009005" h="2108200">
                <a:moveTo>
                  <a:pt x="2656090" y="2032000"/>
                </a:moveTo>
                <a:lnTo>
                  <a:pt x="2550693" y="2032000"/>
                </a:lnTo>
                <a:lnTo>
                  <a:pt x="2527249" y="2019300"/>
                </a:lnTo>
                <a:lnTo>
                  <a:pt x="2630995" y="2019300"/>
                </a:lnTo>
                <a:lnTo>
                  <a:pt x="2656090" y="2032000"/>
                </a:lnTo>
                <a:close/>
              </a:path>
              <a:path w="6009005" h="2108200">
                <a:moveTo>
                  <a:pt x="3610038" y="2032000"/>
                </a:moveTo>
                <a:lnTo>
                  <a:pt x="3507740" y="2032000"/>
                </a:lnTo>
                <a:lnTo>
                  <a:pt x="3523945" y="2019300"/>
                </a:lnTo>
                <a:lnTo>
                  <a:pt x="3625176" y="2019300"/>
                </a:lnTo>
                <a:lnTo>
                  <a:pt x="3610038" y="2032000"/>
                </a:lnTo>
                <a:close/>
              </a:path>
              <a:path w="6009005" h="2108200">
                <a:moveTo>
                  <a:pt x="2759811" y="2057400"/>
                </a:moveTo>
                <a:lnTo>
                  <a:pt x="2623921" y="2057400"/>
                </a:lnTo>
                <a:lnTo>
                  <a:pt x="2574620" y="2032000"/>
                </a:lnTo>
                <a:lnTo>
                  <a:pt x="2681147" y="2032000"/>
                </a:lnTo>
                <a:lnTo>
                  <a:pt x="2707119" y="2044700"/>
                </a:lnTo>
                <a:lnTo>
                  <a:pt x="2733040" y="2044700"/>
                </a:lnTo>
                <a:lnTo>
                  <a:pt x="2759811" y="2057400"/>
                </a:lnTo>
                <a:close/>
              </a:path>
              <a:path w="6009005" h="2108200">
                <a:moveTo>
                  <a:pt x="3563327" y="2044700"/>
                </a:moveTo>
                <a:lnTo>
                  <a:pt x="3441649" y="2044700"/>
                </a:lnTo>
                <a:lnTo>
                  <a:pt x="3458603" y="2032000"/>
                </a:lnTo>
                <a:lnTo>
                  <a:pt x="3579101" y="2032000"/>
                </a:lnTo>
                <a:lnTo>
                  <a:pt x="3563327" y="2044700"/>
                </a:lnTo>
                <a:close/>
              </a:path>
              <a:path w="6009005" h="2108200">
                <a:moveTo>
                  <a:pt x="3514813" y="2057400"/>
                </a:moveTo>
                <a:lnTo>
                  <a:pt x="3372738" y="2057400"/>
                </a:lnTo>
                <a:lnTo>
                  <a:pt x="3390366" y="2044700"/>
                </a:lnTo>
                <a:lnTo>
                  <a:pt x="3531184" y="2044700"/>
                </a:lnTo>
                <a:lnTo>
                  <a:pt x="3514813" y="2057400"/>
                </a:lnTo>
                <a:close/>
              </a:path>
              <a:path w="6009005" h="2108200">
                <a:moveTo>
                  <a:pt x="2869742" y="2070100"/>
                </a:moveTo>
                <a:lnTo>
                  <a:pt x="2701239" y="2070100"/>
                </a:lnTo>
                <a:lnTo>
                  <a:pt x="2675039" y="2057400"/>
                </a:lnTo>
                <a:lnTo>
                  <a:pt x="2841510" y="2057400"/>
                </a:lnTo>
                <a:lnTo>
                  <a:pt x="2869742" y="2070100"/>
                </a:lnTo>
                <a:close/>
              </a:path>
              <a:path w="6009005" h="2108200">
                <a:moveTo>
                  <a:pt x="3464598" y="2070100"/>
                </a:moveTo>
                <a:lnTo>
                  <a:pt x="3301250" y="2070100"/>
                </a:lnTo>
                <a:lnTo>
                  <a:pt x="3319487" y="2057400"/>
                </a:lnTo>
                <a:lnTo>
                  <a:pt x="3481514" y="2057400"/>
                </a:lnTo>
                <a:lnTo>
                  <a:pt x="3464598" y="2070100"/>
                </a:lnTo>
                <a:close/>
              </a:path>
              <a:path w="6009005" h="2108200">
                <a:moveTo>
                  <a:pt x="3044177" y="2082800"/>
                </a:moveTo>
                <a:lnTo>
                  <a:pt x="2754871" y="2082800"/>
                </a:lnTo>
                <a:lnTo>
                  <a:pt x="2727858" y="2070100"/>
                </a:lnTo>
                <a:lnTo>
                  <a:pt x="3014205" y="2070100"/>
                </a:lnTo>
                <a:lnTo>
                  <a:pt x="3044177" y="2082800"/>
                </a:lnTo>
                <a:close/>
              </a:path>
              <a:path w="6009005" h="2108200">
                <a:moveTo>
                  <a:pt x="3395154" y="2082800"/>
                </a:moveTo>
                <a:lnTo>
                  <a:pt x="3113024" y="2082800"/>
                </a:lnTo>
                <a:lnTo>
                  <a:pt x="3132518" y="2070100"/>
                </a:lnTo>
                <a:lnTo>
                  <a:pt x="3412769" y="2070100"/>
                </a:lnTo>
                <a:lnTo>
                  <a:pt x="3395154" y="2082800"/>
                </a:lnTo>
                <a:close/>
              </a:path>
              <a:path w="6009005" h="2108200">
                <a:moveTo>
                  <a:pt x="3323120" y="2095500"/>
                </a:moveTo>
                <a:lnTo>
                  <a:pt x="2838132" y="2095500"/>
                </a:lnTo>
                <a:lnTo>
                  <a:pt x="2810014" y="2082800"/>
                </a:lnTo>
                <a:lnTo>
                  <a:pt x="3341357" y="2082800"/>
                </a:lnTo>
                <a:lnTo>
                  <a:pt x="3323120" y="2095500"/>
                </a:lnTo>
                <a:close/>
              </a:path>
              <a:path w="6009005" h="2108200">
                <a:moveTo>
                  <a:pt x="3191548" y="2108200"/>
                </a:moveTo>
                <a:lnTo>
                  <a:pt x="2953842" y="2108200"/>
                </a:lnTo>
                <a:lnTo>
                  <a:pt x="2924454" y="2095500"/>
                </a:lnTo>
                <a:lnTo>
                  <a:pt x="3210737" y="2095500"/>
                </a:lnTo>
                <a:lnTo>
                  <a:pt x="3191548" y="21082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4586681" y="3168904"/>
            <a:ext cx="260007" cy="25908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030419" y="2739072"/>
            <a:ext cx="375716" cy="37465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4206214" y="740613"/>
            <a:ext cx="5494147" cy="179564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4718685" y="1144270"/>
            <a:ext cx="362331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ker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四五（</a:t>
            </a:r>
            <a:r>
              <a:rPr lang="en-US" sz="4800" b="1" ker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sz="4800" b="1" ker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</a:t>
            </a:r>
            <a:endParaRPr sz="48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/>
          <a:stretch>
            <a:fillRect/>
          </a:stretch>
        </p:blipFill>
        <p:spPr>
          <a:xfrm>
            <a:off x="1158239" y="2180844"/>
            <a:ext cx="3304032" cy="3304032"/>
          </a:xfrm>
          <a:prstGeom prst="rect">
            <a:avLst/>
          </a:prstGeom>
        </p:spPr>
      </p:pic>
      <p:sp>
        <p:nvSpPr>
          <p:cNvPr id="13" name="object 8"/>
          <p:cNvSpPr txBox="1"/>
          <p:nvPr/>
        </p:nvSpPr>
        <p:spPr>
          <a:xfrm>
            <a:off x="6553517" y="1143317"/>
            <a:ext cx="12446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二</a:t>
            </a:r>
            <a:r>
              <a:rPr lang="zh-CN"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十</a:t>
            </a:r>
            <a:endParaRPr lang="zh-CN" sz="4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7275639" y="3680840"/>
            <a:ext cx="208661" cy="20827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018628" y="621842"/>
            <a:ext cx="6201410" cy="3263900"/>
            <a:chOff x="1018628" y="621842"/>
            <a:chExt cx="6201410" cy="3263900"/>
          </a:xfrm>
        </p:grpSpPr>
        <p:pic>
          <p:nvPicPr>
            <p:cNvPr id="4" name="object 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18628" y="621842"/>
              <a:ext cx="5772200" cy="32639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831038" y="3434321"/>
              <a:ext cx="388950" cy="38862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94802" y="1244282"/>
            <a:ext cx="6350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defTabSz="914400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</a:t>
            </a:r>
            <a:endParaRPr sz="48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42802" y="1244282"/>
            <a:ext cx="18542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4800" b="1" ker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）一十</a:t>
            </a:r>
            <a:endParaRPr sz="4800" b="1" kern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95917" y="1295717"/>
            <a:ext cx="12446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二五</a:t>
            </a:r>
            <a:endParaRPr sz="4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pic>
        <p:nvPicPr>
          <p:cNvPr id="9" name="object 9"/>
          <p:cNvPicPr/>
          <p:nvPr/>
        </p:nvPicPr>
        <p:blipFill>
          <a:blip r:embed="rId4"/>
          <a:stretch>
            <a:fillRect/>
          </a:stretch>
        </p:blipFill>
        <p:spPr>
          <a:xfrm>
            <a:off x="6534911" y="1793748"/>
            <a:ext cx="3799332" cy="37993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30814" y="673036"/>
            <a:ext cx="5839460" cy="3267710"/>
            <a:chOff x="4230814" y="673036"/>
            <a:chExt cx="5839460" cy="3267710"/>
          </a:xfrm>
        </p:grpSpPr>
        <p:pic>
          <p:nvPicPr>
            <p:cNvPr id="3" name="object 3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230814" y="3775265"/>
              <a:ext cx="165633" cy="1651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315549" y="673036"/>
              <a:ext cx="5754497" cy="3060052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519102" y="992505"/>
            <a:ext cx="4013200" cy="7518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l" defTabSz="914400">
              <a:lnSpc>
                <a:spcPct val="100000"/>
              </a:lnSpc>
              <a:spcBef>
                <a:spcPts val="100"/>
              </a:spcBef>
              <a:buClrTx/>
              <a:buSzTx/>
              <a:buFontTx/>
            </a:pPr>
            <a:r>
              <a:rPr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一五（ </a:t>
            </a:r>
            <a:r>
              <a:rPr lang="en-US"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sz="48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）</a:t>
            </a:r>
            <a:endParaRPr sz="48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6" name="object 6"/>
          <p:cNvPicPr/>
          <p:nvPr/>
        </p:nvPicPr>
        <p:blipFill>
          <a:blip r:embed="rId3"/>
          <a:stretch>
            <a:fillRect/>
          </a:stretch>
        </p:blipFill>
        <p:spPr>
          <a:xfrm>
            <a:off x="1152144" y="2538983"/>
            <a:ext cx="3128772" cy="3128772"/>
          </a:xfrm>
          <a:prstGeom prst="rect">
            <a:avLst/>
          </a:prstGeom>
        </p:spPr>
      </p:pic>
      <p:sp>
        <p:nvSpPr>
          <p:cNvPr id="9" name="object 8"/>
          <p:cNvSpPr txBox="1"/>
          <p:nvPr/>
        </p:nvSpPr>
        <p:spPr>
          <a:xfrm>
            <a:off x="7696517" y="914717"/>
            <a:ext cx="1244600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得</a:t>
            </a:r>
            <a:r>
              <a:rPr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五</a:t>
            </a:r>
            <a:endParaRPr sz="4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43885" y="122555"/>
            <a:ext cx="6345555" cy="2131060"/>
            <a:chOff x="1613916" y="784859"/>
            <a:chExt cx="9374505" cy="3148584"/>
          </a:xfrm>
        </p:grpSpPr>
        <p:pic>
          <p:nvPicPr>
            <p:cNvPr id="4" name="object 4"/>
            <p:cNvPicPr/>
            <p:nvPr>
              <p:custDataLst>
                <p:tags r:id="rId1"/>
              </p:custDataLst>
            </p:nvPr>
          </p:nvPicPr>
          <p:blipFill>
            <a:blip r:embed="rId2" cstate="email"/>
            <a:stretch>
              <a:fillRect/>
            </a:stretch>
          </p:blipFill>
          <p:spPr>
            <a:xfrm>
              <a:off x="2260091" y="941831"/>
              <a:ext cx="8592312" cy="299161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613916" y="784859"/>
              <a:ext cx="9374505" cy="3147060"/>
            </a:xfrm>
            <a:custGeom>
              <a:avLst/>
              <a:gdLst/>
              <a:ahLst/>
              <a:cxnLst/>
              <a:rect l="l" t="t" r="r" b="b"/>
              <a:pathLst>
                <a:path w="9374505" h="3147060">
                  <a:moveTo>
                    <a:pt x="757428" y="720852"/>
                  </a:moveTo>
                  <a:lnTo>
                    <a:pt x="510540" y="707136"/>
                  </a:lnTo>
                  <a:lnTo>
                    <a:pt x="466344" y="1533144"/>
                  </a:lnTo>
                  <a:lnTo>
                    <a:pt x="714756" y="1546860"/>
                  </a:lnTo>
                  <a:lnTo>
                    <a:pt x="757428" y="720852"/>
                  </a:lnTo>
                  <a:close/>
                </a:path>
                <a:path w="9374505" h="3147060">
                  <a:moveTo>
                    <a:pt x="2074164" y="2862072"/>
                  </a:moveTo>
                  <a:lnTo>
                    <a:pt x="0" y="2862072"/>
                  </a:lnTo>
                  <a:lnTo>
                    <a:pt x="0" y="3147060"/>
                  </a:lnTo>
                  <a:lnTo>
                    <a:pt x="2074164" y="3147060"/>
                  </a:lnTo>
                  <a:lnTo>
                    <a:pt x="2074164" y="2862072"/>
                  </a:lnTo>
                  <a:close/>
                </a:path>
                <a:path w="9374505" h="3147060">
                  <a:moveTo>
                    <a:pt x="5408663" y="0"/>
                  </a:moveTo>
                  <a:lnTo>
                    <a:pt x="5273040" y="0"/>
                  </a:lnTo>
                  <a:lnTo>
                    <a:pt x="5273040" y="185928"/>
                  </a:lnTo>
                  <a:lnTo>
                    <a:pt x="5408663" y="185928"/>
                  </a:lnTo>
                  <a:lnTo>
                    <a:pt x="5408663" y="0"/>
                  </a:lnTo>
                  <a:close/>
                </a:path>
                <a:path w="9374505" h="3147060">
                  <a:moveTo>
                    <a:pt x="7216140" y="44196"/>
                  </a:moveTo>
                  <a:lnTo>
                    <a:pt x="5541264" y="44196"/>
                  </a:lnTo>
                  <a:lnTo>
                    <a:pt x="5541264" y="348996"/>
                  </a:lnTo>
                  <a:lnTo>
                    <a:pt x="7216140" y="348996"/>
                  </a:lnTo>
                  <a:lnTo>
                    <a:pt x="7216140" y="44196"/>
                  </a:lnTo>
                  <a:close/>
                </a:path>
                <a:path w="9374505" h="3147060">
                  <a:moveTo>
                    <a:pt x="9374124" y="324612"/>
                  </a:moveTo>
                  <a:lnTo>
                    <a:pt x="7994904" y="324612"/>
                  </a:lnTo>
                  <a:lnTo>
                    <a:pt x="7994904" y="609600"/>
                  </a:lnTo>
                  <a:lnTo>
                    <a:pt x="9374124" y="609600"/>
                  </a:lnTo>
                  <a:lnTo>
                    <a:pt x="9374124" y="3246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432556" y="768350"/>
            <a:ext cx="684530" cy="684530"/>
            <a:chOff x="432556" y="768350"/>
            <a:chExt cx="684530" cy="684530"/>
          </a:xfrm>
        </p:grpSpPr>
        <p:sp>
          <p:nvSpPr>
            <p:cNvPr id="26" name="object 26"/>
            <p:cNvSpPr/>
            <p:nvPr/>
          </p:nvSpPr>
          <p:spPr>
            <a:xfrm>
              <a:off x="438912" y="774192"/>
              <a:ext cx="672465" cy="672465"/>
            </a:xfrm>
            <a:custGeom>
              <a:avLst/>
              <a:gdLst/>
              <a:ahLst/>
              <a:cxnLst/>
              <a:rect l="l" t="t" r="r" b="b"/>
              <a:pathLst>
                <a:path w="672465" h="672465">
                  <a:moveTo>
                    <a:pt x="559307" y="672084"/>
                  </a:moveTo>
                  <a:lnTo>
                    <a:pt x="111251" y="672084"/>
                  </a:lnTo>
                  <a:lnTo>
                    <a:pt x="68010" y="663439"/>
                  </a:lnTo>
                  <a:lnTo>
                    <a:pt x="32608" y="639570"/>
                  </a:lnTo>
                  <a:lnTo>
                    <a:pt x="8715" y="604145"/>
                  </a:lnTo>
                  <a:lnTo>
                    <a:pt x="0" y="560832"/>
                  </a:lnTo>
                  <a:lnTo>
                    <a:pt x="0" y="112776"/>
                  </a:lnTo>
                  <a:lnTo>
                    <a:pt x="8715" y="69010"/>
                  </a:lnTo>
                  <a:lnTo>
                    <a:pt x="32608" y="33275"/>
                  </a:lnTo>
                  <a:lnTo>
                    <a:pt x="68010" y="9096"/>
                  </a:lnTo>
                  <a:lnTo>
                    <a:pt x="111251" y="0"/>
                  </a:lnTo>
                  <a:lnTo>
                    <a:pt x="559307" y="0"/>
                  </a:lnTo>
                  <a:lnTo>
                    <a:pt x="603145" y="9096"/>
                  </a:lnTo>
                  <a:lnTo>
                    <a:pt x="638903" y="33275"/>
                  </a:lnTo>
                  <a:lnTo>
                    <a:pt x="663058" y="69010"/>
                  </a:lnTo>
                  <a:lnTo>
                    <a:pt x="672084" y="112776"/>
                  </a:lnTo>
                  <a:lnTo>
                    <a:pt x="672084" y="560832"/>
                  </a:lnTo>
                  <a:lnTo>
                    <a:pt x="663058" y="604145"/>
                  </a:lnTo>
                  <a:lnTo>
                    <a:pt x="638903" y="639570"/>
                  </a:lnTo>
                  <a:lnTo>
                    <a:pt x="603145" y="663439"/>
                  </a:lnTo>
                  <a:lnTo>
                    <a:pt x="559307" y="672084"/>
                  </a:lnTo>
                  <a:close/>
                </a:path>
              </a:pathLst>
            </a:custGeom>
            <a:solidFill>
              <a:srgbClr val="FDF56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32556" y="768350"/>
              <a:ext cx="684530" cy="684530"/>
            </a:xfrm>
            <a:custGeom>
              <a:avLst/>
              <a:gdLst/>
              <a:ahLst/>
              <a:cxnLst/>
              <a:rect l="l" t="t" r="r" b="b"/>
              <a:pathLst>
                <a:path w="684530" h="684530">
                  <a:moveTo>
                    <a:pt x="584090" y="1270"/>
                  </a:moveTo>
                  <a:lnTo>
                    <a:pt x="100195" y="1270"/>
                  </a:lnTo>
                  <a:lnTo>
                    <a:pt x="106113" y="0"/>
                  </a:lnTo>
                  <a:lnTo>
                    <a:pt x="578172" y="0"/>
                  </a:lnTo>
                  <a:lnTo>
                    <a:pt x="584090" y="1270"/>
                  </a:lnTo>
                  <a:close/>
                </a:path>
                <a:path w="684530" h="684530">
                  <a:moveTo>
                    <a:pt x="589920" y="681990"/>
                  </a:moveTo>
                  <a:lnTo>
                    <a:pt x="94366" y="681990"/>
                  </a:lnTo>
                  <a:lnTo>
                    <a:pt x="88638" y="680719"/>
                  </a:lnTo>
                  <a:lnTo>
                    <a:pt x="83012" y="678180"/>
                  </a:lnTo>
                  <a:lnTo>
                    <a:pt x="77513" y="676910"/>
                  </a:lnTo>
                  <a:lnTo>
                    <a:pt x="42931" y="656590"/>
                  </a:lnTo>
                  <a:lnTo>
                    <a:pt x="20083" y="631190"/>
                  </a:lnTo>
                  <a:lnTo>
                    <a:pt x="17010" y="627380"/>
                  </a:lnTo>
                  <a:lnTo>
                    <a:pt x="14165" y="622300"/>
                  </a:lnTo>
                  <a:lnTo>
                    <a:pt x="11549" y="617219"/>
                  </a:lnTo>
                  <a:lnTo>
                    <a:pt x="9174" y="612140"/>
                  </a:lnTo>
                  <a:lnTo>
                    <a:pt x="7053" y="605790"/>
                  </a:lnTo>
                  <a:lnTo>
                    <a:pt x="5199" y="600710"/>
                  </a:lnTo>
                  <a:lnTo>
                    <a:pt x="0" y="113030"/>
                  </a:lnTo>
                  <a:lnTo>
                    <a:pt x="30" y="111759"/>
                  </a:lnTo>
                  <a:lnTo>
                    <a:pt x="7053" y="77469"/>
                  </a:lnTo>
                  <a:lnTo>
                    <a:pt x="9174" y="71119"/>
                  </a:lnTo>
                  <a:lnTo>
                    <a:pt x="11549" y="66040"/>
                  </a:lnTo>
                  <a:lnTo>
                    <a:pt x="14165" y="60959"/>
                  </a:lnTo>
                  <a:lnTo>
                    <a:pt x="17010" y="55880"/>
                  </a:lnTo>
                  <a:lnTo>
                    <a:pt x="20083" y="52069"/>
                  </a:lnTo>
                  <a:lnTo>
                    <a:pt x="23385" y="46990"/>
                  </a:lnTo>
                  <a:lnTo>
                    <a:pt x="52036" y="19050"/>
                  </a:lnTo>
                  <a:lnTo>
                    <a:pt x="83012" y="5079"/>
                  </a:lnTo>
                  <a:lnTo>
                    <a:pt x="88638" y="2540"/>
                  </a:lnTo>
                  <a:lnTo>
                    <a:pt x="94366" y="1270"/>
                  </a:lnTo>
                  <a:lnTo>
                    <a:pt x="589920" y="1270"/>
                  </a:lnTo>
                  <a:lnTo>
                    <a:pt x="595647" y="2540"/>
                  </a:lnTo>
                  <a:lnTo>
                    <a:pt x="601273" y="5079"/>
                  </a:lnTo>
                  <a:lnTo>
                    <a:pt x="606772" y="6350"/>
                  </a:lnTo>
                  <a:lnTo>
                    <a:pt x="612145" y="8890"/>
                  </a:lnTo>
                  <a:lnTo>
                    <a:pt x="617390" y="11429"/>
                  </a:lnTo>
                  <a:lnTo>
                    <a:pt x="619942" y="12700"/>
                  </a:lnTo>
                  <a:lnTo>
                    <a:pt x="102265" y="12700"/>
                  </a:lnTo>
                  <a:lnTo>
                    <a:pt x="96753" y="13970"/>
                  </a:lnTo>
                  <a:lnTo>
                    <a:pt x="97058" y="13970"/>
                  </a:lnTo>
                  <a:lnTo>
                    <a:pt x="91648" y="15240"/>
                  </a:lnTo>
                  <a:lnTo>
                    <a:pt x="91953" y="15240"/>
                  </a:lnTo>
                  <a:lnTo>
                    <a:pt x="86644" y="16509"/>
                  </a:lnTo>
                  <a:lnTo>
                    <a:pt x="86936" y="16509"/>
                  </a:lnTo>
                  <a:lnTo>
                    <a:pt x="81742" y="19050"/>
                  </a:lnTo>
                  <a:lnTo>
                    <a:pt x="82034" y="19050"/>
                  </a:lnTo>
                  <a:lnTo>
                    <a:pt x="76941" y="20320"/>
                  </a:lnTo>
                  <a:lnTo>
                    <a:pt x="77233" y="20320"/>
                  </a:lnTo>
                  <a:lnTo>
                    <a:pt x="72268" y="22859"/>
                  </a:lnTo>
                  <a:lnTo>
                    <a:pt x="72547" y="22859"/>
                  </a:lnTo>
                  <a:lnTo>
                    <a:pt x="70134" y="24129"/>
                  </a:lnTo>
                  <a:lnTo>
                    <a:pt x="67988" y="24129"/>
                  </a:lnTo>
                  <a:lnTo>
                    <a:pt x="64863" y="26670"/>
                  </a:lnTo>
                  <a:lnTo>
                    <a:pt x="63568" y="26670"/>
                  </a:lnTo>
                  <a:lnTo>
                    <a:pt x="59021" y="30479"/>
                  </a:lnTo>
                  <a:lnTo>
                    <a:pt x="59275" y="30479"/>
                  </a:lnTo>
                  <a:lnTo>
                    <a:pt x="54881" y="33020"/>
                  </a:lnTo>
                  <a:lnTo>
                    <a:pt x="55135" y="33020"/>
                  </a:lnTo>
                  <a:lnTo>
                    <a:pt x="52307" y="35559"/>
                  </a:lnTo>
                  <a:lnTo>
                    <a:pt x="51135" y="35559"/>
                  </a:lnTo>
                  <a:lnTo>
                    <a:pt x="47071" y="39370"/>
                  </a:lnTo>
                  <a:lnTo>
                    <a:pt x="47299" y="39370"/>
                  </a:lnTo>
                  <a:lnTo>
                    <a:pt x="43400" y="43179"/>
                  </a:lnTo>
                  <a:lnTo>
                    <a:pt x="43616" y="43179"/>
                  </a:lnTo>
                  <a:lnTo>
                    <a:pt x="39908" y="46990"/>
                  </a:lnTo>
                  <a:lnTo>
                    <a:pt x="40111" y="46990"/>
                  </a:lnTo>
                  <a:lnTo>
                    <a:pt x="36593" y="50800"/>
                  </a:lnTo>
                  <a:lnTo>
                    <a:pt x="36784" y="50800"/>
                  </a:lnTo>
                  <a:lnTo>
                    <a:pt x="33469" y="54609"/>
                  </a:lnTo>
                  <a:lnTo>
                    <a:pt x="33647" y="54609"/>
                  </a:lnTo>
                  <a:lnTo>
                    <a:pt x="30523" y="58419"/>
                  </a:lnTo>
                  <a:lnTo>
                    <a:pt x="30700" y="58419"/>
                  </a:lnTo>
                  <a:lnTo>
                    <a:pt x="28510" y="62230"/>
                  </a:lnTo>
                  <a:lnTo>
                    <a:pt x="27945" y="62230"/>
                  </a:lnTo>
                  <a:lnTo>
                    <a:pt x="25252" y="67309"/>
                  </a:lnTo>
                  <a:lnTo>
                    <a:pt x="25392" y="67309"/>
                  </a:lnTo>
                  <a:lnTo>
                    <a:pt x="22915" y="72390"/>
                  </a:lnTo>
                  <a:lnTo>
                    <a:pt x="23055" y="72390"/>
                  </a:lnTo>
                  <a:lnTo>
                    <a:pt x="20807" y="76200"/>
                  </a:lnTo>
                  <a:lnTo>
                    <a:pt x="18928" y="81280"/>
                  </a:lnTo>
                  <a:lnTo>
                    <a:pt x="17277" y="86359"/>
                  </a:lnTo>
                  <a:lnTo>
                    <a:pt x="15867" y="91440"/>
                  </a:lnTo>
                  <a:lnTo>
                    <a:pt x="14686" y="96519"/>
                  </a:lnTo>
                  <a:lnTo>
                    <a:pt x="13771" y="101600"/>
                  </a:lnTo>
                  <a:lnTo>
                    <a:pt x="13111" y="106680"/>
                  </a:lnTo>
                  <a:lnTo>
                    <a:pt x="12791" y="111759"/>
                  </a:lnTo>
                  <a:lnTo>
                    <a:pt x="12689" y="113030"/>
                  </a:lnTo>
                  <a:lnTo>
                    <a:pt x="12791" y="571500"/>
                  </a:lnTo>
                  <a:lnTo>
                    <a:pt x="13136" y="576580"/>
                  </a:lnTo>
                  <a:lnTo>
                    <a:pt x="13822" y="581660"/>
                  </a:lnTo>
                  <a:lnTo>
                    <a:pt x="14749" y="586740"/>
                  </a:lnTo>
                  <a:lnTo>
                    <a:pt x="15943" y="591819"/>
                  </a:lnTo>
                  <a:lnTo>
                    <a:pt x="17365" y="596900"/>
                  </a:lnTo>
                  <a:lnTo>
                    <a:pt x="19042" y="601980"/>
                  </a:lnTo>
                  <a:lnTo>
                    <a:pt x="20934" y="607060"/>
                  </a:lnTo>
                  <a:lnTo>
                    <a:pt x="23055" y="612140"/>
                  </a:lnTo>
                  <a:lnTo>
                    <a:pt x="23535" y="612140"/>
                  </a:lnTo>
                  <a:lnTo>
                    <a:pt x="25392" y="615950"/>
                  </a:lnTo>
                  <a:lnTo>
                    <a:pt x="25252" y="615950"/>
                  </a:lnTo>
                  <a:lnTo>
                    <a:pt x="27945" y="621030"/>
                  </a:lnTo>
                  <a:lnTo>
                    <a:pt x="28510" y="621030"/>
                  </a:lnTo>
                  <a:lnTo>
                    <a:pt x="30700" y="624840"/>
                  </a:lnTo>
                  <a:lnTo>
                    <a:pt x="30523" y="624840"/>
                  </a:lnTo>
                  <a:lnTo>
                    <a:pt x="33647" y="628650"/>
                  </a:lnTo>
                  <a:lnTo>
                    <a:pt x="33469" y="628650"/>
                  </a:lnTo>
                  <a:lnTo>
                    <a:pt x="36784" y="632460"/>
                  </a:lnTo>
                  <a:lnTo>
                    <a:pt x="36593" y="632460"/>
                  </a:lnTo>
                  <a:lnTo>
                    <a:pt x="40111" y="636269"/>
                  </a:lnTo>
                  <a:lnTo>
                    <a:pt x="39908" y="636269"/>
                  </a:lnTo>
                  <a:lnTo>
                    <a:pt x="43616" y="640080"/>
                  </a:lnTo>
                  <a:lnTo>
                    <a:pt x="43400" y="640080"/>
                  </a:lnTo>
                  <a:lnTo>
                    <a:pt x="47299" y="643890"/>
                  </a:lnTo>
                  <a:lnTo>
                    <a:pt x="47071" y="643890"/>
                  </a:lnTo>
                  <a:lnTo>
                    <a:pt x="51135" y="647700"/>
                  </a:lnTo>
                  <a:lnTo>
                    <a:pt x="52307" y="647700"/>
                  </a:lnTo>
                  <a:lnTo>
                    <a:pt x="55135" y="650240"/>
                  </a:lnTo>
                  <a:lnTo>
                    <a:pt x="54881" y="650240"/>
                  </a:lnTo>
                  <a:lnTo>
                    <a:pt x="59275" y="652780"/>
                  </a:lnTo>
                  <a:lnTo>
                    <a:pt x="59021" y="652780"/>
                  </a:lnTo>
                  <a:lnTo>
                    <a:pt x="63568" y="656590"/>
                  </a:lnTo>
                  <a:lnTo>
                    <a:pt x="64863" y="656590"/>
                  </a:lnTo>
                  <a:lnTo>
                    <a:pt x="67988" y="659130"/>
                  </a:lnTo>
                  <a:lnTo>
                    <a:pt x="70134" y="659130"/>
                  </a:lnTo>
                  <a:lnTo>
                    <a:pt x="72547" y="660400"/>
                  </a:lnTo>
                  <a:lnTo>
                    <a:pt x="72268" y="660400"/>
                  </a:lnTo>
                  <a:lnTo>
                    <a:pt x="77233" y="662940"/>
                  </a:lnTo>
                  <a:lnTo>
                    <a:pt x="76941" y="662940"/>
                  </a:lnTo>
                  <a:lnTo>
                    <a:pt x="82034" y="665480"/>
                  </a:lnTo>
                  <a:lnTo>
                    <a:pt x="84339" y="665480"/>
                  </a:lnTo>
                  <a:lnTo>
                    <a:pt x="86936" y="666750"/>
                  </a:lnTo>
                  <a:lnTo>
                    <a:pt x="86644" y="666750"/>
                  </a:lnTo>
                  <a:lnTo>
                    <a:pt x="91953" y="668019"/>
                  </a:lnTo>
                  <a:lnTo>
                    <a:pt x="91648" y="668019"/>
                  </a:lnTo>
                  <a:lnTo>
                    <a:pt x="97058" y="669290"/>
                  </a:lnTo>
                  <a:lnTo>
                    <a:pt x="96753" y="669290"/>
                  </a:lnTo>
                  <a:lnTo>
                    <a:pt x="102265" y="670560"/>
                  </a:lnTo>
                  <a:lnTo>
                    <a:pt x="112603" y="670560"/>
                  </a:lnTo>
                  <a:lnTo>
                    <a:pt x="118356" y="671830"/>
                  </a:lnTo>
                  <a:lnTo>
                    <a:pt x="617390" y="671830"/>
                  </a:lnTo>
                  <a:lnTo>
                    <a:pt x="612145" y="674369"/>
                  </a:lnTo>
                  <a:lnTo>
                    <a:pt x="606772" y="676910"/>
                  </a:lnTo>
                  <a:lnTo>
                    <a:pt x="601273" y="678180"/>
                  </a:lnTo>
                  <a:lnTo>
                    <a:pt x="595647" y="680719"/>
                  </a:lnTo>
                  <a:lnTo>
                    <a:pt x="589920" y="681990"/>
                  </a:lnTo>
                  <a:close/>
                </a:path>
                <a:path w="684530" h="684530">
                  <a:moveTo>
                    <a:pt x="616564" y="25400"/>
                  </a:moveTo>
                  <a:lnTo>
                    <a:pt x="611738" y="22859"/>
                  </a:lnTo>
                  <a:lnTo>
                    <a:pt x="612018" y="22859"/>
                  </a:lnTo>
                  <a:lnTo>
                    <a:pt x="607052" y="20320"/>
                  </a:lnTo>
                  <a:lnTo>
                    <a:pt x="607344" y="20320"/>
                  </a:lnTo>
                  <a:lnTo>
                    <a:pt x="602251" y="19050"/>
                  </a:lnTo>
                  <a:lnTo>
                    <a:pt x="602543" y="19050"/>
                  </a:lnTo>
                  <a:lnTo>
                    <a:pt x="597349" y="16509"/>
                  </a:lnTo>
                  <a:lnTo>
                    <a:pt x="597641" y="16509"/>
                  </a:lnTo>
                  <a:lnTo>
                    <a:pt x="592333" y="15240"/>
                  </a:lnTo>
                  <a:lnTo>
                    <a:pt x="592637" y="15240"/>
                  </a:lnTo>
                  <a:lnTo>
                    <a:pt x="587227" y="13970"/>
                  </a:lnTo>
                  <a:lnTo>
                    <a:pt x="587532" y="13970"/>
                  </a:lnTo>
                  <a:lnTo>
                    <a:pt x="582020" y="12700"/>
                  </a:lnTo>
                  <a:lnTo>
                    <a:pt x="619942" y="12700"/>
                  </a:lnTo>
                  <a:lnTo>
                    <a:pt x="638374" y="24129"/>
                  </a:lnTo>
                  <a:lnTo>
                    <a:pt x="616297" y="24129"/>
                  </a:lnTo>
                  <a:lnTo>
                    <a:pt x="616564" y="25400"/>
                  </a:lnTo>
                  <a:close/>
                </a:path>
                <a:path w="684530" h="684530">
                  <a:moveTo>
                    <a:pt x="67721" y="25400"/>
                  </a:moveTo>
                  <a:lnTo>
                    <a:pt x="67988" y="24129"/>
                  </a:lnTo>
                  <a:lnTo>
                    <a:pt x="70134" y="24129"/>
                  </a:lnTo>
                  <a:lnTo>
                    <a:pt x="67721" y="25400"/>
                  </a:lnTo>
                  <a:close/>
                </a:path>
                <a:path w="684530" h="684530">
                  <a:moveTo>
                    <a:pt x="620984" y="27940"/>
                  </a:moveTo>
                  <a:lnTo>
                    <a:pt x="616297" y="24129"/>
                  </a:lnTo>
                  <a:lnTo>
                    <a:pt x="638374" y="24129"/>
                  </a:lnTo>
                  <a:lnTo>
                    <a:pt x="641355" y="26670"/>
                  </a:lnTo>
                  <a:lnTo>
                    <a:pt x="620717" y="26670"/>
                  </a:lnTo>
                  <a:lnTo>
                    <a:pt x="620984" y="27940"/>
                  </a:lnTo>
                  <a:close/>
                </a:path>
                <a:path w="684530" h="684530">
                  <a:moveTo>
                    <a:pt x="63301" y="27940"/>
                  </a:moveTo>
                  <a:lnTo>
                    <a:pt x="63568" y="26670"/>
                  </a:lnTo>
                  <a:lnTo>
                    <a:pt x="64863" y="26670"/>
                  </a:lnTo>
                  <a:lnTo>
                    <a:pt x="63301" y="27940"/>
                  </a:lnTo>
                  <a:close/>
                </a:path>
                <a:path w="684530" h="684530">
                  <a:moveTo>
                    <a:pt x="633392" y="36829"/>
                  </a:moveTo>
                  <a:lnTo>
                    <a:pt x="629150" y="33020"/>
                  </a:lnTo>
                  <a:lnTo>
                    <a:pt x="629404" y="33020"/>
                  </a:lnTo>
                  <a:lnTo>
                    <a:pt x="625010" y="30479"/>
                  </a:lnTo>
                  <a:lnTo>
                    <a:pt x="625264" y="30479"/>
                  </a:lnTo>
                  <a:lnTo>
                    <a:pt x="620717" y="26670"/>
                  </a:lnTo>
                  <a:lnTo>
                    <a:pt x="641355" y="26670"/>
                  </a:lnTo>
                  <a:lnTo>
                    <a:pt x="645647" y="30479"/>
                  </a:lnTo>
                  <a:lnTo>
                    <a:pt x="649749" y="34290"/>
                  </a:lnTo>
                  <a:lnTo>
                    <a:pt x="651057" y="35559"/>
                  </a:lnTo>
                  <a:lnTo>
                    <a:pt x="633150" y="35559"/>
                  </a:lnTo>
                  <a:lnTo>
                    <a:pt x="633392" y="36829"/>
                  </a:lnTo>
                  <a:close/>
                </a:path>
                <a:path w="684530" h="684530">
                  <a:moveTo>
                    <a:pt x="50893" y="36829"/>
                  </a:moveTo>
                  <a:lnTo>
                    <a:pt x="51135" y="35559"/>
                  </a:lnTo>
                  <a:lnTo>
                    <a:pt x="52307" y="35559"/>
                  </a:lnTo>
                  <a:lnTo>
                    <a:pt x="50893" y="36829"/>
                  </a:lnTo>
                  <a:close/>
                </a:path>
                <a:path w="684530" h="684530">
                  <a:moveTo>
                    <a:pt x="656506" y="63500"/>
                  </a:moveTo>
                  <a:lnTo>
                    <a:pt x="653585" y="58419"/>
                  </a:lnTo>
                  <a:lnTo>
                    <a:pt x="653762" y="58419"/>
                  </a:lnTo>
                  <a:lnTo>
                    <a:pt x="650638" y="54609"/>
                  </a:lnTo>
                  <a:lnTo>
                    <a:pt x="650816" y="54609"/>
                  </a:lnTo>
                  <a:lnTo>
                    <a:pt x="647501" y="50800"/>
                  </a:lnTo>
                  <a:lnTo>
                    <a:pt x="647692" y="50800"/>
                  </a:lnTo>
                  <a:lnTo>
                    <a:pt x="644174" y="46990"/>
                  </a:lnTo>
                  <a:lnTo>
                    <a:pt x="644377" y="46990"/>
                  </a:lnTo>
                  <a:lnTo>
                    <a:pt x="640669" y="43179"/>
                  </a:lnTo>
                  <a:lnTo>
                    <a:pt x="640885" y="43179"/>
                  </a:lnTo>
                  <a:lnTo>
                    <a:pt x="636986" y="39370"/>
                  </a:lnTo>
                  <a:lnTo>
                    <a:pt x="637214" y="39370"/>
                  </a:lnTo>
                  <a:lnTo>
                    <a:pt x="633150" y="35559"/>
                  </a:lnTo>
                  <a:lnTo>
                    <a:pt x="651057" y="35559"/>
                  </a:lnTo>
                  <a:lnTo>
                    <a:pt x="653674" y="38100"/>
                  </a:lnTo>
                  <a:lnTo>
                    <a:pt x="657382" y="41909"/>
                  </a:lnTo>
                  <a:lnTo>
                    <a:pt x="660900" y="46990"/>
                  </a:lnTo>
                  <a:lnTo>
                    <a:pt x="664202" y="52069"/>
                  </a:lnTo>
                  <a:lnTo>
                    <a:pt x="667275" y="55880"/>
                  </a:lnTo>
                  <a:lnTo>
                    <a:pt x="670120" y="60959"/>
                  </a:lnTo>
                  <a:lnTo>
                    <a:pt x="670774" y="62230"/>
                  </a:lnTo>
                  <a:lnTo>
                    <a:pt x="656341" y="62230"/>
                  </a:lnTo>
                  <a:lnTo>
                    <a:pt x="656506" y="63500"/>
                  </a:lnTo>
                  <a:close/>
                </a:path>
                <a:path w="684530" h="684530">
                  <a:moveTo>
                    <a:pt x="27779" y="63500"/>
                  </a:moveTo>
                  <a:lnTo>
                    <a:pt x="27945" y="62230"/>
                  </a:lnTo>
                  <a:lnTo>
                    <a:pt x="28510" y="62230"/>
                  </a:lnTo>
                  <a:lnTo>
                    <a:pt x="27779" y="63500"/>
                  </a:lnTo>
                  <a:close/>
                </a:path>
                <a:path w="684530" h="684530">
                  <a:moveTo>
                    <a:pt x="684255" y="571500"/>
                  </a:moveTo>
                  <a:lnTo>
                    <a:pt x="671568" y="571500"/>
                  </a:lnTo>
                  <a:lnTo>
                    <a:pt x="671596" y="113030"/>
                  </a:lnTo>
                  <a:lnTo>
                    <a:pt x="671568" y="111759"/>
                  </a:lnTo>
                  <a:lnTo>
                    <a:pt x="671149" y="106680"/>
                  </a:lnTo>
                  <a:lnTo>
                    <a:pt x="670463" y="101600"/>
                  </a:lnTo>
                  <a:lnTo>
                    <a:pt x="669536" y="96519"/>
                  </a:lnTo>
                  <a:lnTo>
                    <a:pt x="668342" y="91440"/>
                  </a:lnTo>
                  <a:lnTo>
                    <a:pt x="666920" y="86359"/>
                  </a:lnTo>
                  <a:lnTo>
                    <a:pt x="665243" y="81280"/>
                  </a:lnTo>
                  <a:lnTo>
                    <a:pt x="663351" y="76200"/>
                  </a:lnTo>
                  <a:lnTo>
                    <a:pt x="663478" y="76200"/>
                  </a:lnTo>
                  <a:lnTo>
                    <a:pt x="661230" y="72390"/>
                  </a:lnTo>
                  <a:lnTo>
                    <a:pt x="661370" y="72390"/>
                  </a:lnTo>
                  <a:lnTo>
                    <a:pt x="658893" y="67309"/>
                  </a:lnTo>
                  <a:lnTo>
                    <a:pt x="659033" y="67309"/>
                  </a:lnTo>
                  <a:lnTo>
                    <a:pt x="656341" y="62230"/>
                  </a:lnTo>
                  <a:lnTo>
                    <a:pt x="670774" y="62230"/>
                  </a:lnTo>
                  <a:lnTo>
                    <a:pt x="672736" y="66040"/>
                  </a:lnTo>
                  <a:lnTo>
                    <a:pt x="675111" y="71119"/>
                  </a:lnTo>
                  <a:lnTo>
                    <a:pt x="677232" y="77469"/>
                  </a:lnTo>
                  <a:lnTo>
                    <a:pt x="679086" y="82550"/>
                  </a:lnTo>
                  <a:lnTo>
                    <a:pt x="684286" y="113030"/>
                  </a:lnTo>
                  <a:lnTo>
                    <a:pt x="684255" y="571500"/>
                  </a:lnTo>
                  <a:close/>
                </a:path>
                <a:path w="684530" h="684530">
                  <a:moveTo>
                    <a:pt x="12705" y="113030"/>
                  </a:moveTo>
                  <a:lnTo>
                    <a:pt x="12717" y="111759"/>
                  </a:lnTo>
                  <a:lnTo>
                    <a:pt x="12705" y="113030"/>
                  </a:lnTo>
                  <a:close/>
                </a:path>
                <a:path w="684530" h="684530">
                  <a:moveTo>
                    <a:pt x="671581" y="113030"/>
                  </a:moveTo>
                  <a:lnTo>
                    <a:pt x="671494" y="111759"/>
                  </a:lnTo>
                  <a:lnTo>
                    <a:pt x="671581" y="113030"/>
                  </a:lnTo>
                  <a:close/>
                </a:path>
                <a:path w="684530" h="684530">
                  <a:moveTo>
                    <a:pt x="12791" y="571500"/>
                  </a:moveTo>
                  <a:lnTo>
                    <a:pt x="12705" y="570230"/>
                  </a:lnTo>
                  <a:lnTo>
                    <a:pt x="12791" y="571500"/>
                  </a:lnTo>
                  <a:close/>
                </a:path>
                <a:path w="684530" h="684530">
                  <a:moveTo>
                    <a:pt x="675111" y="612140"/>
                  </a:moveTo>
                  <a:lnTo>
                    <a:pt x="661230" y="612140"/>
                  </a:lnTo>
                  <a:lnTo>
                    <a:pt x="663478" y="607060"/>
                  </a:lnTo>
                  <a:lnTo>
                    <a:pt x="663351" y="607060"/>
                  </a:lnTo>
                  <a:lnTo>
                    <a:pt x="665358" y="601980"/>
                  </a:lnTo>
                  <a:lnTo>
                    <a:pt x="667009" y="596900"/>
                  </a:lnTo>
                  <a:lnTo>
                    <a:pt x="668418" y="591819"/>
                  </a:lnTo>
                  <a:lnTo>
                    <a:pt x="669599" y="586740"/>
                  </a:lnTo>
                  <a:lnTo>
                    <a:pt x="670514" y="581660"/>
                  </a:lnTo>
                  <a:lnTo>
                    <a:pt x="671174" y="576580"/>
                  </a:lnTo>
                  <a:lnTo>
                    <a:pt x="671581" y="570230"/>
                  </a:lnTo>
                  <a:lnTo>
                    <a:pt x="671568" y="571500"/>
                  </a:lnTo>
                  <a:lnTo>
                    <a:pt x="684255" y="571500"/>
                  </a:lnTo>
                  <a:lnTo>
                    <a:pt x="677232" y="605790"/>
                  </a:lnTo>
                  <a:lnTo>
                    <a:pt x="675111" y="612140"/>
                  </a:lnTo>
                  <a:close/>
                </a:path>
                <a:path w="684530" h="684530">
                  <a:moveTo>
                    <a:pt x="23535" y="612140"/>
                  </a:moveTo>
                  <a:lnTo>
                    <a:pt x="23055" y="612140"/>
                  </a:lnTo>
                  <a:lnTo>
                    <a:pt x="22915" y="610869"/>
                  </a:lnTo>
                  <a:lnTo>
                    <a:pt x="23535" y="612140"/>
                  </a:lnTo>
                  <a:close/>
                </a:path>
                <a:path w="684530" h="684530">
                  <a:moveTo>
                    <a:pt x="670774" y="621030"/>
                  </a:moveTo>
                  <a:lnTo>
                    <a:pt x="656341" y="621030"/>
                  </a:lnTo>
                  <a:lnTo>
                    <a:pt x="659033" y="615950"/>
                  </a:lnTo>
                  <a:lnTo>
                    <a:pt x="658893" y="615950"/>
                  </a:lnTo>
                  <a:lnTo>
                    <a:pt x="661370" y="610869"/>
                  </a:lnTo>
                  <a:lnTo>
                    <a:pt x="661230" y="612140"/>
                  </a:lnTo>
                  <a:lnTo>
                    <a:pt x="675111" y="612140"/>
                  </a:lnTo>
                  <a:lnTo>
                    <a:pt x="672736" y="617219"/>
                  </a:lnTo>
                  <a:lnTo>
                    <a:pt x="670774" y="621030"/>
                  </a:lnTo>
                  <a:close/>
                </a:path>
                <a:path w="684530" h="684530">
                  <a:moveTo>
                    <a:pt x="28510" y="621030"/>
                  </a:moveTo>
                  <a:lnTo>
                    <a:pt x="27945" y="621030"/>
                  </a:lnTo>
                  <a:lnTo>
                    <a:pt x="27779" y="619760"/>
                  </a:lnTo>
                  <a:lnTo>
                    <a:pt x="28510" y="621030"/>
                  </a:lnTo>
                  <a:close/>
                </a:path>
                <a:path w="684530" h="684530">
                  <a:moveTo>
                    <a:pt x="651057" y="647700"/>
                  </a:moveTo>
                  <a:lnTo>
                    <a:pt x="633150" y="647700"/>
                  </a:lnTo>
                  <a:lnTo>
                    <a:pt x="637214" y="643890"/>
                  </a:lnTo>
                  <a:lnTo>
                    <a:pt x="636986" y="643890"/>
                  </a:lnTo>
                  <a:lnTo>
                    <a:pt x="640885" y="640080"/>
                  </a:lnTo>
                  <a:lnTo>
                    <a:pt x="640669" y="640080"/>
                  </a:lnTo>
                  <a:lnTo>
                    <a:pt x="644377" y="636269"/>
                  </a:lnTo>
                  <a:lnTo>
                    <a:pt x="644174" y="636269"/>
                  </a:lnTo>
                  <a:lnTo>
                    <a:pt x="647692" y="632460"/>
                  </a:lnTo>
                  <a:lnTo>
                    <a:pt x="647501" y="632460"/>
                  </a:lnTo>
                  <a:lnTo>
                    <a:pt x="650816" y="628650"/>
                  </a:lnTo>
                  <a:lnTo>
                    <a:pt x="650638" y="628650"/>
                  </a:lnTo>
                  <a:lnTo>
                    <a:pt x="653762" y="624840"/>
                  </a:lnTo>
                  <a:lnTo>
                    <a:pt x="653585" y="624840"/>
                  </a:lnTo>
                  <a:lnTo>
                    <a:pt x="656506" y="619760"/>
                  </a:lnTo>
                  <a:lnTo>
                    <a:pt x="656341" y="621030"/>
                  </a:lnTo>
                  <a:lnTo>
                    <a:pt x="670774" y="621030"/>
                  </a:lnTo>
                  <a:lnTo>
                    <a:pt x="670120" y="622300"/>
                  </a:lnTo>
                  <a:lnTo>
                    <a:pt x="667275" y="627380"/>
                  </a:lnTo>
                  <a:lnTo>
                    <a:pt x="664202" y="631190"/>
                  </a:lnTo>
                  <a:lnTo>
                    <a:pt x="660900" y="636269"/>
                  </a:lnTo>
                  <a:lnTo>
                    <a:pt x="657382" y="641350"/>
                  </a:lnTo>
                  <a:lnTo>
                    <a:pt x="653674" y="645160"/>
                  </a:lnTo>
                  <a:lnTo>
                    <a:pt x="651057" y="647700"/>
                  </a:lnTo>
                  <a:close/>
                </a:path>
                <a:path w="684530" h="684530">
                  <a:moveTo>
                    <a:pt x="52307" y="647700"/>
                  </a:moveTo>
                  <a:lnTo>
                    <a:pt x="51135" y="647700"/>
                  </a:lnTo>
                  <a:lnTo>
                    <a:pt x="50893" y="646430"/>
                  </a:lnTo>
                  <a:lnTo>
                    <a:pt x="52307" y="647700"/>
                  </a:lnTo>
                  <a:close/>
                </a:path>
                <a:path w="684530" h="684530">
                  <a:moveTo>
                    <a:pt x="641355" y="656590"/>
                  </a:moveTo>
                  <a:lnTo>
                    <a:pt x="620717" y="656590"/>
                  </a:lnTo>
                  <a:lnTo>
                    <a:pt x="625264" y="652780"/>
                  </a:lnTo>
                  <a:lnTo>
                    <a:pt x="625010" y="652780"/>
                  </a:lnTo>
                  <a:lnTo>
                    <a:pt x="629404" y="650240"/>
                  </a:lnTo>
                  <a:lnTo>
                    <a:pt x="629150" y="650240"/>
                  </a:lnTo>
                  <a:lnTo>
                    <a:pt x="633392" y="646430"/>
                  </a:lnTo>
                  <a:lnTo>
                    <a:pt x="633150" y="647700"/>
                  </a:lnTo>
                  <a:lnTo>
                    <a:pt x="651057" y="647700"/>
                  </a:lnTo>
                  <a:lnTo>
                    <a:pt x="649749" y="648969"/>
                  </a:lnTo>
                  <a:lnTo>
                    <a:pt x="645647" y="652780"/>
                  </a:lnTo>
                  <a:lnTo>
                    <a:pt x="641355" y="656590"/>
                  </a:lnTo>
                  <a:close/>
                </a:path>
                <a:path w="684530" h="684530">
                  <a:moveTo>
                    <a:pt x="64863" y="656590"/>
                  </a:moveTo>
                  <a:lnTo>
                    <a:pt x="63568" y="656590"/>
                  </a:lnTo>
                  <a:lnTo>
                    <a:pt x="63301" y="655319"/>
                  </a:lnTo>
                  <a:lnTo>
                    <a:pt x="64863" y="656590"/>
                  </a:lnTo>
                  <a:close/>
                </a:path>
                <a:path w="684530" h="684530">
                  <a:moveTo>
                    <a:pt x="638374" y="659130"/>
                  </a:moveTo>
                  <a:lnTo>
                    <a:pt x="616297" y="659130"/>
                  </a:lnTo>
                  <a:lnTo>
                    <a:pt x="620984" y="655319"/>
                  </a:lnTo>
                  <a:lnTo>
                    <a:pt x="620717" y="656590"/>
                  </a:lnTo>
                  <a:lnTo>
                    <a:pt x="641355" y="656590"/>
                  </a:lnTo>
                  <a:lnTo>
                    <a:pt x="638374" y="659130"/>
                  </a:lnTo>
                  <a:close/>
                </a:path>
                <a:path w="684530" h="684530">
                  <a:moveTo>
                    <a:pt x="70134" y="659130"/>
                  </a:moveTo>
                  <a:lnTo>
                    <a:pt x="67988" y="659130"/>
                  </a:lnTo>
                  <a:lnTo>
                    <a:pt x="67721" y="657860"/>
                  </a:lnTo>
                  <a:lnTo>
                    <a:pt x="70134" y="659130"/>
                  </a:lnTo>
                  <a:close/>
                </a:path>
                <a:path w="684530" h="684530">
                  <a:moveTo>
                    <a:pt x="629848" y="665480"/>
                  </a:moveTo>
                  <a:lnTo>
                    <a:pt x="602251" y="665480"/>
                  </a:lnTo>
                  <a:lnTo>
                    <a:pt x="607344" y="662940"/>
                  </a:lnTo>
                  <a:lnTo>
                    <a:pt x="607052" y="662940"/>
                  </a:lnTo>
                  <a:lnTo>
                    <a:pt x="612018" y="660400"/>
                  </a:lnTo>
                  <a:lnTo>
                    <a:pt x="611738" y="660400"/>
                  </a:lnTo>
                  <a:lnTo>
                    <a:pt x="616564" y="657860"/>
                  </a:lnTo>
                  <a:lnTo>
                    <a:pt x="616297" y="659130"/>
                  </a:lnTo>
                  <a:lnTo>
                    <a:pt x="638374" y="659130"/>
                  </a:lnTo>
                  <a:lnTo>
                    <a:pt x="636884" y="660400"/>
                  </a:lnTo>
                  <a:lnTo>
                    <a:pt x="632249" y="664210"/>
                  </a:lnTo>
                  <a:lnTo>
                    <a:pt x="629848" y="665480"/>
                  </a:lnTo>
                  <a:close/>
                </a:path>
                <a:path w="684530" h="684530">
                  <a:moveTo>
                    <a:pt x="84339" y="665480"/>
                  </a:moveTo>
                  <a:lnTo>
                    <a:pt x="82034" y="665480"/>
                  </a:lnTo>
                  <a:lnTo>
                    <a:pt x="81742" y="664210"/>
                  </a:lnTo>
                  <a:lnTo>
                    <a:pt x="84339" y="665480"/>
                  </a:lnTo>
                  <a:close/>
                </a:path>
                <a:path w="684530" h="684530">
                  <a:moveTo>
                    <a:pt x="617390" y="671830"/>
                  </a:moveTo>
                  <a:lnTo>
                    <a:pt x="565929" y="671830"/>
                  </a:lnTo>
                  <a:lnTo>
                    <a:pt x="571682" y="670560"/>
                  </a:lnTo>
                  <a:lnTo>
                    <a:pt x="582020" y="670560"/>
                  </a:lnTo>
                  <a:lnTo>
                    <a:pt x="587532" y="669290"/>
                  </a:lnTo>
                  <a:lnTo>
                    <a:pt x="587227" y="669290"/>
                  </a:lnTo>
                  <a:lnTo>
                    <a:pt x="592637" y="668019"/>
                  </a:lnTo>
                  <a:lnTo>
                    <a:pt x="592333" y="668019"/>
                  </a:lnTo>
                  <a:lnTo>
                    <a:pt x="597641" y="666750"/>
                  </a:lnTo>
                  <a:lnTo>
                    <a:pt x="597349" y="666750"/>
                  </a:lnTo>
                  <a:lnTo>
                    <a:pt x="602543" y="664210"/>
                  </a:lnTo>
                  <a:lnTo>
                    <a:pt x="602251" y="665480"/>
                  </a:lnTo>
                  <a:lnTo>
                    <a:pt x="629848" y="665480"/>
                  </a:lnTo>
                  <a:lnTo>
                    <a:pt x="627448" y="666750"/>
                  </a:lnTo>
                  <a:lnTo>
                    <a:pt x="622495" y="669290"/>
                  </a:lnTo>
                  <a:lnTo>
                    <a:pt x="617390" y="671830"/>
                  </a:lnTo>
                  <a:close/>
                </a:path>
                <a:path w="684530" h="684530">
                  <a:moveTo>
                    <a:pt x="578172" y="683260"/>
                  </a:moveTo>
                  <a:lnTo>
                    <a:pt x="106113" y="683260"/>
                  </a:lnTo>
                  <a:lnTo>
                    <a:pt x="100195" y="681990"/>
                  </a:lnTo>
                  <a:lnTo>
                    <a:pt x="584090" y="681990"/>
                  </a:lnTo>
                  <a:lnTo>
                    <a:pt x="578172" y="683260"/>
                  </a:lnTo>
                  <a:close/>
                </a:path>
                <a:path w="684530" h="684530">
                  <a:moveTo>
                    <a:pt x="566158" y="684530"/>
                  </a:moveTo>
                  <a:lnTo>
                    <a:pt x="118127" y="684530"/>
                  </a:lnTo>
                  <a:lnTo>
                    <a:pt x="112120" y="683260"/>
                  </a:lnTo>
                  <a:lnTo>
                    <a:pt x="572165" y="683260"/>
                  </a:lnTo>
                  <a:lnTo>
                    <a:pt x="566158" y="684530"/>
                  </a:lnTo>
                  <a:close/>
                </a:path>
              </a:pathLst>
            </a:custGeom>
            <a:solidFill>
              <a:srgbClr val="446CA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648741" y="832256"/>
            <a:ext cx="25209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>
                <a:latin typeface="Arial" panose="020B0604020202020204"/>
                <a:cs typeface="Arial" panose="020B0604020202020204"/>
              </a:rPr>
              <a:t>2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406390" y="2916555"/>
            <a:ext cx="551815" cy="2340629"/>
            <a:chOff x="5406" y="2094"/>
            <a:chExt cx="869" cy="7851"/>
          </a:xfrm>
        </p:grpSpPr>
        <p:sp>
          <p:nvSpPr>
            <p:cNvPr id="30" name="圆角矩形 29"/>
            <p:cNvSpPr/>
            <p:nvPr/>
          </p:nvSpPr>
          <p:spPr>
            <a:xfrm>
              <a:off x="5572" y="2094"/>
              <a:ext cx="562" cy="3946"/>
            </a:xfrm>
            <a:prstGeom prst="roundRect">
              <a:avLst/>
            </a:prstGeom>
            <a:solidFill>
              <a:srgbClr val="F5CEE9"/>
            </a:solidFill>
            <a:ln w="12700" cap="flat" cmpd="sng" algn="ctr">
              <a:solidFill>
                <a:srgbClr val="E43698"/>
              </a:solidFill>
              <a:prstDash val="solid"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TextBox 13"/>
            <p:cNvSpPr txBox="1"/>
            <p:nvPr/>
          </p:nvSpPr>
          <p:spPr>
            <a:xfrm flipH="1" flipV="1">
              <a:off x="5406" y="5993"/>
              <a:ext cx="869" cy="1298"/>
            </a:xfrm>
            <a:prstGeom prst="rect">
              <a:avLst/>
            </a:prstGeom>
            <a:noFill/>
            <a:ln w="1270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…</a:t>
              </a:r>
              <a:endParaRPr lang="en-US" altLang="zh-CN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Box 16"/>
            <p:cNvSpPr txBox="1"/>
            <p:nvPr/>
          </p:nvSpPr>
          <p:spPr>
            <a:xfrm>
              <a:off x="5509" y="6914"/>
              <a:ext cx="746" cy="3031"/>
            </a:xfrm>
            <a:prstGeom prst="rect">
              <a:avLst/>
            </a:prstGeom>
            <a:noFill/>
            <a:ln w="12700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algn="ctr" eaLnBrk="1" hangingPunct="1">
                <a:spcBef>
                  <a:spcPct val="20000"/>
                </a:spcBef>
                <a:buClrTx/>
                <a:buSzTx/>
                <a:buNone/>
              </a:pPr>
              <a:r>
                <a:rPr lang="zh-CN" altLang="en-US" sz="2400" b="1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乘</a:t>
              </a:r>
              <a:endParaRPr lang="zh-CN" altLang="en-US" sz="2400" b="1">
                <a:solidFill>
                  <a:srgbClr val="1B63C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algn="ctr" eaLnBrk="1" hangingPunct="1">
                <a:spcBef>
                  <a:spcPct val="20000"/>
                </a:spcBef>
                <a:buClrTx/>
                <a:buSzTx/>
                <a:buNone/>
              </a:pPr>
              <a:r>
                <a:rPr lang="zh-CN" altLang="en-US" sz="2400" b="1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</a:t>
              </a:r>
              <a:endParaRPr lang="zh-CN" altLang="en-US" sz="2400" b="1">
                <a:solidFill>
                  <a:srgbClr val="1B63C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609073" y="2864337"/>
            <a:ext cx="551815" cy="1949791"/>
            <a:chOff x="7783" y="4358"/>
            <a:chExt cx="1085" cy="2899"/>
          </a:xfrm>
          <a:gradFill>
            <a:gsLst>
              <a:gs pos="0">
                <a:srgbClr val="FFFF00"/>
              </a:gs>
              <a:gs pos="35000">
                <a:srgbClr val="FFFF00"/>
              </a:gs>
              <a:gs pos="100000">
                <a:srgbClr val="FFF9DF"/>
              </a:gs>
            </a:gsLst>
            <a:lin ang="16200000" scaled="0"/>
          </a:gradFill>
        </p:grpSpPr>
        <p:sp>
          <p:nvSpPr>
            <p:cNvPr id="33" name="圆角矩形 32"/>
            <p:cNvSpPr/>
            <p:nvPr/>
          </p:nvSpPr>
          <p:spPr>
            <a:xfrm>
              <a:off x="7928" y="4358"/>
              <a:ext cx="754" cy="1759"/>
            </a:xfrm>
            <a:prstGeom prst="roundRect">
              <a:avLst/>
            </a:prstGeom>
            <a:solidFill>
              <a:srgbClr val="F5CEE9"/>
            </a:solidFill>
            <a:ln w="12700" cap="flat" cmpd="sng" algn="ctr">
              <a:solidFill>
                <a:srgbClr val="E43698"/>
              </a:solidFill>
              <a:prstDash val="solid"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4" name="Group 41"/>
            <p:cNvGrpSpPr/>
            <p:nvPr/>
          </p:nvGrpSpPr>
          <p:grpSpPr>
            <a:xfrm>
              <a:off x="7783" y="6323"/>
              <a:ext cx="1085" cy="934"/>
              <a:chOff x="1547" y="4112"/>
              <a:chExt cx="434" cy="374"/>
            </a:xfrm>
            <a:grpFill/>
          </p:grpSpPr>
          <p:sp>
            <p:nvSpPr>
              <p:cNvPr id="35" name="TextBox 13"/>
              <p:cNvSpPr txBox="1"/>
              <p:nvPr/>
            </p:nvSpPr>
            <p:spPr>
              <a:xfrm flipH="1" flipV="1">
                <a:off x="1547" y="4112"/>
                <a:ext cx="434" cy="231"/>
              </a:xfrm>
              <a:prstGeom prst="rect">
                <a:avLst/>
              </a:prstGeom>
              <a:noFill/>
              <a:ln w="12700" cmpd="sng">
                <a:noFill/>
                <a:prstDash val="solid"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vert="eaVert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2400" b="1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…</a:t>
                </a:r>
                <a:endParaRPr lang="en-US" altLang="zh-CN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TextBox 16"/>
              <p:cNvSpPr txBox="1"/>
              <p:nvPr/>
            </p:nvSpPr>
            <p:spPr>
              <a:xfrm>
                <a:off x="1568" y="4212"/>
                <a:ext cx="364" cy="274"/>
              </a:xfrm>
              <a:prstGeom prst="rect">
                <a:avLst/>
              </a:prstGeom>
              <a:noFill/>
              <a:ln w="12700" cmpd="sng">
                <a:noFill/>
                <a:prstDash val="solid"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2400" b="1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积</a:t>
                </a:r>
                <a:endParaRPr lang="zh-CN" altLang="en-US" sz="2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5976231" y="2906395"/>
            <a:ext cx="551815" cy="2349983"/>
            <a:chOff x="6503" y="4536"/>
            <a:chExt cx="1060" cy="3509"/>
          </a:xfrm>
          <a:solidFill>
            <a:srgbClr val="F8BEDF"/>
          </a:solidFill>
        </p:grpSpPr>
        <p:sp>
          <p:nvSpPr>
            <p:cNvPr id="49" name="圆角矩形 48"/>
            <p:cNvSpPr/>
            <p:nvPr/>
          </p:nvSpPr>
          <p:spPr>
            <a:xfrm>
              <a:off x="6645" y="4536"/>
              <a:ext cx="695" cy="1759"/>
            </a:xfrm>
            <a:prstGeom prst="roundRect">
              <a:avLst/>
            </a:prstGeom>
            <a:solidFill>
              <a:srgbClr val="F5CEE9"/>
            </a:solidFill>
            <a:ln w="12700" cap="flat" cmpd="sng" algn="ctr">
              <a:solidFill>
                <a:srgbClr val="E43698"/>
              </a:solidFill>
              <a:prstDash val="solid"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6503" y="6213"/>
              <a:ext cx="1060" cy="1833"/>
              <a:chOff x="1596" y="4074"/>
              <a:chExt cx="424" cy="733"/>
            </a:xfrm>
            <a:grpFill/>
          </p:grpSpPr>
          <p:sp>
            <p:nvSpPr>
              <p:cNvPr id="39" name="TextBox 13"/>
              <p:cNvSpPr txBox="1"/>
              <p:nvPr/>
            </p:nvSpPr>
            <p:spPr>
              <a:xfrm flipH="1" flipV="1">
                <a:off x="1596" y="4074"/>
                <a:ext cx="424" cy="231"/>
              </a:xfrm>
              <a:prstGeom prst="rect">
                <a:avLst/>
              </a:prstGeom>
              <a:noFill/>
              <a:ln w="12700" cmpd="sng">
                <a:noFill/>
                <a:prstDash val="solid"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vert="eaVert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en-US" altLang="zh-CN" sz="2400" b="1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…</a:t>
                </a:r>
                <a:endParaRPr lang="en-US" altLang="zh-CN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0" name="TextBox 16"/>
              <p:cNvSpPr txBox="1"/>
              <p:nvPr/>
            </p:nvSpPr>
            <p:spPr>
              <a:xfrm>
                <a:off x="1603" y="4267"/>
                <a:ext cx="364" cy="540"/>
              </a:xfrm>
              <a:prstGeom prst="rect">
                <a:avLst/>
              </a:prstGeom>
              <a:noFill/>
              <a:ln w="12700" cmpd="sng">
                <a:noFill/>
                <a:prstDash val="solid"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algn="ctr" eaLnBrk="1" hangingPunct="1">
                  <a:buClrTx/>
                  <a:buSzTx/>
                  <a:buFontTx/>
                  <a:buNone/>
                </a:pPr>
                <a:r>
                  <a:rPr lang="zh-CN" altLang="en-US" sz="2400" b="1">
                    <a:solidFill>
                      <a:srgbClr val="1B63C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乘</a:t>
                </a:r>
                <a:endParaRPr lang="zh-CN" altLang="en-US" sz="2400" b="1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lvl="0" algn="ctr" eaLnBrk="1" hangingPunct="1">
                  <a:buClrTx/>
                  <a:buSzTx/>
                  <a:buFontTx/>
                  <a:buNone/>
                </a:pPr>
                <a:r>
                  <a:rPr lang="zh-CN" altLang="en-US" sz="2400" b="1">
                    <a:solidFill>
                      <a:srgbClr val="1B63C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</a:t>
                </a:r>
                <a:endParaRPr lang="zh-CN" altLang="en-US" sz="2400" b="1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5486400" y="2819400"/>
            <a:ext cx="181229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＝15</a:t>
            </a:r>
            <a:endParaRPr kumimoji="0" lang="en-US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5486400" y="3353435"/>
            <a:ext cx="181229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×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＝15</a:t>
            </a:r>
            <a:endParaRPr kumimoji="0" lang="en-US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066665" y="3401982"/>
            <a:ext cx="473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或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904615" y="2864195"/>
            <a:ext cx="15817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乘法算式：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956810" y="5458460"/>
            <a:ext cx="2898140" cy="442595"/>
            <a:chOff x="7536" y="7125"/>
            <a:chExt cx="4564" cy="697"/>
          </a:xfrm>
        </p:grpSpPr>
        <p:sp>
          <p:nvSpPr>
            <p:cNvPr id="47" name="object 17"/>
            <p:cNvSpPr txBox="1"/>
            <p:nvPr/>
          </p:nvSpPr>
          <p:spPr>
            <a:xfrm>
              <a:off x="7536" y="7125"/>
              <a:ext cx="1162" cy="697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2800" b="1" spc="15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" panose="020B0604030504040204" charset="-120"/>
                </a:rPr>
                <a:t>乘</a:t>
              </a:r>
              <a:r>
                <a:rPr sz="2800" b="1" spc="-5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" panose="020B0604030504040204" charset="-120"/>
                </a:rPr>
                <a:t>数</a:t>
              </a:r>
              <a:endParaRPr sz="2800" b="1" spc="-5">
                <a:solidFill>
                  <a:srgbClr val="1B63C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" panose="020B0604030504040204" charset="-120"/>
              </a:endParaRPr>
            </a:p>
          </p:txBody>
        </p:sp>
        <p:sp>
          <p:nvSpPr>
            <p:cNvPr id="48" name="object 18"/>
            <p:cNvSpPr txBox="1"/>
            <p:nvPr/>
          </p:nvSpPr>
          <p:spPr>
            <a:xfrm>
              <a:off x="8675" y="7125"/>
              <a:ext cx="3425" cy="697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lang="zh-CN" sz="2800" b="1" spc="15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×</a:t>
              </a:r>
              <a:r>
                <a:rPr sz="2800" b="1" spc="15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乘</a:t>
              </a:r>
              <a:r>
                <a:rPr sz="2800" b="1" spc="-5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数</a:t>
              </a:r>
              <a:r>
                <a:rPr lang="en-US" sz="2800" b="1" spc="-5">
                  <a:solidFill>
                    <a:srgbClr val="1B63C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=</a:t>
              </a:r>
              <a:r>
                <a:rPr lang="zh-CN" altLang="en-US" sz="2800" b="1" spc="-5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积</a:t>
              </a:r>
              <a:endParaRPr lang="zh-CN" altLang="en-US" sz="2800" b="1" spc="-5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55" name="矩形 54"/>
          <p:cNvSpPr>
            <a:spLocks noChangeArrowheads="1"/>
          </p:cNvSpPr>
          <p:nvPr/>
        </p:nvSpPr>
        <p:spPr bwMode="auto">
          <a:xfrm>
            <a:off x="5441315" y="2118360"/>
            <a:ext cx="175069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5+5+5=15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8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55" gr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22731" y="637540"/>
            <a:ext cx="10460355" cy="5130800"/>
            <a:chOff x="922731" y="637540"/>
            <a:chExt cx="10460355" cy="5130800"/>
          </a:xfrm>
        </p:grpSpPr>
        <p:sp>
          <p:nvSpPr>
            <p:cNvPr id="3" name="object 3"/>
            <p:cNvSpPr/>
            <p:nvPr/>
          </p:nvSpPr>
          <p:spPr>
            <a:xfrm>
              <a:off x="941831" y="656844"/>
              <a:ext cx="10422890" cy="5102860"/>
            </a:xfrm>
            <a:custGeom>
              <a:avLst/>
              <a:gdLst/>
              <a:ahLst/>
              <a:cxnLst/>
              <a:rect l="l" t="t" r="r" b="b"/>
              <a:pathLst>
                <a:path w="10422890" h="5102860">
                  <a:moveTo>
                    <a:pt x="9572244" y="5102352"/>
                  </a:moveTo>
                  <a:lnTo>
                    <a:pt x="850392" y="5102352"/>
                  </a:lnTo>
                  <a:lnTo>
                    <a:pt x="802123" y="5100967"/>
                  </a:lnTo>
                  <a:lnTo>
                    <a:pt x="754561" y="5096941"/>
                  </a:lnTo>
                  <a:lnTo>
                    <a:pt x="707778" y="5090345"/>
                  </a:lnTo>
                  <a:lnTo>
                    <a:pt x="661846" y="5081251"/>
                  </a:lnTo>
                  <a:lnTo>
                    <a:pt x="616836" y="5069730"/>
                  </a:lnTo>
                  <a:lnTo>
                    <a:pt x="572821" y="5055855"/>
                  </a:lnTo>
                  <a:lnTo>
                    <a:pt x="529871" y="5039697"/>
                  </a:lnTo>
                  <a:lnTo>
                    <a:pt x="488060" y="5021328"/>
                  </a:lnTo>
                  <a:lnTo>
                    <a:pt x="447458" y="5000819"/>
                  </a:lnTo>
                  <a:lnTo>
                    <a:pt x="408138" y="4978244"/>
                  </a:lnTo>
                  <a:lnTo>
                    <a:pt x="370170" y="4953672"/>
                  </a:lnTo>
                  <a:lnTo>
                    <a:pt x="333628" y="4927176"/>
                  </a:lnTo>
                  <a:lnTo>
                    <a:pt x="298583" y="4898829"/>
                  </a:lnTo>
                  <a:lnTo>
                    <a:pt x="265106" y="4868701"/>
                  </a:lnTo>
                  <a:lnTo>
                    <a:pt x="233270" y="4836864"/>
                  </a:lnTo>
                  <a:lnTo>
                    <a:pt x="203145" y="4803391"/>
                  </a:lnTo>
                  <a:lnTo>
                    <a:pt x="174805" y="4768353"/>
                  </a:lnTo>
                  <a:lnTo>
                    <a:pt x="148320" y="4731822"/>
                  </a:lnTo>
                  <a:lnTo>
                    <a:pt x="123763" y="4693869"/>
                  </a:lnTo>
                  <a:lnTo>
                    <a:pt x="101205" y="4654567"/>
                  </a:lnTo>
                  <a:lnTo>
                    <a:pt x="80719" y="4613987"/>
                  </a:lnTo>
                  <a:lnTo>
                    <a:pt x="62375" y="4572201"/>
                  </a:lnTo>
                  <a:lnTo>
                    <a:pt x="46246" y="4529280"/>
                  </a:lnTo>
                  <a:lnTo>
                    <a:pt x="32403" y="4485297"/>
                  </a:lnTo>
                  <a:lnTo>
                    <a:pt x="20919" y="4440324"/>
                  </a:lnTo>
                  <a:lnTo>
                    <a:pt x="11864" y="4394432"/>
                  </a:lnTo>
                  <a:lnTo>
                    <a:pt x="5312" y="4347692"/>
                  </a:lnTo>
                  <a:lnTo>
                    <a:pt x="1333" y="4300178"/>
                  </a:lnTo>
                  <a:lnTo>
                    <a:pt x="0" y="4251959"/>
                  </a:lnTo>
                  <a:lnTo>
                    <a:pt x="0" y="850391"/>
                  </a:lnTo>
                  <a:lnTo>
                    <a:pt x="1333" y="802110"/>
                  </a:lnTo>
                  <a:lnTo>
                    <a:pt x="5312" y="754536"/>
                  </a:lnTo>
                  <a:lnTo>
                    <a:pt x="11864" y="707743"/>
                  </a:lnTo>
                  <a:lnTo>
                    <a:pt x="20919" y="661801"/>
                  </a:lnTo>
                  <a:lnTo>
                    <a:pt x="32403" y="616782"/>
                  </a:lnTo>
                  <a:lnTo>
                    <a:pt x="46246" y="572758"/>
                  </a:lnTo>
                  <a:lnTo>
                    <a:pt x="62375" y="529802"/>
                  </a:lnTo>
                  <a:lnTo>
                    <a:pt x="80719" y="487984"/>
                  </a:lnTo>
                  <a:lnTo>
                    <a:pt x="101205" y="447377"/>
                  </a:lnTo>
                  <a:lnTo>
                    <a:pt x="123763" y="408052"/>
                  </a:lnTo>
                  <a:lnTo>
                    <a:pt x="148320" y="370081"/>
                  </a:lnTo>
                  <a:lnTo>
                    <a:pt x="174805" y="333536"/>
                  </a:lnTo>
                  <a:lnTo>
                    <a:pt x="203145" y="298489"/>
                  </a:lnTo>
                  <a:lnTo>
                    <a:pt x="233270" y="265011"/>
                  </a:lnTo>
                  <a:lnTo>
                    <a:pt x="265106" y="233174"/>
                  </a:lnTo>
                  <a:lnTo>
                    <a:pt x="298583" y="203051"/>
                  </a:lnTo>
                  <a:lnTo>
                    <a:pt x="333628" y="174712"/>
                  </a:lnTo>
                  <a:lnTo>
                    <a:pt x="370170" y="148231"/>
                  </a:lnTo>
                  <a:lnTo>
                    <a:pt x="408138" y="123677"/>
                  </a:lnTo>
                  <a:lnTo>
                    <a:pt x="447458" y="101124"/>
                  </a:lnTo>
                  <a:lnTo>
                    <a:pt x="488060" y="80643"/>
                  </a:lnTo>
                  <a:lnTo>
                    <a:pt x="529871" y="62305"/>
                  </a:lnTo>
                  <a:lnTo>
                    <a:pt x="572821" y="46183"/>
                  </a:lnTo>
                  <a:lnTo>
                    <a:pt x="616836" y="32349"/>
                  </a:lnTo>
                  <a:lnTo>
                    <a:pt x="661846" y="20873"/>
                  </a:lnTo>
                  <a:lnTo>
                    <a:pt x="707778" y="11829"/>
                  </a:lnTo>
                  <a:lnTo>
                    <a:pt x="754561" y="5287"/>
                  </a:lnTo>
                  <a:lnTo>
                    <a:pt x="802123" y="1320"/>
                  </a:lnTo>
                  <a:lnTo>
                    <a:pt x="850392" y="0"/>
                  </a:lnTo>
                  <a:lnTo>
                    <a:pt x="9572244" y="0"/>
                  </a:lnTo>
                  <a:lnTo>
                    <a:pt x="9620449" y="1320"/>
                  </a:lnTo>
                  <a:lnTo>
                    <a:pt x="9667952" y="5287"/>
                  </a:lnTo>
                  <a:lnTo>
                    <a:pt x="9714680" y="11829"/>
                  </a:lnTo>
                  <a:lnTo>
                    <a:pt x="9760563" y="20873"/>
                  </a:lnTo>
                  <a:lnTo>
                    <a:pt x="9805527" y="32349"/>
                  </a:lnTo>
                  <a:lnTo>
                    <a:pt x="9849502" y="46183"/>
                  </a:lnTo>
                  <a:lnTo>
                    <a:pt x="9892415" y="62305"/>
                  </a:lnTo>
                  <a:lnTo>
                    <a:pt x="9934195" y="80643"/>
                  </a:lnTo>
                  <a:lnTo>
                    <a:pt x="9974769" y="101124"/>
                  </a:lnTo>
                  <a:lnTo>
                    <a:pt x="10014067" y="123677"/>
                  </a:lnTo>
                  <a:lnTo>
                    <a:pt x="10052016" y="148231"/>
                  </a:lnTo>
                  <a:lnTo>
                    <a:pt x="10088545" y="174712"/>
                  </a:lnTo>
                  <a:lnTo>
                    <a:pt x="10123581" y="203051"/>
                  </a:lnTo>
                  <a:lnTo>
                    <a:pt x="10157053" y="233174"/>
                  </a:lnTo>
                  <a:lnTo>
                    <a:pt x="10188890" y="265011"/>
                  </a:lnTo>
                  <a:lnTo>
                    <a:pt x="10219019" y="298489"/>
                  </a:lnTo>
                  <a:lnTo>
                    <a:pt x="10247368" y="333536"/>
                  </a:lnTo>
                  <a:lnTo>
                    <a:pt x="10273866" y="370081"/>
                  </a:lnTo>
                  <a:lnTo>
                    <a:pt x="10298441" y="408052"/>
                  </a:lnTo>
                  <a:lnTo>
                    <a:pt x="10321022" y="447377"/>
                  </a:lnTo>
                  <a:lnTo>
                    <a:pt x="10341536" y="487984"/>
                  </a:lnTo>
                  <a:lnTo>
                    <a:pt x="10359911" y="529802"/>
                  </a:lnTo>
                  <a:lnTo>
                    <a:pt x="10376077" y="572758"/>
                  </a:lnTo>
                  <a:lnTo>
                    <a:pt x="10389960" y="616782"/>
                  </a:lnTo>
                  <a:lnTo>
                    <a:pt x="10401490" y="661801"/>
                  </a:lnTo>
                  <a:lnTo>
                    <a:pt x="10410594" y="707743"/>
                  </a:lnTo>
                  <a:lnTo>
                    <a:pt x="10417201" y="754536"/>
                  </a:lnTo>
                  <a:lnTo>
                    <a:pt x="10421239" y="802110"/>
                  </a:lnTo>
                  <a:lnTo>
                    <a:pt x="10422636" y="850391"/>
                  </a:lnTo>
                  <a:lnTo>
                    <a:pt x="10422636" y="4251959"/>
                  </a:lnTo>
                  <a:lnTo>
                    <a:pt x="10421239" y="4300178"/>
                  </a:lnTo>
                  <a:lnTo>
                    <a:pt x="10417201" y="4347692"/>
                  </a:lnTo>
                  <a:lnTo>
                    <a:pt x="10410594" y="4394432"/>
                  </a:lnTo>
                  <a:lnTo>
                    <a:pt x="10401490" y="4440324"/>
                  </a:lnTo>
                  <a:lnTo>
                    <a:pt x="10389960" y="4485297"/>
                  </a:lnTo>
                  <a:lnTo>
                    <a:pt x="10376077" y="4529280"/>
                  </a:lnTo>
                  <a:lnTo>
                    <a:pt x="10359911" y="4572201"/>
                  </a:lnTo>
                  <a:lnTo>
                    <a:pt x="10341536" y="4613987"/>
                  </a:lnTo>
                  <a:lnTo>
                    <a:pt x="10321022" y="4654567"/>
                  </a:lnTo>
                  <a:lnTo>
                    <a:pt x="10298441" y="4693869"/>
                  </a:lnTo>
                  <a:lnTo>
                    <a:pt x="10273866" y="4731822"/>
                  </a:lnTo>
                  <a:lnTo>
                    <a:pt x="10247368" y="4768353"/>
                  </a:lnTo>
                  <a:lnTo>
                    <a:pt x="10219019" y="4803391"/>
                  </a:lnTo>
                  <a:lnTo>
                    <a:pt x="10188890" y="4836864"/>
                  </a:lnTo>
                  <a:lnTo>
                    <a:pt x="10157053" y="4868701"/>
                  </a:lnTo>
                  <a:lnTo>
                    <a:pt x="10123581" y="4898829"/>
                  </a:lnTo>
                  <a:lnTo>
                    <a:pt x="10088545" y="4927176"/>
                  </a:lnTo>
                  <a:lnTo>
                    <a:pt x="10052016" y="4953672"/>
                  </a:lnTo>
                  <a:lnTo>
                    <a:pt x="10014067" y="4978244"/>
                  </a:lnTo>
                  <a:lnTo>
                    <a:pt x="9974769" y="5000819"/>
                  </a:lnTo>
                  <a:lnTo>
                    <a:pt x="9934195" y="5021328"/>
                  </a:lnTo>
                  <a:lnTo>
                    <a:pt x="9892415" y="5039697"/>
                  </a:lnTo>
                  <a:lnTo>
                    <a:pt x="9849502" y="5055855"/>
                  </a:lnTo>
                  <a:lnTo>
                    <a:pt x="9805527" y="5069730"/>
                  </a:lnTo>
                  <a:lnTo>
                    <a:pt x="9760563" y="5081251"/>
                  </a:lnTo>
                  <a:lnTo>
                    <a:pt x="9714680" y="5090345"/>
                  </a:lnTo>
                  <a:lnTo>
                    <a:pt x="9667952" y="5096941"/>
                  </a:lnTo>
                  <a:lnTo>
                    <a:pt x="9620449" y="5100967"/>
                  </a:lnTo>
                  <a:lnTo>
                    <a:pt x="9572244" y="51023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22731" y="637540"/>
              <a:ext cx="10460355" cy="5130800"/>
            </a:xfrm>
            <a:custGeom>
              <a:avLst/>
              <a:gdLst/>
              <a:ahLst/>
              <a:cxnLst/>
              <a:rect l="l" t="t" r="r" b="b"/>
              <a:pathLst>
                <a:path w="10460355" h="5130800">
                  <a:moveTo>
                    <a:pt x="9744722" y="12700"/>
                  </a:moveTo>
                  <a:lnTo>
                    <a:pt x="715479" y="12700"/>
                  </a:lnTo>
                  <a:lnTo>
                    <a:pt x="736917" y="0"/>
                  </a:lnTo>
                  <a:lnTo>
                    <a:pt x="9723285" y="0"/>
                  </a:lnTo>
                  <a:lnTo>
                    <a:pt x="9744722" y="12700"/>
                  </a:lnTo>
                  <a:close/>
                </a:path>
                <a:path w="10460355" h="5130800">
                  <a:moveTo>
                    <a:pt x="9808108" y="25400"/>
                  </a:moveTo>
                  <a:lnTo>
                    <a:pt x="652094" y="25400"/>
                  </a:lnTo>
                  <a:lnTo>
                    <a:pt x="673023" y="12700"/>
                  </a:lnTo>
                  <a:lnTo>
                    <a:pt x="9787178" y="12700"/>
                  </a:lnTo>
                  <a:lnTo>
                    <a:pt x="9808108" y="25400"/>
                  </a:lnTo>
                  <a:close/>
                </a:path>
                <a:path w="10460355" h="5130800">
                  <a:moveTo>
                    <a:pt x="9849383" y="38100"/>
                  </a:moveTo>
                  <a:lnTo>
                    <a:pt x="610819" y="38100"/>
                  </a:lnTo>
                  <a:lnTo>
                    <a:pt x="631355" y="25400"/>
                  </a:lnTo>
                  <a:lnTo>
                    <a:pt x="9828847" y="25400"/>
                  </a:lnTo>
                  <a:lnTo>
                    <a:pt x="9849383" y="38100"/>
                  </a:lnTo>
                  <a:close/>
                </a:path>
                <a:path w="10460355" h="5130800">
                  <a:moveTo>
                    <a:pt x="721944" y="50800"/>
                  </a:moveTo>
                  <a:lnTo>
                    <a:pt x="570420" y="50800"/>
                  </a:lnTo>
                  <a:lnTo>
                    <a:pt x="590511" y="38100"/>
                  </a:lnTo>
                  <a:lnTo>
                    <a:pt x="742975" y="38100"/>
                  </a:lnTo>
                  <a:lnTo>
                    <a:pt x="721944" y="50800"/>
                  </a:lnTo>
                  <a:close/>
                </a:path>
                <a:path w="10460355" h="5130800">
                  <a:moveTo>
                    <a:pt x="9889782" y="50800"/>
                  </a:moveTo>
                  <a:lnTo>
                    <a:pt x="9738258" y="50800"/>
                  </a:lnTo>
                  <a:lnTo>
                    <a:pt x="9717227" y="38100"/>
                  </a:lnTo>
                  <a:lnTo>
                    <a:pt x="9869690" y="38100"/>
                  </a:lnTo>
                  <a:lnTo>
                    <a:pt x="9889782" y="50800"/>
                  </a:lnTo>
                  <a:close/>
                </a:path>
                <a:path w="10460355" h="5130800">
                  <a:moveTo>
                    <a:pt x="602500" y="76200"/>
                  </a:moveTo>
                  <a:lnTo>
                    <a:pt x="511543" y="76200"/>
                  </a:lnTo>
                  <a:lnTo>
                    <a:pt x="550557" y="50800"/>
                  </a:lnTo>
                  <a:lnTo>
                    <a:pt x="681824" y="50800"/>
                  </a:lnTo>
                  <a:lnTo>
                    <a:pt x="661352" y="63500"/>
                  </a:lnTo>
                  <a:lnTo>
                    <a:pt x="622363" y="63500"/>
                  </a:lnTo>
                  <a:lnTo>
                    <a:pt x="602500" y="76200"/>
                  </a:lnTo>
                  <a:close/>
                </a:path>
                <a:path w="10460355" h="5130800">
                  <a:moveTo>
                    <a:pt x="9948659" y="76200"/>
                  </a:moveTo>
                  <a:lnTo>
                    <a:pt x="9857701" y="76200"/>
                  </a:lnTo>
                  <a:lnTo>
                    <a:pt x="9837839" y="63500"/>
                  </a:lnTo>
                  <a:lnTo>
                    <a:pt x="9798850" y="63500"/>
                  </a:lnTo>
                  <a:lnTo>
                    <a:pt x="9778377" y="50800"/>
                  </a:lnTo>
                  <a:lnTo>
                    <a:pt x="9909644" y="50800"/>
                  </a:lnTo>
                  <a:lnTo>
                    <a:pt x="9948659" y="76200"/>
                  </a:lnTo>
                  <a:close/>
                </a:path>
                <a:path w="10460355" h="5130800">
                  <a:moveTo>
                    <a:pt x="508736" y="114300"/>
                  </a:moveTo>
                  <a:lnTo>
                    <a:pt x="436575" y="114300"/>
                  </a:lnTo>
                  <a:lnTo>
                    <a:pt x="473532" y="88900"/>
                  </a:lnTo>
                  <a:lnTo>
                    <a:pt x="492417" y="76200"/>
                  </a:lnTo>
                  <a:lnTo>
                    <a:pt x="583742" y="76200"/>
                  </a:lnTo>
                  <a:lnTo>
                    <a:pt x="564311" y="88900"/>
                  </a:lnTo>
                  <a:lnTo>
                    <a:pt x="564756" y="88900"/>
                  </a:lnTo>
                  <a:lnTo>
                    <a:pt x="545553" y="101600"/>
                  </a:lnTo>
                  <a:lnTo>
                    <a:pt x="527456" y="101600"/>
                  </a:lnTo>
                  <a:lnTo>
                    <a:pt x="508736" y="114300"/>
                  </a:lnTo>
                  <a:close/>
                </a:path>
                <a:path w="10460355" h="5130800">
                  <a:moveTo>
                    <a:pt x="10023627" y="114300"/>
                  </a:moveTo>
                  <a:lnTo>
                    <a:pt x="9951453" y="114300"/>
                  </a:lnTo>
                  <a:lnTo>
                    <a:pt x="9932746" y="101600"/>
                  </a:lnTo>
                  <a:lnTo>
                    <a:pt x="9914648" y="101600"/>
                  </a:lnTo>
                  <a:lnTo>
                    <a:pt x="9895446" y="88900"/>
                  </a:lnTo>
                  <a:lnTo>
                    <a:pt x="9895890" y="88900"/>
                  </a:lnTo>
                  <a:lnTo>
                    <a:pt x="9876459" y="76200"/>
                  </a:lnTo>
                  <a:lnTo>
                    <a:pt x="9967785" y="76200"/>
                  </a:lnTo>
                  <a:lnTo>
                    <a:pt x="9986670" y="88900"/>
                  </a:lnTo>
                  <a:lnTo>
                    <a:pt x="10023627" y="114300"/>
                  </a:lnTo>
                  <a:close/>
                </a:path>
                <a:path w="10460355" h="5130800">
                  <a:moveTo>
                    <a:pt x="47561" y="736600"/>
                  </a:moveTo>
                  <a:lnTo>
                    <a:pt x="9944" y="736600"/>
                  </a:lnTo>
                  <a:lnTo>
                    <a:pt x="13500" y="711200"/>
                  </a:lnTo>
                  <a:lnTo>
                    <a:pt x="17589" y="685800"/>
                  </a:lnTo>
                  <a:lnTo>
                    <a:pt x="22186" y="673100"/>
                  </a:lnTo>
                  <a:lnTo>
                    <a:pt x="27292" y="647700"/>
                  </a:lnTo>
                  <a:lnTo>
                    <a:pt x="32905" y="622300"/>
                  </a:lnTo>
                  <a:lnTo>
                    <a:pt x="39014" y="609600"/>
                  </a:lnTo>
                  <a:lnTo>
                    <a:pt x="45605" y="584200"/>
                  </a:lnTo>
                  <a:lnTo>
                    <a:pt x="52679" y="558800"/>
                  </a:lnTo>
                  <a:lnTo>
                    <a:pt x="60236" y="546100"/>
                  </a:lnTo>
                  <a:lnTo>
                    <a:pt x="68249" y="520700"/>
                  </a:lnTo>
                  <a:lnTo>
                    <a:pt x="76733" y="508000"/>
                  </a:lnTo>
                  <a:lnTo>
                    <a:pt x="85674" y="482600"/>
                  </a:lnTo>
                  <a:lnTo>
                    <a:pt x="95046" y="469900"/>
                  </a:lnTo>
                  <a:lnTo>
                    <a:pt x="104863" y="444500"/>
                  </a:lnTo>
                  <a:lnTo>
                    <a:pt x="115125" y="431800"/>
                  </a:lnTo>
                  <a:lnTo>
                    <a:pt x="125806" y="406400"/>
                  </a:lnTo>
                  <a:lnTo>
                    <a:pt x="136906" y="393700"/>
                  </a:lnTo>
                  <a:lnTo>
                    <a:pt x="148424" y="381000"/>
                  </a:lnTo>
                  <a:lnTo>
                    <a:pt x="160337" y="355600"/>
                  </a:lnTo>
                  <a:lnTo>
                    <a:pt x="172656" y="342900"/>
                  </a:lnTo>
                  <a:lnTo>
                    <a:pt x="185369" y="330200"/>
                  </a:lnTo>
                  <a:lnTo>
                    <a:pt x="198462" y="304800"/>
                  </a:lnTo>
                  <a:lnTo>
                    <a:pt x="211937" y="292100"/>
                  </a:lnTo>
                  <a:lnTo>
                    <a:pt x="225793" y="279400"/>
                  </a:lnTo>
                  <a:lnTo>
                    <a:pt x="240004" y="266700"/>
                  </a:lnTo>
                  <a:lnTo>
                    <a:pt x="254571" y="254000"/>
                  </a:lnTo>
                  <a:lnTo>
                    <a:pt x="269494" y="228600"/>
                  </a:lnTo>
                  <a:lnTo>
                    <a:pt x="300367" y="203200"/>
                  </a:lnTo>
                  <a:lnTo>
                    <a:pt x="332574" y="177800"/>
                  </a:lnTo>
                  <a:lnTo>
                    <a:pt x="366039" y="152400"/>
                  </a:lnTo>
                  <a:lnTo>
                    <a:pt x="400723" y="127000"/>
                  </a:lnTo>
                  <a:lnTo>
                    <a:pt x="418515" y="114300"/>
                  </a:lnTo>
                  <a:lnTo>
                    <a:pt x="509155" y="114300"/>
                  </a:lnTo>
                  <a:lnTo>
                    <a:pt x="490702" y="127000"/>
                  </a:lnTo>
                  <a:lnTo>
                    <a:pt x="473316" y="127000"/>
                  </a:lnTo>
                  <a:lnTo>
                    <a:pt x="455371" y="139700"/>
                  </a:lnTo>
                  <a:lnTo>
                    <a:pt x="455764" y="139700"/>
                  </a:lnTo>
                  <a:lnTo>
                    <a:pt x="438099" y="152400"/>
                  </a:lnTo>
                  <a:lnTo>
                    <a:pt x="438492" y="152400"/>
                  </a:lnTo>
                  <a:lnTo>
                    <a:pt x="421093" y="165100"/>
                  </a:lnTo>
                  <a:lnTo>
                    <a:pt x="421487" y="165100"/>
                  </a:lnTo>
                  <a:lnTo>
                    <a:pt x="404380" y="177800"/>
                  </a:lnTo>
                  <a:lnTo>
                    <a:pt x="404748" y="177800"/>
                  </a:lnTo>
                  <a:lnTo>
                    <a:pt x="387934" y="190500"/>
                  </a:lnTo>
                  <a:lnTo>
                    <a:pt x="372148" y="190500"/>
                  </a:lnTo>
                  <a:lnTo>
                    <a:pt x="355930" y="203200"/>
                  </a:lnTo>
                  <a:lnTo>
                    <a:pt x="356298" y="203200"/>
                  </a:lnTo>
                  <a:lnTo>
                    <a:pt x="340385" y="215900"/>
                  </a:lnTo>
                  <a:lnTo>
                    <a:pt x="340741" y="215900"/>
                  </a:lnTo>
                  <a:lnTo>
                    <a:pt x="325145" y="228600"/>
                  </a:lnTo>
                  <a:lnTo>
                    <a:pt x="325488" y="228600"/>
                  </a:lnTo>
                  <a:lnTo>
                    <a:pt x="317855" y="241300"/>
                  </a:lnTo>
                  <a:lnTo>
                    <a:pt x="310565" y="241300"/>
                  </a:lnTo>
                  <a:lnTo>
                    <a:pt x="295630" y="266700"/>
                  </a:lnTo>
                  <a:lnTo>
                    <a:pt x="295948" y="266700"/>
                  </a:lnTo>
                  <a:lnTo>
                    <a:pt x="281355" y="279400"/>
                  </a:lnTo>
                  <a:lnTo>
                    <a:pt x="281673" y="279400"/>
                  </a:lnTo>
                  <a:lnTo>
                    <a:pt x="267423" y="292100"/>
                  </a:lnTo>
                  <a:lnTo>
                    <a:pt x="267741" y="292100"/>
                  </a:lnTo>
                  <a:lnTo>
                    <a:pt x="253834" y="304800"/>
                  </a:lnTo>
                  <a:lnTo>
                    <a:pt x="254139" y="304800"/>
                  </a:lnTo>
                  <a:lnTo>
                    <a:pt x="240588" y="317500"/>
                  </a:lnTo>
                  <a:lnTo>
                    <a:pt x="240893" y="317500"/>
                  </a:lnTo>
                  <a:lnTo>
                    <a:pt x="227710" y="330200"/>
                  </a:lnTo>
                  <a:lnTo>
                    <a:pt x="228003" y="330200"/>
                  </a:lnTo>
                  <a:lnTo>
                    <a:pt x="215188" y="355600"/>
                  </a:lnTo>
                  <a:lnTo>
                    <a:pt x="215468" y="355600"/>
                  </a:lnTo>
                  <a:lnTo>
                    <a:pt x="203034" y="368300"/>
                  </a:lnTo>
                  <a:lnTo>
                    <a:pt x="203301" y="368300"/>
                  </a:lnTo>
                  <a:lnTo>
                    <a:pt x="191261" y="381000"/>
                  </a:lnTo>
                  <a:lnTo>
                    <a:pt x="191515" y="381000"/>
                  </a:lnTo>
                  <a:lnTo>
                    <a:pt x="179857" y="393700"/>
                  </a:lnTo>
                  <a:lnTo>
                    <a:pt x="180124" y="393700"/>
                  </a:lnTo>
                  <a:lnTo>
                    <a:pt x="168859" y="419100"/>
                  </a:lnTo>
                  <a:lnTo>
                    <a:pt x="169100" y="419100"/>
                  </a:lnTo>
                  <a:lnTo>
                    <a:pt x="158241" y="431800"/>
                  </a:lnTo>
                  <a:lnTo>
                    <a:pt x="158483" y="431800"/>
                  </a:lnTo>
                  <a:lnTo>
                    <a:pt x="148043" y="444500"/>
                  </a:lnTo>
                  <a:lnTo>
                    <a:pt x="148272" y="444500"/>
                  </a:lnTo>
                  <a:lnTo>
                    <a:pt x="138239" y="469900"/>
                  </a:lnTo>
                  <a:lnTo>
                    <a:pt x="138455" y="469900"/>
                  </a:lnTo>
                  <a:lnTo>
                    <a:pt x="128854" y="482600"/>
                  </a:lnTo>
                  <a:lnTo>
                    <a:pt x="129070" y="482600"/>
                  </a:lnTo>
                  <a:lnTo>
                    <a:pt x="119887" y="508000"/>
                  </a:lnTo>
                  <a:lnTo>
                    <a:pt x="120091" y="508000"/>
                  </a:lnTo>
                  <a:lnTo>
                    <a:pt x="111353" y="520700"/>
                  </a:lnTo>
                  <a:lnTo>
                    <a:pt x="111544" y="520700"/>
                  </a:lnTo>
                  <a:lnTo>
                    <a:pt x="103250" y="533400"/>
                  </a:lnTo>
                  <a:lnTo>
                    <a:pt x="103441" y="533400"/>
                  </a:lnTo>
                  <a:lnTo>
                    <a:pt x="95592" y="558800"/>
                  </a:lnTo>
                  <a:lnTo>
                    <a:pt x="95770" y="558800"/>
                  </a:lnTo>
                  <a:lnTo>
                    <a:pt x="88379" y="571500"/>
                  </a:lnTo>
                  <a:lnTo>
                    <a:pt x="88544" y="571500"/>
                  </a:lnTo>
                  <a:lnTo>
                    <a:pt x="81622" y="596900"/>
                  </a:lnTo>
                  <a:lnTo>
                    <a:pt x="81775" y="596900"/>
                  </a:lnTo>
                  <a:lnTo>
                    <a:pt x="78549" y="609600"/>
                  </a:lnTo>
                  <a:lnTo>
                    <a:pt x="75463" y="609600"/>
                  </a:lnTo>
                  <a:lnTo>
                    <a:pt x="69494" y="635000"/>
                  </a:lnTo>
                  <a:lnTo>
                    <a:pt x="69621" y="635000"/>
                  </a:lnTo>
                  <a:lnTo>
                    <a:pt x="64134" y="660400"/>
                  </a:lnTo>
                  <a:lnTo>
                    <a:pt x="59258" y="673100"/>
                  </a:lnTo>
                  <a:lnTo>
                    <a:pt x="54863" y="698500"/>
                  </a:lnTo>
                  <a:lnTo>
                    <a:pt x="50965" y="711200"/>
                  </a:lnTo>
                  <a:lnTo>
                    <a:pt x="47561" y="736600"/>
                  </a:lnTo>
                  <a:close/>
                </a:path>
                <a:path w="10460355" h="5130800">
                  <a:moveTo>
                    <a:pt x="10149979" y="254000"/>
                  </a:moveTo>
                  <a:lnTo>
                    <a:pt x="10134714" y="228600"/>
                  </a:lnTo>
                  <a:lnTo>
                    <a:pt x="10135057" y="228600"/>
                  </a:lnTo>
                  <a:lnTo>
                    <a:pt x="10119461" y="215900"/>
                  </a:lnTo>
                  <a:lnTo>
                    <a:pt x="10119817" y="215900"/>
                  </a:lnTo>
                  <a:lnTo>
                    <a:pt x="10103904" y="203200"/>
                  </a:lnTo>
                  <a:lnTo>
                    <a:pt x="10104272" y="203200"/>
                  </a:lnTo>
                  <a:lnTo>
                    <a:pt x="10088054" y="190500"/>
                  </a:lnTo>
                  <a:lnTo>
                    <a:pt x="10072268" y="190500"/>
                  </a:lnTo>
                  <a:lnTo>
                    <a:pt x="10055440" y="177800"/>
                  </a:lnTo>
                  <a:lnTo>
                    <a:pt x="10055821" y="177800"/>
                  </a:lnTo>
                  <a:lnTo>
                    <a:pt x="10038715" y="165100"/>
                  </a:lnTo>
                  <a:lnTo>
                    <a:pt x="10039108" y="165100"/>
                  </a:lnTo>
                  <a:lnTo>
                    <a:pt x="10021709" y="152400"/>
                  </a:lnTo>
                  <a:lnTo>
                    <a:pt x="10022103" y="152400"/>
                  </a:lnTo>
                  <a:lnTo>
                    <a:pt x="10004437" y="139700"/>
                  </a:lnTo>
                  <a:lnTo>
                    <a:pt x="10004831" y="139700"/>
                  </a:lnTo>
                  <a:lnTo>
                    <a:pt x="9986886" y="127000"/>
                  </a:lnTo>
                  <a:lnTo>
                    <a:pt x="9969500" y="127000"/>
                  </a:lnTo>
                  <a:lnTo>
                    <a:pt x="9951046" y="114300"/>
                  </a:lnTo>
                  <a:lnTo>
                    <a:pt x="10041686" y="114300"/>
                  </a:lnTo>
                  <a:lnTo>
                    <a:pt x="10059466" y="127000"/>
                  </a:lnTo>
                  <a:lnTo>
                    <a:pt x="10094163" y="152400"/>
                  </a:lnTo>
                  <a:lnTo>
                    <a:pt x="10127627" y="177800"/>
                  </a:lnTo>
                  <a:lnTo>
                    <a:pt x="10159834" y="203200"/>
                  </a:lnTo>
                  <a:lnTo>
                    <a:pt x="10190708" y="228600"/>
                  </a:lnTo>
                  <a:lnTo>
                    <a:pt x="10198169" y="241300"/>
                  </a:lnTo>
                  <a:lnTo>
                    <a:pt x="10149636" y="241300"/>
                  </a:lnTo>
                  <a:lnTo>
                    <a:pt x="10149979" y="254000"/>
                  </a:lnTo>
                  <a:close/>
                </a:path>
                <a:path w="10460355" h="5130800">
                  <a:moveTo>
                    <a:pt x="371792" y="203200"/>
                  </a:moveTo>
                  <a:lnTo>
                    <a:pt x="372148" y="190500"/>
                  </a:lnTo>
                  <a:lnTo>
                    <a:pt x="388302" y="190500"/>
                  </a:lnTo>
                  <a:lnTo>
                    <a:pt x="371792" y="203200"/>
                  </a:lnTo>
                  <a:close/>
                </a:path>
                <a:path w="10460355" h="5130800">
                  <a:moveTo>
                    <a:pt x="10088410" y="203200"/>
                  </a:moveTo>
                  <a:lnTo>
                    <a:pt x="10071900" y="190500"/>
                  </a:lnTo>
                  <a:lnTo>
                    <a:pt x="10088054" y="190500"/>
                  </a:lnTo>
                  <a:lnTo>
                    <a:pt x="10088410" y="203200"/>
                  </a:lnTo>
                  <a:close/>
                </a:path>
                <a:path w="10460355" h="5130800">
                  <a:moveTo>
                    <a:pt x="310222" y="254000"/>
                  </a:moveTo>
                  <a:lnTo>
                    <a:pt x="310565" y="241300"/>
                  </a:lnTo>
                  <a:lnTo>
                    <a:pt x="317855" y="241300"/>
                  </a:lnTo>
                  <a:lnTo>
                    <a:pt x="310222" y="254000"/>
                  </a:lnTo>
                  <a:close/>
                </a:path>
                <a:path w="10460355" h="5130800">
                  <a:moveTo>
                    <a:pt x="10384878" y="622300"/>
                  </a:moveTo>
                  <a:lnTo>
                    <a:pt x="10378427" y="596900"/>
                  </a:lnTo>
                  <a:lnTo>
                    <a:pt x="10378579" y="596900"/>
                  </a:lnTo>
                  <a:lnTo>
                    <a:pt x="10371658" y="571500"/>
                  </a:lnTo>
                  <a:lnTo>
                    <a:pt x="10371823" y="571500"/>
                  </a:lnTo>
                  <a:lnTo>
                    <a:pt x="10364431" y="558800"/>
                  </a:lnTo>
                  <a:lnTo>
                    <a:pt x="10364609" y="558800"/>
                  </a:lnTo>
                  <a:lnTo>
                    <a:pt x="10356761" y="533400"/>
                  </a:lnTo>
                  <a:lnTo>
                    <a:pt x="10356951" y="533400"/>
                  </a:lnTo>
                  <a:lnTo>
                    <a:pt x="10348658" y="520700"/>
                  </a:lnTo>
                  <a:lnTo>
                    <a:pt x="10348848" y="520700"/>
                  </a:lnTo>
                  <a:lnTo>
                    <a:pt x="10340111" y="508000"/>
                  </a:lnTo>
                  <a:lnTo>
                    <a:pt x="10340314" y="508000"/>
                  </a:lnTo>
                  <a:lnTo>
                    <a:pt x="10331132" y="482600"/>
                  </a:lnTo>
                  <a:lnTo>
                    <a:pt x="10331348" y="482600"/>
                  </a:lnTo>
                  <a:lnTo>
                    <a:pt x="10321747" y="469900"/>
                  </a:lnTo>
                  <a:lnTo>
                    <a:pt x="10321963" y="469900"/>
                  </a:lnTo>
                  <a:lnTo>
                    <a:pt x="10311930" y="444500"/>
                  </a:lnTo>
                  <a:lnTo>
                    <a:pt x="10312158" y="444500"/>
                  </a:lnTo>
                  <a:lnTo>
                    <a:pt x="10301719" y="431800"/>
                  </a:lnTo>
                  <a:lnTo>
                    <a:pt x="10301960" y="431800"/>
                  </a:lnTo>
                  <a:lnTo>
                    <a:pt x="10291102" y="419100"/>
                  </a:lnTo>
                  <a:lnTo>
                    <a:pt x="10291343" y="419100"/>
                  </a:lnTo>
                  <a:lnTo>
                    <a:pt x="10280078" y="393700"/>
                  </a:lnTo>
                  <a:lnTo>
                    <a:pt x="10280345" y="393700"/>
                  </a:lnTo>
                  <a:lnTo>
                    <a:pt x="10268686" y="381000"/>
                  </a:lnTo>
                  <a:lnTo>
                    <a:pt x="10268940" y="381000"/>
                  </a:lnTo>
                  <a:lnTo>
                    <a:pt x="10256900" y="368300"/>
                  </a:lnTo>
                  <a:lnTo>
                    <a:pt x="10257167" y="368300"/>
                  </a:lnTo>
                  <a:lnTo>
                    <a:pt x="10244734" y="355600"/>
                  </a:lnTo>
                  <a:lnTo>
                    <a:pt x="10245013" y="355600"/>
                  </a:lnTo>
                  <a:lnTo>
                    <a:pt x="10232199" y="330200"/>
                  </a:lnTo>
                  <a:lnTo>
                    <a:pt x="10232491" y="330200"/>
                  </a:lnTo>
                  <a:lnTo>
                    <a:pt x="10219309" y="317500"/>
                  </a:lnTo>
                  <a:lnTo>
                    <a:pt x="10219613" y="317500"/>
                  </a:lnTo>
                  <a:lnTo>
                    <a:pt x="10206062" y="304800"/>
                  </a:lnTo>
                  <a:lnTo>
                    <a:pt x="10206367" y="304800"/>
                  </a:lnTo>
                  <a:lnTo>
                    <a:pt x="10192461" y="292100"/>
                  </a:lnTo>
                  <a:lnTo>
                    <a:pt x="10192778" y="292100"/>
                  </a:lnTo>
                  <a:lnTo>
                    <a:pt x="10178529" y="279400"/>
                  </a:lnTo>
                  <a:lnTo>
                    <a:pt x="10178846" y="279400"/>
                  </a:lnTo>
                  <a:lnTo>
                    <a:pt x="10164254" y="266700"/>
                  </a:lnTo>
                  <a:lnTo>
                    <a:pt x="10164571" y="266700"/>
                  </a:lnTo>
                  <a:lnTo>
                    <a:pt x="10149636" y="241300"/>
                  </a:lnTo>
                  <a:lnTo>
                    <a:pt x="10198169" y="241300"/>
                  </a:lnTo>
                  <a:lnTo>
                    <a:pt x="10205631" y="254000"/>
                  </a:lnTo>
                  <a:lnTo>
                    <a:pt x="10220198" y="266700"/>
                  </a:lnTo>
                  <a:lnTo>
                    <a:pt x="10234409" y="279400"/>
                  </a:lnTo>
                  <a:lnTo>
                    <a:pt x="10248265" y="292100"/>
                  </a:lnTo>
                  <a:lnTo>
                    <a:pt x="10261739" y="304800"/>
                  </a:lnTo>
                  <a:lnTo>
                    <a:pt x="10274833" y="330200"/>
                  </a:lnTo>
                  <a:lnTo>
                    <a:pt x="10287546" y="342900"/>
                  </a:lnTo>
                  <a:lnTo>
                    <a:pt x="10299865" y="355600"/>
                  </a:lnTo>
                  <a:lnTo>
                    <a:pt x="10311777" y="381000"/>
                  </a:lnTo>
                  <a:lnTo>
                    <a:pt x="10323296" y="393700"/>
                  </a:lnTo>
                  <a:lnTo>
                    <a:pt x="10334396" y="406400"/>
                  </a:lnTo>
                  <a:lnTo>
                    <a:pt x="10345077" y="431800"/>
                  </a:lnTo>
                  <a:lnTo>
                    <a:pt x="10355325" y="444500"/>
                  </a:lnTo>
                  <a:lnTo>
                    <a:pt x="10365155" y="469900"/>
                  </a:lnTo>
                  <a:lnTo>
                    <a:pt x="10374528" y="482600"/>
                  </a:lnTo>
                  <a:lnTo>
                    <a:pt x="10383469" y="508000"/>
                  </a:lnTo>
                  <a:lnTo>
                    <a:pt x="10391952" y="520700"/>
                  </a:lnTo>
                  <a:lnTo>
                    <a:pt x="10399966" y="546100"/>
                  </a:lnTo>
                  <a:lnTo>
                    <a:pt x="10407523" y="558800"/>
                  </a:lnTo>
                  <a:lnTo>
                    <a:pt x="10414596" y="584200"/>
                  </a:lnTo>
                  <a:lnTo>
                    <a:pt x="10421188" y="609600"/>
                  </a:lnTo>
                  <a:lnTo>
                    <a:pt x="10384739" y="609600"/>
                  </a:lnTo>
                  <a:lnTo>
                    <a:pt x="10384878" y="622300"/>
                  </a:lnTo>
                  <a:close/>
                </a:path>
                <a:path w="10460355" h="5130800">
                  <a:moveTo>
                    <a:pt x="75323" y="622300"/>
                  </a:moveTo>
                  <a:lnTo>
                    <a:pt x="75463" y="609600"/>
                  </a:lnTo>
                  <a:lnTo>
                    <a:pt x="78549" y="609600"/>
                  </a:lnTo>
                  <a:lnTo>
                    <a:pt x="75323" y="622300"/>
                  </a:lnTo>
                  <a:close/>
                </a:path>
                <a:path w="10460355" h="5130800">
                  <a:moveTo>
                    <a:pt x="10450258" y="736600"/>
                  </a:moveTo>
                  <a:lnTo>
                    <a:pt x="10412641" y="736600"/>
                  </a:lnTo>
                  <a:lnTo>
                    <a:pt x="10409148" y="711200"/>
                  </a:lnTo>
                  <a:lnTo>
                    <a:pt x="10405237" y="698500"/>
                  </a:lnTo>
                  <a:lnTo>
                    <a:pt x="10400842" y="673100"/>
                  </a:lnTo>
                  <a:lnTo>
                    <a:pt x="10395953" y="660400"/>
                  </a:lnTo>
                  <a:lnTo>
                    <a:pt x="10390581" y="635000"/>
                  </a:lnTo>
                  <a:lnTo>
                    <a:pt x="10384739" y="609600"/>
                  </a:lnTo>
                  <a:lnTo>
                    <a:pt x="10421188" y="609600"/>
                  </a:lnTo>
                  <a:lnTo>
                    <a:pt x="10427296" y="622300"/>
                  </a:lnTo>
                  <a:lnTo>
                    <a:pt x="10432910" y="647700"/>
                  </a:lnTo>
                  <a:lnTo>
                    <a:pt x="10438015" y="673100"/>
                  </a:lnTo>
                  <a:lnTo>
                    <a:pt x="10442613" y="685800"/>
                  </a:lnTo>
                  <a:lnTo>
                    <a:pt x="10446702" y="711200"/>
                  </a:lnTo>
                  <a:lnTo>
                    <a:pt x="10450258" y="736600"/>
                  </a:lnTo>
                  <a:close/>
                </a:path>
                <a:path w="10460355" h="5130800">
                  <a:moveTo>
                    <a:pt x="39700" y="812800"/>
                  </a:moveTo>
                  <a:lnTo>
                    <a:pt x="1689" y="812800"/>
                  </a:lnTo>
                  <a:lnTo>
                    <a:pt x="2463" y="800100"/>
                  </a:lnTo>
                  <a:lnTo>
                    <a:pt x="5587" y="762000"/>
                  </a:lnTo>
                  <a:lnTo>
                    <a:pt x="8356" y="736600"/>
                  </a:lnTo>
                  <a:lnTo>
                    <a:pt x="47625" y="736600"/>
                  </a:lnTo>
                  <a:lnTo>
                    <a:pt x="46075" y="749300"/>
                  </a:lnTo>
                  <a:lnTo>
                    <a:pt x="44691" y="762000"/>
                  </a:lnTo>
                  <a:lnTo>
                    <a:pt x="43459" y="762000"/>
                  </a:lnTo>
                  <a:lnTo>
                    <a:pt x="42303" y="774700"/>
                  </a:lnTo>
                  <a:lnTo>
                    <a:pt x="41300" y="787400"/>
                  </a:lnTo>
                  <a:lnTo>
                    <a:pt x="40436" y="800100"/>
                  </a:lnTo>
                  <a:lnTo>
                    <a:pt x="39700" y="812800"/>
                  </a:lnTo>
                  <a:close/>
                </a:path>
                <a:path w="10460355" h="5130800">
                  <a:moveTo>
                    <a:pt x="10458513" y="812800"/>
                  </a:moveTo>
                  <a:lnTo>
                    <a:pt x="10420502" y="812800"/>
                  </a:lnTo>
                  <a:lnTo>
                    <a:pt x="10419740" y="800100"/>
                  </a:lnTo>
                  <a:lnTo>
                    <a:pt x="10418876" y="787400"/>
                  </a:lnTo>
                  <a:lnTo>
                    <a:pt x="10417873" y="774700"/>
                  </a:lnTo>
                  <a:lnTo>
                    <a:pt x="10416743" y="762000"/>
                  </a:lnTo>
                  <a:lnTo>
                    <a:pt x="10415511" y="762000"/>
                  </a:lnTo>
                  <a:lnTo>
                    <a:pt x="10414101" y="749300"/>
                  </a:lnTo>
                  <a:lnTo>
                    <a:pt x="10412577" y="736600"/>
                  </a:lnTo>
                  <a:lnTo>
                    <a:pt x="10451846" y="736600"/>
                  </a:lnTo>
                  <a:lnTo>
                    <a:pt x="10455795" y="774700"/>
                  </a:lnTo>
                  <a:lnTo>
                    <a:pt x="10457738" y="800100"/>
                  </a:lnTo>
                  <a:lnTo>
                    <a:pt x="10458513" y="812800"/>
                  </a:lnTo>
                  <a:close/>
                </a:path>
                <a:path w="10460355" h="5130800">
                  <a:moveTo>
                    <a:pt x="46100" y="4381500"/>
                  </a:moveTo>
                  <a:lnTo>
                    <a:pt x="6908" y="4381500"/>
                  </a:lnTo>
                  <a:lnTo>
                    <a:pt x="5587" y="4368800"/>
                  </a:lnTo>
                  <a:lnTo>
                    <a:pt x="2463" y="4330700"/>
                  </a:lnTo>
                  <a:lnTo>
                    <a:pt x="558" y="4292600"/>
                  </a:lnTo>
                  <a:lnTo>
                    <a:pt x="203" y="4292600"/>
                  </a:lnTo>
                  <a:lnTo>
                    <a:pt x="0" y="4279900"/>
                  </a:lnTo>
                  <a:lnTo>
                    <a:pt x="0" y="850900"/>
                  </a:lnTo>
                  <a:lnTo>
                    <a:pt x="203" y="838200"/>
                  </a:lnTo>
                  <a:lnTo>
                    <a:pt x="558" y="825500"/>
                  </a:lnTo>
                  <a:lnTo>
                    <a:pt x="1054" y="812800"/>
                  </a:lnTo>
                  <a:lnTo>
                    <a:pt x="39712" y="812800"/>
                  </a:lnTo>
                  <a:lnTo>
                    <a:pt x="39103" y="825500"/>
                  </a:lnTo>
                  <a:lnTo>
                    <a:pt x="38633" y="825500"/>
                  </a:lnTo>
                  <a:lnTo>
                    <a:pt x="38290" y="838200"/>
                  </a:lnTo>
                  <a:lnTo>
                    <a:pt x="38087" y="850900"/>
                  </a:lnTo>
                  <a:lnTo>
                    <a:pt x="38087" y="4279900"/>
                  </a:lnTo>
                  <a:lnTo>
                    <a:pt x="38290" y="4279900"/>
                  </a:lnTo>
                  <a:lnTo>
                    <a:pt x="38633" y="4292600"/>
                  </a:lnTo>
                  <a:lnTo>
                    <a:pt x="39115" y="4305300"/>
                  </a:lnTo>
                  <a:lnTo>
                    <a:pt x="39712" y="4318000"/>
                  </a:lnTo>
                  <a:lnTo>
                    <a:pt x="40462" y="4330700"/>
                  </a:lnTo>
                  <a:lnTo>
                    <a:pt x="41325" y="4343400"/>
                  </a:lnTo>
                  <a:lnTo>
                    <a:pt x="42303" y="4343400"/>
                  </a:lnTo>
                  <a:lnTo>
                    <a:pt x="43459" y="4356100"/>
                  </a:lnTo>
                  <a:lnTo>
                    <a:pt x="44716" y="4368800"/>
                  </a:lnTo>
                  <a:lnTo>
                    <a:pt x="46100" y="4381500"/>
                  </a:lnTo>
                  <a:close/>
                </a:path>
                <a:path w="10460355" h="5130800">
                  <a:moveTo>
                    <a:pt x="10453293" y="4381500"/>
                  </a:moveTo>
                  <a:lnTo>
                    <a:pt x="10414101" y="4381500"/>
                  </a:lnTo>
                  <a:lnTo>
                    <a:pt x="10415511" y="4368800"/>
                  </a:lnTo>
                  <a:lnTo>
                    <a:pt x="10416768" y="4356100"/>
                  </a:lnTo>
                  <a:lnTo>
                    <a:pt x="10417898" y="4343400"/>
                  </a:lnTo>
                  <a:lnTo>
                    <a:pt x="10418876" y="4343400"/>
                  </a:lnTo>
                  <a:lnTo>
                    <a:pt x="10419765" y="4330700"/>
                  </a:lnTo>
                  <a:lnTo>
                    <a:pt x="10420502" y="4318000"/>
                  </a:lnTo>
                  <a:lnTo>
                    <a:pt x="10421099" y="4305300"/>
                  </a:lnTo>
                  <a:lnTo>
                    <a:pt x="10421569" y="4292600"/>
                  </a:lnTo>
                  <a:lnTo>
                    <a:pt x="10421912" y="4279900"/>
                  </a:lnTo>
                  <a:lnTo>
                    <a:pt x="10422102" y="4279900"/>
                  </a:lnTo>
                  <a:lnTo>
                    <a:pt x="10422102" y="850900"/>
                  </a:lnTo>
                  <a:lnTo>
                    <a:pt x="10421899" y="838200"/>
                  </a:lnTo>
                  <a:lnTo>
                    <a:pt x="10421569" y="825500"/>
                  </a:lnTo>
                  <a:lnTo>
                    <a:pt x="10421099" y="825500"/>
                  </a:lnTo>
                  <a:lnTo>
                    <a:pt x="10420489" y="812800"/>
                  </a:lnTo>
                  <a:lnTo>
                    <a:pt x="10459148" y="812800"/>
                  </a:lnTo>
                  <a:lnTo>
                    <a:pt x="10459643" y="825500"/>
                  </a:lnTo>
                  <a:lnTo>
                    <a:pt x="10459999" y="838200"/>
                  </a:lnTo>
                  <a:lnTo>
                    <a:pt x="10460202" y="850900"/>
                  </a:lnTo>
                  <a:lnTo>
                    <a:pt x="10460202" y="4279900"/>
                  </a:lnTo>
                  <a:lnTo>
                    <a:pt x="10459999" y="4292600"/>
                  </a:lnTo>
                  <a:lnTo>
                    <a:pt x="10459643" y="4292600"/>
                  </a:lnTo>
                  <a:lnTo>
                    <a:pt x="10459148" y="4305300"/>
                  </a:lnTo>
                  <a:lnTo>
                    <a:pt x="10456837" y="4343400"/>
                  </a:lnTo>
                  <a:lnTo>
                    <a:pt x="10454614" y="4368800"/>
                  </a:lnTo>
                  <a:lnTo>
                    <a:pt x="10453293" y="4381500"/>
                  </a:lnTo>
                  <a:close/>
                </a:path>
                <a:path w="10460355" h="5130800">
                  <a:moveTo>
                    <a:pt x="455764" y="4991100"/>
                  </a:moveTo>
                  <a:lnTo>
                    <a:pt x="383235" y="4991100"/>
                  </a:lnTo>
                  <a:lnTo>
                    <a:pt x="366039" y="4978400"/>
                  </a:lnTo>
                  <a:lnTo>
                    <a:pt x="332574" y="4953000"/>
                  </a:lnTo>
                  <a:lnTo>
                    <a:pt x="300367" y="4927600"/>
                  </a:lnTo>
                  <a:lnTo>
                    <a:pt x="284772" y="4902200"/>
                  </a:lnTo>
                  <a:lnTo>
                    <a:pt x="269494" y="4889500"/>
                  </a:lnTo>
                  <a:lnTo>
                    <a:pt x="240004" y="4864100"/>
                  </a:lnTo>
                  <a:lnTo>
                    <a:pt x="198462" y="4813300"/>
                  </a:lnTo>
                  <a:lnTo>
                    <a:pt x="185369" y="4800600"/>
                  </a:lnTo>
                  <a:lnTo>
                    <a:pt x="172656" y="4787900"/>
                  </a:lnTo>
                  <a:lnTo>
                    <a:pt x="160337" y="4762500"/>
                  </a:lnTo>
                  <a:lnTo>
                    <a:pt x="148424" y="4749800"/>
                  </a:lnTo>
                  <a:lnTo>
                    <a:pt x="136906" y="4737100"/>
                  </a:lnTo>
                  <a:lnTo>
                    <a:pt x="125806" y="4711700"/>
                  </a:lnTo>
                  <a:lnTo>
                    <a:pt x="115125" y="4699000"/>
                  </a:lnTo>
                  <a:lnTo>
                    <a:pt x="104863" y="4673600"/>
                  </a:lnTo>
                  <a:lnTo>
                    <a:pt x="95046" y="4660900"/>
                  </a:lnTo>
                  <a:lnTo>
                    <a:pt x="85674" y="4635500"/>
                  </a:lnTo>
                  <a:lnTo>
                    <a:pt x="76733" y="4622800"/>
                  </a:lnTo>
                  <a:lnTo>
                    <a:pt x="68249" y="4597400"/>
                  </a:lnTo>
                  <a:lnTo>
                    <a:pt x="60236" y="4584700"/>
                  </a:lnTo>
                  <a:lnTo>
                    <a:pt x="52679" y="4559300"/>
                  </a:lnTo>
                  <a:lnTo>
                    <a:pt x="45605" y="4546600"/>
                  </a:lnTo>
                  <a:lnTo>
                    <a:pt x="39014" y="4521200"/>
                  </a:lnTo>
                  <a:lnTo>
                    <a:pt x="32905" y="4508500"/>
                  </a:lnTo>
                  <a:lnTo>
                    <a:pt x="27292" y="4483100"/>
                  </a:lnTo>
                  <a:lnTo>
                    <a:pt x="22186" y="4457700"/>
                  </a:lnTo>
                  <a:lnTo>
                    <a:pt x="17589" y="4445000"/>
                  </a:lnTo>
                  <a:lnTo>
                    <a:pt x="13500" y="4419600"/>
                  </a:lnTo>
                  <a:lnTo>
                    <a:pt x="9944" y="4394200"/>
                  </a:lnTo>
                  <a:lnTo>
                    <a:pt x="8356" y="4381500"/>
                  </a:lnTo>
                  <a:lnTo>
                    <a:pt x="46075" y="4381500"/>
                  </a:lnTo>
                  <a:lnTo>
                    <a:pt x="47625" y="4394200"/>
                  </a:lnTo>
                  <a:lnTo>
                    <a:pt x="51053" y="4406900"/>
                  </a:lnTo>
                  <a:lnTo>
                    <a:pt x="54965" y="4432300"/>
                  </a:lnTo>
                  <a:lnTo>
                    <a:pt x="59359" y="4457700"/>
                  </a:lnTo>
                  <a:lnTo>
                    <a:pt x="64249" y="4470400"/>
                  </a:lnTo>
                  <a:lnTo>
                    <a:pt x="69621" y="4495800"/>
                  </a:lnTo>
                  <a:lnTo>
                    <a:pt x="69494" y="4495800"/>
                  </a:lnTo>
                  <a:lnTo>
                    <a:pt x="75463" y="4508500"/>
                  </a:lnTo>
                  <a:lnTo>
                    <a:pt x="75323" y="4508500"/>
                  </a:lnTo>
                  <a:lnTo>
                    <a:pt x="81775" y="4533900"/>
                  </a:lnTo>
                  <a:lnTo>
                    <a:pt x="81622" y="4533900"/>
                  </a:lnTo>
                  <a:lnTo>
                    <a:pt x="88544" y="4546600"/>
                  </a:lnTo>
                  <a:lnTo>
                    <a:pt x="88379" y="4546600"/>
                  </a:lnTo>
                  <a:lnTo>
                    <a:pt x="95770" y="4572000"/>
                  </a:lnTo>
                  <a:lnTo>
                    <a:pt x="95592" y="4572000"/>
                  </a:lnTo>
                  <a:lnTo>
                    <a:pt x="103441" y="4584700"/>
                  </a:lnTo>
                  <a:lnTo>
                    <a:pt x="103250" y="4584700"/>
                  </a:lnTo>
                  <a:lnTo>
                    <a:pt x="111544" y="4610100"/>
                  </a:lnTo>
                  <a:lnTo>
                    <a:pt x="111353" y="4610100"/>
                  </a:lnTo>
                  <a:lnTo>
                    <a:pt x="120091" y="4622800"/>
                  </a:lnTo>
                  <a:lnTo>
                    <a:pt x="119887" y="4622800"/>
                  </a:lnTo>
                  <a:lnTo>
                    <a:pt x="129070" y="4648200"/>
                  </a:lnTo>
                  <a:lnTo>
                    <a:pt x="128854" y="4648200"/>
                  </a:lnTo>
                  <a:lnTo>
                    <a:pt x="138455" y="4660900"/>
                  </a:lnTo>
                  <a:lnTo>
                    <a:pt x="138239" y="4660900"/>
                  </a:lnTo>
                  <a:lnTo>
                    <a:pt x="148272" y="4673600"/>
                  </a:lnTo>
                  <a:lnTo>
                    <a:pt x="148043" y="4673600"/>
                  </a:lnTo>
                  <a:lnTo>
                    <a:pt x="158483" y="4699000"/>
                  </a:lnTo>
                  <a:lnTo>
                    <a:pt x="158241" y="4699000"/>
                  </a:lnTo>
                  <a:lnTo>
                    <a:pt x="169100" y="4711700"/>
                  </a:lnTo>
                  <a:lnTo>
                    <a:pt x="168859" y="4711700"/>
                  </a:lnTo>
                  <a:lnTo>
                    <a:pt x="180124" y="4724400"/>
                  </a:lnTo>
                  <a:lnTo>
                    <a:pt x="179857" y="4724400"/>
                  </a:lnTo>
                  <a:lnTo>
                    <a:pt x="191515" y="4749800"/>
                  </a:lnTo>
                  <a:lnTo>
                    <a:pt x="191261" y="4749800"/>
                  </a:lnTo>
                  <a:lnTo>
                    <a:pt x="203301" y="4762500"/>
                  </a:lnTo>
                  <a:lnTo>
                    <a:pt x="203034" y="4762500"/>
                  </a:lnTo>
                  <a:lnTo>
                    <a:pt x="215468" y="4775200"/>
                  </a:lnTo>
                  <a:lnTo>
                    <a:pt x="215188" y="4775200"/>
                  </a:lnTo>
                  <a:lnTo>
                    <a:pt x="228003" y="4787900"/>
                  </a:lnTo>
                  <a:lnTo>
                    <a:pt x="227710" y="4787900"/>
                  </a:lnTo>
                  <a:lnTo>
                    <a:pt x="240893" y="4813300"/>
                  </a:lnTo>
                  <a:lnTo>
                    <a:pt x="240588" y="4813300"/>
                  </a:lnTo>
                  <a:lnTo>
                    <a:pt x="254139" y="4826000"/>
                  </a:lnTo>
                  <a:lnTo>
                    <a:pt x="253834" y="4826000"/>
                  </a:lnTo>
                  <a:lnTo>
                    <a:pt x="267741" y="4838700"/>
                  </a:lnTo>
                  <a:lnTo>
                    <a:pt x="267423" y="4838700"/>
                  </a:lnTo>
                  <a:lnTo>
                    <a:pt x="281673" y="4851400"/>
                  </a:lnTo>
                  <a:lnTo>
                    <a:pt x="281355" y="4851400"/>
                  </a:lnTo>
                  <a:lnTo>
                    <a:pt x="295948" y="4864100"/>
                  </a:lnTo>
                  <a:lnTo>
                    <a:pt x="295630" y="4864100"/>
                  </a:lnTo>
                  <a:lnTo>
                    <a:pt x="310565" y="4876800"/>
                  </a:lnTo>
                  <a:lnTo>
                    <a:pt x="310222" y="4876800"/>
                  </a:lnTo>
                  <a:lnTo>
                    <a:pt x="325488" y="4889500"/>
                  </a:lnTo>
                  <a:lnTo>
                    <a:pt x="325145" y="4889500"/>
                  </a:lnTo>
                  <a:lnTo>
                    <a:pt x="340741" y="4902200"/>
                  </a:lnTo>
                  <a:lnTo>
                    <a:pt x="340385" y="4902200"/>
                  </a:lnTo>
                  <a:lnTo>
                    <a:pt x="356298" y="4914900"/>
                  </a:lnTo>
                  <a:lnTo>
                    <a:pt x="355930" y="4914900"/>
                  </a:lnTo>
                  <a:lnTo>
                    <a:pt x="372148" y="4927600"/>
                  </a:lnTo>
                  <a:lnTo>
                    <a:pt x="371792" y="4927600"/>
                  </a:lnTo>
                  <a:lnTo>
                    <a:pt x="388302" y="4940300"/>
                  </a:lnTo>
                  <a:lnTo>
                    <a:pt x="387934" y="4940300"/>
                  </a:lnTo>
                  <a:lnTo>
                    <a:pt x="404748" y="4953000"/>
                  </a:lnTo>
                  <a:lnTo>
                    <a:pt x="404380" y="4953000"/>
                  </a:lnTo>
                  <a:lnTo>
                    <a:pt x="421487" y="4965700"/>
                  </a:lnTo>
                  <a:lnTo>
                    <a:pt x="421093" y="4965700"/>
                  </a:lnTo>
                  <a:lnTo>
                    <a:pt x="438492" y="4978400"/>
                  </a:lnTo>
                  <a:lnTo>
                    <a:pt x="438099" y="4978400"/>
                  </a:lnTo>
                  <a:lnTo>
                    <a:pt x="455764" y="4991100"/>
                  </a:lnTo>
                  <a:close/>
                </a:path>
                <a:path w="10460355" h="5130800">
                  <a:moveTo>
                    <a:pt x="10076967" y="4991100"/>
                  </a:moveTo>
                  <a:lnTo>
                    <a:pt x="10004437" y="4991100"/>
                  </a:lnTo>
                  <a:lnTo>
                    <a:pt x="10022103" y="4978400"/>
                  </a:lnTo>
                  <a:lnTo>
                    <a:pt x="10021709" y="4978400"/>
                  </a:lnTo>
                  <a:lnTo>
                    <a:pt x="10039108" y="4965700"/>
                  </a:lnTo>
                  <a:lnTo>
                    <a:pt x="10038715" y="4965700"/>
                  </a:lnTo>
                  <a:lnTo>
                    <a:pt x="10055821" y="4953000"/>
                  </a:lnTo>
                  <a:lnTo>
                    <a:pt x="10055440" y="4953000"/>
                  </a:lnTo>
                  <a:lnTo>
                    <a:pt x="10072268" y="4940300"/>
                  </a:lnTo>
                  <a:lnTo>
                    <a:pt x="10071900" y="4940300"/>
                  </a:lnTo>
                  <a:lnTo>
                    <a:pt x="10088410" y="4927600"/>
                  </a:lnTo>
                  <a:lnTo>
                    <a:pt x="10088054" y="4927600"/>
                  </a:lnTo>
                  <a:lnTo>
                    <a:pt x="10104272" y="4914900"/>
                  </a:lnTo>
                  <a:lnTo>
                    <a:pt x="10103904" y="4914900"/>
                  </a:lnTo>
                  <a:lnTo>
                    <a:pt x="10119817" y="4902200"/>
                  </a:lnTo>
                  <a:lnTo>
                    <a:pt x="10119461" y="4902200"/>
                  </a:lnTo>
                  <a:lnTo>
                    <a:pt x="10135057" y="4889500"/>
                  </a:lnTo>
                  <a:lnTo>
                    <a:pt x="10134714" y="4889500"/>
                  </a:lnTo>
                  <a:lnTo>
                    <a:pt x="10149979" y="4876800"/>
                  </a:lnTo>
                  <a:lnTo>
                    <a:pt x="10149636" y="4876800"/>
                  </a:lnTo>
                  <a:lnTo>
                    <a:pt x="10164571" y="4864100"/>
                  </a:lnTo>
                  <a:lnTo>
                    <a:pt x="10164254" y="4864100"/>
                  </a:lnTo>
                  <a:lnTo>
                    <a:pt x="10178846" y="4851400"/>
                  </a:lnTo>
                  <a:lnTo>
                    <a:pt x="10178529" y="4851400"/>
                  </a:lnTo>
                  <a:lnTo>
                    <a:pt x="10192778" y="4838700"/>
                  </a:lnTo>
                  <a:lnTo>
                    <a:pt x="10192461" y="4838700"/>
                  </a:lnTo>
                  <a:lnTo>
                    <a:pt x="10206367" y="4826000"/>
                  </a:lnTo>
                  <a:lnTo>
                    <a:pt x="10206062" y="4826000"/>
                  </a:lnTo>
                  <a:lnTo>
                    <a:pt x="10219613" y="4813300"/>
                  </a:lnTo>
                  <a:lnTo>
                    <a:pt x="10219309" y="4813300"/>
                  </a:lnTo>
                  <a:lnTo>
                    <a:pt x="10232491" y="4787900"/>
                  </a:lnTo>
                  <a:lnTo>
                    <a:pt x="10232199" y="4787900"/>
                  </a:lnTo>
                  <a:lnTo>
                    <a:pt x="10245013" y="4775200"/>
                  </a:lnTo>
                  <a:lnTo>
                    <a:pt x="10244734" y="4775200"/>
                  </a:lnTo>
                  <a:lnTo>
                    <a:pt x="10257167" y="4762500"/>
                  </a:lnTo>
                  <a:lnTo>
                    <a:pt x="10256900" y="4762500"/>
                  </a:lnTo>
                  <a:lnTo>
                    <a:pt x="10268940" y="4749800"/>
                  </a:lnTo>
                  <a:lnTo>
                    <a:pt x="10268686" y="4749800"/>
                  </a:lnTo>
                  <a:lnTo>
                    <a:pt x="10280345" y="4724400"/>
                  </a:lnTo>
                  <a:lnTo>
                    <a:pt x="10280078" y="4724400"/>
                  </a:lnTo>
                  <a:lnTo>
                    <a:pt x="10291343" y="4711700"/>
                  </a:lnTo>
                  <a:lnTo>
                    <a:pt x="10291102" y="4711700"/>
                  </a:lnTo>
                  <a:lnTo>
                    <a:pt x="10301960" y="4699000"/>
                  </a:lnTo>
                  <a:lnTo>
                    <a:pt x="10301719" y="4699000"/>
                  </a:lnTo>
                  <a:lnTo>
                    <a:pt x="10312158" y="4673600"/>
                  </a:lnTo>
                  <a:lnTo>
                    <a:pt x="10311930" y="4673600"/>
                  </a:lnTo>
                  <a:lnTo>
                    <a:pt x="10321963" y="4660900"/>
                  </a:lnTo>
                  <a:lnTo>
                    <a:pt x="10321747" y="4660900"/>
                  </a:lnTo>
                  <a:lnTo>
                    <a:pt x="10331348" y="4648200"/>
                  </a:lnTo>
                  <a:lnTo>
                    <a:pt x="10331132" y="4648200"/>
                  </a:lnTo>
                  <a:lnTo>
                    <a:pt x="10340314" y="4622800"/>
                  </a:lnTo>
                  <a:lnTo>
                    <a:pt x="10340111" y="4622800"/>
                  </a:lnTo>
                  <a:lnTo>
                    <a:pt x="10348848" y="4610100"/>
                  </a:lnTo>
                  <a:lnTo>
                    <a:pt x="10348658" y="4610100"/>
                  </a:lnTo>
                  <a:lnTo>
                    <a:pt x="10356951" y="4584700"/>
                  </a:lnTo>
                  <a:lnTo>
                    <a:pt x="10356761" y="4584700"/>
                  </a:lnTo>
                  <a:lnTo>
                    <a:pt x="10364609" y="4572000"/>
                  </a:lnTo>
                  <a:lnTo>
                    <a:pt x="10364431" y="4572000"/>
                  </a:lnTo>
                  <a:lnTo>
                    <a:pt x="10371823" y="4546600"/>
                  </a:lnTo>
                  <a:lnTo>
                    <a:pt x="10371658" y="4546600"/>
                  </a:lnTo>
                  <a:lnTo>
                    <a:pt x="10378579" y="4533900"/>
                  </a:lnTo>
                  <a:lnTo>
                    <a:pt x="10378427" y="4533900"/>
                  </a:lnTo>
                  <a:lnTo>
                    <a:pt x="10384878" y="4508500"/>
                  </a:lnTo>
                  <a:lnTo>
                    <a:pt x="10384739" y="4508500"/>
                  </a:lnTo>
                  <a:lnTo>
                    <a:pt x="10390708" y="4495800"/>
                  </a:lnTo>
                  <a:lnTo>
                    <a:pt x="10396067" y="4470400"/>
                  </a:lnTo>
                  <a:lnTo>
                    <a:pt x="10400944" y="4457700"/>
                  </a:lnTo>
                  <a:lnTo>
                    <a:pt x="10405338" y="4432300"/>
                  </a:lnTo>
                  <a:lnTo>
                    <a:pt x="10409237" y="4406900"/>
                  </a:lnTo>
                  <a:lnTo>
                    <a:pt x="10412641" y="4394200"/>
                  </a:lnTo>
                  <a:lnTo>
                    <a:pt x="10414127" y="4381500"/>
                  </a:lnTo>
                  <a:lnTo>
                    <a:pt x="10451846" y="4381500"/>
                  </a:lnTo>
                  <a:lnTo>
                    <a:pt x="10450258" y="4394200"/>
                  </a:lnTo>
                  <a:lnTo>
                    <a:pt x="10446702" y="4419600"/>
                  </a:lnTo>
                  <a:lnTo>
                    <a:pt x="10442613" y="4445000"/>
                  </a:lnTo>
                  <a:lnTo>
                    <a:pt x="10438015" y="4457700"/>
                  </a:lnTo>
                  <a:lnTo>
                    <a:pt x="10432910" y="4483100"/>
                  </a:lnTo>
                  <a:lnTo>
                    <a:pt x="10427296" y="4508500"/>
                  </a:lnTo>
                  <a:lnTo>
                    <a:pt x="10421188" y="4521200"/>
                  </a:lnTo>
                  <a:lnTo>
                    <a:pt x="10414596" y="4546600"/>
                  </a:lnTo>
                  <a:lnTo>
                    <a:pt x="10407523" y="4559300"/>
                  </a:lnTo>
                  <a:lnTo>
                    <a:pt x="10399966" y="4584700"/>
                  </a:lnTo>
                  <a:lnTo>
                    <a:pt x="10391952" y="4597400"/>
                  </a:lnTo>
                  <a:lnTo>
                    <a:pt x="10383469" y="4622800"/>
                  </a:lnTo>
                  <a:lnTo>
                    <a:pt x="10374528" y="4635500"/>
                  </a:lnTo>
                  <a:lnTo>
                    <a:pt x="10365155" y="4660900"/>
                  </a:lnTo>
                  <a:lnTo>
                    <a:pt x="10355325" y="4673600"/>
                  </a:lnTo>
                  <a:lnTo>
                    <a:pt x="10345077" y="4699000"/>
                  </a:lnTo>
                  <a:lnTo>
                    <a:pt x="10334396" y="4711700"/>
                  </a:lnTo>
                  <a:lnTo>
                    <a:pt x="10323296" y="4737100"/>
                  </a:lnTo>
                  <a:lnTo>
                    <a:pt x="10311777" y="4749800"/>
                  </a:lnTo>
                  <a:lnTo>
                    <a:pt x="10299865" y="4762500"/>
                  </a:lnTo>
                  <a:lnTo>
                    <a:pt x="10287546" y="4787900"/>
                  </a:lnTo>
                  <a:lnTo>
                    <a:pt x="10274833" y="4800600"/>
                  </a:lnTo>
                  <a:lnTo>
                    <a:pt x="10261739" y="4813300"/>
                  </a:lnTo>
                  <a:lnTo>
                    <a:pt x="10248265" y="4838700"/>
                  </a:lnTo>
                  <a:lnTo>
                    <a:pt x="10205631" y="4876800"/>
                  </a:lnTo>
                  <a:lnTo>
                    <a:pt x="10175430" y="4902200"/>
                  </a:lnTo>
                  <a:lnTo>
                    <a:pt x="10159834" y="4927600"/>
                  </a:lnTo>
                  <a:lnTo>
                    <a:pt x="10143896" y="4940300"/>
                  </a:lnTo>
                  <a:lnTo>
                    <a:pt x="10127627" y="4953000"/>
                  </a:lnTo>
                  <a:lnTo>
                    <a:pt x="10111054" y="4965700"/>
                  </a:lnTo>
                  <a:lnTo>
                    <a:pt x="10094163" y="4978400"/>
                  </a:lnTo>
                  <a:lnTo>
                    <a:pt x="10076967" y="4991100"/>
                  </a:lnTo>
                  <a:close/>
                </a:path>
                <a:path w="10460355" h="5130800">
                  <a:moveTo>
                    <a:pt x="564756" y="5041900"/>
                  </a:moveTo>
                  <a:lnTo>
                    <a:pt x="473532" y="5041900"/>
                  </a:lnTo>
                  <a:lnTo>
                    <a:pt x="436575" y="5016500"/>
                  </a:lnTo>
                  <a:lnTo>
                    <a:pt x="418515" y="5003800"/>
                  </a:lnTo>
                  <a:lnTo>
                    <a:pt x="400723" y="4991100"/>
                  </a:lnTo>
                  <a:lnTo>
                    <a:pt x="472909" y="4991100"/>
                  </a:lnTo>
                  <a:lnTo>
                    <a:pt x="491108" y="5003800"/>
                  </a:lnTo>
                  <a:lnTo>
                    <a:pt x="490702" y="5003800"/>
                  </a:lnTo>
                  <a:lnTo>
                    <a:pt x="509155" y="5016500"/>
                  </a:lnTo>
                  <a:lnTo>
                    <a:pt x="527037" y="5016500"/>
                  </a:lnTo>
                  <a:lnTo>
                    <a:pt x="545985" y="5029200"/>
                  </a:lnTo>
                  <a:lnTo>
                    <a:pt x="545553" y="5029200"/>
                  </a:lnTo>
                  <a:lnTo>
                    <a:pt x="564756" y="5041900"/>
                  </a:lnTo>
                  <a:close/>
                </a:path>
                <a:path w="10460355" h="5130800">
                  <a:moveTo>
                    <a:pt x="9986670" y="5041900"/>
                  </a:moveTo>
                  <a:lnTo>
                    <a:pt x="9895446" y="5041900"/>
                  </a:lnTo>
                  <a:lnTo>
                    <a:pt x="9914648" y="5029200"/>
                  </a:lnTo>
                  <a:lnTo>
                    <a:pt x="9914216" y="5029200"/>
                  </a:lnTo>
                  <a:lnTo>
                    <a:pt x="9933165" y="5016500"/>
                  </a:lnTo>
                  <a:lnTo>
                    <a:pt x="9951046" y="5016500"/>
                  </a:lnTo>
                  <a:lnTo>
                    <a:pt x="9969500" y="5003800"/>
                  </a:lnTo>
                  <a:lnTo>
                    <a:pt x="9969093" y="5003800"/>
                  </a:lnTo>
                  <a:lnTo>
                    <a:pt x="9987292" y="4991100"/>
                  </a:lnTo>
                  <a:lnTo>
                    <a:pt x="10059466" y="4991100"/>
                  </a:lnTo>
                  <a:lnTo>
                    <a:pt x="10041686" y="5003800"/>
                  </a:lnTo>
                  <a:lnTo>
                    <a:pt x="10023627" y="5016500"/>
                  </a:lnTo>
                  <a:lnTo>
                    <a:pt x="9986670" y="5041900"/>
                  </a:lnTo>
                  <a:close/>
                </a:path>
                <a:path w="10460355" h="5130800">
                  <a:moveTo>
                    <a:pt x="681824" y="5080000"/>
                  </a:moveTo>
                  <a:lnTo>
                    <a:pt x="550557" y="5080000"/>
                  </a:lnTo>
                  <a:lnTo>
                    <a:pt x="530936" y="5067300"/>
                  </a:lnTo>
                  <a:lnTo>
                    <a:pt x="492417" y="5041900"/>
                  </a:lnTo>
                  <a:lnTo>
                    <a:pt x="583298" y="5041900"/>
                  </a:lnTo>
                  <a:lnTo>
                    <a:pt x="602945" y="5054600"/>
                  </a:lnTo>
                  <a:lnTo>
                    <a:pt x="621919" y="5054600"/>
                  </a:lnTo>
                  <a:lnTo>
                    <a:pt x="641985" y="5067300"/>
                  </a:lnTo>
                  <a:lnTo>
                    <a:pt x="661352" y="5067300"/>
                  </a:lnTo>
                  <a:lnTo>
                    <a:pt x="681824" y="5080000"/>
                  </a:lnTo>
                  <a:close/>
                </a:path>
                <a:path w="10460355" h="5130800">
                  <a:moveTo>
                    <a:pt x="9909644" y="5080000"/>
                  </a:moveTo>
                  <a:lnTo>
                    <a:pt x="9778377" y="5080000"/>
                  </a:lnTo>
                  <a:lnTo>
                    <a:pt x="9798850" y="5067300"/>
                  </a:lnTo>
                  <a:lnTo>
                    <a:pt x="9818217" y="5067300"/>
                  </a:lnTo>
                  <a:lnTo>
                    <a:pt x="9838283" y="5054600"/>
                  </a:lnTo>
                  <a:lnTo>
                    <a:pt x="9857257" y="5054600"/>
                  </a:lnTo>
                  <a:lnTo>
                    <a:pt x="9876904" y="5041900"/>
                  </a:lnTo>
                  <a:lnTo>
                    <a:pt x="9967785" y="5041900"/>
                  </a:lnTo>
                  <a:lnTo>
                    <a:pt x="9929266" y="5067300"/>
                  </a:lnTo>
                  <a:lnTo>
                    <a:pt x="9909644" y="5080000"/>
                  </a:lnTo>
                  <a:close/>
                </a:path>
                <a:path w="10460355" h="5130800">
                  <a:moveTo>
                    <a:pt x="753186" y="5092700"/>
                  </a:moveTo>
                  <a:lnTo>
                    <a:pt x="590511" y="5092700"/>
                  </a:lnTo>
                  <a:lnTo>
                    <a:pt x="570420" y="5080000"/>
                  </a:lnTo>
                  <a:lnTo>
                    <a:pt x="742619" y="5080000"/>
                  </a:lnTo>
                  <a:lnTo>
                    <a:pt x="753186" y="5092700"/>
                  </a:lnTo>
                  <a:close/>
                </a:path>
                <a:path w="10460355" h="5130800">
                  <a:moveTo>
                    <a:pt x="9869690" y="5092700"/>
                  </a:moveTo>
                  <a:lnTo>
                    <a:pt x="9707003" y="5092700"/>
                  </a:lnTo>
                  <a:lnTo>
                    <a:pt x="9717582" y="5080000"/>
                  </a:lnTo>
                  <a:lnTo>
                    <a:pt x="9889782" y="5080000"/>
                  </a:lnTo>
                  <a:lnTo>
                    <a:pt x="9869690" y="5092700"/>
                  </a:lnTo>
                  <a:close/>
                </a:path>
                <a:path w="10460355" h="5130800">
                  <a:moveTo>
                    <a:pt x="9828847" y="5105400"/>
                  </a:moveTo>
                  <a:lnTo>
                    <a:pt x="631355" y="5105400"/>
                  </a:lnTo>
                  <a:lnTo>
                    <a:pt x="610819" y="5092700"/>
                  </a:lnTo>
                  <a:lnTo>
                    <a:pt x="9849383" y="5092700"/>
                  </a:lnTo>
                  <a:lnTo>
                    <a:pt x="9828847" y="5105400"/>
                  </a:lnTo>
                  <a:close/>
                </a:path>
                <a:path w="10460355" h="5130800">
                  <a:moveTo>
                    <a:pt x="9766046" y="5118100"/>
                  </a:moveTo>
                  <a:lnTo>
                    <a:pt x="694156" y="5118100"/>
                  </a:lnTo>
                  <a:lnTo>
                    <a:pt x="673023" y="5105400"/>
                  </a:lnTo>
                  <a:lnTo>
                    <a:pt x="9787178" y="5105400"/>
                  </a:lnTo>
                  <a:lnTo>
                    <a:pt x="9766046" y="5118100"/>
                  </a:lnTo>
                  <a:close/>
                </a:path>
                <a:path w="10460355" h="5130800">
                  <a:moveTo>
                    <a:pt x="9712413" y="5130800"/>
                  </a:moveTo>
                  <a:lnTo>
                    <a:pt x="747788" y="5130800"/>
                  </a:lnTo>
                  <a:lnTo>
                    <a:pt x="736917" y="5118100"/>
                  </a:lnTo>
                  <a:lnTo>
                    <a:pt x="9723285" y="5118100"/>
                  </a:lnTo>
                  <a:lnTo>
                    <a:pt x="9712413" y="5130800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41831" y="1330452"/>
              <a:ext cx="3028315" cy="584200"/>
            </a:xfrm>
            <a:custGeom>
              <a:avLst/>
              <a:gdLst/>
              <a:ahLst/>
              <a:cxnLst/>
              <a:rect l="l" t="t" r="r" b="b"/>
              <a:pathLst>
                <a:path w="3028315" h="584200">
                  <a:moveTo>
                    <a:pt x="3028188" y="583692"/>
                  </a:moveTo>
                  <a:lnTo>
                    <a:pt x="0" y="583692"/>
                  </a:lnTo>
                  <a:lnTo>
                    <a:pt x="0" y="0"/>
                  </a:lnTo>
                  <a:lnTo>
                    <a:pt x="3028188" y="0"/>
                  </a:lnTo>
                  <a:lnTo>
                    <a:pt x="3028188" y="583692"/>
                  </a:lnTo>
                  <a:close/>
                </a:path>
              </a:pathLst>
            </a:custGeom>
            <a:solidFill>
              <a:srgbClr val="FADFE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941832" y="1330452"/>
            <a:ext cx="3028315" cy="51562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185"/>
              </a:spcBef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看图列式并计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算</a:t>
            </a:r>
            <a:endParaRPr sz="3200" b="1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720339" y="901700"/>
            <a:ext cx="6746875" cy="2773680"/>
            <a:chOff x="2720339" y="901700"/>
            <a:chExt cx="6746875" cy="2773680"/>
          </a:xfrm>
        </p:grpSpPr>
        <p:pic>
          <p:nvPicPr>
            <p:cNvPr id="8" name="object 8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720339" y="2432303"/>
              <a:ext cx="1357884" cy="61874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53127" y="2432303"/>
              <a:ext cx="1357884" cy="62026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205727" y="2432303"/>
              <a:ext cx="1357883" cy="62026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952231" y="2360675"/>
              <a:ext cx="1514855" cy="6918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594100" y="3051429"/>
              <a:ext cx="5259070" cy="62357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740151" y="2362200"/>
              <a:ext cx="1513331" cy="69037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472939" y="2360675"/>
              <a:ext cx="1514856" cy="69189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225539" y="2360675"/>
              <a:ext cx="1514856" cy="691896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5088635" y="908303"/>
              <a:ext cx="1789430" cy="593090"/>
            </a:xfrm>
            <a:custGeom>
              <a:avLst/>
              <a:gdLst/>
              <a:ahLst/>
              <a:cxnLst/>
              <a:rect l="l" t="t" r="r" b="b"/>
              <a:pathLst>
                <a:path w="1789429" h="593090">
                  <a:moveTo>
                    <a:pt x="1789175" y="592836"/>
                  </a:moveTo>
                  <a:lnTo>
                    <a:pt x="0" y="592836"/>
                  </a:lnTo>
                  <a:lnTo>
                    <a:pt x="0" y="0"/>
                  </a:lnTo>
                  <a:lnTo>
                    <a:pt x="1789175" y="0"/>
                  </a:lnTo>
                  <a:lnTo>
                    <a:pt x="1789175" y="592836"/>
                  </a:lnTo>
                  <a:close/>
                </a:path>
              </a:pathLst>
            </a:custGeom>
            <a:solidFill>
              <a:srgbClr val="DDF4EA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5081904" y="901700"/>
              <a:ext cx="1803400" cy="606425"/>
            </a:xfrm>
            <a:custGeom>
              <a:avLst/>
              <a:gdLst/>
              <a:ahLst/>
              <a:cxnLst/>
              <a:rect l="l" t="t" r="r" b="b"/>
              <a:pathLst>
                <a:path w="1803400" h="606425">
                  <a:moveTo>
                    <a:pt x="1802815" y="606425"/>
                  </a:moveTo>
                  <a:lnTo>
                    <a:pt x="0" y="606425"/>
                  </a:lnTo>
                  <a:lnTo>
                    <a:pt x="0" y="0"/>
                  </a:lnTo>
                  <a:lnTo>
                    <a:pt x="1802815" y="0"/>
                  </a:lnTo>
                  <a:lnTo>
                    <a:pt x="1802815" y="6350"/>
                  </a:lnTo>
                  <a:lnTo>
                    <a:pt x="12700" y="6350"/>
                  </a:lnTo>
                  <a:lnTo>
                    <a:pt x="6350" y="12700"/>
                  </a:lnTo>
                  <a:lnTo>
                    <a:pt x="12700" y="12700"/>
                  </a:lnTo>
                  <a:lnTo>
                    <a:pt x="12700" y="593725"/>
                  </a:lnTo>
                  <a:lnTo>
                    <a:pt x="6350" y="593725"/>
                  </a:lnTo>
                  <a:lnTo>
                    <a:pt x="12700" y="600075"/>
                  </a:lnTo>
                  <a:lnTo>
                    <a:pt x="1802815" y="600075"/>
                  </a:lnTo>
                  <a:lnTo>
                    <a:pt x="1802815" y="606425"/>
                  </a:lnTo>
                  <a:close/>
                </a:path>
                <a:path w="1803400" h="606425">
                  <a:moveTo>
                    <a:pt x="12700" y="12700"/>
                  </a:moveTo>
                  <a:lnTo>
                    <a:pt x="6350" y="12700"/>
                  </a:lnTo>
                  <a:lnTo>
                    <a:pt x="12700" y="6350"/>
                  </a:lnTo>
                  <a:lnTo>
                    <a:pt x="12700" y="12700"/>
                  </a:lnTo>
                  <a:close/>
                </a:path>
                <a:path w="1803400" h="606425">
                  <a:moveTo>
                    <a:pt x="1790115" y="12700"/>
                  </a:moveTo>
                  <a:lnTo>
                    <a:pt x="12700" y="12700"/>
                  </a:lnTo>
                  <a:lnTo>
                    <a:pt x="12700" y="6350"/>
                  </a:lnTo>
                  <a:lnTo>
                    <a:pt x="1790115" y="6350"/>
                  </a:lnTo>
                  <a:lnTo>
                    <a:pt x="1790115" y="12700"/>
                  </a:lnTo>
                  <a:close/>
                </a:path>
                <a:path w="1803400" h="606425">
                  <a:moveTo>
                    <a:pt x="1790115" y="600075"/>
                  </a:moveTo>
                  <a:lnTo>
                    <a:pt x="1790115" y="6350"/>
                  </a:lnTo>
                  <a:lnTo>
                    <a:pt x="1796465" y="12700"/>
                  </a:lnTo>
                  <a:lnTo>
                    <a:pt x="1802815" y="12700"/>
                  </a:lnTo>
                  <a:lnTo>
                    <a:pt x="1802815" y="593725"/>
                  </a:lnTo>
                  <a:lnTo>
                    <a:pt x="1796465" y="593725"/>
                  </a:lnTo>
                  <a:lnTo>
                    <a:pt x="1790115" y="600075"/>
                  </a:lnTo>
                  <a:close/>
                </a:path>
                <a:path w="1803400" h="606425">
                  <a:moveTo>
                    <a:pt x="1802815" y="12700"/>
                  </a:moveTo>
                  <a:lnTo>
                    <a:pt x="1796465" y="12700"/>
                  </a:lnTo>
                  <a:lnTo>
                    <a:pt x="1790115" y="6350"/>
                  </a:lnTo>
                  <a:lnTo>
                    <a:pt x="1802815" y="6350"/>
                  </a:lnTo>
                  <a:lnTo>
                    <a:pt x="1802815" y="12700"/>
                  </a:lnTo>
                  <a:close/>
                </a:path>
                <a:path w="1803400" h="606425">
                  <a:moveTo>
                    <a:pt x="12700" y="600075"/>
                  </a:moveTo>
                  <a:lnTo>
                    <a:pt x="6350" y="593725"/>
                  </a:lnTo>
                  <a:lnTo>
                    <a:pt x="12700" y="593725"/>
                  </a:lnTo>
                  <a:lnTo>
                    <a:pt x="12700" y="600075"/>
                  </a:lnTo>
                  <a:close/>
                </a:path>
                <a:path w="1803400" h="606425">
                  <a:moveTo>
                    <a:pt x="1790115" y="600075"/>
                  </a:moveTo>
                  <a:lnTo>
                    <a:pt x="12700" y="600075"/>
                  </a:lnTo>
                  <a:lnTo>
                    <a:pt x="12700" y="593725"/>
                  </a:lnTo>
                  <a:lnTo>
                    <a:pt x="1790115" y="593725"/>
                  </a:lnTo>
                  <a:lnTo>
                    <a:pt x="1790115" y="600075"/>
                  </a:lnTo>
                  <a:close/>
                </a:path>
                <a:path w="1803400" h="606425">
                  <a:moveTo>
                    <a:pt x="1802815" y="600075"/>
                  </a:moveTo>
                  <a:lnTo>
                    <a:pt x="1790115" y="600075"/>
                  </a:lnTo>
                  <a:lnTo>
                    <a:pt x="1796465" y="593725"/>
                  </a:lnTo>
                  <a:lnTo>
                    <a:pt x="1802815" y="593725"/>
                  </a:lnTo>
                  <a:lnTo>
                    <a:pt x="1802815" y="600075"/>
                  </a:lnTo>
                  <a:close/>
                </a:path>
              </a:pathLst>
            </a:custGeom>
            <a:solidFill>
              <a:srgbClr val="446CA9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6877811" y="908303"/>
              <a:ext cx="2141220" cy="593090"/>
            </a:xfrm>
            <a:custGeom>
              <a:avLst/>
              <a:gdLst/>
              <a:ahLst/>
              <a:cxnLst/>
              <a:rect l="l" t="t" r="r" b="b"/>
              <a:pathLst>
                <a:path w="2141220" h="593090">
                  <a:moveTo>
                    <a:pt x="2141220" y="592836"/>
                  </a:moveTo>
                  <a:lnTo>
                    <a:pt x="0" y="592836"/>
                  </a:lnTo>
                  <a:lnTo>
                    <a:pt x="0" y="0"/>
                  </a:lnTo>
                  <a:lnTo>
                    <a:pt x="2141220" y="0"/>
                  </a:lnTo>
                  <a:lnTo>
                    <a:pt x="2141220" y="592836"/>
                  </a:lnTo>
                  <a:close/>
                </a:path>
              </a:pathLst>
            </a:custGeom>
            <a:solidFill>
              <a:srgbClr val="DDF4EA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6872020" y="901700"/>
              <a:ext cx="2152650" cy="605790"/>
            </a:xfrm>
            <a:custGeom>
              <a:avLst/>
              <a:gdLst/>
              <a:ahLst/>
              <a:cxnLst/>
              <a:rect l="l" t="t" r="r" b="b"/>
              <a:pathLst>
                <a:path w="2152650" h="605790">
                  <a:moveTo>
                    <a:pt x="2152599" y="605790"/>
                  </a:moveTo>
                  <a:lnTo>
                    <a:pt x="0" y="605790"/>
                  </a:lnTo>
                  <a:lnTo>
                    <a:pt x="0" y="0"/>
                  </a:lnTo>
                  <a:lnTo>
                    <a:pt x="2152599" y="0"/>
                  </a:lnTo>
                  <a:lnTo>
                    <a:pt x="2152599" y="6350"/>
                  </a:lnTo>
                  <a:lnTo>
                    <a:pt x="12700" y="6350"/>
                  </a:lnTo>
                  <a:lnTo>
                    <a:pt x="6350" y="12700"/>
                  </a:lnTo>
                  <a:lnTo>
                    <a:pt x="12700" y="12700"/>
                  </a:lnTo>
                  <a:lnTo>
                    <a:pt x="12700" y="593090"/>
                  </a:lnTo>
                  <a:lnTo>
                    <a:pt x="6350" y="593090"/>
                  </a:lnTo>
                  <a:lnTo>
                    <a:pt x="12700" y="599440"/>
                  </a:lnTo>
                  <a:lnTo>
                    <a:pt x="2152599" y="599440"/>
                  </a:lnTo>
                  <a:lnTo>
                    <a:pt x="2152599" y="605790"/>
                  </a:lnTo>
                  <a:close/>
                </a:path>
                <a:path w="2152650" h="605790">
                  <a:moveTo>
                    <a:pt x="12700" y="12700"/>
                  </a:moveTo>
                  <a:lnTo>
                    <a:pt x="6350" y="12700"/>
                  </a:lnTo>
                  <a:lnTo>
                    <a:pt x="12700" y="6350"/>
                  </a:lnTo>
                  <a:lnTo>
                    <a:pt x="12700" y="12700"/>
                  </a:lnTo>
                  <a:close/>
                </a:path>
                <a:path w="2152650" h="605790">
                  <a:moveTo>
                    <a:pt x="2139899" y="12700"/>
                  </a:moveTo>
                  <a:lnTo>
                    <a:pt x="12700" y="12700"/>
                  </a:lnTo>
                  <a:lnTo>
                    <a:pt x="12700" y="6350"/>
                  </a:lnTo>
                  <a:lnTo>
                    <a:pt x="2139899" y="6350"/>
                  </a:lnTo>
                  <a:lnTo>
                    <a:pt x="2139899" y="12700"/>
                  </a:lnTo>
                  <a:close/>
                </a:path>
                <a:path w="2152650" h="605790">
                  <a:moveTo>
                    <a:pt x="2139899" y="599440"/>
                  </a:moveTo>
                  <a:lnTo>
                    <a:pt x="2139899" y="6350"/>
                  </a:lnTo>
                  <a:lnTo>
                    <a:pt x="2146249" y="12700"/>
                  </a:lnTo>
                  <a:lnTo>
                    <a:pt x="2152599" y="12700"/>
                  </a:lnTo>
                  <a:lnTo>
                    <a:pt x="2152599" y="593090"/>
                  </a:lnTo>
                  <a:lnTo>
                    <a:pt x="2146249" y="593090"/>
                  </a:lnTo>
                  <a:lnTo>
                    <a:pt x="2139899" y="599440"/>
                  </a:lnTo>
                  <a:close/>
                </a:path>
                <a:path w="2152650" h="605790">
                  <a:moveTo>
                    <a:pt x="2152599" y="12700"/>
                  </a:moveTo>
                  <a:lnTo>
                    <a:pt x="2146249" y="12700"/>
                  </a:lnTo>
                  <a:lnTo>
                    <a:pt x="2139899" y="6350"/>
                  </a:lnTo>
                  <a:lnTo>
                    <a:pt x="2152599" y="6350"/>
                  </a:lnTo>
                  <a:lnTo>
                    <a:pt x="2152599" y="12700"/>
                  </a:lnTo>
                  <a:close/>
                </a:path>
                <a:path w="2152650" h="605790">
                  <a:moveTo>
                    <a:pt x="12700" y="599440"/>
                  </a:moveTo>
                  <a:lnTo>
                    <a:pt x="6350" y="593090"/>
                  </a:lnTo>
                  <a:lnTo>
                    <a:pt x="12700" y="593090"/>
                  </a:lnTo>
                  <a:lnTo>
                    <a:pt x="12700" y="599440"/>
                  </a:lnTo>
                  <a:close/>
                </a:path>
                <a:path w="2152650" h="605790">
                  <a:moveTo>
                    <a:pt x="2139899" y="599440"/>
                  </a:moveTo>
                  <a:lnTo>
                    <a:pt x="12700" y="599440"/>
                  </a:lnTo>
                  <a:lnTo>
                    <a:pt x="12700" y="593090"/>
                  </a:lnTo>
                  <a:lnTo>
                    <a:pt x="2139899" y="593090"/>
                  </a:lnTo>
                  <a:lnTo>
                    <a:pt x="2139899" y="599440"/>
                  </a:lnTo>
                  <a:close/>
                </a:path>
                <a:path w="2152650" h="605790">
                  <a:moveTo>
                    <a:pt x="2152599" y="599440"/>
                  </a:moveTo>
                  <a:lnTo>
                    <a:pt x="2139899" y="599440"/>
                  </a:lnTo>
                  <a:lnTo>
                    <a:pt x="2146249" y="593090"/>
                  </a:lnTo>
                  <a:lnTo>
                    <a:pt x="2152599" y="593090"/>
                  </a:lnTo>
                  <a:lnTo>
                    <a:pt x="2152599" y="599440"/>
                  </a:lnTo>
                  <a:close/>
                </a:path>
              </a:pathLst>
            </a:custGeom>
            <a:solidFill>
              <a:srgbClr val="446CA9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5088635" y="1501140"/>
              <a:ext cx="1789430" cy="594360"/>
            </a:xfrm>
            <a:custGeom>
              <a:avLst/>
              <a:gdLst/>
              <a:ahLst/>
              <a:cxnLst/>
              <a:rect l="l" t="t" r="r" b="b"/>
              <a:pathLst>
                <a:path w="1789429" h="594360">
                  <a:moveTo>
                    <a:pt x="1789175" y="594360"/>
                  </a:moveTo>
                  <a:lnTo>
                    <a:pt x="0" y="594360"/>
                  </a:lnTo>
                  <a:lnTo>
                    <a:pt x="0" y="0"/>
                  </a:lnTo>
                  <a:lnTo>
                    <a:pt x="1789175" y="0"/>
                  </a:lnTo>
                  <a:lnTo>
                    <a:pt x="1789175" y="594360"/>
                  </a:lnTo>
                  <a:close/>
                </a:path>
              </a:pathLst>
            </a:custGeom>
            <a:solidFill>
              <a:srgbClr val="DDF4EA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5081904" y="1495425"/>
              <a:ext cx="1802764" cy="605790"/>
            </a:xfrm>
            <a:custGeom>
              <a:avLst/>
              <a:gdLst/>
              <a:ahLst/>
              <a:cxnLst/>
              <a:rect l="l" t="t" r="r" b="b"/>
              <a:pathLst>
                <a:path w="1802764" h="605789">
                  <a:moveTo>
                    <a:pt x="1802180" y="605789"/>
                  </a:moveTo>
                  <a:lnTo>
                    <a:pt x="0" y="605789"/>
                  </a:lnTo>
                  <a:lnTo>
                    <a:pt x="0" y="0"/>
                  </a:lnTo>
                  <a:lnTo>
                    <a:pt x="1802180" y="0"/>
                  </a:lnTo>
                  <a:lnTo>
                    <a:pt x="1802180" y="6350"/>
                  </a:lnTo>
                  <a:lnTo>
                    <a:pt x="12700" y="6350"/>
                  </a:lnTo>
                  <a:lnTo>
                    <a:pt x="6350" y="12700"/>
                  </a:lnTo>
                  <a:lnTo>
                    <a:pt x="12700" y="12700"/>
                  </a:lnTo>
                  <a:lnTo>
                    <a:pt x="12700" y="593089"/>
                  </a:lnTo>
                  <a:lnTo>
                    <a:pt x="6350" y="593089"/>
                  </a:lnTo>
                  <a:lnTo>
                    <a:pt x="12700" y="599439"/>
                  </a:lnTo>
                  <a:lnTo>
                    <a:pt x="1802180" y="599439"/>
                  </a:lnTo>
                  <a:lnTo>
                    <a:pt x="1802180" y="605789"/>
                  </a:lnTo>
                  <a:close/>
                </a:path>
                <a:path w="1802764" h="605789">
                  <a:moveTo>
                    <a:pt x="12700" y="12700"/>
                  </a:moveTo>
                  <a:lnTo>
                    <a:pt x="6350" y="12700"/>
                  </a:lnTo>
                  <a:lnTo>
                    <a:pt x="12700" y="6350"/>
                  </a:lnTo>
                  <a:lnTo>
                    <a:pt x="12700" y="12700"/>
                  </a:lnTo>
                  <a:close/>
                </a:path>
                <a:path w="1802764" h="605789">
                  <a:moveTo>
                    <a:pt x="1789480" y="12700"/>
                  </a:moveTo>
                  <a:lnTo>
                    <a:pt x="12700" y="12700"/>
                  </a:lnTo>
                  <a:lnTo>
                    <a:pt x="12700" y="6350"/>
                  </a:lnTo>
                  <a:lnTo>
                    <a:pt x="1789480" y="6350"/>
                  </a:lnTo>
                  <a:lnTo>
                    <a:pt x="1789480" y="12700"/>
                  </a:lnTo>
                  <a:close/>
                </a:path>
                <a:path w="1802764" h="605789">
                  <a:moveTo>
                    <a:pt x="1789480" y="599439"/>
                  </a:moveTo>
                  <a:lnTo>
                    <a:pt x="1789480" y="6350"/>
                  </a:lnTo>
                  <a:lnTo>
                    <a:pt x="1795830" y="12700"/>
                  </a:lnTo>
                  <a:lnTo>
                    <a:pt x="1802180" y="12700"/>
                  </a:lnTo>
                  <a:lnTo>
                    <a:pt x="1802180" y="593089"/>
                  </a:lnTo>
                  <a:lnTo>
                    <a:pt x="1795830" y="593089"/>
                  </a:lnTo>
                  <a:lnTo>
                    <a:pt x="1789480" y="599439"/>
                  </a:lnTo>
                  <a:close/>
                </a:path>
                <a:path w="1802764" h="605789">
                  <a:moveTo>
                    <a:pt x="1802180" y="12700"/>
                  </a:moveTo>
                  <a:lnTo>
                    <a:pt x="1795830" y="12700"/>
                  </a:lnTo>
                  <a:lnTo>
                    <a:pt x="1789480" y="6350"/>
                  </a:lnTo>
                  <a:lnTo>
                    <a:pt x="1802180" y="6350"/>
                  </a:lnTo>
                  <a:lnTo>
                    <a:pt x="1802180" y="12700"/>
                  </a:lnTo>
                  <a:close/>
                </a:path>
                <a:path w="1802764" h="605789">
                  <a:moveTo>
                    <a:pt x="12700" y="599439"/>
                  </a:moveTo>
                  <a:lnTo>
                    <a:pt x="6350" y="593089"/>
                  </a:lnTo>
                  <a:lnTo>
                    <a:pt x="12700" y="593089"/>
                  </a:lnTo>
                  <a:lnTo>
                    <a:pt x="12700" y="599439"/>
                  </a:lnTo>
                  <a:close/>
                </a:path>
                <a:path w="1802764" h="605789">
                  <a:moveTo>
                    <a:pt x="1789480" y="599439"/>
                  </a:moveTo>
                  <a:lnTo>
                    <a:pt x="12700" y="599439"/>
                  </a:lnTo>
                  <a:lnTo>
                    <a:pt x="12700" y="593089"/>
                  </a:lnTo>
                  <a:lnTo>
                    <a:pt x="1789480" y="593089"/>
                  </a:lnTo>
                  <a:lnTo>
                    <a:pt x="1789480" y="599439"/>
                  </a:lnTo>
                  <a:close/>
                </a:path>
                <a:path w="1802764" h="605789">
                  <a:moveTo>
                    <a:pt x="1802180" y="599439"/>
                  </a:moveTo>
                  <a:lnTo>
                    <a:pt x="1789480" y="599439"/>
                  </a:lnTo>
                  <a:lnTo>
                    <a:pt x="1795830" y="593089"/>
                  </a:lnTo>
                  <a:lnTo>
                    <a:pt x="1802180" y="593089"/>
                  </a:lnTo>
                  <a:lnTo>
                    <a:pt x="1802180" y="599439"/>
                  </a:lnTo>
                  <a:close/>
                </a:path>
              </a:pathLst>
            </a:custGeom>
            <a:solidFill>
              <a:srgbClr val="446CA9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5259044" y="823543"/>
            <a:ext cx="1447165" cy="1141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135" marR="5080" indent="-52070">
              <a:lnSpc>
                <a:spcPct val="131000"/>
              </a:lnSpc>
              <a:spcBef>
                <a:spcPts val="100"/>
              </a:spcBef>
            </a:pPr>
            <a:r>
              <a:rPr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商品名</a:t>
            </a:r>
            <a:r>
              <a:rPr sz="28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称 </a:t>
            </a:r>
            <a:r>
              <a:rPr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零售</a:t>
            </a:r>
            <a:r>
              <a:rPr sz="28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价</a:t>
            </a:r>
            <a:endParaRPr sz="28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6871334" y="1494155"/>
            <a:ext cx="2153285" cy="606425"/>
            <a:chOff x="6871334" y="1494155"/>
            <a:chExt cx="2153285" cy="606425"/>
          </a:xfrm>
        </p:grpSpPr>
        <p:sp>
          <p:nvSpPr>
            <p:cNvPr id="24" name="object 24"/>
            <p:cNvSpPr/>
            <p:nvPr/>
          </p:nvSpPr>
          <p:spPr>
            <a:xfrm>
              <a:off x="6877811" y="1501140"/>
              <a:ext cx="2141220" cy="593090"/>
            </a:xfrm>
            <a:custGeom>
              <a:avLst/>
              <a:gdLst/>
              <a:ahLst/>
              <a:cxnLst/>
              <a:rect l="l" t="t" r="r" b="b"/>
              <a:pathLst>
                <a:path w="2141220" h="593089">
                  <a:moveTo>
                    <a:pt x="2141220" y="592836"/>
                  </a:moveTo>
                  <a:lnTo>
                    <a:pt x="0" y="592836"/>
                  </a:lnTo>
                  <a:lnTo>
                    <a:pt x="0" y="0"/>
                  </a:lnTo>
                  <a:lnTo>
                    <a:pt x="2141220" y="0"/>
                  </a:lnTo>
                  <a:lnTo>
                    <a:pt x="2141220" y="592836"/>
                  </a:lnTo>
                  <a:close/>
                </a:path>
              </a:pathLst>
            </a:custGeom>
            <a:solidFill>
              <a:srgbClr val="DDF4EA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6871334" y="1494155"/>
              <a:ext cx="2153285" cy="606425"/>
            </a:xfrm>
            <a:custGeom>
              <a:avLst/>
              <a:gdLst/>
              <a:ahLst/>
              <a:cxnLst/>
              <a:rect l="l" t="t" r="r" b="b"/>
              <a:pathLst>
                <a:path w="2153284" h="606425">
                  <a:moveTo>
                    <a:pt x="2153285" y="606425"/>
                  </a:moveTo>
                  <a:lnTo>
                    <a:pt x="0" y="606425"/>
                  </a:lnTo>
                  <a:lnTo>
                    <a:pt x="0" y="0"/>
                  </a:lnTo>
                  <a:lnTo>
                    <a:pt x="2153285" y="0"/>
                  </a:lnTo>
                  <a:lnTo>
                    <a:pt x="2153285" y="6350"/>
                  </a:lnTo>
                  <a:lnTo>
                    <a:pt x="12700" y="6350"/>
                  </a:lnTo>
                  <a:lnTo>
                    <a:pt x="6350" y="12700"/>
                  </a:lnTo>
                  <a:lnTo>
                    <a:pt x="12700" y="12700"/>
                  </a:lnTo>
                  <a:lnTo>
                    <a:pt x="12700" y="593725"/>
                  </a:lnTo>
                  <a:lnTo>
                    <a:pt x="6350" y="593725"/>
                  </a:lnTo>
                  <a:lnTo>
                    <a:pt x="12700" y="600075"/>
                  </a:lnTo>
                  <a:lnTo>
                    <a:pt x="2153285" y="600075"/>
                  </a:lnTo>
                  <a:lnTo>
                    <a:pt x="2153285" y="606425"/>
                  </a:lnTo>
                  <a:close/>
                </a:path>
                <a:path w="2153284" h="606425">
                  <a:moveTo>
                    <a:pt x="12700" y="12700"/>
                  </a:moveTo>
                  <a:lnTo>
                    <a:pt x="6350" y="12700"/>
                  </a:lnTo>
                  <a:lnTo>
                    <a:pt x="12700" y="6350"/>
                  </a:lnTo>
                  <a:lnTo>
                    <a:pt x="12700" y="12700"/>
                  </a:lnTo>
                  <a:close/>
                </a:path>
                <a:path w="2153284" h="606425">
                  <a:moveTo>
                    <a:pt x="2140585" y="12700"/>
                  </a:moveTo>
                  <a:lnTo>
                    <a:pt x="12700" y="12700"/>
                  </a:lnTo>
                  <a:lnTo>
                    <a:pt x="12700" y="6350"/>
                  </a:lnTo>
                  <a:lnTo>
                    <a:pt x="2140585" y="6350"/>
                  </a:lnTo>
                  <a:lnTo>
                    <a:pt x="2140585" y="12700"/>
                  </a:lnTo>
                  <a:close/>
                </a:path>
                <a:path w="2153284" h="606425">
                  <a:moveTo>
                    <a:pt x="2140585" y="600075"/>
                  </a:moveTo>
                  <a:lnTo>
                    <a:pt x="2140585" y="6350"/>
                  </a:lnTo>
                  <a:lnTo>
                    <a:pt x="2146935" y="12700"/>
                  </a:lnTo>
                  <a:lnTo>
                    <a:pt x="2153285" y="12700"/>
                  </a:lnTo>
                  <a:lnTo>
                    <a:pt x="2153285" y="593725"/>
                  </a:lnTo>
                  <a:lnTo>
                    <a:pt x="2146935" y="593725"/>
                  </a:lnTo>
                  <a:lnTo>
                    <a:pt x="2140585" y="600075"/>
                  </a:lnTo>
                  <a:close/>
                </a:path>
                <a:path w="2153284" h="606425">
                  <a:moveTo>
                    <a:pt x="2153285" y="12700"/>
                  </a:moveTo>
                  <a:lnTo>
                    <a:pt x="2146935" y="12700"/>
                  </a:lnTo>
                  <a:lnTo>
                    <a:pt x="2140585" y="6350"/>
                  </a:lnTo>
                  <a:lnTo>
                    <a:pt x="2153285" y="6350"/>
                  </a:lnTo>
                  <a:lnTo>
                    <a:pt x="2153285" y="12700"/>
                  </a:lnTo>
                  <a:close/>
                </a:path>
                <a:path w="2153284" h="606425">
                  <a:moveTo>
                    <a:pt x="12700" y="600075"/>
                  </a:moveTo>
                  <a:lnTo>
                    <a:pt x="6350" y="593725"/>
                  </a:lnTo>
                  <a:lnTo>
                    <a:pt x="12700" y="593725"/>
                  </a:lnTo>
                  <a:lnTo>
                    <a:pt x="12700" y="600075"/>
                  </a:lnTo>
                  <a:close/>
                </a:path>
                <a:path w="2153284" h="606425">
                  <a:moveTo>
                    <a:pt x="2140585" y="600075"/>
                  </a:moveTo>
                  <a:lnTo>
                    <a:pt x="12700" y="600075"/>
                  </a:lnTo>
                  <a:lnTo>
                    <a:pt x="12700" y="593725"/>
                  </a:lnTo>
                  <a:lnTo>
                    <a:pt x="2140585" y="593725"/>
                  </a:lnTo>
                  <a:lnTo>
                    <a:pt x="2140585" y="600075"/>
                  </a:lnTo>
                  <a:close/>
                </a:path>
                <a:path w="2153284" h="606425">
                  <a:moveTo>
                    <a:pt x="2153285" y="600075"/>
                  </a:moveTo>
                  <a:lnTo>
                    <a:pt x="2140585" y="600075"/>
                  </a:lnTo>
                  <a:lnTo>
                    <a:pt x="2146935" y="593725"/>
                  </a:lnTo>
                  <a:lnTo>
                    <a:pt x="2153285" y="593725"/>
                  </a:lnTo>
                  <a:lnTo>
                    <a:pt x="2153285" y="600075"/>
                  </a:lnTo>
                  <a:close/>
                </a:path>
              </a:pathLst>
            </a:custGeom>
            <a:solidFill>
              <a:srgbClr val="446CA9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7239000" y="903156"/>
            <a:ext cx="1447165" cy="112649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sz="2800" b="1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福娃晶</a:t>
            </a:r>
            <a:r>
              <a:rPr sz="2800" b="1" spc="-5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晶</a:t>
            </a:r>
            <a:endParaRPr sz="2800" b="1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  <a:p>
            <a:pPr marL="369570">
              <a:lnSpc>
                <a:spcPct val="100000"/>
              </a:lnSpc>
              <a:spcBef>
                <a:spcPts val="805"/>
              </a:spcBef>
            </a:pPr>
            <a:r>
              <a:rPr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？</a:t>
            </a:r>
            <a:r>
              <a:rPr sz="3200" b="1" spc="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元</a:t>
            </a:r>
            <a:endParaRPr sz="3200" b="1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986904" y="652144"/>
            <a:ext cx="4246880" cy="1494155"/>
            <a:chOff x="986904" y="652144"/>
            <a:chExt cx="4246880" cy="1494155"/>
          </a:xfrm>
        </p:grpSpPr>
        <p:pic>
          <p:nvPicPr>
            <p:cNvPr id="28" name="object 28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742944" y="655319"/>
              <a:ext cx="1490472" cy="1490472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990599" y="655319"/>
              <a:ext cx="2979420" cy="528827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986904" y="652144"/>
              <a:ext cx="2986405" cy="534670"/>
            </a:xfrm>
            <a:custGeom>
              <a:avLst/>
              <a:gdLst/>
              <a:ahLst/>
              <a:cxnLst/>
              <a:rect l="l" t="t" r="r" b="b"/>
              <a:pathLst>
                <a:path w="2986404" h="534669">
                  <a:moveTo>
                    <a:pt x="2913024" y="533399"/>
                  </a:moveTo>
                  <a:lnTo>
                    <a:pt x="73151" y="533399"/>
                  </a:lnTo>
                  <a:lnTo>
                    <a:pt x="60096" y="529589"/>
                  </a:lnTo>
                  <a:lnTo>
                    <a:pt x="55930" y="527049"/>
                  </a:lnTo>
                  <a:lnTo>
                    <a:pt x="51866" y="525779"/>
                  </a:lnTo>
                  <a:lnTo>
                    <a:pt x="47904" y="523239"/>
                  </a:lnTo>
                  <a:lnTo>
                    <a:pt x="44056" y="521969"/>
                  </a:lnTo>
                  <a:lnTo>
                    <a:pt x="40335" y="519429"/>
                  </a:lnTo>
                  <a:lnTo>
                    <a:pt x="36741" y="516889"/>
                  </a:lnTo>
                  <a:lnTo>
                    <a:pt x="33273" y="513079"/>
                  </a:lnTo>
                  <a:lnTo>
                    <a:pt x="29946" y="510539"/>
                  </a:lnTo>
                  <a:lnTo>
                    <a:pt x="26758" y="507999"/>
                  </a:lnTo>
                  <a:lnTo>
                    <a:pt x="23723" y="504189"/>
                  </a:lnTo>
                  <a:lnTo>
                    <a:pt x="20840" y="501649"/>
                  </a:lnTo>
                  <a:lnTo>
                    <a:pt x="4013" y="469899"/>
                  </a:lnTo>
                  <a:lnTo>
                    <a:pt x="2768" y="466089"/>
                  </a:lnTo>
                  <a:lnTo>
                    <a:pt x="1752" y="461009"/>
                  </a:lnTo>
                  <a:lnTo>
                    <a:pt x="939" y="457199"/>
                  </a:lnTo>
                  <a:lnTo>
                    <a:pt x="355" y="452119"/>
                  </a:lnTo>
                  <a:lnTo>
                    <a:pt x="0" y="447039"/>
                  </a:lnTo>
                  <a:lnTo>
                    <a:pt x="0" y="86359"/>
                  </a:lnTo>
                  <a:lnTo>
                    <a:pt x="355" y="81279"/>
                  </a:lnTo>
                  <a:lnTo>
                    <a:pt x="939" y="77469"/>
                  </a:lnTo>
                  <a:lnTo>
                    <a:pt x="1752" y="72389"/>
                  </a:lnTo>
                  <a:lnTo>
                    <a:pt x="2768" y="68579"/>
                  </a:lnTo>
                  <a:lnTo>
                    <a:pt x="4013" y="63499"/>
                  </a:lnTo>
                  <a:lnTo>
                    <a:pt x="5448" y="59689"/>
                  </a:lnTo>
                  <a:lnTo>
                    <a:pt x="7099" y="55879"/>
                  </a:lnTo>
                  <a:lnTo>
                    <a:pt x="8940" y="50799"/>
                  </a:lnTo>
                  <a:lnTo>
                    <a:pt x="10960" y="46989"/>
                  </a:lnTo>
                  <a:lnTo>
                    <a:pt x="13169" y="43179"/>
                  </a:lnTo>
                  <a:lnTo>
                    <a:pt x="15557" y="39369"/>
                  </a:lnTo>
                  <a:lnTo>
                    <a:pt x="18110" y="36829"/>
                  </a:lnTo>
                  <a:lnTo>
                    <a:pt x="20840" y="33019"/>
                  </a:lnTo>
                  <a:lnTo>
                    <a:pt x="23723" y="29209"/>
                  </a:lnTo>
                  <a:lnTo>
                    <a:pt x="26758" y="26669"/>
                  </a:lnTo>
                  <a:lnTo>
                    <a:pt x="29946" y="22859"/>
                  </a:lnTo>
                  <a:lnTo>
                    <a:pt x="51866" y="8889"/>
                  </a:lnTo>
                  <a:lnTo>
                    <a:pt x="55930" y="6349"/>
                  </a:lnTo>
                  <a:lnTo>
                    <a:pt x="60096" y="5079"/>
                  </a:lnTo>
                  <a:lnTo>
                    <a:pt x="68719" y="2539"/>
                  </a:lnTo>
                  <a:lnTo>
                    <a:pt x="77673" y="0"/>
                  </a:lnTo>
                  <a:lnTo>
                    <a:pt x="2908503" y="0"/>
                  </a:lnTo>
                  <a:lnTo>
                    <a:pt x="2917456" y="2539"/>
                  </a:lnTo>
                  <a:lnTo>
                    <a:pt x="2926079" y="5079"/>
                  </a:lnTo>
                  <a:lnTo>
                    <a:pt x="2930245" y="6349"/>
                  </a:lnTo>
                  <a:lnTo>
                    <a:pt x="2932277" y="7619"/>
                  </a:lnTo>
                  <a:lnTo>
                    <a:pt x="78917" y="7619"/>
                  </a:lnTo>
                  <a:lnTo>
                    <a:pt x="74587" y="8889"/>
                  </a:lnTo>
                  <a:lnTo>
                    <a:pt x="74777" y="8889"/>
                  </a:lnTo>
                  <a:lnTo>
                    <a:pt x="70523" y="10159"/>
                  </a:lnTo>
                  <a:lnTo>
                    <a:pt x="66713" y="10159"/>
                  </a:lnTo>
                  <a:lnTo>
                    <a:pt x="64668" y="11429"/>
                  </a:lnTo>
                  <a:lnTo>
                    <a:pt x="62801" y="11429"/>
                  </a:lnTo>
                  <a:lnTo>
                    <a:pt x="58813" y="13969"/>
                  </a:lnTo>
                  <a:lnTo>
                    <a:pt x="58978" y="13969"/>
                  </a:lnTo>
                  <a:lnTo>
                    <a:pt x="55079" y="15239"/>
                  </a:lnTo>
                  <a:lnTo>
                    <a:pt x="55257" y="15239"/>
                  </a:lnTo>
                  <a:lnTo>
                    <a:pt x="53359" y="16509"/>
                  </a:lnTo>
                  <a:lnTo>
                    <a:pt x="51625" y="16509"/>
                  </a:lnTo>
                  <a:lnTo>
                    <a:pt x="47942" y="19049"/>
                  </a:lnTo>
                  <a:lnTo>
                    <a:pt x="48094" y="19049"/>
                  </a:lnTo>
                  <a:lnTo>
                    <a:pt x="44526" y="21589"/>
                  </a:lnTo>
                  <a:lnTo>
                    <a:pt x="44678" y="21589"/>
                  </a:lnTo>
                  <a:lnTo>
                    <a:pt x="41236" y="24129"/>
                  </a:lnTo>
                  <a:lnTo>
                    <a:pt x="41376" y="24129"/>
                  </a:lnTo>
                  <a:lnTo>
                    <a:pt x="38049" y="26669"/>
                  </a:lnTo>
                  <a:lnTo>
                    <a:pt x="38201" y="26669"/>
                  </a:lnTo>
                  <a:lnTo>
                    <a:pt x="35001" y="29209"/>
                  </a:lnTo>
                  <a:lnTo>
                    <a:pt x="35140" y="29209"/>
                  </a:lnTo>
                  <a:lnTo>
                    <a:pt x="32080" y="31749"/>
                  </a:lnTo>
                  <a:lnTo>
                    <a:pt x="32207" y="31749"/>
                  </a:lnTo>
                  <a:lnTo>
                    <a:pt x="29298" y="34289"/>
                  </a:lnTo>
                  <a:lnTo>
                    <a:pt x="26657" y="38099"/>
                  </a:lnTo>
                  <a:lnTo>
                    <a:pt x="24168" y="40639"/>
                  </a:lnTo>
                  <a:lnTo>
                    <a:pt x="21818" y="44449"/>
                  </a:lnTo>
                  <a:lnTo>
                    <a:pt x="19634" y="46989"/>
                  </a:lnTo>
                  <a:lnTo>
                    <a:pt x="17614" y="50799"/>
                  </a:lnTo>
                  <a:lnTo>
                    <a:pt x="15760" y="54609"/>
                  </a:lnTo>
                  <a:lnTo>
                    <a:pt x="14084" y="58419"/>
                  </a:lnTo>
                  <a:lnTo>
                    <a:pt x="12572" y="62229"/>
                  </a:lnTo>
                  <a:lnTo>
                    <a:pt x="11264" y="66039"/>
                  </a:lnTo>
                  <a:lnTo>
                    <a:pt x="10134" y="69849"/>
                  </a:lnTo>
                  <a:lnTo>
                    <a:pt x="9194" y="73659"/>
                  </a:lnTo>
                  <a:lnTo>
                    <a:pt x="8458" y="78739"/>
                  </a:lnTo>
                  <a:lnTo>
                    <a:pt x="7924" y="82549"/>
                  </a:lnTo>
                  <a:lnTo>
                    <a:pt x="7607" y="86359"/>
                  </a:lnTo>
                  <a:lnTo>
                    <a:pt x="7607" y="447039"/>
                  </a:lnTo>
                  <a:lnTo>
                    <a:pt x="7950" y="452119"/>
                  </a:lnTo>
                  <a:lnTo>
                    <a:pt x="8483" y="455929"/>
                  </a:lnTo>
                  <a:lnTo>
                    <a:pt x="9232" y="459739"/>
                  </a:lnTo>
                  <a:lnTo>
                    <a:pt x="10172" y="463549"/>
                  </a:lnTo>
                  <a:lnTo>
                    <a:pt x="11315" y="468629"/>
                  </a:lnTo>
                  <a:lnTo>
                    <a:pt x="11607" y="468629"/>
                  </a:lnTo>
                  <a:lnTo>
                    <a:pt x="12636" y="472439"/>
                  </a:lnTo>
                  <a:lnTo>
                    <a:pt x="12966" y="472439"/>
                  </a:lnTo>
                  <a:lnTo>
                    <a:pt x="14147" y="476249"/>
                  </a:lnTo>
                  <a:lnTo>
                    <a:pt x="14522" y="476249"/>
                  </a:lnTo>
                  <a:lnTo>
                    <a:pt x="15836" y="480059"/>
                  </a:lnTo>
                  <a:lnTo>
                    <a:pt x="16408" y="480059"/>
                  </a:lnTo>
                  <a:lnTo>
                    <a:pt x="17703" y="482599"/>
                  </a:lnTo>
                  <a:lnTo>
                    <a:pt x="19735" y="486409"/>
                  </a:lnTo>
                  <a:lnTo>
                    <a:pt x="21920" y="490219"/>
                  </a:lnTo>
                  <a:lnTo>
                    <a:pt x="24269" y="492759"/>
                  </a:lnTo>
                  <a:lnTo>
                    <a:pt x="26771" y="496569"/>
                  </a:lnTo>
                  <a:lnTo>
                    <a:pt x="29425" y="499109"/>
                  </a:lnTo>
                  <a:lnTo>
                    <a:pt x="32207" y="502919"/>
                  </a:lnTo>
                  <a:lnTo>
                    <a:pt x="32080" y="502919"/>
                  </a:lnTo>
                  <a:lnTo>
                    <a:pt x="35140" y="505459"/>
                  </a:lnTo>
                  <a:lnTo>
                    <a:pt x="35001" y="505459"/>
                  </a:lnTo>
                  <a:lnTo>
                    <a:pt x="38201" y="507999"/>
                  </a:lnTo>
                  <a:lnTo>
                    <a:pt x="38049" y="507999"/>
                  </a:lnTo>
                  <a:lnTo>
                    <a:pt x="41376" y="510539"/>
                  </a:lnTo>
                  <a:lnTo>
                    <a:pt x="41236" y="510539"/>
                  </a:lnTo>
                  <a:lnTo>
                    <a:pt x="44678" y="513079"/>
                  </a:lnTo>
                  <a:lnTo>
                    <a:pt x="44526" y="513079"/>
                  </a:lnTo>
                  <a:lnTo>
                    <a:pt x="48094" y="514349"/>
                  </a:lnTo>
                  <a:lnTo>
                    <a:pt x="47942" y="514349"/>
                  </a:lnTo>
                  <a:lnTo>
                    <a:pt x="51625" y="516889"/>
                  </a:lnTo>
                  <a:lnTo>
                    <a:pt x="51460" y="516889"/>
                  </a:lnTo>
                  <a:lnTo>
                    <a:pt x="55257" y="519429"/>
                  </a:lnTo>
                  <a:lnTo>
                    <a:pt x="57029" y="519429"/>
                  </a:lnTo>
                  <a:lnTo>
                    <a:pt x="58978" y="520699"/>
                  </a:lnTo>
                  <a:lnTo>
                    <a:pt x="58813" y="520699"/>
                  </a:lnTo>
                  <a:lnTo>
                    <a:pt x="62801" y="521969"/>
                  </a:lnTo>
                  <a:lnTo>
                    <a:pt x="62623" y="521969"/>
                  </a:lnTo>
                  <a:lnTo>
                    <a:pt x="66713" y="523239"/>
                  </a:lnTo>
                  <a:lnTo>
                    <a:pt x="66535" y="523239"/>
                  </a:lnTo>
                  <a:lnTo>
                    <a:pt x="70700" y="524509"/>
                  </a:lnTo>
                  <a:lnTo>
                    <a:pt x="70523" y="524509"/>
                  </a:lnTo>
                  <a:lnTo>
                    <a:pt x="74777" y="525779"/>
                  </a:lnTo>
                  <a:lnTo>
                    <a:pt x="78727" y="525779"/>
                  </a:lnTo>
                  <a:lnTo>
                    <a:pt x="83134" y="527049"/>
                  </a:lnTo>
                  <a:lnTo>
                    <a:pt x="2930245" y="527049"/>
                  </a:lnTo>
                  <a:lnTo>
                    <a:pt x="2926079" y="529589"/>
                  </a:lnTo>
                  <a:lnTo>
                    <a:pt x="2913024" y="533399"/>
                  </a:lnTo>
                  <a:close/>
                </a:path>
                <a:path w="2986404" h="534669">
                  <a:moveTo>
                    <a:pt x="2923552" y="12699"/>
                  </a:moveTo>
                  <a:lnTo>
                    <a:pt x="2919463" y="10159"/>
                  </a:lnTo>
                  <a:lnTo>
                    <a:pt x="2915653" y="10159"/>
                  </a:lnTo>
                  <a:lnTo>
                    <a:pt x="2911398" y="8889"/>
                  </a:lnTo>
                  <a:lnTo>
                    <a:pt x="2911589" y="8889"/>
                  </a:lnTo>
                  <a:lnTo>
                    <a:pt x="2907258" y="7619"/>
                  </a:lnTo>
                  <a:lnTo>
                    <a:pt x="2932277" y="7619"/>
                  </a:lnTo>
                  <a:lnTo>
                    <a:pt x="2934309" y="8889"/>
                  </a:lnTo>
                  <a:lnTo>
                    <a:pt x="2938272" y="10159"/>
                  </a:lnTo>
                  <a:lnTo>
                    <a:pt x="2940196" y="11429"/>
                  </a:lnTo>
                  <a:lnTo>
                    <a:pt x="2923374" y="11429"/>
                  </a:lnTo>
                  <a:lnTo>
                    <a:pt x="2923552" y="12699"/>
                  </a:lnTo>
                  <a:close/>
                </a:path>
                <a:path w="2986404" h="534669">
                  <a:moveTo>
                    <a:pt x="62623" y="12699"/>
                  </a:moveTo>
                  <a:lnTo>
                    <a:pt x="62801" y="11429"/>
                  </a:lnTo>
                  <a:lnTo>
                    <a:pt x="64668" y="11429"/>
                  </a:lnTo>
                  <a:lnTo>
                    <a:pt x="62623" y="12699"/>
                  </a:lnTo>
                  <a:close/>
                </a:path>
                <a:path w="2986404" h="534669">
                  <a:moveTo>
                    <a:pt x="2934716" y="17779"/>
                  </a:moveTo>
                  <a:lnTo>
                    <a:pt x="2930918" y="15239"/>
                  </a:lnTo>
                  <a:lnTo>
                    <a:pt x="2931096" y="15239"/>
                  </a:lnTo>
                  <a:lnTo>
                    <a:pt x="2927197" y="13969"/>
                  </a:lnTo>
                  <a:lnTo>
                    <a:pt x="2927362" y="13969"/>
                  </a:lnTo>
                  <a:lnTo>
                    <a:pt x="2923374" y="11429"/>
                  </a:lnTo>
                  <a:lnTo>
                    <a:pt x="2940196" y="11429"/>
                  </a:lnTo>
                  <a:lnTo>
                    <a:pt x="2942120" y="12699"/>
                  </a:lnTo>
                  <a:lnTo>
                    <a:pt x="2945841" y="15239"/>
                  </a:lnTo>
                  <a:lnTo>
                    <a:pt x="2947638" y="16509"/>
                  </a:lnTo>
                  <a:lnTo>
                    <a:pt x="2934550" y="16509"/>
                  </a:lnTo>
                  <a:lnTo>
                    <a:pt x="2934716" y="17779"/>
                  </a:lnTo>
                  <a:close/>
                </a:path>
                <a:path w="2986404" h="534669">
                  <a:moveTo>
                    <a:pt x="51460" y="17779"/>
                  </a:moveTo>
                  <a:lnTo>
                    <a:pt x="51625" y="16509"/>
                  </a:lnTo>
                  <a:lnTo>
                    <a:pt x="53359" y="16509"/>
                  </a:lnTo>
                  <a:lnTo>
                    <a:pt x="51460" y="17779"/>
                  </a:lnTo>
                  <a:close/>
                </a:path>
                <a:path w="2986404" h="534669">
                  <a:moveTo>
                    <a:pt x="2985820" y="452119"/>
                  </a:moveTo>
                  <a:lnTo>
                    <a:pt x="2978226" y="452119"/>
                  </a:lnTo>
                  <a:lnTo>
                    <a:pt x="2978569" y="447039"/>
                  </a:lnTo>
                  <a:lnTo>
                    <a:pt x="2978556" y="86359"/>
                  </a:lnTo>
                  <a:lnTo>
                    <a:pt x="2978226" y="82549"/>
                  </a:lnTo>
                  <a:lnTo>
                    <a:pt x="2977692" y="78739"/>
                  </a:lnTo>
                  <a:lnTo>
                    <a:pt x="2976943" y="73659"/>
                  </a:lnTo>
                  <a:lnTo>
                    <a:pt x="2976003" y="69849"/>
                  </a:lnTo>
                  <a:lnTo>
                    <a:pt x="2974860" y="66039"/>
                  </a:lnTo>
                  <a:lnTo>
                    <a:pt x="2973539" y="62229"/>
                  </a:lnTo>
                  <a:lnTo>
                    <a:pt x="2972028" y="58419"/>
                  </a:lnTo>
                  <a:lnTo>
                    <a:pt x="2970339" y="54609"/>
                  </a:lnTo>
                  <a:lnTo>
                    <a:pt x="2968472" y="50799"/>
                  </a:lnTo>
                  <a:lnTo>
                    <a:pt x="2966440" y="46989"/>
                  </a:lnTo>
                  <a:lnTo>
                    <a:pt x="2964256" y="44449"/>
                  </a:lnTo>
                  <a:lnTo>
                    <a:pt x="2961906" y="40639"/>
                  </a:lnTo>
                  <a:lnTo>
                    <a:pt x="2959404" y="38099"/>
                  </a:lnTo>
                  <a:lnTo>
                    <a:pt x="2956750" y="34289"/>
                  </a:lnTo>
                  <a:lnTo>
                    <a:pt x="2953969" y="31749"/>
                  </a:lnTo>
                  <a:lnTo>
                    <a:pt x="2951035" y="29209"/>
                  </a:lnTo>
                  <a:lnTo>
                    <a:pt x="2951175" y="29209"/>
                  </a:lnTo>
                  <a:lnTo>
                    <a:pt x="2947974" y="26669"/>
                  </a:lnTo>
                  <a:lnTo>
                    <a:pt x="2948127" y="26669"/>
                  </a:lnTo>
                  <a:lnTo>
                    <a:pt x="2944799" y="24129"/>
                  </a:lnTo>
                  <a:lnTo>
                    <a:pt x="2944939" y="24129"/>
                  </a:lnTo>
                  <a:lnTo>
                    <a:pt x="2941497" y="21589"/>
                  </a:lnTo>
                  <a:lnTo>
                    <a:pt x="2941650" y="21589"/>
                  </a:lnTo>
                  <a:lnTo>
                    <a:pt x="2938081" y="19049"/>
                  </a:lnTo>
                  <a:lnTo>
                    <a:pt x="2938233" y="19049"/>
                  </a:lnTo>
                  <a:lnTo>
                    <a:pt x="2934550" y="16509"/>
                  </a:lnTo>
                  <a:lnTo>
                    <a:pt x="2947638" y="16509"/>
                  </a:lnTo>
                  <a:lnTo>
                    <a:pt x="2949435" y="17779"/>
                  </a:lnTo>
                  <a:lnTo>
                    <a:pt x="2952902" y="20319"/>
                  </a:lnTo>
                  <a:lnTo>
                    <a:pt x="2956229" y="22859"/>
                  </a:lnTo>
                  <a:lnTo>
                    <a:pt x="2959417" y="26669"/>
                  </a:lnTo>
                  <a:lnTo>
                    <a:pt x="2962452" y="29209"/>
                  </a:lnTo>
                  <a:lnTo>
                    <a:pt x="2965335" y="33019"/>
                  </a:lnTo>
                  <a:lnTo>
                    <a:pt x="2968066" y="36829"/>
                  </a:lnTo>
                  <a:lnTo>
                    <a:pt x="2970618" y="39369"/>
                  </a:lnTo>
                  <a:lnTo>
                    <a:pt x="2973006" y="43179"/>
                  </a:lnTo>
                  <a:lnTo>
                    <a:pt x="2975216" y="46989"/>
                  </a:lnTo>
                  <a:lnTo>
                    <a:pt x="2977235" y="50799"/>
                  </a:lnTo>
                  <a:lnTo>
                    <a:pt x="2979077" y="55879"/>
                  </a:lnTo>
                  <a:lnTo>
                    <a:pt x="2980728" y="59689"/>
                  </a:lnTo>
                  <a:lnTo>
                    <a:pt x="2982163" y="63499"/>
                  </a:lnTo>
                  <a:lnTo>
                    <a:pt x="2983407" y="68579"/>
                  </a:lnTo>
                  <a:lnTo>
                    <a:pt x="2984423" y="72389"/>
                  </a:lnTo>
                  <a:lnTo>
                    <a:pt x="2985236" y="77469"/>
                  </a:lnTo>
                  <a:lnTo>
                    <a:pt x="2985820" y="81279"/>
                  </a:lnTo>
                  <a:lnTo>
                    <a:pt x="2986176" y="86359"/>
                  </a:lnTo>
                  <a:lnTo>
                    <a:pt x="2986176" y="447039"/>
                  </a:lnTo>
                  <a:lnTo>
                    <a:pt x="2985820" y="452119"/>
                  </a:lnTo>
                  <a:close/>
                </a:path>
                <a:path w="2986404" h="534669">
                  <a:moveTo>
                    <a:pt x="8064" y="452119"/>
                  </a:moveTo>
                  <a:lnTo>
                    <a:pt x="7924" y="450849"/>
                  </a:lnTo>
                  <a:lnTo>
                    <a:pt x="8064" y="452119"/>
                  </a:lnTo>
                  <a:close/>
                </a:path>
                <a:path w="2986404" h="534669">
                  <a:moveTo>
                    <a:pt x="2982578" y="468629"/>
                  </a:moveTo>
                  <a:lnTo>
                    <a:pt x="2974860" y="468629"/>
                  </a:lnTo>
                  <a:lnTo>
                    <a:pt x="2976041" y="463549"/>
                  </a:lnTo>
                  <a:lnTo>
                    <a:pt x="2976981" y="459739"/>
                  </a:lnTo>
                  <a:lnTo>
                    <a:pt x="2977718" y="455929"/>
                  </a:lnTo>
                  <a:lnTo>
                    <a:pt x="2978251" y="450849"/>
                  </a:lnTo>
                  <a:lnTo>
                    <a:pt x="2978226" y="452119"/>
                  </a:lnTo>
                  <a:lnTo>
                    <a:pt x="2985820" y="452119"/>
                  </a:lnTo>
                  <a:lnTo>
                    <a:pt x="2985236" y="457199"/>
                  </a:lnTo>
                  <a:lnTo>
                    <a:pt x="2984423" y="461009"/>
                  </a:lnTo>
                  <a:lnTo>
                    <a:pt x="2983407" y="466089"/>
                  </a:lnTo>
                  <a:lnTo>
                    <a:pt x="2982578" y="468629"/>
                  </a:lnTo>
                  <a:close/>
                </a:path>
                <a:path w="2986404" h="534669">
                  <a:moveTo>
                    <a:pt x="11607" y="468629"/>
                  </a:moveTo>
                  <a:lnTo>
                    <a:pt x="11315" y="468629"/>
                  </a:lnTo>
                  <a:lnTo>
                    <a:pt x="11264" y="467359"/>
                  </a:lnTo>
                  <a:lnTo>
                    <a:pt x="11607" y="468629"/>
                  </a:lnTo>
                  <a:close/>
                </a:path>
                <a:path w="2986404" h="534669">
                  <a:moveTo>
                    <a:pt x="2981445" y="472439"/>
                  </a:moveTo>
                  <a:lnTo>
                    <a:pt x="2973539" y="472439"/>
                  </a:lnTo>
                  <a:lnTo>
                    <a:pt x="2974911" y="467359"/>
                  </a:lnTo>
                  <a:lnTo>
                    <a:pt x="2974860" y="468629"/>
                  </a:lnTo>
                  <a:lnTo>
                    <a:pt x="2982578" y="468629"/>
                  </a:lnTo>
                  <a:lnTo>
                    <a:pt x="2982163" y="469899"/>
                  </a:lnTo>
                  <a:lnTo>
                    <a:pt x="2981445" y="472439"/>
                  </a:lnTo>
                  <a:close/>
                </a:path>
                <a:path w="2986404" h="534669">
                  <a:moveTo>
                    <a:pt x="12966" y="472439"/>
                  </a:moveTo>
                  <a:lnTo>
                    <a:pt x="12636" y="472439"/>
                  </a:lnTo>
                  <a:lnTo>
                    <a:pt x="12572" y="471169"/>
                  </a:lnTo>
                  <a:lnTo>
                    <a:pt x="12966" y="472439"/>
                  </a:lnTo>
                  <a:close/>
                </a:path>
                <a:path w="2986404" h="534669">
                  <a:moveTo>
                    <a:pt x="2980177" y="476249"/>
                  </a:moveTo>
                  <a:lnTo>
                    <a:pt x="2972028" y="476249"/>
                  </a:lnTo>
                  <a:lnTo>
                    <a:pt x="2973603" y="471169"/>
                  </a:lnTo>
                  <a:lnTo>
                    <a:pt x="2973539" y="472439"/>
                  </a:lnTo>
                  <a:lnTo>
                    <a:pt x="2981445" y="472439"/>
                  </a:lnTo>
                  <a:lnTo>
                    <a:pt x="2980728" y="474979"/>
                  </a:lnTo>
                  <a:lnTo>
                    <a:pt x="2980177" y="476249"/>
                  </a:lnTo>
                  <a:close/>
                </a:path>
                <a:path w="2986404" h="534669">
                  <a:moveTo>
                    <a:pt x="14522" y="476249"/>
                  </a:moveTo>
                  <a:lnTo>
                    <a:pt x="14147" y="476249"/>
                  </a:lnTo>
                  <a:lnTo>
                    <a:pt x="14084" y="474979"/>
                  </a:lnTo>
                  <a:lnTo>
                    <a:pt x="14522" y="476249"/>
                  </a:lnTo>
                  <a:close/>
                </a:path>
                <a:path w="2986404" h="534669">
                  <a:moveTo>
                    <a:pt x="2978463" y="480059"/>
                  </a:moveTo>
                  <a:lnTo>
                    <a:pt x="2970339" y="480059"/>
                  </a:lnTo>
                  <a:lnTo>
                    <a:pt x="2972092" y="474979"/>
                  </a:lnTo>
                  <a:lnTo>
                    <a:pt x="2972028" y="476249"/>
                  </a:lnTo>
                  <a:lnTo>
                    <a:pt x="2980177" y="476249"/>
                  </a:lnTo>
                  <a:lnTo>
                    <a:pt x="2979077" y="478789"/>
                  </a:lnTo>
                  <a:lnTo>
                    <a:pt x="2978463" y="480059"/>
                  </a:lnTo>
                  <a:close/>
                </a:path>
                <a:path w="2986404" h="534669">
                  <a:moveTo>
                    <a:pt x="16408" y="480059"/>
                  </a:moveTo>
                  <a:lnTo>
                    <a:pt x="15836" y="480059"/>
                  </a:lnTo>
                  <a:lnTo>
                    <a:pt x="15760" y="478789"/>
                  </a:lnTo>
                  <a:lnTo>
                    <a:pt x="16408" y="480059"/>
                  </a:lnTo>
                  <a:close/>
                </a:path>
                <a:path w="2986404" h="534669">
                  <a:moveTo>
                    <a:pt x="2945841" y="519429"/>
                  </a:moveTo>
                  <a:lnTo>
                    <a:pt x="2930918" y="519429"/>
                  </a:lnTo>
                  <a:lnTo>
                    <a:pt x="2934716" y="516889"/>
                  </a:lnTo>
                  <a:lnTo>
                    <a:pt x="2934550" y="516889"/>
                  </a:lnTo>
                  <a:lnTo>
                    <a:pt x="2938233" y="514349"/>
                  </a:lnTo>
                  <a:lnTo>
                    <a:pt x="2938081" y="514349"/>
                  </a:lnTo>
                  <a:lnTo>
                    <a:pt x="2941650" y="513079"/>
                  </a:lnTo>
                  <a:lnTo>
                    <a:pt x="2941497" y="513079"/>
                  </a:lnTo>
                  <a:lnTo>
                    <a:pt x="2944939" y="510539"/>
                  </a:lnTo>
                  <a:lnTo>
                    <a:pt x="2944799" y="510539"/>
                  </a:lnTo>
                  <a:lnTo>
                    <a:pt x="2948127" y="507999"/>
                  </a:lnTo>
                  <a:lnTo>
                    <a:pt x="2947974" y="507999"/>
                  </a:lnTo>
                  <a:lnTo>
                    <a:pt x="2951175" y="505459"/>
                  </a:lnTo>
                  <a:lnTo>
                    <a:pt x="2951035" y="505459"/>
                  </a:lnTo>
                  <a:lnTo>
                    <a:pt x="2954096" y="502919"/>
                  </a:lnTo>
                  <a:lnTo>
                    <a:pt x="2956877" y="499109"/>
                  </a:lnTo>
                  <a:lnTo>
                    <a:pt x="2959519" y="496569"/>
                  </a:lnTo>
                  <a:lnTo>
                    <a:pt x="2962008" y="492759"/>
                  </a:lnTo>
                  <a:lnTo>
                    <a:pt x="2964357" y="490219"/>
                  </a:lnTo>
                  <a:lnTo>
                    <a:pt x="2966542" y="486409"/>
                  </a:lnTo>
                  <a:lnTo>
                    <a:pt x="2968561" y="482599"/>
                  </a:lnTo>
                  <a:lnTo>
                    <a:pt x="2970415" y="478789"/>
                  </a:lnTo>
                  <a:lnTo>
                    <a:pt x="2970339" y="480059"/>
                  </a:lnTo>
                  <a:lnTo>
                    <a:pt x="2978463" y="480059"/>
                  </a:lnTo>
                  <a:lnTo>
                    <a:pt x="2962452" y="504189"/>
                  </a:lnTo>
                  <a:lnTo>
                    <a:pt x="2959417" y="507999"/>
                  </a:lnTo>
                  <a:lnTo>
                    <a:pt x="2956229" y="510539"/>
                  </a:lnTo>
                  <a:lnTo>
                    <a:pt x="2952902" y="513079"/>
                  </a:lnTo>
                  <a:lnTo>
                    <a:pt x="2949435" y="516889"/>
                  </a:lnTo>
                  <a:lnTo>
                    <a:pt x="2945841" y="519429"/>
                  </a:lnTo>
                  <a:close/>
                </a:path>
                <a:path w="2986404" h="534669">
                  <a:moveTo>
                    <a:pt x="57029" y="519429"/>
                  </a:moveTo>
                  <a:lnTo>
                    <a:pt x="55257" y="519429"/>
                  </a:lnTo>
                  <a:lnTo>
                    <a:pt x="55079" y="518159"/>
                  </a:lnTo>
                  <a:lnTo>
                    <a:pt x="57029" y="519429"/>
                  </a:lnTo>
                  <a:close/>
                </a:path>
                <a:path w="2986404" h="534669">
                  <a:moveTo>
                    <a:pt x="2930245" y="527049"/>
                  </a:moveTo>
                  <a:lnTo>
                    <a:pt x="2903042" y="527049"/>
                  </a:lnTo>
                  <a:lnTo>
                    <a:pt x="2907449" y="525779"/>
                  </a:lnTo>
                  <a:lnTo>
                    <a:pt x="2911398" y="525779"/>
                  </a:lnTo>
                  <a:lnTo>
                    <a:pt x="2915653" y="524509"/>
                  </a:lnTo>
                  <a:lnTo>
                    <a:pt x="2915475" y="524509"/>
                  </a:lnTo>
                  <a:lnTo>
                    <a:pt x="2919641" y="523239"/>
                  </a:lnTo>
                  <a:lnTo>
                    <a:pt x="2919463" y="523239"/>
                  </a:lnTo>
                  <a:lnTo>
                    <a:pt x="2923552" y="521969"/>
                  </a:lnTo>
                  <a:lnTo>
                    <a:pt x="2923374" y="521969"/>
                  </a:lnTo>
                  <a:lnTo>
                    <a:pt x="2927362" y="520699"/>
                  </a:lnTo>
                  <a:lnTo>
                    <a:pt x="2927197" y="520699"/>
                  </a:lnTo>
                  <a:lnTo>
                    <a:pt x="2931096" y="518159"/>
                  </a:lnTo>
                  <a:lnTo>
                    <a:pt x="2930918" y="519429"/>
                  </a:lnTo>
                  <a:lnTo>
                    <a:pt x="2945841" y="519429"/>
                  </a:lnTo>
                  <a:lnTo>
                    <a:pt x="2942120" y="521969"/>
                  </a:lnTo>
                  <a:lnTo>
                    <a:pt x="2938272" y="523239"/>
                  </a:lnTo>
                  <a:lnTo>
                    <a:pt x="2934309" y="525779"/>
                  </a:lnTo>
                  <a:lnTo>
                    <a:pt x="2930245" y="527049"/>
                  </a:lnTo>
                  <a:close/>
                </a:path>
                <a:path w="2986404" h="534669">
                  <a:moveTo>
                    <a:pt x="2903905" y="534669"/>
                  </a:moveTo>
                  <a:lnTo>
                    <a:pt x="82270" y="534669"/>
                  </a:lnTo>
                  <a:lnTo>
                    <a:pt x="77673" y="533399"/>
                  </a:lnTo>
                  <a:lnTo>
                    <a:pt x="2908503" y="533399"/>
                  </a:lnTo>
                  <a:lnTo>
                    <a:pt x="2903905" y="53466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1541144" y="3607180"/>
            <a:ext cx="8140700" cy="202311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420495" algn="ctr">
              <a:lnSpc>
                <a:spcPct val="100000"/>
              </a:lnSpc>
              <a:spcBef>
                <a:spcPts val="890"/>
              </a:spcBef>
            </a:pPr>
            <a:r>
              <a:rPr sz="32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?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元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12700">
              <a:lnSpc>
                <a:spcPct val="100000"/>
              </a:lnSpc>
              <a:spcBef>
                <a:spcPts val="885"/>
              </a:spcBef>
              <a:tabLst>
                <a:tab pos="4241165" algn="l"/>
                <a:tab pos="5041265" algn="l"/>
                <a:tab pos="8127365" algn="l"/>
              </a:tabLst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列式：</a:t>
            </a:r>
            <a:r>
              <a:rPr sz="3600" b="1" u="heavy">
                <a:uFill>
                  <a:solidFill>
                    <a:srgbClr val="000000"/>
                  </a:solidFill>
                </a:u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	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	</a:t>
            </a:r>
            <a:r>
              <a:rPr sz="3600" b="1" u="heavy">
                <a:uFill>
                  <a:solidFill>
                    <a:srgbClr val="000000"/>
                  </a:solidFill>
                </a:u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	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2748280">
              <a:lnSpc>
                <a:spcPct val="100000"/>
              </a:lnSpc>
              <a:spcBef>
                <a:spcPts val="1530"/>
              </a:spcBef>
              <a:tabLst>
                <a:tab pos="6519545" algn="l"/>
              </a:tabLst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口诀：</a:t>
            </a:r>
            <a:r>
              <a:rPr sz="3600" b="1" u="heavy">
                <a:uFill>
                  <a:solidFill>
                    <a:srgbClr val="000000"/>
                  </a:solidFill>
                </a:u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	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20444" y="675005"/>
            <a:ext cx="286956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课本第</a:t>
            </a:r>
            <a:r>
              <a:rPr sz="28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52页</a:t>
            </a:r>
            <a:r>
              <a:rPr sz="2800" b="1" spc="-9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第</a:t>
            </a:r>
            <a:r>
              <a:rPr sz="2800" b="1" spc="-5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2题</a:t>
            </a:r>
            <a:endParaRPr sz="28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1637" y="1199832"/>
            <a:ext cx="11436350" cy="4305300"/>
            <a:chOff x="401637" y="1199832"/>
            <a:chExt cx="11436350" cy="4305300"/>
          </a:xfrm>
        </p:grpSpPr>
        <p:sp>
          <p:nvSpPr>
            <p:cNvPr id="3" name="object 3"/>
            <p:cNvSpPr/>
            <p:nvPr/>
          </p:nvSpPr>
          <p:spPr>
            <a:xfrm>
              <a:off x="416051" y="1214627"/>
              <a:ext cx="11407140" cy="4279900"/>
            </a:xfrm>
            <a:custGeom>
              <a:avLst/>
              <a:gdLst/>
              <a:ahLst/>
              <a:cxnLst/>
              <a:rect l="l" t="t" r="r" b="b"/>
              <a:pathLst>
                <a:path w="11407140" h="4279900">
                  <a:moveTo>
                    <a:pt x="10693908" y="4279392"/>
                  </a:moveTo>
                  <a:lnTo>
                    <a:pt x="713232" y="4279392"/>
                  </a:lnTo>
                  <a:lnTo>
                    <a:pt x="664389" y="4277746"/>
                  </a:lnTo>
                  <a:lnTo>
                    <a:pt x="616430" y="4272880"/>
                  </a:lnTo>
                  <a:lnTo>
                    <a:pt x="569461" y="4264899"/>
                  </a:lnTo>
                  <a:lnTo>
                    <a:pt x="523588" y="4253911"/>
                  </a:lnTo>
                  <a:lnTo>
                    <a:pt x="478917" y="4240021"/>
                  </a:lnTo>
                  <a:lnTo>
                    <a:pt x="435556" y="4223336"/>
                  </a:lnTo>
                  <a:lnTo>
                    <a:pt x="393609" y="4203962"/>
                  </a:lnTo>
                  <a:lnTo>
                    <a:pt x="353184" y="4182005"/>
                  </a:lnTo>
                  <a:lnTo>
                    <a:pt x="314386" y="4157572"/>
                  </a:lnTo>
                  <a:lnTo>
                    <a:pt x="277322" y="4130768"/>
                  </a:lnTo>
                  <a:lnTo>
                    <a:pt x="242098" y="4101700"/>
                  </a:lnTo>
                  <a:lnTo>
                    <a:pt x="208821" y="4070475"/>
                  </a:lnTo>
                  <a:lnTo>
                    <a:pt x="177596" y="4037198"/>
                  </a:lnTo>
                  <a:lnTo>
                    <a:pt x="148531" y="4001976"/>
                  </a:lnTo>
                  <a:lnTo>
                    <a:pt x="121730" y="3964916"/>
                  </a:lnTo>
                  <a:lnTo>
                    <a:pt x="97301" y="3926123"/>
                  </a:lnTo>
                  <a:lnTo>
                    <a:pt x="75350" y="3885703"/>
                  </a:lnTo>
                  <a:lnTo>
                    <a:pt x="55983" y="3843764"/>
                  </a:lnTo>
                  <a:lnTo>
                    <a:pt x="39307" y="3800411"/>
                  </a:lnTo>
                  <a:lnTo>
                    <a:pt x="25427" y="3755750"/>
                  </a:lnTo>
                  <a:lnTo>
                    <a:pt x="14450" y="3709889"/>
                  </a:lnTo>
                  <a:lnTo>
                    <a:pt x="6482" y="3662932"/>
                  </a:lnTo>
                  <a:lnTo>
                    <a:pt x="1630" y="3614987"/>
                  </a:lnTo>
                  <a:lnTo>
                    <a:pt x="0" y="3566160"/>
                  </a:lnTo>
                  <a:lnTo>
                    <a:pt x="0" y="713232"/>
                  </a:lnTo>
                  <a:lnTo>
                    <a:pt x="1630" y="664343"/>
                  </a:lnTo>
                  <a:lnTo>
                    <a:pt x="6482" y="616343"/>
                  </a:lnTo>
                  <a:lnTo>
                    <a:pt x="14450" y="569336"/>
                  </a:lnTo>
                  <a:lnTo>
                    <a:pt x="25427" y="523429"/>
                  </a:lnTo>
                  <a:lnTo>
                    <a:pt x="39307" y="478729"/>
                  </a:lnTo>
                  <a:lnTo>
                    <a:pt x="55983" y="435341"/>
                  </a:lnTo>
                  <a:lnTo>
                    <a:pt x="75350" y="393373"/>
                  </a:lnTo>
                  <a:lnTo>
                    <a:pt x="97301" y="352930"/>
                  </a:lnTo>
                  <a:lnTo>
                    <a:pt x="121730" y="314118"/>
                  </a:lnTo>
                  <a:lnTo>
                    <a:pt x="148531" y="277044"/>
                  </a:lnTo>
                  <a:lnTo>
                    <a:pt x="177596" y="241814"/>
                  </a:lnTo>
                  <a:lnTo>
                    <a:pt x="208821" y="208535"/>
                  </a:lnTo>
                  <a:lnTo>
                    <a:pt x="242098" y="177312"/>
                  </a:lnTo>
                  <a:lnTo>
                    <a:pt x="277322" y="148253"/>
                  </a:lnTo>
                  <a:lnTo>
                    <a:pt x="314386" y="121462"/>
                  </a:lnTo>
                  <a:lnTo>
                    <a:pt x="353184" y="97047"/>
                  </a:lnTo>
                  <a:lnTo>
                    <a:pt x="393609" y="75114"/>
                  </a:lnTo>
                  <a:lnTo>
                    <a:pt x="435556" y="55769"/>
                  </a:lnTo>
                  <a:lnTo>
                    <a:pt x="478917" y="39118"/>
                  </a:lnTo>
                  <a:lnTo>
                    <a:pt x="523588" y="25268"/>
                  </a:lnTo>
                  <a:lnTo>
                    <a:pt x="569461" y="14325"/>
                  </a:lnTo>
                  <a:lnTo>
                    <a:pt x="616430" y="6395"/>
                  </a:lnTo>
                  <a:lnTo>
                    <a:pt x="664389" y="1584"/>
                  </a:lnTo>
                  <a:lnTo>
                    <a:pt x="713232" y="0"/>
                  </a:lnTo>
                  <a:lnTo>
                    <a:pt x="10693908" y="0"/>
                  </a:lnTo>
                  <a:lnTo>
                    <a:pt x="10742796" y="1584"/>
                  </a:lnTo>
                  <a:lnTo>
                    <a:pt x="10790796" y="6395"/>
                  </a:lnTo>
                  <a:lnTo>
                    <a:pt x="10837803" y="14325"/>
                  </a:lnTo>
                  <a:lnTo>
                    <a:pt x="10883710" y="25268"/>
                  </a:lnTo>
                  <a:lnTo>
                    <a:pt x="10928410" y="39118"/>
                  </a:lnTo>
                  <a:lnTo>
                    <a:pt x="10971798" y="55769"/>
                  </a:lnTo>
                  <a:lnTo>
                    <a:pt x="11013766" y="75114"/>
                  </a:lnTo>
                  <a:lnTo>
                    <a:pt x="11054209" y="97047"/>
                  </a:lnTo>
                  <a:lnTo>
                    <a:pt x="11093021" y="121462"/>
                  </a:lnTo>
                  <a:lnTo>
                    <a:pt x="11130095" y="148253"/>
                  </a:lnTo>
                  <a:lnTo>
                    <a:pt x="11165325" y="177312"/>
                  </a:lnTo>
                  <a:lnTo>
                    <a:pt x="11198604" y="208535"/>
                  </a:lnTo>
                  <a:lnTo>
                    <a:pt x="11229827" y="241814"/>
                  </a:lnTo>
                  <a:lnTo>
                    <a:pt x="11258886" y="277044"/>
                  </a:lnTo>
                  <a:lnTo>
                    <a:pt x="11285677" y="314118"/>
                  </a:lnTo>
                  <a:lnTo>
                    <a:pt x="11310092" y="352930"/>
                  </a:lnTo>
                  <a:lnTo>
                    <a:pt x="11332025" y="393373"/>
                  </a:lnTo>
                  <a:lnTo>
                    <a:pt x="11351370" y="435341"/>
                  </a:lnTo>
                  <a:lnTo>
                    <a:pt x="11368021" y="478729"/>
                  </a:lnTo>
                  <a:lnTo>
                    <a:pt x="11381871" y="523429"/>
                  </a:lnTo>
                  <a:lnTo>
                    <a:pt x="11392814" y="569336"/>
                  </a:lnTo>
                  <a:lnTo>
                    <a:pt x="11400744" y="616343"/>
                  </a:lnTo>
                  <a:lnTo>
                    <a:pt x="11405555" y="664343"/>
                  </a:lnTo>
                  <a:lnTo>
                    <a:pt x="11407140" y="713232"/>
                  </a:lnTo>
                  <a:lnTo>
                    <a:pt x="11407140" y="3566160"/>
                  </a:lnTo>
                  <a:lnTo>
                    <a:pt x="11405555" y="3614987"/>
                  </a:lnTo>
                  <a:lnTo>
                    <a:pt x="11400744" y="3662932"/>
                  </a:lnTo>
                  <a:lnTo>
                    <a:pt x="11392814" y="3709889"/>
                  </a:lnTo>
                  <a:lnTo>
                    <a:pt x="11381871" y="3755750"/>
                  </a:lnTo>
                  <a:lnTo>
                    <a:pt x="11368021" y="3800411"/>
                  </a:lnTo>
                  <a:lnTo>
                    <a:pt x="11351370" y="3843764"/>
                  </a:lnTo>
                  <a:lnTo>
                    <a:pt x="11332025" y="3885703"/>
                  </a:lnTo>
                  <a:lnTo>
                    <a:pt x="11310092" y="3926123"/>
                  </a:lnTo>
                  <a:lnTo>
                    <a:pt x="11285677" y="3964916"/>
                  </a:lnTo>
                  <a:lnTo>
                    <a:pt x="11258886" y="4001976"/>
                  </a:lnTo>
                  <a:lnTo>
                    <a:pt x="11229827" y="4037198"/>
                  </a:lnTo>
                  <a:lnTo>
                    <a:pt x="11198604" y="4070475"/>
                  </a:lnTo>
                  <a:lnTo>
                    <a:pt x="11165325" y="4101700"/>
                  </a:lnTo>
                  <a:lnTo>
                    <a:pt x="11130095" y="4130768"/>
                  </a:lnTo>
                  <a:lnTo>
                    <a:pt x="11093021" y="4157572"/>
                  </a:lnTo>
                  <a:lnTo>
                    <a:pt x="11054209" y="4182005"/>
                  </a:lnTo>
                  <a:lnTo>
                    <a:pt x="11013766" y="4203962"/>
                  </a:lnTo>
                  <a:lnTo>
                    <a:pt x="10971798" y="4223336"/>
                  </a:lnTo>
                  <a:lnTo>
                    <a:pt x="10928410" y="4240021"/>
                  </a:lnTo>
                  <a:lnTo>
                    <a:pt x="10883710" y="4253911"/>
                  </a:lnTo>
                  <a:lnTo>
                    <a:pt x="10837803" y="4264899"/>
                  </a:lnTo>
                  <a:lnTo>
                    <a:pt x="10790796" y="4272880"/>
                  </a:lnTo>
                  <a:lnTo>
                    <a:pt x="10742796" y="4277746"/>
                  </a:lnTo>
                  <a:lnTo>
                    <a:pt x="10693908" y="42793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01637" y="1199832"/>
              <a:ext cx="11436350" cy="4305300"/>
            </a:xfrm>
            <a:custGeom>
              <a:avLst/>
              <a:gdLst/>
              <a:ahLst/>
              <a:cxnLst/>
              <a:rect l="l" t="t" r="r" b="b"/>
              <a:pathLst>
                <a:path w="11436350" h="4305300">
                  <a:moveTo>
                    <a:pt x="10855363" y="12699"/>
                  </a:moveTo>
                  <a:lnTo>
                    <a:pt x="580986" y="12699"/>
                  </a:lnTo>
                  <a:lnTo>
                    <a:pt x="598830" y="0"/>
                  </a:lnTo>
                  <a:lnTo>
                    <a:pt x="10837519" y="0"/>
                  </a:lnTo>
                  <a:lnTo>
                    <a:pt x="10855363" y="12699"/>
                  </a:lnTo>
                  <a:close/>
                </a:path>
                <a:path w="11436350" h="4305300">
                  <a:moveTo>
                    <a:pt x="10907915" y="25399"/>
                  </a:moveTo>
                  <a:lnTo>
                    <a:pt x="528434" y="25399"/>
                  </a:lnTo>
                  <a:lnTo>
                    <a:pt x="545782" y="12699"/>
                  </a:lnTo>
                  <a:lnTo>
                    <a:pt x="10890567" y="12699"/>
                  </a:lnTo>
                  <a:lnTo>
                    <a:pt x="10907915" y="25399"/>
                  </a:lnTo>
                  <a:close/>
                </a:path>
                <a:path w="11436350" h="4305300">
                  <a:moveTo>
                    <a:pt x="603681" y="38099"/>
                  </a:moveTo>
                  <a:lnTo>
                    <a:pt x="494258" y="38099"/>
                  </a:lnTo>
                  <a:lnTo>
                    <a:pt x="511251" y="25399"/>
                  </a:lnTo>
                  <a:lnTo>
                    <a:pt x="621322" y="25399"/>
                  </a:lnTo>
                  <a:lnTo>
                    <a:pt x="603681" y="38099"/>
                  </a:lnTo>
                  <a:close/>
                </a:path>
                <a:path w="11436350" h="4305300">
                  <a:moveTo>
                    <a:pt x="10942091" y="38099"/>
                  </a:moveTo>
                  <a:lnTo>
                    <a:pt x="10832668" y="38099"/>
                  </a:lnTo>
                  <a:lnTo>
                    <a:pt x="10815027" y="25399"/>
                  </a:lnTo>
                  <a:lnTo>
                    <a:pt x="10925098" y="25399"/>
                  </a:lnTo>
                  <a:lnTo>
                    <a:pt x="10942091" y="38099"/>
                  </a:lnTo>
                  <a:close/>
                </a:path>
                <a:path w="11436350" h="4305300">
                  <a:moveTo>
                    <a:pt x="503250" y="63499"/>
                  </a:moveTo>
                  <a:lnTo>
                    <a:pt x="428167" y="63499"/>
                  </a:lnTo>
                  <a:lnTo>
                    <a:pt x="444385" y="50799"/>
                  </a:lnTo>
                  <a:lnTo>
                    <a:pt x="460819" y="38099"/>
                  </a:lnTo>
                  <a:lnTo>
                    <a:pt x="553072" y="38099"/>
                  </a:lnTo>
                  <a:lnTo>
                    <a:pt x="536066" y="50799"/>
                  </a:lnTo>
                  <a:lnTo>
                    <a:pt x="519912" y="50799"/>
                  </a:lnTo>
                  <a:lnTo>
                    <a:pt x="503250" y="63499"/>
                  </a:lnTo>
                  <a:close/>
                </a:path>
                <a:path w="11436350" h="4305300">
                  <a:moveTo>
                    <a:pt x="11008182" y="63499"/>
                  </a:moveTo>
                  <a:lnTo>
                    <a:pt x="10933099" y="63499"/>
                  </a:lnTo>
                  <a:lnTo>
                    <a:pt x="10916437" y="50799"/>
                  </a:lnTo>
                  <a:lnTo>
                    <a:pt x="10900283" y="50799"/>
                  </a:lnTo>
                  <a:lnTo>
                    <a:pt x="10883277" y="38099"/>
                  </a:lnTo>
                  <a:lnTo>
                    <a:pt x="10975530" y="38099"/>
                  </a:lnTo>
                  <a:lnTo>
                    <a:pt x="11008182" y="63499"/>
                  </a:lnTo>
                  <a:close/>
                </a:path>
                <a:path w="11436350" h="4305300">
                  <a:moveTo>
                    <a:pt x="471131" y="76199"/>
                  </a:moveTo>
                  <a:lnTo>
                    <a:pt x="396354" y="76199"/>
                  </a:lnTo>
                  <a:lnTo>
                    <a:pt x="412153" y="63499"/>
                  </a:lnTo>
                  <a:lnTo>
                    <a:pt x="487425" y="63499"/>
                  </a:lnTo>
                  <a:lnTo>
                    <a:pt x="471131" y="76199"/>
                  </a:lnTo>
                  <a:close/>
                </a:path>
                <a:path w="11436350" h="4305300">
                  <a:moveTo>
                    <a:pt x="11039983" y="76199"/>
                  </a:moveTo>
                  <a:lnTo>
                    <a:pt x="10965218" y="76199"/>
                  </a:lnTo>
                  <a:lnTo>
                    <a:pt x="10948924" y="63499"/>
                  </a:lnTo>
                  <a:lnTo>
                    <a:pt x="11024196" y="63499"/>
                  </a:lnTo>
                  <a:lnTo>
                    <a:pt x="11039983" y="76199"/>
                  </a:lnTo>
                  <a:close/>
                </a:path>
                <a:path w="11436350" h="4305300">
                  <a:moveTo>
                    <a:pt x="379526" y="114299"/>
                  </a:moveTo>
                  <a:lnTo>
                    <a:pt x="335432" y="114299"/>
                  </a:lnTo>
                  <a:lnTo>
                    <a:pt x="350316" y="101599"/>
                  </a:lnTo>
                  <a:lnTo>
                    <a:pt x="365429" y="88899"/>
                  </a:lnTo>
                  <a:lnTo>
                    <a:pt x="380784" y="76199"/>
                  </a:lnTo>
                  <a:lnTo>
                    <a:pt x="455688" y="76199"/>
                  </a:lnTo>
                  <a:lnTo>
                    <a:pt x="439788" y="88899"/>
                  </a:lnTo>
                  <a:lnTo>
                    <a:pt x="424713" y="88899"/>
                  </a:lnTo>
                  <a:lnTo>
                    <a:pt x="409232" y="101599"/>
                  </a:lnTo>
                  <a:lnTo>
                    <a:pt x="394576" y="101599"/>
                  </a:lnTo>
                  <a:lnTo>
                    <a:pt x="379526" y="114299"/>
                  </a:lnTo>
                  <a:close/>
                </a:path>
                <a:path w="11436350" h="4305300">
                  <a:moveTo>
                    <a:pt x="11100917" y="114299"/>
                  </a:moveTo>
                  <a:lnTo>
                    <a:pt x="11056823" y="114299"/>
                  </a:lnTo>
                  <a:lnTo>
                    <a:pt x="11041773" y="101599"/>
                  </a:lnTo>
                  <a:lnTo>
                    <a:pt x="11027117" y="101599"/>
                  </a:lnTo>
                  <a:lnTo>
                    <a:pt x="11011636" y="88899"/>
                  </a:lnTo>
                  <a:lnTo>
                    <a:pt x="10996561" y="88899"/>
                  </a:lnTo>
                  <a:lnTo>
                    <a:pt x="10980661" y="76199"/>
                  </a:lnTo>
                  <a:lnTo>
                    <a:pt x="11055565" y="76199"/>
                  </a:lnTo>
                  <a:lnTo>
                    <a:pt x="11070920" y="88899"/>
                  </a:lnTo>
                  <a:lnTo>
                    <a:pt x="11086033" y="101599"/>
                  </a:lnTo>
                  <a:lnTo>
                    <a:pt x="11100917" y="114299"/>
                  </a:lnTo>
                  <a:close/>
                </a:path>
                <a:path w="11436350" h="4305300">
                  <a:moveTo>
                    <a:pt x="309245" y="165099"/>
                  </a:moveTo>
                  <a:lnTo>
                    <a:pt x="264782" y="165099"/>
                  </a:lnTo>
                  <a:lnTo>
                    <a:pt x="278384" y="152399"/>
                  </a:lnTo>
                  <a:lnTo>
                    <a:pt x="292265" y="139699"/>
                  </a:lnTo>
                  <a:lnTo>
                    <a:pt x="306400" y="126999"/>
                  </a:lnTo>
                  <a:lnTo>
                    <a:pt x="320789" y="114299"/>
                  </a:lnTo>
                  <a:lnTo>
                    <a:pt x="379818" y="114299"/>
                  </a:lnTo>
                  <a:lnTo>
                    <a:pt x="364998" y="126999"/>
                  </a:lnTo>
                  <a:lnTo>
                    <a:pt x="350989" y="126999"/>
                  </a:lnTo>
                  <a:lnTo>
                    <a:pt x="336638" y="139699"/>
                  </a:lnTo>
                  <a:lnTo>
                    <a:pt x="336931" y="139699"/>
                  </a:lnTo>
                  <a:lnTo>
                    <a:pt x="322821" y="152399"/>
                  </a:lnTo>
                  <a:lnTo>
                    <a:pt x="323100" y="152399"/>
                  </a:lnTo>
                  <a:lnTo>
                    <a:pt x="309245" y="165099"/>
                  </a:lnTo>
                  <a:close/>
                </a:path>
                <a:path w="11436350" h="4305300">
                  <a:moveTo>
                    <a:pt x="11171567" y="165099"/>
                  </a:moveTo>
                  <a:lnTo>
                    <a:pt x="11127105" y="165099"/>
                  </a:lnTo>
                  <a:lnTo>
                    <a:pt x="11113249" y="152399"/>
                  </a:lnTo>
                  <a:lnTo>
                    <a:pt x="11113528" y="152399"/>
                  </a:lnTo>
                  <a:lnTo>
                    <a:pt x="11099419" y="139699"/>
                  </a:lnTo>
                  <a:lnTo>
                    <a:pt x="11099698" y="139699"/>
                  </a:lnTo>
                  <a:lnTo>
                    <a:pt x="11085360" y="126999"/>
                  </a:lnTo>
                  <a:lnTo>
                    <a:pt x="11071352" y="126999"/>
                  </a:lnTo>
                  <a:lnTo>
                    <a:pt x="11056531" y="114299"/>
                  </a:lnTo>
                  <a:lnTo>
                    <a:pt x="11115560" y="114299"/>
                  </a:lnTo>
                  <a:lnTo>
                    <a:pt x="11129949" y="126999"/>
                  </a:lnTo>
                  <a:lnTo>
                    <a:pt x="11144084" y="139699"/>
                  </a:lnTo>
                  <a:lnTo>
                    <a:pt x="11157966" y="152399"/>
                  </a:lnTo>
                  <a:lnTo>
                    <a:pt x="11171567" y="165099"/>
                  </a:lnTo>
                  <a:close/>
                </a:path>
                <a:path w="11436350" h="4305300">
                  <a:moveTo>
                    <a:pt x="336931" y="4152900"/>
                  </a:moveTo>
                  <a:lnTo>
                    <a:pt x="278384" y="4152900"/>
                  </a:lnTo>
                  <a:lnTo>
                    <a:pt x="264782" y="4140200"/>
                  </a:lnTo>
                  <a:lnTo>
                    <a:pt x="225602" y="4102100"/>
                  </a:lnTo>
                  <a:lnTo>
                    <a:pt x="189026" y="4064000"/>
                  </a:lnTo>
                  <a:lnTo>
                    <a:pt x="155194" y="4025900"/>
                  </a:lnTo>
                  <a:lnTo>
                    <a:pt x="124269" y="3975100"/>
                  </a:lnTo>
                  <a:lnTo>
                    <a:pt x="114642" y="3962400"/>
                  </a:lnTo>
                  <a:lnTo>
                    <a:pt x="87833" y="3924300"/>
                  </a:lnTo>
                  <a:lnTo>
                    <a:pt x="71754" y="3886200"/>
                  </a:lnTo>
                  <a:lnTo>
                    <a:pt x="64274" y="3873500"/>
                  </a:lnTo>
                  <a:lnTo>
                    <a:pt x="57188" y="3860800"/>
                  </a:lnTo>
                  <a:lnTo>
                    <a:pt x="50469" y="3835400"/>
                  </a:lnTo>
                  <a:lnTo>
                    <a:pt x="44157" y="3822700"/>
                  </a:lnTo>
                  <a:lnTo>
                    <a:pt x="38226" y="3810000"/>
                  </a:lnTo>
                  <a:lnTo>
                    <a:pt x="32715" y="3784600"/>
                  </a:lnTo>
                  <a:lnTo>
                    <a:pt x="27597" y="3771900"/>
                  </a:lnTo>
                  <a:lnTo>
                    <a:pt x="22910" y="3759200"/>
                  </a:lnTo>
                  <a:lnTo>
                    <a:pt x="18630" y="3733800"/>
                  </a:lnTo>
                  <a:lnTo>
                    <a:pt x="14782" y="3721100"/>
                  </a:lnTo>
                  <a:lnTo>
                    <a:pt x="11366" y="3708400"/>
                  </a:lnTo>
                  <a:lnTo>
                    <a:pt x="8381" y="3683000"/>
                  </a:lnTo>
                  <a:lnTo>
                    <a:pt x="5842" y="3670300"/>
                  </a:lnTo>
                  <a:lnTo>
                    <a:pt x="3759" y="3644900"/>
                  </a:lnTo>
                  <a:lnTo>
                    <a:pt x="2120" y="3632200"/>
                  </a:lnTo>
                  <a:lnTo>
                    <a:pt x="939" y="3606800"/>
                  </a:lnTo>
                  <a:lnTo>
                    <a:pt x="241" y="3594100"/>
                  </a:lnTo>
                  <a:lnTo>
                    <a:pt x="0" y="3568700"/>
                  </a:lnTo>
                  <a:lnTo>
                    <a:pt x="0" y="723899"/>
                  </a:lnTo>
                  <a:lnTo>
                    <a:pt x="241" y="698499"/>
                  </a:lnTo>
                  <a:lnTo>
                    <a:pt x="939" y="685799"/>
                  </a:lnTo>
                  <a:lnTo>
                    <a:pt x="2120" y="660399"/>
                  </a:lnTo>
                  <a:lnTo>
                    <a:pt x="3759" y="647699"/>
                  </a:lnTo>
                  <a:lnTo>
                    <a:pt x="5842" y="622299"/>
                  </a:lnTo>
                  <a:lnTo>
                    <a:pt x="8381" y="609599"/>
                  </a:lnTo>
                  <a:lnTo>
                    <a:pt x="11366" y="596899"/>
                  </a:lnTo>
                  <a:lnTo>
                    <a:pt x="14782" y="571499"/>
                  </a:lnTo>
                  <a:lnTo>
                    <a:pt x="18630" y="558799"/>
                  </a:lnTo>
                  <a:lnTo>
                    <a:pt x="22910" y="533399"/>
                  </a:lnTo>
                  <a:lnTo>
                    <a:pt x="27597" y="520699"/>
                  </a:lnTo>
                  <a:lnTo>
                    <a:pt x="32715" y="507999"/>
                  </a:lnTo>
                  <a:lnTo>
                    <a:pt x="38226" y="482599"/>
                  </a:lnTo>
                  <a:lnTo>
                    <a:pt x="44157" y="469899"/>
                  </a:lnTo>
                  <a:lnTo>
                    <a:pt x="50469" y="457199"/>
                  </a:lnTo>
                  <a:lnTo>
                    <a:pt x="57188" y="431799"/>
                  </a:lnTo>
                  <a:lnTo>
                    <a:pt x="64274" y="419099"/>
                  </a:lnTo>
                  <a:lnTo>
                    <a:pt x="71754" y="406399"/>
                  </a:lnTo>
                  <a:lnTo>
                    <a:pt x="79603" y="393699"/>
                  </a:lnTo>
                  <a:lnTo>
                    <a:pt x="87833" y="368299"/>
                  </a:lnTo>
                  <a:lnTo>
                    <a:pt x="114642" y="330199"/>
                  </a:lnTo>
                  <a:lnTo>
                    <a:pt x="144564" y="292099"/>
                  </a:lnTo>
                  <a:lnTo>
                    <a:pt x="155194" y="266699"/>
                  </a:lnTo>
                  <a:lnTo>
                    <a:pt x="189026" y="228599"/>
                  </a:lnTo>
                  <a:lnTo>
                    <a:pt x="225602" y="190499"/>
                  </a:lnTo>
                  <a:lnTo>
                    <a:pt x="251447" y="165099"/>
                  </a:lnTo>
                  <a:lnTo>
                    <a:pt x="296176" y="165099"/>
                  </a:lnTo>
                  <a:lnTo>
                    <a:pt x="282841" y="177799"/>
                  </a:lnTo>
                  <a:lnTo>
                    <a:pt x="283095" y="177799"/>
                  </a:lnTo>
                  <a:lnTo>
                    <a:pt x="270027" y="190499"/>
                  </a:lnTo>
                  <a:lnTo>
                    <a:pt x="270281" y="190499"/>
                  </a:lnTo>
                  <a:lnTo>
                    <a:pt x="257479" y="203199"/>
                  </a:lnTo>
                  <a:lnTo>
                    <a:pt x="257721" y="203199"/>
                  </a:lnTo>
                  <a:lnTo>
                    <a:pt x="245198" y="215899"/>
                  </a:lnTo>
                  <a:lnTo>
                    <a:pt x="245440" y="215899"/>
                  </a:lnTo>
                  <a:lnTo>
                    <a:pt x="233197" y="228599"/>
                  </a:lnTo>
                  <a:lnTo>
                    <a:pt x="233438" y="228599"/>
                  </a:lnTo>
                  <a:lnTo>
                    <a:pt x="221487" y="241299"/>
                  </a:lnTo>
                  <a:lnTo>
                    <a:pt x="221716" y="241299"/>
                  </a:lnTo>
                  <a:lnTo>
                    <a:pt x="210058" y="253999"/>
                  </a:lnTo>
                  <a:lnTo>
                    <a:pt x="210286" y="253999"/>
                  </a:lnTo>
                  <a:lnTo>
                    <a:pt x="198920" y="266699"/>
                  </a:lnTo>
                  <a:lnTo>
                    <a:pt x="199148" y="266699"/>
                  </a:lnTo>
                  <a:lnTo>
                    <a:pt x="188087" y="279399"/>
                  </a:lnTo>
                  <a:lnTo>
                    <a:pt x="188302" y="279399"/>
                  </a:lnTo>
                  <a:lnTo>
                    <a:pt x="177558" y="292099"/>
                  </a:lnTo>
                  <a:lnTo>
                    <a:pt x="177774" y="292099"/>
                  </a:lnTo>
                  <a:lnTo>
                    <a:pt x="167335" y="304799"/>
                  </a:lnTo>
                  <a:lnTo>
                    <a:pt x="167538" y="304799"/>
                  </a:lnTo>
                  <a:lnTo>
                    <a:pt x="157441" y="317499"/>
                  </a:lnTo>
                  <a:lnTo>
                    <a:pt x="157632" y="317499"/>
                  </a:lnTo>
                  <a:lnTo>
                    <a:pt x="147853" y="330199"/>
                  </a:lnTo>
                  <a:lnTo>
                    <a:pt x="148043" y="330199"/>
                  </a:lnTo>
                  <a:lnTo>
                    <a:pt x="138595" y="342899"/>
                  </a:lnTo>
                  <a:lnTo>
                    <a:pt x="138785" y="342899"/>
                  </a:lnTo>
                  <a:lnTo>
                    <a:pt x="129679" y="355599"/>
                  </a:lnTo>
                  <a:lnTo>
                    <a:pt x="129857" y="355599"/>
                  </a:lnTo>
                  <a:lnTo>
                    <a:pt x="121094" y="368299"/>
                  </a:lnTo>
                  <a:lnTo>
                    <a:pt x="121272" y="368299"/>
                  </a:lnTo>
                  <a:lnTo>
                    <a:pt x="112852" y="393699"/>
                  </a:lnTo>
                  <a:lnTo>
                    <a:pt x="113017" y="393699"/>
                  </a:lnTo>
                  <a:lnTo>
                    <a:pt x="104965" y="406399"/>
                  </a:lnTo>
                  <a:lnTo>
                    <a:pt x="105117" y="406399"/>
                  </a:lnTo>
                  <a:lnTo>
                    <a:pt x="97421" y="419099"/>
                  </a:lnTo>
                  <a:lnTo>
                    <a:pt x="97574" y="419099"/>
                  </a:lnTo>
                  <a:lnTo>
                    <a:pt x="90246" y="431799"/>
                  </a:lnTo>
                  <a:lnTo>
                    <a:pt x="90385" y="431799"/>
                  </a:lnTo>
                  <a:lnTo>
                    <a:pt x="83439" y="444499"/>
                  </a:lnTo>
                  <a:lnTo>
                    <a:pt x="76987" y="469899"/>
                  </a:lnTo>
                  <a:lnTo>
                    <a:pt x="77127" y="469899"/>
                  </a:lnTo>
                  <a:lnTo>
                    <a:pt x="70929" y="482599"/>
                  </a:lnTo>
                  <a:lnTo>
                    <a:pt x="65239" y="495299"/>
                  </a:lnTo>
                  <a:lnTo>
                    <a:pt x="59943" y="507999"/>
                  </a:lnTo>
                  <a:lnTo>
                    <a:pt x="55041" y="533399"/>
                  </a:lnTo>
                  <a:lnTo>
                    <a:pt x="50533" y="546099"/>
                  </a:lnTo>
                  <a:lnTo>
                    <a:pt x="46431" y="558799"/>
                  </a:lnTo>
                  <a:lnTo>
                    <a:pt x="42735" y="584199"/>
                  </a:lnTo>
                  <a:lnTo>
                    <a:pt x="39458" y="596899"/>
                  </a:lnTo>
                  <a:lnTo>
                    <a:pt x="36601" y="609599"/>
                  </a:lnTo>
                  <a:lnTo>
                    <a:pt x="34162" y="634999"/>
                  </a:lnTo>
                  <a:lnTo>
                    <a:pt x="32169" y="647699"/>
                  </a:lnTo>
                  <a:lnTo>
                    <a:pt x="30594" y="673099"/>
                  </a:lnTo>
                  <a:lnTo>
                    <a:pt x="29476" y="685799"/>
                  </a:lnTo>
                  <a:lnTo>
                    <a:pt x="28803" y="698499"/>
                  </a:lnTo>
                  <a:lnTo>
                    <a:pt x="28575" y="723899"/>
                  </a:lnTo>
                  <a:lnTo>
                    <a:pt x="28575" y="3568700"/>
                  </a:lnTo>
                  <a:lnTo>
                    <a:pt x="28803" y="3594100"/>
                  </a:lnTo>
                  <a:lnTo>
                    <a:pt x="29489" y="3606800"/>
                  </a:lnTo>
                  <a:lnTo>
                    <a:pt x="30632" y="3632200"/>
                  </a:lnTo>
                  <a:lnTo>
                    <a:pt x="32207" y="3644900"/>
                  </a:lnTo>
                  <a:lnTo>
                    <a:pt x="34213" y="3657600"/>
                  </a:lnTo>
                  <a:lnTo>
                    <a:pt x="36652" y="3683000"/>
                  </a:lnTo>
                  <a:lnTo>
                    <a:pt x="39522" y="3695700"/>
                  </a:lnTo>
                  <a:lnTo>
                    <a:pt x="42811" y="3721100"/>
                  </a:lnTo>
                  <a:lnTo>
                    <a:pt x="46520" y="3733800"/>
                  </a:lnTo>
                  <a:lnTo>
                    <a:pt x="50622" y="3746500"/>
                  </a:lnTo>
                  <a:lnTo>
                    <a:pt x="55143" y="3771900"/>
                  </a:lnTo>
                  <a:lnTo>
                    <a:pt x="60045" y="3784600"/>
                  </a:lnTo>
                  <a:lnTo>
                    <a:pt x="65354" y="3797300"/>
                  </a:lnTo>
                  <a:lnTo>
                    <a:pt x="71043" y="3810000"/>
                  </a:lnTo>
                  <a:lnTo>
                    <a:pt x="77127" y="3835400"/>
                  </a:lnTo>
                  <a:lnTo>
                    <a:pt x="76987" y="3835400"/>
                  </a:lnTo>
                  <a:lnTo>
                    <a:pt x="83565" y="3848100"/>
                  </a:lnTo>
                  <a:lnTo>
                    <a:pt x="90385" y="3860800"/>
                  </a:lnTo>
                  <a:lnTo>
                    <a:pt x="90246" y="3860800"/>
                  </a:lnTo>
                  <a:lnTo>
                    <a:pt x="97574" y="3873500"/>
                  </a:lnTo>
                  <a:lnTo>
                    <a:pt x="97421" y="3873500"/>
                  </a:lnTo>
                  <a:lnTo>
                    <a:pt x="105117" y="3898900"/>
                  </a:lnTo>
                  <a:lnTo>
                    <a:pt x="104965" y="3898900"/>
                  </a:lnTo>
                  <a:lnTo>
                    <a:pt x="113017" y="3911600"/>
                  </a:lnTo>
                  <a:lnTo>
                    <a:pt x="112852" y="3911600"/>
                  </a:lnTo>
                  <a:lnTo>
                    <a:pt x="121272" y="3924300"/>
                  </a:lnTo>
                  <a:lnTo>
                    <a:pt x="121094" y="3924300"/>
                  </a:lnTo>
                  <a:lnTo>
                    <a:pt x="129857" y="3937000"/>
                  </a:lnTo>
                  <a:lnTo>
                    <a:pt x="129679" y="3937000"/>
                  </a:lnTo>
                  <a:lnTo>
                    <a:pt x="138785" y="3949700"/>
                  </a:lnTo>
                  <a:lnTo>
                    <a:pt x="138595" y="3949700"/>
                  </a:lnTo>
                  <a:lnTo>
                    <a:pt x="148043" y="3962400"/>
                  </a:lnTo>
                  <a:lnTo>
                    <a:pt x="147853" y="3962400"/>
                  </a:lnTo>
                  <a:lnTo>
                    <a:pt x="157632" y="3975100"/>
                  </a:lnTo>
                  <a:lnTo>
                    <a:pt x="157441" y="3975100"/>
                  </a:lnTo>
                  <a:lnTo>
                    <a:pt x="167538" y="3987800"/>
                  </a:lnTo>
                  <a:lnTo>
                    <a:pt x="167335" y="3987800"/>
                  </a:lnTo>
                  <a:lnTo>
                    <a:pt x="177774" y="4000500"/>
                  </a:lnTo>
                  <a:lnTo>
                    <a:pt x="177558" y="4000500"/>
                  </a:lnTo>
                  <a:lnTo>
                    <a:pt x="188302" y="4013200"/>
                  </a:lnTo>
                  <a:lnTo>
                    <a:pt x="188087" y="4013200"/>
                  </a:lnTo>
                  <a:lnTo>
                    <a:pt x="199148" y="4025900"/>
                  </a:lnTo>
                  <a:lnTo>
                    <a:pt x="198920" y="4025900"/>
                  </a:lnTo>
                  <a:lnTo>
                    <a:pt x="210286" y="4038600"/>
                  </a:lnTo>
                  <a:lnTo>
                    <a:pt x="210058" y="4038600"/>
                  </a:lnTo>
                  <a:lnTo>
                    <a:pt x="221716" y="4051300"/>
                  </a:lnTo>
                  <a:lnTo>
                    <a:pt x="221487" y="4051300"/>
                  </a:lnTo>
                  <a:lnTo>
                    <a:pt x="233438" y="4064000"/>
                  </a:lnTo>
                  <a:lnTo>
                    <a:pt x="233197" y="4064000"/>
                  </a:lnTo>
                  <a:lnTo>
                    <a:pt x="245440" y="4076700"/>
                  </a:lnTo>
                  <a:lnTo>
                    <a:pt x="245198" y="4076700"/>
                  </a:lnTo>
                  <a:lnTo>
                    <a:pt x="257721" y="4089400"/>
                  </a:lnTo>
                  <a:lnTo>
                    <a:pt x="257479" y="4089400"/>
                  </a:lnTo>
                  <a:lnTo>
                    <a:pt x="270281" y="4102100"/>
                  </a:lnTo>
                  <a:lnTo>
                    <a:pt x="270027" y="4102100"/>
                  </a:lnTo>
                  <a:lnTo>
                    <a:pt x="283095" y="4114800"/>
                  </a:lnTo>
                  <a:lnTo>
                    <a:pt x="282841" y="4114800"/>
                  </a:lnTo>
                  <a:lnTo>
                    <a:pt x="296176" y="4127500"/>
                  </a:lnTo>
                  <a:lnTo>
                    <a:pt x="295909" y="4127500"/>
                  </a:lnTo>
                  <a:lnTo>
                    <a:pt x="309511" y="4140200"/>
                  </a:lnTo>
                  <a:lnTo>
                    <a:pt x="322821" y="4140200"/>
                  </a:lnTo>
                  <a:lnTo>
                    <a:pt x="336931" y="4152900"/>
                  </a:lnTo>
                  <a:close/>
                </a:path>
                <a:path w="11436350" h="4305300">
                  <a:moveTo>
                    <a:pt x="11157966" y="4152900"/>
                  </a:moveTo>
                  <a:lnTo>
                    <a:pt x="11099419" y="4152900"/>
                  </a:lnTo>
                  <a:lnTo>
                    <a:pt x="11113528" y="4140200"/>
                  </a:lnTo>
                  <a:lnTo>
                    <a:pt x="11126838" y="4140200"/>
                  </a:lnTo>
                  <a:lnTo>
                    <a:pt x="11140440" y="4127500"/>
                  </a:lnTo>
                  <a:lnTo>
                    <a:pt x="11140173" y="4127500"/>
                  </a:lnTo>
                  <a:lnTo>
                    <a:pt x="11153508" y="4114800"/>
                  </a:lnTo>
                  <a:lnTo>
                    <a:pt x="11153254" y="4114800"/>
                  </a:lnTo>
                  <a:lnTo>
                    <a:pt x="11166322" y="4102100"/>
                  </a:lnTo>
                  <a:lnTo>
                    <a:pt x="11166068" y="4102100"/>
                  </a:lnTo>
                  <a:lnTo>
                    <a:pt x="11178870" y="4089400"/>
                  </a:lnTo>
                  <a:lnTo>
                    <a:pt x="11178628" y="4089400"/>
                  </a:lnTo>
                  <a:lnTo>
                    <a:pt x="11191151" y="4076700"/>
                  </a:lnTo>
                  <a:lnTo>
                    <a:pt x="11190909" y="4076700"/>
                  </a:lnTo>
                  <a:lnTo>
                    <a:pt x="11203152" y="4064000"/>
                  </a:lnTo>
                  <a:lnTo>
                    <a:pt x="11202911" y="4064000"/>
                  </a:lnTo>
                  <a:lnTo>
                    <a:pt x="11214862" y="4051300"/>
                  </a:lnTo>
                  <a:lnTo>
                    <a:pt x="11214633" y="4051300"/>
                  </a:lnTo>
                  <a:lnTo>
                    <a:pt x="11226292" y="4038600"/>
                  </a:lnTo>
                  <a:lnTo>
                    <a:pt x="11226063" y="4038600"/>
                  </a:lnTo>
                  <a:lnTo>
                    <a:pt x="11237429" y="4025900"/>
                  </a:lnTo>
                  <a:lnTo>
                    <a:pt x="11237201" y="4025900"/>
                  </a:lnTo>
                  <a:lnTo>
                    <a:pt x="11248263" y="4013200"/>
                  </a:lnTo>
                  <a:lnTo>
                    <a:pt x="11248047" y="4013200"/>
                  </a:lnTo>
                  <a:lnTo>
                    <a:pt x="11258791" y="4000500"/>
                  </a:lnTo>
                  <a:lnTo>
                    <a:pt x="11258575" y="4000500"/>
                  </a:lnTo>
                  <a:lnTo>
                    <a:pt x="11269014" y="3987800"/>
                  </a:lnTo>
                  <a:lnTo>
                    <a:pt x="11268798" y="3987800"/>
                  </a:lnTo>
                  <a:lnTo>
                    <a:pt x="11278908" y="3975100"/>
                  </a:lnTo>
                  <a:lnTo>
                    <a:pt x="11278717" y="3975100"/>
                  </a:lnTo>
                  <a:lnTo>
                    <a:pt x="11288496" y="3962400"/>
                  </a:lnTo>
                  <a:lnTo>
                    <a:pt x="11288306" y="3962400"/>
                  </a:lnTo>
                  <a:lnTo>
                    <a:pt x="11297742" y="3949700"/>
                  </a:lnTo>
                  <a:lnTo>
                    <a:pt x="11297564" y="3949700"/>
                  </a:lnTo>
                  <a:lnTo>
                    <a:pt x="11306670" y="3937000"/>
                  </a:lnTo>
                  <a:lnTo>
                    <a:pt x="11306492" y="3937000"/>
                  </a:lnTo>
                  <a:lnTo>
                    <a:pt x="11315255" y="3924300"/>
                  </a:lnTo>
                  <a:lnTo>
                    <a:pt x="11315077" y="3924300"/>
                  </a:lnTo>
                  <a:lnTo>
                    <a:pt x="11323497" y="3911600"/>
                  </a:lnTo>
                  <a:lnTo>
                    <a:pt x="11323332" y="3911600"/>
                  </a:lnTo>
                  <a:lnTo>
                    <a:pt x="11331384" y="3898900"/>
                  </a:lnTo>
                  <a:lnTo>
                    <a:pt x="11331232" y="3898900"/>
                  </a:lnTo>
                  <a:lnTo>
                    <a:pt x="11338928" y="3873500"/>
                  </a:lnTo>
                  <a:lnTo>
                    <a:pt x="11338775" y="3873500"/>
                  </a:lnTo>
                  <a:lnTo>
                    <a:pt x="11346103" y="3860800"/>
                  </a:lnTo>
                  <a:lnTo>
                    <a:pt x="11345964" y="3860800"/>
                  </a:lnTo>
                  <a:lnTo>
                    <a:pt x="11352911" y="3848100"/>
                  </a:lnTo>
                  <a:lnTo>
                    <a:pt x="11359362" y="3835400"/>
                  </a:lnTo>
                  <a:lnTo>
                    <a:pt x="11359222" y="3835400"/>
                  </a:lnTo>
                  <a:lnTo>
                    <a:pt x="11365420" y="3810000"/>
                  </a:lnTo>
                  <a:lnTo>
                    <a:pt x="11371110" y="3797300"/>
                  </a:lnTo>
                  <a:lnTo>
                    <a:pt x="11376406" y="3784600"/>
                  </a:lnTo>
                  <a:lnTo>
                    <a:pt x="11381308" y="3771900"/>
                  </a:lnTo>
                  <a:lnTo>
                    <a:pt x="11385816" y="3746500"/>
                  </a:lnTo>
                  <a:lnTo>
                    <a:pt x="11389918" y="3733800"/>
                  </a:lnTo>
                  <a:lnTo>
                    <a:pt x="11393614" y="3721100"/>
                  </a:lnTo>
                  <a:lnTo>
                    <a:pt x="11396891" y="3695700"/>
                  </a:lnTo>
                  <a:lnTo>
                    <a:pt x="11399748" y="3683000"/>
                  </a:lnTo>
                  <a:lnTo>
                    <a:pt x="11402187" y="3657600"/>
                  </a:lnTo>
                  <a:lnTo>
                    <a:pt x="11404180" y="3644900"/>
                  </a:lnTo>
                  <a:lnTo>
                    <a:pt x="11405755" y="3632200"/>
                  </a:lnTo>
                  <a:lnTo>
                    <a:pt x="11406873" y="3606800"/>
                  </a:lnTo>
                  <a:lnTo>
                    <a:pt x="11407546" y="3594100"/>
                  </a:lnTo>
                  <a:lnTo>
                    <a:pt x="11407775" y="3568700"/>
                  </a:lnTo>
                  <a:lnTo>
                    <a:pt x="11407775" y="723899"/>
                  </a:lnTo>
                  <a:lnTo>
                    <a:pt x="11407546" y="698499"/>
                  </a:lnTo>
                  <a:lnTo>
                    <a:pt x="11406860" y="685799"/>
                  </a:lnTo>
                  <a:lnTo>
                    <a:pt x="11405717" y="673099"/>
                  </a:lnTo>
                  <a:lnTo>
                    <a:pt x="11404142" y="647699"/>
                  </a:lnTo>
                  <a:lnTo>
                    <a:pt x="11402136" y="634999"/>
                  </a:lnTo>
                  <a:lnTo>
                    <a:pt x="11399697" y="609599"/>
                  </a:lnTo>
                  <a:lnTo>
                    <a:pt x="11396827" y="596899"/>
                  </a:lnTo>
                  <a:lnTo>
                    <a:pt x="11393538" y="584199"/>
                  </a:lnTo>
                  <a:lnTo>
                    <a:pt x="11389829" y="558799"/>
                  </a:lnTo>
                  <a:lnTo>
                    <a:pt x="11385727" y="546099"/>
                  </a:lnTo>
                  <a:lnTo>
                    <a:pt x="11381206" y="533399"/>
                  </a:lnTo>
                  <a:lnTo>
                    <a:pt x="11376291" y="507999"/>
                  </a:lnTo>
                  <a:lnTo>
                    <a:pt x="11370995" y="495299"/>
                  </a:lnTo>
                  <a:lnTo>
                    <a:pt x="11365306" y="482599"/>
                  </a:lnTo>
                  <a:lnTo>
                    <a:pt x="11359222" y="469899"/>
                  </a:lnTo>
                  <a:lnTo>
                    <a:pt x="11359362" y="469899"/>
                  </a:lnTo>
                  <a:lnTo>
                    <a:pt x="11352784" y="444499"/>
                  </a:lnTo>
                  <a:lnTo>
                    <a:pt x="11345964" y="431799"/>
                  </a:lnTo>
                  <a:lnTo>
                    <a:pt x="11346103" y="431799"/>
                  </a:lnTo>
                  <a:lnTo>
                    <a:pt x="11338775" y="419099"/>
                  </a:lnTo>
                  <a:lnTo>
                    <a:pt x="11338928" y="419099"/>
                  </a:lnTo>
                  <a:lnTo>
                    <a:pt x="11331232" y="406399"/>
                  </a:lnTo>
                  <a:lnTo>
                    <a:pt x="11331384" y="406399"/>
                  </a:lnTo>
                  <a:lnTo>
                    <a:pt x="11323332" y="393699"/>
                  </a:lnTo>
                  <a:lnTo>
                    <a:pt x="11323497" y="393699"/>
                  </a:lnTo>
                  <a:lnTo>
                    <a:pt x="11315077" y="368299"/>
                  </a:lnTo>
                  <a:lnTo>
                    <a:pt x="11315255" y="368299"/>
                  </a:lnTo>
                  <a:lnTo>
                    <a:pt x="11306492" y="355599"/>
                  </a:lnTo>
                  <a:lnTo>
                    <a:pt x="11306670" y="355599"/>
                  </a:lnTo>
                  <a:lnTo>
                    <a:pt x="11297564" y="342899"/>
                  </a:lnTo>
                  <a:lnTo>
                    <a:pt x="11297742" y="342899"/>
                  </a:lnTo>
                  <a:lnTo>
                    <a:pt x="11288306" y="330199"/>
                  </a:lnTo>
                  <a:lnTo>
                    <a:pt x="11288496" y="330199"/>
                  </a:lnTo>
                  <a:lnTo>
                    <a:pt x="11278717" y="317499"/>
                  </a:lnTo>
                  <a:lnTo>
                    <a:pt x="11278908" y="317499"/>
                  </a:lnTo>
                  <a:lnTo>
                    <a:pt x="11268798" y="304799"/>
                  </a:lnTo>
                  <a:lnTo>
                    <a:pt x="11269014" y="304799"/>
                  </a:lnTo>
                  <a:lnTo>
                    <a:pt x="11258575" y="292099"/>
                  </a:lnTo>
                  <a:lnTo>
                    <a:pt x="11258791" y="292099"/>
                  </a:lnTo>
                  <a:lnTo>
                    <a:pt x="11248047" y="279399"/>
                  </a:lnTo>
                  <a:lnTo>
                    <a:pt x="11248263" y="279399"/>
                  </a:lnTo>
                  <a:lnTo>
                    <a:pt x="11237201" y="266699"/>
                  </a:lnTo>
                  <a:lnTo>
                    <a:pt x="11237429" y="266699"/>
                  </a:lnTo>
                  <a:lnTo>
                    <a:pt x="11226063" y="253999"/>
                  </a:lnTo>
                  <a:lnTo>
                    <a:pt x="11226292" y="253999"/>
                  </a:lnTo>
                  <a:lnTo>
                    <a:pt x="11214633" y="241299"/>
                  </a:lnTo>
                  <a:lnTo>
                    <a:pt x="11214862" y="241299"/>
                  </a:lnTo>
                  <a:lnTo>
                    <a:pt x="11202911" y="228599"/>
                  </a:lnTo>
                  <a:lnTo>
                    <a:pt x="11203152" y="228599"/>
                  </a:lnTo>
                  <a:lnTo>
                    <a:pt x="11190909" y="215899"/>
                  </a:lnTo>
                  <a:lnTo>
                    <a:pt x="11191151" y="215899"/>
                  </a:lnTo>
                  <a:lnTo>
                    <a:pt x="11178628" y="203199"/>
                  </a:lnTo>
                  <a:lnTo>
                    <a:pt x="11178870" y="203199"/>
                  </a:lnTo>
                  <a:lnTo>
                    <a:pt x="11166068" y="190499"/>
                  </a:lnTo>
                  <a:lnTo>
                    <a:pt x="11166322" y="190499"/>
                  </a:lnTo>
                  <a:lnTo>
                    <a:pt x="11153254" y="177799"/>
                  </a:lnTo>
                  <a:lnTo>
                    <a:pt x="11153508" y="177799"/>
                  </a:lnTo>
                  <a:lnTo>
                    <a:pt x="11140173" y="165099"/>
                  </a:lnTo>
                  <a:lnTo>
                    <a:pt x="11184902" y="165099"/>
                  </a:lnTo>
                  <a:lnTo>
                    <a:pt x="11197971" y="177799"/>
                  </a:lnTo>
                  <a:lnTo>
                    <a:pt x="11235436" y="215899"/>
                  </a:lnTo>
                  <a:lnTo>
                    <a:pt x="11270195" y="253999"/>
                  </a:lnTo>
                  <a:lnTo>
                    <a:pt x="11291785" y="292099"/>
                  </a:lnTo>
                  <a:lnTo>
                    <a:pt x="11302098" y="304799"/>
                  </a:lnTo>
                  <a:lnTo>
                    <a:pt x="11331003" y="342899"/>
                  </a:lnTo>
                  <a:lnTo>
                    <a:pt x="11356746" y="393699"/>
                  </a:lnTo>
                  <a:lnTo>
                    <a:pt x="11364595" y="406399"/>
                  </a:lnTo>
                  <a:lnTo>
                    <a:pt x="11372062" y="419099"/>
                  </a:lnTo>
                  <a:lnTo>
                    <a:pt x="11379161" y="431799"/>
                  </a:lnTo>
                  <a:lnTo>
                    <a:pt x="11385880" y="457199"/>
                  </a:lnTo>
                  <a:lnTo>
                    <a:pt x="11392192" y="469899"/>
                  </a:lnTo>
                  <a:lnTo>
                    <a:pt x="11398123" y="482599"/>
                  </a:lnTo>
                  <a:lnTo>
                    <a:pt x="11403634" y="507999"/>
                  </a:lnTo>
                  <a:lnTo>
                    <a:pt x="11408740" y="520699"/>
                  </a:lnTo>
                  <a:lnTo>
                    <a:pt x="11413439" y="533399"/>
                  </a:lnTo>
                  <a:lnTo>
                    <a:pt x="11417719" y="558799"/>
                  </a:lnTo>
                  <a:lnTo>
                    <a:pt x="11421567" y="571499"/>
                  </a:lnTo>
                  <a:lnTo>
                    <a:pt x="11424983" y="596899"/>
                  </a:lnTo>
                  <a:lnTo>
                    <a:pt x="11427968" y="609599"/>
                  </a:lnTo>
                  <a:lnTo>
                    <a:pt x="11430508" y="622299"/>
                  </a:lnTo>
                  <a:lnTo>
                    <a:pt x="11432590" y="647699"/>
                  </a:lnTo>
                  <a:lnTo>
                    <a:pt x="11434229" y="660399"/>
                  </a:lnTo>
                  <a:lnTo>
                    <a:pt x="11435410" y="685799"/>
                  </a:lnTo>
                  <a:lnTo>
                    <a:pt x="11436108" y="698499"/>
                  </a:lnTo>
                  <a:lnTo>
                    <a:pt x="11436350" y="723899"/>
                  </a:lnTo>
                  <a:lnTo>
                    <a:pt x="11436350" y="3568700"/>
                  </a:lnTo>
                  <a:lnTo>
                    <a:pt x="11436108" y="3594100"/>
                  </a:lnTo>
                  <a:lnTo>
                    <a:pt x="11435410" y="3606800"/>
                  </a:lnTo>
                  <a:lnTo>
                    <a:pt x="11434229" y="3632200"/>
                  </a:lnTo>
                  <a:lnTo>
                    <a:pt x="11432590" y="3644900"/>
                  </a:lnTo>
                  <a:lnTo>
                    <a:pt x="11430508" y="3670300"/>
                  </a:lnTo>
                  <a:lnTo>
                    <a:pt x="11427968" y="3683000"/>
                  </a:lnTo>
                  <a:lnTo>
                    <a:pt x="11424983" y="3708400"/>
                  </a:lnTo>
                  <a:lnTo>
                    <a:pt x="11421567" y="3721100"/>
                  </a:lnTo>
                  <a:lnTo>
                    <a:pt x="11417719" y="3733800"/>
                  </a:lnTo>
                  <a:lnTo>
                    <a:pt x="11413439" y="3759200"/>
                  </a:lnTo>
                  <a:lnTo>
                    <a:pt x="11408740" y="3771900"/>
                  </a:lnTo>
                  <a:lnTo>
                    <a:pt x="11403634" y="3784600"/>
                  </a:lnTo>
                  <a:lnTo>
                    <a:pt x="11398123" y="3810000"/>
                  </a:lnTo>
                  <a:lnTo>
                    <a:pt x="11392192" y="3822700"/>
                  </a:lnTo>
                  <a:lnTo>
                    <a:pt x="11385880" y="3835400"/>
                  </a:lnTo>
                  <a:lnTo>
                    <a:pt x="11379161" y="3860800"/>
                  </a:lnTo>
                  <a:lnTo>
                    <a:pt x="11372062" y="3873500"/>
                  </a:lnTo>
                  <a:lnTo>
                    <a:pt x="11364595" y="3886200"/>
                  </a:lnTo>
                  <a:lnTo>
                    <a:pt x="11356746" y="3911600"/>
                  </a:lnTo>
                  <a:lnTo>
                    <a:pt x="11331003" y="3949700"/>
                  </a:lnTo>
                  <a:lnTo>
                    <a:pt x="11312080" y="3975100"/>
                  </a:lnTo>
                  <a:lnTo>
                    <a:pt x="11302098" y="4000500"/>
                  </a:lnTo>
                  <a:lnTo>
                    <a:pt x="11270195" y="4038600"/>
                  </a:lnTo>
                  <a:lnTo>
                    <a:pt x="11235436" y="4076700"/>
                  </a:lnTo>
                  <a:lnTo>
                    <a:pt x="11197971" y="4114800"/>
                  </a:lnTo>
                  <a:lnTo>
                    <a:pt x="11171567" y="4140200"/>
                  </a:lnTo>
                  <a:lnTo>
                    <a:pt x="11157966" y="4152900"/>
                  </a:lnTo>
                  <a:close/>
                </a:path>
                <a:path w="11436350" h="4305300">
                  <a:moveTo>
                    <a:pt x="394576" y="4191000"/>
                  </a:moveTo>
                  <a:lnTo>
                    <a:pt x="335432" y="4191000"/>
                  </a:lnTo>
                  <a:lnTo>
                    <a:pt x="320789" y="4178300"/>
                  </a:lnTo>
                  <a:lnTo>
                    <a:pt x="306400" y="4165600"/>
                  </a:lnTo>
                  <a:lnTo>
                    <a:pt x="292265" y="4152900"/>
                  </a:lnTo>
                  <a:lnTo>
                    <a:pt x="336638" y="4152900"/>
                  </a:lnTo>
                  <a:lnTo>
                    <a:pt x="350989" y="4165600"/>
                  </a:lnTo>
                  <a:lnTo>
                    <a:pt x="350710" y="4165600"/>
                  </a:lnTo>
                  <a:lnTo>
                    <a:pt x="365290" y="4178300"/>
                  </a:lnTo>
                  <a:lnTo>
                    <a:pt x="379526" y="4178300"/>
                  </a:lnTo>
                  <a:lnTo>
                    <a:pt x="394576" y="4191000"/>
                  </a:lnTo>
                  <a:close/>
                </a:path>
                <a:path w="11436350" h="4305300">
                  <a:moveTo>
                    <a:pt x="11100917" y="4191000"/>
                  </a:moveTo>
                  <a:lnTo>
                    <a:pt x="11041773" y="4191000"/>
                  </a:lnTo>
                  <a:lnTo>
                    <a:pt x="11056823" y="4178300"/>
                  </a:lnTo>
                  <a:lnTo>
                    <a:pt x="11071047" y="4178300"/>
                  </a:lnTo>
                  <a:lnTo>
                    <a:pt x="11085639" y="4165600"/>
                  </a:lnTo>
                  <a:lnTo>
                    <a:pt x="11085360" y="4165600"/>
                  </a:lnTo>
                  <a:lnTo>
                    <a:pt x="11099698" y="4152900"/>
                  </a:lnTo>
                  <a:lnTo>
                    <a:pt x="11144084" y="4152900"/>
                  </a:lnTo>
                  <a:lnTo>
                    <a:pt x="11129949" y="4165600"/>
                  </a:lnTo>
                  <a:lnTo>
                    <a:pt x="11115560" y="4178300"/>
                  </a:lnTo>
                  <a:lnTo>
                    <a:pt x="11100917" y="4191000"/>
                  </a:lnTo>
                  <a:close/>
                </a:path>
                <a:path w="11436350" h="4305300">
                  <a:moveTo>
                    <a:pt x="440105" y="4216400"/>
                  </a:moveTo>
                  <a:lnTo>
                    <a:pt x="380784" y="4216400"/>
                  </a:lnTo>
                  <a:lnTo>
                    <a:pt x="365429" y="4203700"/>
                  </a:lnTo>
                  <a:lnTo>
                    <a:pt x="350316" y="4191000"/>
                  </a:lnTo>
                  <a:lnTo>
                    <a:pt x="409232" y="4191000"/>
                  </a:lnTo>
                  <a:lnTo>
                    <a:pt x="424713" y="4203700"/>
                  </a:lnTo>
                  <a:lnTo>
                    <a:pt x="424408" y="4203700"/>
                  </a:lnTo>
                  <a:lnTo>
                    <a:pt x="440105" y="4216400"/>
                  </a:lnTo>
                  <a:close/>
                </a:path>
                <a:path w="11436350" h="4305300">
                  <a:moveTo>
                    <a:pt x="11055565" y="4216400"/>
                  </a:moveTo>
                  <a:lnTo>
                    <a:pt x="10996244" y="4216400"/>
                  </a:lnTo>
                  <a:lnTo>
                    <a:pt x="11011941" y="4203700"/>
                  </a:lnTo>
                  <a:lnTo>
                    <a:pt x="11011636" y="4203700"/>
                  </a:lnTo>
                  <a:lnTo>
                    <a:pt x="11027117" y="4191000"/>
                  </a:lnTo>
                  <a:lnTo>
                    <a:pt x="11086033" y="4191000"/>
                  </a:lnTo>
                  <a:lnTo>
                    <a:pt x="11070920" y="4203700"/>
                  </a:lnTo>
                  <a:lnTo>
                    <a:pt x="11055565" y="4216400"/>
                  </a:lnTo>
                  <a:close/>
                </a:path>
                <a:path w="11436350" h="4305300">
                  <a:moveTo>
                    <a:pt x="503580" y="4241800"/>
                  </a:moveTo>
                  <a:lnTo>
                    <a:pt x="428167" y="4241800"/>
                  </a:lnTo>
                  <a:lnTo>
                    <a:pt x="412153" y="4229100"/>
                  </a:lnTo>
                  <a:lnTo>
                    <a:pt x="396354" y="4216400"/>
                  </a:lnTo>
                  <a:lnTo>
                    <a:pt x="455358" y="4216400"/>
                  </a:lnTo>
                  <a:lnTo>
                    <a:pt x="471462" y="4229100"/>
                  </a:lnTo>
                  <a:lnTo>
                    <a:pt x="487095" y="4229100"/>
                  </a:lnTo>
                  <a:lnTo>
                    <a:pt x="503580" y="4241800"/>
                  </a:lnTo>
                  <a:close/>
                </a:path>
                <a:path w="11436350" h="4305300">
                  <a:moveTo>
                    <a:pt x="11008182" y="4241800"/>
                  </a:moveTo>
                  <a:lnTo>
                    <a:pt x="10932769" y="4241800"/>
                  </a:lnTo>
                  <a:lnTo>
                    <a:pt x="10949254" y="4229100"/>
                  </a:lnTo>
                  <a:lnTo>
                    <a:pt x="10964887" y="4229100"/>
                  </a:lnTo>
                  <a:lnTo>
                    <a:pt x="10980991" y="4216400"/>
                  </a:lnTo>
                  <a:lnTo>
                    <a:pt x="11039983" y="4216400"/>
                  </a:lnTo>
                  <a:lnTo>
                    <a:pt x="11024196" y="4229100"/>
                  </a:lnTo>
                  <a:lnTo>
                    <a:pt x="11008182" y="4241800"/>
                  </a:lnTo>
                  <a:close/>
                </a:path>
                <a:path w="11436350" h="4305300">
                  <a:moveTo>
                    <a:pt x="553072" y="4254500"/>
                  </a:moveTo>
                  <a:lnTo>
                    <a:pt x="460819" y="4254500"/>
                  </a:lnTo>
                  <a:lnTo>
                    <a:pt x="444385" y="4241800"/>
                  </a:lnTo>
                  <a:lnTo>
                    <a:pt x="536066" y="4241800"/>
                  </a:lnTo>
                  <a:lnTo>
                    <a:pt x="553072" y="4254500"/>
                  </a:lnTo>
                  <a:close/>
                </a:path>
                <a:path w="11436350" h="4305300">
                  <a:moveTo>
                    <a:pt x="10975530" y="4254500"/>
                  </a:moveTo>
                  <a:lnTo>
                    <a:pt x="10883277" y="4254500"/>
                  </a:lnTo>
                  <a:lnTo>
                    <a:pt x="10900283" y="4241800"/>
                  </a:lnTo>
                  <a:lnTo>
                    <a:pt x="10991951" y="4241800"/>
                  </a:lnTo>
                  <a:lnTo>
                    <a:pt x="10975530" y="4254500"/>
                  </a:lnTo>
                  <a:close/>
                </a:path>
                <a:path w="11436350" h="4305300">
                  <a:moveTo>
                    <a:pt x="604037" y="4267200"/>
                  </a:moveTo>
                  <a:lnTo>
                    <a:pt x="494258" y="4267200"/>
                  </a:lnTo>
                  <a:lnTo>
                    <a:pt x="477443" y="4254500"/>
                  </a:lnTo>
                  <a:lnTo>
                    <a:pt x="586549" y="4254500"/>
                  </a:lnTo>
                  <a:lnTo>
                    <a:pt x="604037" y="4267200"/>
                  </a:lnTo>
                  <a:close/>
                </a:path>
                <a:path w="11436350" h="4305300">
                  <a:moveTo>
                    <a:pt x="10942091" y="4267200"/>
                  </a:moveTo>
                  <a:lnTo>
                    <a:pt x="10832312" y="4267200"/>
                  </a:lnTo>
                  <a:lnTo>
                    <a:pt x="10849800" y="4254500"/>
                  </a:lnTo>
                  <a:lnTo>
                    <a:pt x="10958906" y="4254500"/>
                  </a:lnTo>
                  <a:lnTo>
                    <a:pt x="10942091" y="4267200"/>
                  </a:lnTo>
                  <a:close/>
                </a:path>
                <a:path w="11436350" h="4305300">
                  <a:moveTo>
                    <a:pt x="727798" y="4279900"/>
                  </a:moveTo>
                  <a:lnTo>
                    <a:pt x="528434" y="4279900"/>
                  </a:lnTo>
                  <a:lnTo>
                    <a:pt x="511251" y="4267200"/>
                  </a:lnTo>
                  <a:lnTo>
                    <a:pt x="709383" y="4267200"/>
                  </a:lnTo>
                  <a:lnTo>
                    <a:pt x="727798" y="4279900"/>
                  </a:lnTo>
                  <a:close/>
                </a:path>
                <a:path w="11436350" h="4305300">
                  <a:moveTo>
                    <a:pt x="10907915" y="4279900"/>
                  </a:moveTo>
                  <a:lnTo>
                    <a:pt x="10708551" y="4279900"/>
                  </a:lnTo>
                  <a:lnTo>
                    <a:pt x="10726966" y="4267200"/>
                  </a:lnTo>
                  <a:lnTo>
                    <a:pt x="10925098" y="4267200"/>
                  </a:lnTo>
                  <a:lnTo>
                    <a:pt x="10907915" y="4279900"/>
                  </a:lnTo>
                  <a:close/>
                </a:path>
                <a:path w="11436350" h="4305300">
                  <a:moveTo>
                    <a:pt x="10855363" y="4292600"/>
                  </a:moveTo>
                  <a:lnTo>
                    <a:pt x="580986" y="4292600"/>
                  </a:lnTo>
                  <a:lnTo>
                    <a:pt x="563308" y="4279900"/>
                  </a:lnTo>
                  <a:lnTo>
                    <a:pt x="10873041" y="4279900"/>
                  </a:lnTo>
                  <a:lnTo>
                    <a:pt x="10855363" y="4292600"/>
                  </a:lnTo>
                  <a:close/>
                </a:path>
                <a:path w="11436350" h="4305300">
                  <a:moveTo>
                    <a:pt x="10764697" y="4305300"/>
                  </a:moveTo>
                  <a:lnTo>
                    <a:pt x="671652" y="4305300"/>
                  </a:lnTo>
                  <a:lnTo>
                    <a:pt x="653237" y="4292600"/>
                  </a:lnTo>
                  <a:lnTo>
                    <a:pt x="10783112" y="4292600"/>
                  </a:lnTo>
                  <a:lnTo>
                    <a:pt x="10764697" y="430530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1747" y="1690116"/>
            <a:ext cx="2011680" cy="573405"/>
          </a:xfrm>
          <a:prstGeom prst="rect">
            <a:avLst/>
          </a:prstGeom>
          <a:solidFill>
            <a:srgbClr val="FADFE2"/>
          </a:solidFill>
        </p:spPr>
        <p:txBody>
          <a:bodyPr vert="horz" wrap="square" lIns="0" tIns="1968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55"/>
              </a:spcBef>
            </a:pPr>
            <a:r>
              <a:rPr sz="36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课堂总结</a:t>
            </a:r>
            <a:endParaRPr sz="36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5324" y="2386012"/>
            <a:ext cx="10734675" cy="2780030"/>
          </a:xfrm>
          <a:prstGeom prst="rect">
            <a:avLst/>
          </a:prstGeom>
        </p:spPr>
        <p:txBody>
          <a:bodyPr vert="horz" wrap="square" lIns="0" tIns="241300" rIns="0" bIns="0" rtlCol="0">
            <a:spAutoFit/>
          </a:bodyPr>
          <a:lstStyle/>
          <a:p>
            <a:pPr marL="394335" indent="-381635">
              <a:lnSpc>
                <a:spcPct val="100000"/>
              </a:lnSpc>
              <a:spcBef>
                <a:spcPts val="1900"/>
              </a:spcBef>
              <a:buSzPct val="97000"/>
              <a:buAutoNum type="arabicPeriod"/>
              <a:tabLst>
                <a:tab pos="394335" algn="l"/>
              </a:tabLst>
            </a:pPr>
            <a:r>
              <a:rPr sz="30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编制了5的乘法口诀。</a:t>
            </a:r>
            <a:endParaRPr sz="30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94335" indent="-381635">
              <a:lnSpc>
                <a:spcPct val="100000"/>
              </a:lnSpc>
              <a:spcBef>
                <a:spcPts val="1800"/>
              </a:spcBef>
              <a:buSzPct val="97000"/>
              <a:buAutoNum type="arabicPeriod"/>
              <a:tabLst>
                <a:tab pos="394335" algn="l"/>
              </a:tabLst>
            </a:pPr>
            <a:r>
              <a:rPr sz="3000" b="1" dirty="0" err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知道乘法口诀的来源和意义</a:t>
            </a:r>
            <a:r>
              <a:rPr sz="30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sz="30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94335" indent="-381635">
              <a:lnSpc>
                <a:spcPct val="100000"/>
              </a:lnSpc>
              <a:spcBef>
                <a:spcPts val="1800"/>
              </a:spcBef>
              <a:buSzPct val="97000"/>
              <a:buAutoNum type="arabicPeriod"/>
              <a:tabLst>
                <a:tab pos="394335" algn="l"/>
              </a:tabLst>
            </a:pPr>
            <a:r>
              <a:rPr sz="30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发现了5的乘法口诀的规律。</a:t>
            </a:r>
            <a:endParaRPr sz="30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394335" indent="-381635">
              <a:lnSpc>
                <a:spcPct val="100000"/>
              </a:lnSpc>
              <a:spcBef>
                <a:spcPts val="1800"/>
              </a:spcBef>
              <a:buSzPct val="97000"/>
              <a:buAutoNum type="arabicPeriod"/>
              <a:tabLst>
                <a:tab pos="394335" algn="l"/>
              </a:tabLst>
            </a:pPr>
            <a:r>
              <a:rPr sz="30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会用5的乘法口诀口算相关乘法算式并解决简单的实际问题。</a:t>
            </a:r>
            <a:endParaRPr sz="30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642600" y="102616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648200" y="354253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0554" y="573404"/>
            <a:ext cx="551180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2008年北京奥运会的吉祥物</a:t>
            </a:r>
            <a:endParaRPr sz="36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3" name="object 3"/>
          <p:cNvPicPr/>
          <p:nvPr/>
        </p:nvPicPr>
        <p:blipFill>
          <a:blip r:embed="rId23" cstate="email"/>
          <a:stretch>
            <a:fillRect/>
          </a:stretch>
        </p:blipFill>
        <p:spPr>
          <a:xfrm>
            <a:off x="2567939" y="1357883"/>
            <a:ext cx="6722363" cy="436930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1"/>
          <a:stretch>
            <a:fillRect/>
          </a:stretch>
        </p:blipFill>
        <p:spPr>
          <a:xfrm>
            <a:off x="492125" y="1537970"/>
            <a:ext cx="2438400" cy="24384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/>
          <a:stretch>
            <a:fillRect/>
          </a:stretch>
        </p:blipFill>
        <p:spPr>
          <a:xfrm>
            <a:off x="2670175" y="1537970"/>
            <a:ext cx="2438400" cy="24384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/>
          <a:stretch>
            <a:fillRect/>
          </a:stretch>
        </p:blipFill>
        <p:spPr>
          <a:xfrm>
            <a:off x="4800600" y="1537970"/>
            <a:ext cx="2438400" cy="24384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/>
          <a:stretch>
            <a:fillRect/>
          </a:stretch>
        </p:blipFill>
        <p:spPr>
          <a:xfrm>
            <a:off x="9206230" y="1537970"/>
            <a:ext cx="2438400" cy="24384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/>
          <a:stretch>
            <a:fillRect/>
          </a:stretch>
        </p:blipFill>
        <p:spPr>
          <a:xfrm>
            <a:off x="7028815" y="1537970"/>
            <a:ext cx="2438400" cy="243840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608076" y="4198620"/>
            <a:ext cx="1809114" cy="515620"/>
          </a:xfrm>
          <a:prstGeom prst="rect">
            <a:avLst/>
          </a:prstGeom>
          <a:solidFill>
            <a:srgbClr val="57B6E4"/>
          </a:solidFill>
        </p:spPr>
        <p:txBody>
          <a:bodyPr vert="horz" wrap="square" lIns="0" tIns="2349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85"/>
              </a:spcBef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福娃贝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贝</a:t>
            </a:r>
            <a:endParaRPr sz="3200" b="1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57500" y="4198620"/>
            <a:ext cx="1809114" cy="51562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2349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185"/>
              </a:spcBef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福娃晶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晶</a:t>
            </a:r>
            <a:endParaRPr sz="3200" b="1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08447" y="4198620"/>
            <a:ext cx="1807845" cy="515620"/>
          </a:xfrm>
          <a:prstGeom prst="rect">
            <a:avLst/>
          </a:prstGeom>
          <a:solidFill>
            <a:srgbClr val="FF0000"/>
          </a:solidFill>
        </p:spPr>
        <p:txBody>
          <a:bodyPr vert="horz" wrap="square" lIns="0" tIns="2349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185"/>
              </a:spcBef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福娃欢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欢</a:t>
            </a:r>
            <a:endParaRPr sz="3200" b="1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607295" y="4198620"/>
            <a:ext cx="1809114" cy="515620"/>
          </a:xfrm>
          <a:prstGeom prst="rect">
            <a:avLst/>
          </a:prstGeom>
          <a:solidFill>
            <a:srgbClr val="00AF50"/>
          </a:solidFill>
        </p:spPr>
        <p:txBody>
          <a:bodyPr vert="horz" wrap="square" lIns="0" tIns="2349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85"/>
              </a:spcBef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福娃妮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妮</a:t>
            </a:r>
            <a:endParaRPr sz="3200" b="1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44156" y="4198620"/>
            <a:ext cx="1807845" cy="515620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2349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185"/>
              </a:spcBef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福娃迎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迎</a:t>
            </a:r>
            <a:endParaRPr sz="3200" b="1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73736" y="1530096"/>
            <a:ext cx="2142744" cy="108966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537460" y="1530096"/>
            <a:ext cx="2142743" cy="108966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4901184" y="1530096"/>
            <a:ext cx="2142743" cy="10896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7318247" y="1530096"/>
            <a:ext cx="2142744" cy="10896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9750552" y="1530096"/>
            <a:ext cx="2142744" cy="1089660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4877409" y="3490595"/>
            <a:ext cx="3956050" cy="773430"/>
            <a:chOff x="4877409" y="3490595"/>
            <a:chExt cx="3956050" cy="773430"/>
          </a:xfrm>
        </p:grpSpPr>
        <p:sp>
          <p:nvSpPr>
            <p:cNvPr id="8" name="object 8"/>
            <p:cNvSpPr/>
            <p:nvPr/>
          </p:nvSpPr>
          <p:spPr>
            <a:xfrm>
              <a:off x="4902708" y="3500628"/>
              <a:ext cx="3921760" cy="754380"/>
            </a:xfrm>
            <a:custGeom>
              <a:avLst/>
              <a:gdLst/>
              <a:ahLst/>
              <a:cxnLst/>
              <a:rect l="l" t="t" r="r" b="b"/>
              <a:pathLst>
                <a:path w="3921759" h="754379">
                  <a:moveTo>
                    <a:pt x="3921251" y="440436"/>
                  </a:moveTo>
                  <a:lnTo>
                    <a:pt x="210312" y="440436"/>
                  </a:lnTo>
                  <a:lnTo>
                    <a:pt x="210312" y="124968"/>
                  </a:lnTo>
                  <a:lnTo>
                    <a:pt x="220001" y="76202"/>
                  </a:lnTo>
                  <a:lnTo>
                    <a:pt x="246811" y="36366"/>
                  </a:lnTo>
                  <a:lnTo>
                    <a:pt x="286614" y="9589"/>
                  </a:lnTo>
                  <a:lnTo>
                    <a:pt x="335279" y="0"/>
                  </a:lnTo>
                  <a:lnTo>
                    <a:pt x="3794760" y="0"/>
                  </a:lnTo>
                  <a:lnTo>
                    <a:pt x="3843942" y="9589"/>
                  </a:lnTo>
                  <a:lnTo>
                    <a:pt x="3884075" y="36366"/>
                  </a:lnTo>
                  <a:lnTo>
                    <a:pt x="3911174" y="76202"/>
                  </a:lnTo>
                  <a:lnTo>
                    <a:pt x="3921251" y="124968"/>
                  </a:lnTo>
                  <a:lnTo>
                    <a:pt x="3921251" y="440436"/>
                  </a:lnTo>
                  <a:close/>
                </a:path>
                <a:path w="3921759" h="754379">
                  <a:moveTo>
                    <a:pt x="210088" y="629206"/>
                  </a:moveTo>
                  <a:lnTo>
                    <a:pt x="0" y="435863"/>
                  </a:lnTo>
                  <a:lnTo>
                    <a:pt x="210312" y="440436"/>
                  </a:lnTo>
                  <a:lnTo>
                    <a:pt x="3921251" y="440436"/>
                  </a:lnTo>
                  <a:lnTo>
                    <a:pt x="3920934" y="628675"/>
                  </a:lnTo>
                  <a:lnTo>
                    <a:pt x="209981" y="628675"/>
                  </a:lnTo>
                  <a:lnTo>
                    <a:pt x="210088" y="629206"/>
                  </a:lnTo>
                  <a:close/>
                </a:path>
                <a:path w="3921759" h="754379">
                  <a:moveTo>
                    <a:pt x="3921251" y="629412"/>
                  </a:moveTo>
                  <a:lnTo>
                    <a:pt x="210312" y="629412"/>
                  </a:lnTo>
                  <a:lnTo>
                    <a:pt x="209981" y="628675"/>
                  </a:lnTo>
                  <a:lnTo>
                    <a:pt x="3920934" y="628675"/>
                  </a:lnTo>
                  <a:lnTo>
                    <a:pt x="3921251" y="629412"/>
                  </a:lnTo>
                  <a:close/>
                </a:path>
                <a:path w="3921759" h="754379">
                  <a:moveTo>
                    <a:pt x="3794760" y="754380"/>
                  </a:moveTo>
                  <a:lnTo>
                    <a:pt x="335279" y="754380"/>
                  </a:lnTo>
                  <a:lnTo>
                    <a:pt x="286609" y="744564"/>
                  </a:lnTo>
                  <a:lnTo>
                    <a:pt x="246770" y="717635"/>
                  </a:lnTo>
                  <a:lnTo>
                    <a:pt x="219862" y="677652"/>
                  </a:lnTo>
                  <a:lnTo>
                    <a:pt x="210088" y="629206"/>
                  </a:lnTo>
                  <a:lnTo>
                    <a:pt x="210312" y="629412"/>
                  </a:lnTo>
                  <a:lnTo>
                    <a:pt x="3921251" y="629412"/>
                  </a:lnTo>
                  <a:lnTo>
                    <a:pt x="3911174" y="677963"/>
                  </a:lnTo>
                  <a:lnTo>
                    <a:pt x="3884075" y="717727"/>
                  </a:lnTo>
                  <a:lnTo>
                    <a:pt x="3843942" y="744576"/>
                  </a:lnTo>
                  <a:lnTo>
                    <a:pt x="3794760" y="754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877409" y="3490595"/>
              <a:ext cx="3956050" cy="773430"/>
            </a:xfrm>
            <a:custGeom>
              <a:avLst/>
              <a:gdLst/>
              <a:ahLst/>
              <a:cxnLst/>
              <a:rect l="l" t="t" r="r" b="b"/>
              <a:pathLst>
                <a:path w="3956050" h="773429">
                  <a:moveTo>
                    <a:pt x="244805" y="449579"/>
                  </a:moveTo>
                  <a:lnTo>
                    <a:pt x="225755" y="449579"/>
                  </a:lnTo>
                  <a:lnTo>
                    <a:pt x="235432" y="439420"/>
                  </a:lnTo>
                  <a:lnTo>
                    <a:pt x="225755" y="439263"/>
                  </a:lnTo>
                  <a:lnTo>
                    <a:pt x="225755" y="134620"/>
                  </a:lnTo>
                  <a:lnTo>
                    <a:pt x="225933" y="128270"/>
                  </a:lnTo>
                  <a:lnTo>
                    <a:pt x="233972" y="87629"/>
                  </a:lnTo>
                  <a:lnTo>
                    <a:pt x="236397" y="82550"/>
                  </a:lnTo>
                  <a:lnTo>
                    <a:pt x="239115" y="76200"/>
                  </a:lnTo>
                  <a:lnTo>
                    <a:pt x="242100" y="69850"/>
                  </a:lnTo>
                  <a:lnTo>
                    <a:pt x="245363" y="64770"/>
                  </a:lnTo>
                  <a:lnTo>
                    <a:pt x="248881" y="58420"/>
                  </a:lnTo>
                  <a:lnTo>
                    <a:pt x="252653" y="53339"/>
                  </a:lnTo>
                  <a:lnTo>
                    <a:pt x="256666" y="48260"/>
                  </a:lnTo>
                  <a:lnTo>
                    <a:pt x="260921" y="43179"/>
                  </a:lnTo>
                  <a:lnTo>
                    <a:pt x="265404" y="39370"/>
                  </a:lnTo>
                  <a:lnTo>
                    <a:pt x="270103" y="34289"/>
                  </a:lnTo>
                  <a:lnTo>
                    <a:pt x="302425" y="12700"/>
                  </a:lnTo>
                  <a:lnTo>
                    <a:pt x="347294" y="0"/>
                  </a:lnTo>
                  <a:lnTo>
                    <a:pt x="3834231" y="0"/>
                  </a:lnTo>
                  <a:lnTo>
                    <a:pt x="3873093" y="10160"/>
                  </a:lnTo>
                  <a:lnTo>
                    <a:pt x="3890594" y="19050"/>
                  </a:lnTo>
                  <a:lnTo>
                    <a:pt x="349453" y="19050"/>
                  </a:lnTo>
                  <a:lnTo>
                    <a:pt x="343153" y="20320"/>
                  </a:lnTo>
                  <a:lnTo>
                    <a:pt x="337896" y="20320"/>
                  </a:lnTo>
                  <a:lnTo>
                    <a:pt x="331812" y="21589"/>
                  </a:lnTo>
                  <a:lnTo>
                    <a:pt x="332270" y="21589"/>
                  </a:lnTo>
                  <a:lnTo>
                    <a:pt x="326301" y="24129"/>
                  </a:lnTo>
                  <a:lnTo>
                    <a:pt x="326745" y="24129"/>
                  </a:lnTo>
                  <a:lnTo>
                    <a:pt x="320903" y="25400"/>
                  </a:lnTo>
                  <a:lnTo>
                    <a:pt x="321348" y="25400"/>
                  </a:lnTo>
                  <a:lnTo>
                    <a:pt x="315633" y="27939"/>
                  </a:lnTo>
                  <a:lnTo>
                    <a:pt x="316064" y="27939"/>
                  </a:lnTo>
                  <a:lnTo>
                    <a:pt x="313277" y="29210"/>
                  </a:lnTo>
                  <a:lnTo>
                    <a:pt x="310908" y="29210"/>
                  </a:lnTo>
                  <a:lnTo>
                    <a:pt x="307293" y="31750"/>
                  </a:lnTo>
                  <a:lnTo>
                    <a:pt x="305879" y="31750"/>
                  </a:lnTo>
                  <a:lnTo>
                    <a:pt x="300621" y="35560"/>
                  </a:lnTo>
                  <a:lnTo>
                    <a:pt x="301002" y="35560"/>
                  </a:lnTo>
                  <a:lnTo>
                    <a:pt x="295897" y="38100"/>
                  </a:lnTo>
                  <a:lnTo>
                    <a:pt x="296278" y="38100"/>
                  </a:lnTo>
                  <a:lnTo>
                    <a:pt x="291350" y="41910"/>
                  </a:lnTo>
                  <a:lnTo>
                    <a:pt x="291718" y="41910"/>
                  </a:lnTo>
                  <a:lnTo>
                    <a:pt x="288543" y="44450"/>
                  </a:lnTo>
                  <a:lnTo>
                    <a:pt x="287312" y="44450"/>
                  </a:lnTo>
                  <a:lnTo>
                    <a:pt x="282740" y="48260"/>
                  </a:lnTo>
                  <a:lnTo>
                    <a:pt x="283083" y="48260"/>
                  </a:lnTo>
                  <a:lnTo>
                    <a:pt x="278714" y="52070"/>
                  </a:lnTo>
                  <a:lnTo>
                    <a:pt x="279031" y="52070"/>
                  </a:lnTo>
                  <a:lnTo>
                    <a:pt x="275907" y="55879"/>
                  </a:lnTo>
                  <a:lnTo>
                    <a:pt x="275170" y="55879"/>
                  </a:lnTo>
                  <a:lnTo>
                    <a:pt x="271221" y="60960"/>
                  </a:lnTo>
                  <a:lnTo>
                    <a:pt x="271513" y="60960"/>
                  </a:lnTo>
                  <a:lnTo>
                    <a:pt x="267766" y="64770"/>
                  </a:lnTo>
                  <a:lnTo>
                    <a:pt x="268046" y="64770"/>
                  </a:lnTo>
                  <a:lnTo>
                    <a:pt x="264540" y="69850"/>
                  </a:lnTo>
                  <a:lnTo>
                    <a:pt x="264795" y="69850"/>
                  </a:lnTo>
                  <a:lnTo>
                    <a:pt x="262337" y="73660"/>
                  </a:lnTo>
                  <a:lnTo>
                    <a:pt x="261759" y="73660"/>
                  </a:lnTo>
                  <a:lnTo>
                    <a:pt x="259331" y="78739"/>
                  </a:lnTo>
                  <a:lnTo>
                    <a:pt x="258952" y="78739"/>
                  </a:lnTo>
                  <a:lnTo>
                    <a:pt x="256727" y="83820"/>
                  </a:lnTo>
                  <a:lnTo>
                    <a:pt x="256374" y="83820"/>
                  </a:lnTo>
                  <a:lnTo>
                    <a:pt x="254353" y="88900"/>
                  </a:lnTo>
                  <a:lnTo>
                    <a:pt x="254038" y="88900"/>
                  </a:lnTo>
                  <a:lnTo>
                    <a:pt x="252229" y="93979"/>
                  </a:lnTo>
                  <a:lnTo>
                    <a:pt x="251942" y="93979"/>
                  </a:lnTo>
                  <a:lnTo>
                    <a:pt x="249961" y="100329"/>
                  </a:lnTo>
                  <a:lnTo>
                    <a:pt x="250101" y="100329"/>
                  </a:lnTo>
                  <a:lnTo>
                    <a:pt x="248412" y="105410"/>
                  </a:lnTo>
                  <a:lnTo>
                    <a:pt x="247398" y="110489"/>
                  </a:lnTo>
                  <a:lnTo>
                    <a:pt x="247218" y="110489"/>
                  </a:lnTo>
                  <a:lnTo>
                    <a:pt x="246113" y="116839"/>
                  </a:lnTo>
                  <a:lnTo>
                    <a:pt x="245389" y="123189"/>
                  </a:lnTo>
                  <a:lnTo>
                    <a:pt x="245041" y="128270"/>
                  </a:lnTo>
                  <a:lnTo>
                    <a:pt x="244805" y="134620"/>
                  </a:lnTo>
                  <a:lnTo>
                    <a:pt x="244805" y="449579"/>
                  </a:lnTo>
                  <a:close/>
                </a:path>
                <a:path w="3956050" h="773429">
                  <a:moveTo>
                    <a:pt x="3871036" y="30479"/>
                  </a:moveTo>
                  <a:lnTo>
                    <a:pt x="3865460" y="27939"/>
                  </a:lnTo>
                  <a:lnTo>
                    <a:pt x="3865892" y="27939"/>
                  </a:lnTo>
                  <a:lnTo>
                    <a:pt x="3860177" y="25400"/>
                  </a:lnTo>
                  <a:lnTo>
                    <a:pt x="3860609" y="25400"/>
                  </a:lnTo>
                  <a:lnTo>
                    <a:pt x="3854767" y="24129"/>
                  </a:lnTo>
                  <a:lnTo>
                    <a:pt x="3855224" y="24129"/>
                  </a:lnTo>
                  <a:lnTo>
                    <a:pt x="3849243" y="21589"/>
                  </a:lnTo>
                  <a:lnTo>
                    <a:pt x="3849712" y="21589"/>
                  </a:lnTo>
                  <a:lnTo>
                    <a:pt x="3843616" y="20320"/>
                  </a:lnTo>
                  <a:lnTo>
                    <a:pt x="3838359" y="20320"/>
                  </a:lnTo>
                  <a:lnTo>
                    <a:pt x="3832072" y="19050"/>
                  </a:lnTo>
                  <a:lnTo>
                    <a:pt x="3890594" y="19050"/>
                  </a:lnTo>
                  <a:lnTo>
                    <a:pt x="3896093" y="22860"/>
                  </a:lnTo>
                  <a:lnTo>
                    <a:pt x="3901389" y="26670"/>
                  </a:lnTo>
                  <a:lnTo>
                    <a:pt x="3904801" y="29210"/>
                  </a:lnTo>
                  <a:lnTo>
                    <a:pt x="3870617" y="29210"/>
                  </a:lnTo>
                  <a:lnTo>
                    <a:pt x="3871036" y="30479"/>
                  </a:lnTo>
                  <a:close/>
                </a:path>
                <a:path w="3956050" h="773429">
                  <a:moveTo>
                    <a:pt x="310489" y="30479"/>
                  </a:moveTo>
                  <a:lnTo>
                    <a:pt x="310908" y="29210"/>
                  </a:lnTo>
                  <a:lnTo>
                    <a:pt x="313277" y="29210"/>
                  </a:lnTo>
                  <a:lnTo>
                    <a:pt x="310489" y="30479"/>
                  </a:lnTo>
                  <a:close/>
                </a:path>
                <a:path w="3956050" h="773429">
                  <a:moveTo>
                    <a:pt x="3876040" y="33020"/>
                  </a:moveTo>
                  <a:lnTo>
                    <a:pt x="3870617" y="29210"/>
                  </a:lnTo>
                  <a:lnTo>
                    <a:pt x="3904801" y="29210"/>
                  </a:lnTo>
                  <a:lnTo>
                    <a:pt x="3906507" y="30479"/>
                  </a:lnTo>
                  <a:lnTo>
                    <a:pt x="3908145" y="31750"/>
                  </a:lnTo>
                  <a:lnTo>
                    <a:pt x="3875633" y="31750"/>
                  </a:lnTo>
                  <a:lnTo>
                    <a:pt x="3876040" y="33020"/>
                  </a:lnTo>
                  <a:close/>
                </a:path>
                <a:path w="3956050" h="773429">
                  <a:moveTo>
                    <a:pt x="305485" y="33020"/>
                  </a:moveTo>
                  <a:lnTo>
                    <a:pt x="305879" y="31750"/>
                  </a:lnTo>
                  <a:lnTo>
                    <a:pt x="307293" y="31750"/>
                  </a:lnTo>
                  <a:lnTo>
                    <a:pt x="305485" y="33020"/>
                  </a:lnTo>
                  <a:close/>
                </a:path>
                <a:path w="3956050" h="773429">
                  <a:moveTo>
                    <a:pt x="3894556" y="45720"/>
                  </a:moveTo>
                  <a:lnTo>
                    <a:pt x="3889806" y="41910"/>
                  </a:lnTo>
                  <a:lnTo>
                    <a:pt x="3890162" y="41910"/>
                  </a:lnTo>
                  <a:lnTo>
                    <a:pt x="3885234" y="38100"/>
                  </a:lnTo>
                  <a:lnTo>
                    <a:pt x="3885615" y="38100"/>
                  </a:lnTo>
                  <a:lnTo>
                    <a:pt x="3880510" y="35560"/>
                  </a:lnTo>
                  <a:lnTo>
                    <a:pt x="3880904" y="35560"/>
                  </a:lnTo>
                  <a:lnTo>
                    <a:pt x="3875633" y="31750"/>
                  </a:lnTo>
                  <a:lnTo>
                    <a:pt x="3908145" y="31750"/>
                  </a:lnTo>
                  <a:lnTo>
                    <a:pt x="3911422" y="34289"/>
                  </a:lnTo>
                  <a:lnTo>
                    <a:pt x="3916121" y="39370"/>
                  </a:lnTo>
                  <a:lnTo>
                    <a:pt x="3920591" y="43179"/>
                  </a:lnTo>
                  <a:lnTo>
                    <a:pt x="3921655" y="44450"/>
                  </a:lnTo>
                  <a:lnTo>
                    <a:pt x="3894201" y="44450"/>
                  </a:lnTo>
                  <a:lnTo>
                    <a:pt x="3894556" y="45720"/>
                  </a:lnTo>
                  <a:close/>
                </a:path>
                <a:path w="3956050" h="773429">
                  <a:moveTo>
                    <a:pt x="286956" y="45720"/>
                  </a:moveTo>
                  <a:lnTo>
                    <a:pt x="287312" y="44450"/>
                  </a:lnTo>
                  <a:lnTo>
                    <a:pt x="288543" y="44450"/>
                  </a:lnTo>
                  <a:lnTo>
                    <a:pt x="286956" y="45720"/>
                  </a:lnTo>
                  <a:close/>
                </a:path>
                <a:path w="3956050" h="773429">
                  <a:moveTo>
                    <a:pt x="3906647" y="57150"/>
                  </a:moveTo>
                  <a:lnTo>
                    <a:pt x="3902481" y="52070"/>
                  </a:lnTo>
                  <a:lnTo>
                    <a:pt x="3902811" y="52070"/>
                  </a:lnTo>
                  <a:lnTo>
                    <a:pt x="3898430" y="48260"/>
                  </a:lnTo>
                  <a:lnTo>
                    <a:pt x="3898773" y="48260"/>
                  </a:lnTo>
                  <a:lnTo>
                    <a:pt x="3894201" y="44450"/>
                  </a:lnTo>
                  <a:lnTo>
                    <a:pt x="3921655" y="44450"/>
                  </a:lnTo>
                  <a:lnTo>
                    <a:pt x="3924846" y="48260"/>
                  </a:lnTo>
                  <a:lnTo>
                    <a:pt x="3928859" y="53339"/>
                  </a:lnTo>
                  <a:lnTo>
                    <a:pt x="3930751" y="55879"/>
                  </a:lnTo>
                  <a:lnTo>
                    <a:pt x="3906342" y="55879"/>
                  </a:lnTo>
                  <a:lnTo>
                    <a:pt x="3906647" y="57150"/>
                  </a:lnTo>
                  <a:close/>
                </a:path>
                <a:path w="3956050" h="773429">
                  <a:moveTo>
                    <a:pt x="274866" y="57150"/>
                  </a:moveTo>
                  <a:lnTo>
                    <a:pt x="275170" y="55879"/>
                  </a:lnTo>
                  <a:lnTo>
                    <a:pt x="275907" y="55879"/>
                  </a:lnTo>
                  <a:lnTo>
                    <a:pt x="274866" y="57150"/>
                  </a:lnTo>
                  <a:close/>
                </a:path>
                <a:path w="3956050" h="773429">
                  <a:moveTo>
                    <a:pt x="3919994" y="74929"/>
                  </a:moveTo>
                  <a:lnTo>
                    <a:pt x="3916718" y="69850"/>
                  </a:lnTo>
                  <a:lnTo>
                    <a:pt x="3916984" y="69850"/>
                  </a:lnTo>
                  <a:lnTo>
                    <a:pt x="3913466" y="64770"/>
                  </a:lnTo>
                  <a:lnTo>
                    <a:pt x="3913746" y="64770"/>
                  </a:lnTo>
                  <a:lnTo>
                    <a:pt x="3910012" y="60960"/>
                  </a:lnTo>
                  <a:lnTo>
                    <a:pt x="3910304" y="60960"/>
                  </a:lnTo>
                  <a:lnTo>
                    <a:pt x="3906342" y="55879"/>
                  </a:lnTo>
                  <a:lnTo>
                    <a:pt x="3930751" y="55879"/>
                  </a:lnTo>
                  <a:lnTo>
                    <a:pt x="3932643" y="58420"/>
                  </a:lnTo>
                  <a:lnTo>
                    <a:pt x="3936161" y="64770"/>
                  </a:lnTo>
                  <a:lnTo>
                    <a:pt x="3939413" y="69850"/>
                  </a:lnTo>
                  <a:lnTo>
                    <a:pt x="3941211" y="73660"/>
                  </a:lnTo>
                  <a:lnTo>
                    <a:pt x="3919753" y="73660"/>
                  </a:lnTo>
                  <a:lnTo>
                    <a:pt x="3919994" y="74929"/>
                  </a:lnTo>
                  <a:close/>
                </a:path>
                <a:path w="3956050" h="773429">
                  <a:moveTo>
                    <a:pt x="261518" y="74929"/>
                  </a:moveTo>
                  <a:lnTo>
                    <a:pt x="261759" y="73660"/>
                  </a:lnTo>
                  <a:lnTo>
                    <a:pt x="262337" y="73660"/>
                  </a:lnTo>
                  <a:lnTo>
                    <a:pt x="261518" y="74929"/>
                  </a:lnTo>
                  <a:close/>
                </a:path>
                <a:path w="3956050" h="773429">
                  <a:moveTo>
                    <a:pt x="3922788" y="80010"/>
                  </a:moveTo>
                  <a:lnTo>
                    <a:pt x="3919753" y="73660"/>
                  </a:lnTo>
                  <a:lnTo>
                    <a:pt x="3941211" y="73660"/>
                  </a:lnTo>
                  <a:lnTo>
                    <a:pt x="3942410" y="76200"/>
                  </a:lnTo>
                  <a:lnTo>
                    <a:pt x="3943492" y="78739"/>
                  </a:lnTo>
                  <a:lnTo>
                    <a:pt x="3922572" y="78739"/>
                  </a:lnTo>
                  <a:lnTo>
                    <a:pt x="3922788" y="80010"/>
                  </a:lnTo>
                  <a:close/>
                </a:path>
                <a:path w="3956050" h="773429">
                  <a:moveTo>
                    <a:pt x="258724" y="80010"/>
                  </a:moveTo>
                  <a:lnTo>
                    <a:pt x="258952" y="78739"/>
                  </a:lnTo>
                  <a:lnTo>
                    <a:pt x="259331" y="78739"/>
                  </a:lnTo>
                  <a:lnTo>
                    <a:pt x="258724" y="80010"/>
                  </a:lnTo>
                  <a:close/>
                </a:path>
                <a:path w="3956050" h="773429">
                  <a:moveTo>
                    <a:pt x="3925341" y="85089"/>
                  </a:moveTo>
                  <a:lnTo>
                    <a:pt x="3922572" y="78739"/>
                  </a:lnTo>
                  <a:lnTo>
                    <a:pt x="3943492" y="78739"/>
                  </a:lnTo>
                  <a:lnTo>
                    <a:pt x="3945115" y="82550"/>
                  </a:lnTo>
                  <a:lnTo>
                    <a:pt x="3945721" y="83820"/>
                  </a:lnTo>
                  <a:lnTo>
                    <a:pt x="3925150" y="83820"/>
                  </a:lnTo>
                  <a:lnTo>
                    <a:pt x="3925341" y="85089"/>
                  </a:lnTo>
                  <a:close/>
                </a:path>
                <a:path w="3956050" h="773429">
                  <a:moveTo>
                    <a:pt x="256171" y="85089"/>
                  </a:moveTo>
                  <a:lnTo>
                    <a:pt x="256374" y="83820"/>
                  </a:lnTo>
                  <a:lnTo>
                    <a:pt x="256727" y="83820"/>
                  </a:lnTo>
                  <a:lnTo>
                    <a:pt x="256171" y="85089"/>
                  </a:lnTo>
                  <a:close/>
                </a:path>
                <a:path w="3956050" h="773429">
                  <a:moveTo>
                    <a:pt x="3927665" y="90170"/>
                  </a:moveTo>
                  <a:lnTo>
                    <a:pt x="3925150" y="83820"/>
                  </a:lnTo>
                  <a:lnTo>
                    <a:pt x="3945721" y="83820"/>
                  </a:lnTo>
                  <a:lnTo>
                    <a:pt x="3947541" y="87629"/>
                  </a:lnTo>
                  <a:lnTo>
                    <a:pt x="3947967" y="88900"/>
                  </a:lnTo>
                  <a:lnTo>
                    <a:pt x="3927487" y="88900"/>
                  </a:lnTo>
                  <a:lnTo>
                    <a:pt x="3927665" y="90170"/>
                  </a:lnTo>
                  <a:close/>
                </a:path>
                <a:path w="3956050" h="773429">
                  <a:moveTo>
                    <a:pt x="253847" y="90170"/>
                  </a:moveTo>
                  <a:lnTo>
                    <a:pt x="254038" y="88900"/>
                  </a:lnTo>
                  <a:lnTo>
                    <a:pt x="254353" y="88900"/>
                  </a:lnTo>
                  <a:lnTo>
                    <a:pt x="253847" y="90170"/>
                  </a:lnTo>
                  <a:close/>
                </a:path>
                <a:path w="3956050" h="773429">
                  <a:moveTo>
                    <a:pt x="3929735" y="95250"/>
                  </a:moveTo>
                  <a:lnTo>
                    <a:pt x="3927487" y="88900"/>
                  </a:lnTo>
                  <a:lnTo>
                    <a:pt x="3947967" y="88900"/>
                  </a:lnTo>
                  <a:lnTo>
                    <a:pt x="3949674" y="93979"/>
                  </a:lnTo>
                  <a:lnTo>
                    <a:pt x="3929570" y="93979"/>
                  </a:lnTo>
                  <a:lnTo>
                    <a:pt x="3929735" y="95250"/>
                  </a:lnTo>
                  <a:close/>
                </a:path>
                <a:path w="3956050" h="773429">
                  <a:moveTo>
                    <a:pt x="251777" y="95250"/>
                  </a:moveTo>
                  <a:lnTo>
                    <a:pt x="251942" y="93979"/>
                  </a:lnTo>
                  <a:lnTo>
                    <a:pt x="252229" y="93979"/>
                  </a:lnTo>
                  <a:lnTo>
                    <a:pt x="251777" y="95250"/>
                  </a:lnTo>
                  <a:close/>
                </a:path>
                <a:path w="3956050" h="773429">
                  <a:moveTo>
                    <a:pt x="3934396" y="111760"/>
                  </a:moveTo>
                  <a:lnTo>
                    <a:pt x="3932986" y="105410"/>
                  </a:lnTo>
                  <a:lnTo>
                    <a:pt x="3931411" y="100329"/>
                  </a:lnTo>
                  <a:lnTo>
                    <a:pt x="3931551" y="100329"/>
                  </a:lnTo>
                  <a:lnTo>
                    <a:pt x="3929570" y="93979"/>
                  </a:lnTo>
                  <a:lnTo>
                    <a:pt x="3949674" y="93979"/>
                  </a:lnTo>
                  <a:lnTo>
                    <a:pt x="3951503" y="100329"/>
                  </a:lnTo>
                  <a:lnTo>
                    <a:pt x="3953014" y="107950"/>
                  </a:lnTo>
                  <a:lnTo>
                    <a:pt x="3953487" y="110489"/>
                  </a:lnTo>
                  <a:lnTo>
                    <a:pt x="3934294" y="110489"/>
                  </a:lnTo>
                  <a:lnTo>
                    <a:pt x="3934396" y="111760"/>
                  </a:lnTo>
                  <a:close/>
                </a:path>
                <a:path w="3956050" h="773429">
                  <a:moveTo>
                    <a:pt x="247116" y="111760"/>
                  </a:moveTo>
                  <a:lnTo>
                    <a:pt x="247218" y="110489"/>
                  </a:lnTo>
                  <a:lnTo>
                    <a:pt x="247398" y="110489"/>
                  </a:lnTo>
                  <a:lnTo>
                    <a:pt x="247116" y="111760"/>
                  </a:lnTo>
                  <a:close/>
                </a:path>
                <a:path w="3956050" h="773429">
                  <a:moveTo>
                    <a:pt x="3954483" y="656589"/>
                  </a:moveTo>
                  <a:lnTo>
                    <a:pt x="3935336" y="656589"/>
                  </a:lnTo>
                  <a:lnTo>
                    <a:pt x="3936136" y="650239"/>
                  </a:lnTo>
                  <a:lnTo>
                    <a:pt x="3936568" y="643889"/>
                  </a:lnTo>
                  <a:lnTo>
                    <a:pt x="3936581" y="642403"/>
                  </a:lnTo>
                  <a:lnTo>
                    <a:pt x="3936707" y="134620"/>
                  </a:lnTo>
                  <a:lnTo>
                    <a:pt x="3936542" y="128270"/>
                  </a:lnTo>
                  <a:lnTo>
                    <a:pt x="3936085" y="123189"/>
                  </a:lnTo>
                  <a:lnTo>
                    <a:pt x="3935336" y="116839"/>
                  </a:lnTo>
                  <a:lnTo>
                    <a:pt x="3934294" y="110489"/>
                  </a:lnTo>
                  <a:lnTo>
                    <a:pt x="3953487" y="110489"/>
                  </a:lnTo>
                  <a:lnTo>
                    <a:pt x="3954195" y="114300"/>
                  </a:lnTo>
                  <a:lnTo>
                    <a:pt x="3955059" y="120650"/>
                  </a:lnTo>
                  <a:lnTo>
                    <a:pt x="3955580" y="128270"/>
                  </a:lnTo>
                  <a:lnTo>
                    <a:pt x="3955757" y="134620"/>
                  </a:lnTo>
                  <a:lnTo>
                    <a:pt x="3955657" y="642403"/>
                  </a:lnTo>
                  <a:lnTo>
                    <a:pt x="3955580" y="645160"/>
                  </a:lnTo>
                  <a:lnTo>
                    <a:pt x="3955059" y="651510"/>
                  </a:lnTo>
                  <a:lnTo>
                    <a:pt x="3954483" y="656589"/>
                  </a:lnTo>
                  <a:close/>
                </a:path>
                <a:path w="3956050" h="773429">
                  <a:moveTo>
                    <a:pt x="244944" y="129539"/>
                  </a:moveTo>
                  <a:lnTo>
                    <a:pt x="244970" y="128270"/>
                  </a:lnTo>
                  <a:lnTo>
                    <a:pt x="244944" y="129539"/>
                  </a:lnTo>
                  <a:close/>
                </a:path>
                <a:path w="3956050" h="773429">
                  <a:moveTo>
                    <a:pt x="3936568" y="129539"/>
                  </a:moveTo>
                  <a:lnTo>
                    <a:pt x="3936471" y="128270"/>
                  </a:lnTo>
                  <a:lnTo>
                    <a:pt x="3936568" y="129539"/>
                  </a:lnTo>
                  <a:close/>
                </a:path>
                <a:path w="3956050" h="773429">
                  <a:moveTo>
                    <a:pt x="225855" y="642403"/>
                  </a:moveTo>
                  <a:lnTo>
                    <a:pt x="0" y="435610"/>
                  </a:lnTo>
                  <a:lnTo>
                    <a:pt x="225755" y="439263"/>
                  </a:lnTo>
                  <a:lnTo>
                    <a:pt x="225755" y="439420"/>
                  </a:lnTo>
                  <a:lnTo>
                    <a:pt x="31407" y="439420"/>
                  </a:lnTo>
                  <a:lnTo>
                    <a:pt x="24828" y="455929"/>
                  </a:lnTo>
                  <a:lnTo>
                    <a:pt x="49856" y="456218"/>
                  </a:lnTo>
                  <a:lnTo>
                    <a:pt x="244805" y="633729"/>
                  </a:lnTo>
                  <a:lnTo>
                    <a:pt x="244805" y="637539"/>
                  </a:lnTo>
                  <a:lnTo>
                    <a:pt x="225755" y="637539"/>
                  </a:lnTo>
                  <a:lnTo>
                    <a:pt x="225855" y="642403"/>
                  </a:lnTo>
                  <a:close/>
                </a:path>
                <a:path w="3956050" h="773429">
                  <a:moveTo>
                    <a:pt x="225755" y="449579"/>
                  </a:moveTo>
                  <a:lnTo>
                    <a:pt x="225755" y="439263"/>
                  </a:lnTo>
                  <a:lnTo>
                    <a:pt x="235432" y="439420"/>
                  </a:lnTo>
                  <a:lnTo>
                    <a:pt x="225755" y="449579"/>
                  </a:lnTo>
                  <a:close/>
                </a:path>
                <a:path w="3956050" h="773429">
                  <a:moveTo>
                    <a:pt x="49856" y="456218"/>
                  </a:moveTo>
                  <a:lnTo>
                    <a:pt x="24828" y="455929"/>
                  </a:lnTo>
                  <a:lnTo>
                    <a:pt x="31407" y="439420"/>
                  </a:lnTo>
                  <a:lnTo>
                    <a:pt x="49856" y="456218"/>
                  </a:lnTo>
                  <a:close/>
                </a:path>
                <a:path w="3956050" h="773429">
                  <a:moveTo>
                    <a:pt x="244805" y="458470"/>
                  </a:moveTo>
                  <a:lnTo>
                    <a:pt x="49856" y="456218"/>
                  </a:lnTo>
                  <a:lnTo>
                    <a:pt x="31407" y="439420"/>
                  </a:lnTo>
                  <a:lnTo>
                    <a:pt x="225755" y="439420"/>
                  </a:lnTo>
                  <a:lnTo>
                    <a:pt x="225755" y="449579"/>
                  </a:lnTo>
                  <a:lnTo>
                    <a:pt x="244805" y="449579"/>
                  </a:lnTo>
                  <a:lnTo>
                    <a:pt x="244805" y="458470"/>
                  </a:lnTo>
                  <a:close/>
                </a:path>
                <a:path w="3956050" h="773429">
                  <a:moveTo>
                    <a:pt x="228866" y="645160"/>
                  </a:moveTo>
                  <a:lnTo>
                    <a:pt x="225855" y="642403"/>
                  </a:lnTo>
                  <a:lnTo>
                    <a:pt x="225755" y="637539"/>
                  </a:lnTo>
                  <a:lnTo>
                    <a:pt x="228866" y="645160"/>
                  </a:lnTo>
                  <a:close/>
                </a:path>
                <a:path w="3956050" h="773429">
                  <a:moveTo>
                    <a:pt x="245041" y="645160"/>
                  </a:moveTo>
                  <a:lnTo>
                    <a:pt x="228866" y="645160"/>
                  </a:lnTo>
                  <a:lnTo>
                    <a:pt x="225755" y="637539"/>
                  </a:lnTo>
                  <a:lnTo>
                    <a:pt x="244805" y="637539"/>
                  </a:lnTo>
                  <a:lnTo>
                    <a:pt x="244931" y="642403"/>
                  </a:lnTo>
                  <a:lnTo>
                    <a:pt x="244944" y="643889"/>
                  </a:lnTo>
                  <a:lnTo>
                    <a:pt x="245041" y="645160"/>
                  </a:lnTo>
                  <a:close/>
                </a:path>
                <a:path w="3956050" h="773429">
                  <a:moveTo>
                    <a:pt x="3841000" y="772160"/>
                  </a:moveTo>
                  <a:lnTo>
                    <a:pt x="340512" y="772160"/>
                  </a:lnTo>
                  <a:lnTo>
                    <a:pt x="327291" y="769620"/>
                  </a:lnTo>
                  <a:lnTo>
                    <a:pt x="320865" y="767079"/>
                  </a:lnTo>
                  <a:lnTo>
                    <a:pt x="314578" y="765810"/>
                  </a:lnTo>
                  <a:lnTo>
                    <a:pt x="308419" y="763270"/>
                  </a:lnTo>
                  <a:lnTo>
                    <a:pt x="302425" y="759460"/>
                  </a:lnTo>
                  <a:lnTo>
                    <a:pt x="296595" y="756920"/>
                  </a:lnTo>
                  <a:lnTo>
                    <a:pt x="270103" y="737870"/>
                  </a:lnTo>
                  <a:lnTo>
                    <a:pt x="265404" y="734060"/>
                  </a:lnTo>
                  <a:lnTo>
                    <a:pt x="242100" y="702310"/>
                  </a:lnTo>
                  <a:lnTo>
                    <a:pt x="239115" y="697229"/>
                  </a:lnTo>
                  <a:lnTo>
                    <a:pt x="227317" y="659129"/>
                  </a:lnTo>
                  <a:lnTo>
                    <a:pt x="225855" y="642403"/>
                  </a:lnTo>
                  <a:lnTo>
                    <a:pt x="228866" y="645160"/>
                  </a:lnTo>
                  <a:lnTo>
                    <a:pt x="245041" y="645160"/>
                  </a:lnTo>
                  <a:lnTo>
                    <a:pt x="245427" y="650239"/>
                  </a:lnTo>
                  <a:lnTo>
                    <a:pt x="246189" y="656589"/>
                  </a:lnTo>
                  <a:lnTo>
                    <a:pt x="246334" y="656589"/>
                  </a:lnTo>
                  <a:lnTo>
                    <a:pt x="247218" y="661670"/>
                  </a:lnTo>
                  <a:lnTo>
                    <a:pt x="248526" y="666750"/>
                  </a:lnTo>
                  <a:lnTo>
                    <a:pt x="250101" y="673100"/>
                  </a:lnTo>
                  <a:lnTo>
                    <a:pt x="250357" y="673100"/>
                  </a:lnTo>
                  <a:lnTo>
                    <a:pt x="251942" y="678179"/>
                  </a:lnTo>
                  <a:lnTo>
                    <a:pt x="251777" y="678179"/>
                  </a:lnTo>
                  <a:lnTo>
                    <a:pt x="254038" y="683260"/>
                  </a:lnTo>
                  <a:lnTo>
                    <a:pt x="253847" y="683260"/>
                  </a:lnTo>
                  <a:lnTo>
                    <a:pt x="256374" y="688339"/>
                  </a:lnTo>
                  <a:lnTo>
                    <a:pt x="256171" y="688339"/>
                  </a:lnTo>
                  <a:lnTo>
                    <a:pt x="258952" y="693420"/>
                  </a:lnTo>
                  <a:lnTo>
                    <a:pt x="258724" y="693420"/>
                  </a:lnTo>
                  <a:lnTo>
                    <a:pt x="261759" y="698500"/>
                  </a:lnTo>
                  <a:lnTo>
                    <a:pt x="261518" y="698500"/>
                  </a:lnTo>
                  <a:lnTo>
                    <a:pt x="264795" y="703579"/>
                  </a:lnTo>
                  <a:lnTo>
                    <a:pt x="265417" y="703579"/>
                  </a:lnTo>
                  <a:lnTo>
                    <a:pt x="268046" y="707389"/>
                  </a:lnTo>
                  <a:lnTo>
                    <a:pt x="267766" y="707389"/>
                  </a:lnTo>
                  <a:lnTo>
                    <a:pt x="271513" y="712470"/>
                  </a:lnTo>
                  <a:lnTo>
                    <a:pt x="271221" y="712470"/>
                  </a:lnTo>
                  <a:lnTo>
                    <a:pt x="275170" y="716279"/>
                  </a:lnTo>
                  <a:lnTo>
                    <a:pt x="274866" y="716279"/>
                  </a:lnTo>
                  <a:lnTo>
                    <a:pt x="279031" y="720089"/>
                  </a:lnTo>
                  <a:lnTo>
                    <a:pt x="278714" y="720089"/>
                  </a:lnTo>
                  <a:lnTo>
                    <a:pt x="283083" y="723900"/>
                  </a:lnTo>
                  <a:lnTo>
                    <a:pt x="282740" y="723900"/>
                  </a:lnTo>
                  <a:lnTo>
                    <a:pt x="287312" y="727710"/>
                  </a:lnTo>
                  <a:lnTo>
                    <a:pt x="286956" y="727710"/>
                  </a:lnTo>
                  <a:lnTo>
                    <a:pt x="291718" y="731520"/>
                  </a:lnTo>
                  <a:lnTo>
                    <a:pt x="291350" y="731520"/>
                  </a:lnTo>
                  <a:lnTo>
                    <a:pt x="296278" y="734060"/>
                  </a:lnTo>
                  <a:lnTo>
                    <a:pt x="295897" y="734060"/>
                  </a:lnTo>
                  <a:lnTo>
                    <a:pt x="301002" y="737870"/>
                  </a:lnTo>
                  <a:lnTo>
                    <a:pt x="300621" y="737870"/>
                  </a:lnTo>
                  <a:lnTo>
                    <a:pt x="305879" y="740410"/>
                  </a:lnTo>
                  <a:lnTo>
                    <a:pt x="305485" y="740410"/>
                  </a:lnTo>
                  <a:lnTo>
                    <a:pt x="310908" y="742950"/>
                  </a:lnTo>
                  <a:lnTo>
                    <a:pt x="310489" y="742950"/>
                  </a:lnTo>
                  <a:lnTo>
                    <a:pt x="316064" y="745489"/>
                  </a:lnTo>
                  <a:lnTo>
                    <a:pt x="315633" y="745489"/>
                  </a:lnTo>
                  <a:lnTo>
                    <a:pt x="321348" y="748029"/>
                  </a:lnTo>
                  <a:lnTo>
                    <a:pt x="323824" y="748029"/>
                  </a:lnTo>
                  <a:lnTo>
                    <a:pt x="326745" y="749300"/>
                  </a:lnTo>
                  <a:lnTo>
                    <a:pt x="326301" y="749300"/>
                  </a:lnTo>
                  <a:lnTo>
                    <a:pt x="332270" y="750570"/>
                  </a:lnTo>
                  <a:lnTo>
                    <a:pt x="331812" y="750570"/>
                  </a:lnTo>
                  <a:lnTo>
                    <a:pt x="337896" y="751839"/>
                  </a:lnTo>
                  <a:lnTo>
                    <a:pt x="337426" y="751839"/>
                  </a:lnTo>
                  <a:lnTo>
                    <a:pt x="343623" y="753110"/>
                  </a:lnTo>
                  <a:lnTo>
                    <a:pt x="343153" y="753110"/>
                  </a:lnTo>
                  <a:lnTo>
                    <a:pt x="349453" y="754379"/>
                  </a:lnTo>
                  <a:lnTo>
                    <a:pt x="3890594" y="754379"/>
                  </a:lnTo>
                  <a:lnTo>
                    <a:pt x="3884929" y="756920"/>
                  </a:lnTo>
                  <a:lnTo>
                    <a:pt x="3879088" y="759460"/>
                  </a:lnTo>
                  <a:lnTo>
                    <a:pt x="3873093" y="763270"/>
                  </a:lnTo>
                  <a:lnTo>
                    <a:pt x="3866946" y="765810"/>
                  </a:lnTo>
                  <a:lnTo>
                    <a:pt x="3860647" y="767079"/>
                  </a:lnTo>
                  <a:lnTo>
                    <a:pt x="3854221" y="769620"/>
                  </a:lnTo>
                  <a:lnTo>
                    <a:pt x="3841000" y="772160"/>
                  </a:lnTo>
                  <a:close/>
                </a:path>
                <a:path w="3956050" h="773429">
                  <a:moveTo>
                    <a:pt x="246334" y="656589"/>
                  </a:moveTo>
                  <a:lnTo>
                    <a:pt x="246189" y="656589"/>
                  </a:lnTo>
                  <a:lnTo>
                    <a:pt x="246113" y="655320"/>
                  </a:lnTo>
                  <a:lnTo>
                    <a:pt x="246334" y="656589"/>
                  </a:lnTo>
                  <a:close/>
                </a:path>
                <a:path w="3956050" h="773429">
                  <a:moveTo>
                    <a:pt x="3951137" y="673100"/>
                  </a:moveTo>
                  <a:lnTo>
                    <a:pt x="3931411" y="673100"/>
                  </a:lnTo>
                  <a:lnTo>
                    <a:pt x="3933113" y="666750"/>
                  </a:lnTo>
                  <a:lnTo>
                    <a:pt x="3934396" y="661670"/>
                  </a:lnTo>
                  <a:lnTo>
                    <a:pt x="3935412" y="655320"/>
                  </a:lnTo>
                  <a:lnTo>
                    <a:pt x="3935336" y="656589"/>
                  </a:lnTo>
                  <a:lnTo>
                    <a:pt x="3954483" y="656589"/>
                  </a:lnTo>
                  <a:lnTo>
                    <a:pt x="3954195" y="659129"/>
                  </a:lnTo>
                  <a:lnTo>
                    <a:pt x="3953014" y="665479"/>
                  </a:lnTo>
                  <a:lnTo>
                    <a:pt x="3951503" y="671829"/>
                  </a:lnTo>
                  <a:lnTo>
                    <a:pt x="3951137" y="673100"/>
                  </a:lnTo>
                  <a:close/>
                </a:path>
                <a:path w="3956050" h="773429">
                  <a:moveTo>
                    <a:pt x="250357" y="673100"/>
                  </a:moveTo>
                  <a:lnTo>
                    <a:pt x="250101" y="673100"/>
                  </a:lnTo>
                  <a:lnTo>
                    <a:pt x="249961" y="671829"/>
                  </a:lnTo>
                  <a:lnTo>
                    <a:pt x="250357" y="673100"/>
                  </a:lnTo>
                  <a:close/>
                </a:path>
                <a:path w="3956050" h="773429">
                  <a:moveTo>
                    <a:pt x="3938762" y="703579"/>
                  </a:moveTo>
                  <a:lnTo>
                    <a:pt x="3916718" y="703579"/>
                  </a:lnTo>
                  <a:lnTo>
                    <a:pt x="3919994" y="698500"/>
                  </a:lnTo>
                  <a:lnTo>
                    <a:pt x="3919753" y="698500"/>
                  </a:lnTo>
                  <a:lnTo>
                    <a:pt x="3922788" y="693420"/>
                  </a:lnTo>
                  <a:lnTo>
                    <a:pt x="3922572" y="693420"/>
                  </a:lnTo>
                  <a:lnTo>
                    <a:pt x="3925341" y="688339"/>
                  </a:lnTo>
                  <a:lnTo>
                    <a:pt x="3925150" y="688339"/>
                  </a:lnTo>
                  <a:lnTo>
                    <a:pt x="3927665" y="683260"/>
                  </a:lnTo>
                  <a:lnTo>
                    <a:pt x="3927487" y="683260"/>
                  </a:lnTo>
                  <a:lnTo>
                    <a:pt x="3929735" y="678179"/>
                  </a:lnTo>
                  <a:lnTo>
                    <a:pt x="3929570" y="678179"/>
                  </a:lnTo>
                  <a:lnTo>
                    <a:pt x="3931551" y="671829"/>
                  </a:lnTo>
                  <a:lnTo>
                    <a:pt x="3931411" y="673100"/>
                  </a:lnTo>
                  <a:lnTo>
                    <a:pt x="3951137" y="673100"/>
                  </a:lnTo>
                  <a:lnTo>
                    <a:pt x="3949674" y="678179"/>
                  </a:lnTo>
                  <a:lnTo>
                    <a:pt x="3947541" y="684529"/>
                  </a:lnTo>
                  <a:lnTo>
                    <a:pt x="3945115" y="690879"/>
                  </a:lnTo>
                  <a:lnTo>
                    <a:pt x="3942410" y="697229"/>
                  </a:lnTo>
                  <a:lnTo>
                    <a:pt x="3939413" y="702310"/>
                  </a:lnTo>
                  <a:lnTo>
                    <a:pt x="3938762" y="703579"/>
                  </a:lnTo>
                  <a:close/>
                </a:path>
                <a:path w="3956050" h="773429">
                  <a:moveTo>
                    <a:pt x="265417" y="703579"/>
                  </a:moveTo>
                  <a:lnTo>
                    <a:pt x="264795" y="703579"/>
                  </a:lnTo>
                  <a:lnTo>
                    <a:pt x="264540" y="702310"/>
                  </a:lnTo>
                  <a:lnTo>
                    <a:pt x="265417" y="703579"/>
                  </a:lnTo>
                  <a:close/>
                </a:path>
                <a:path w="3956050" h="773429">
                  <a:moveTo>
                    <a:pt x="3899623" y="748029"/>
                  </a:moveTo>
                  <a:lnTo>
                    <a:pt x="3860177" y="748029"/>
                  </a:lnTo>
                  <a:lnTo>
                    <a:pt x="3865892" y="745489"/>
                  </a:lnTo>
                  <a:lnTo>
                    <a:pt x="3865460" y="745489"/>
                  </a:lnTo>
                  <a:lnTo>
                    <a:pt x="3871036" y="742950"/>
                  </a:lnTo>
                  <a:lnTo>
                    <a:pt x="3870617" y="742950"/>
                  </a:lnTo>
                  <a:lnTo>
                    <a:pt x="3876040" y="740410"/>
                  </a:lnTo>
                  <a:lnTo>
                    <a:pt x="3875633" y="740410"/>
                  </a:lnTo>
                  <a:lnTo>
                    <a:pt x="3880904" y="737870"/>
                  </a:lnTo>
                  <a:lnTo>
                    <a:pt x="3880510" y="737870"/>
                  </a:lnTo>
                  <a:lnTo>
                    <a:pt x="3885615" y="734060"/>
                  </a:lnTo>
                  <a:lnTo>
                    <a:pt x="3885234" y="734060"/>
                  </a:lnTo>
                  <a:lnTo>
                    <a:pt x="3890162" y="731520"/>
                  </a:lnTo>
                  <a:lnTo>
                    <a:pt x="3889806" y="731520"/>
                  </a:lnTo>
                  <a:lnTo>
                    <a:pt x="3894556" y="727710"/>
                  </a:lnTo>
                  <a:lnTo>
                    <a:pt x="3894201" y="727710"/>
                  </a:lnTo>
                  <a:lnTo>
                    <a:pt x="3898773" y="723900"/>
                  </a:lnTo>
                  <a:lnTo>
                    <a:pt x="3898430" y="723900"/>
                  </a:lnTo>
                  <a:lnTo>
                    <a:pt x="3902811" y="720089"/>
                  </a:lnTo>
                  <a:lnTo>
                    <a:pt x="3902481" y="720089"/>
                  </a:lnTo>
                  <a:lnTo>
                    <a:pt x="3906647" y="716279"/>
                  </a:lnTo>
                  <a:lnTo>
                    <a:pt x="3906342" y="716279"/>
                  </a:lnTo>
                  <a:lnTo>
                    <a:pt x="3910304" y="712470"/>
                  </a:lnTo>
                  <a:lnTo>
                    <a:pt x="3910012" y="712470"/>
                  </a:lnTo>
                  <a:lnTo>
                    <a:pt x="3913746" y="707389"/>
                  </a:lnTo>
                  <a:lnTo>
                    <a:pt x="3913466" y="707389"/>
                  </a:lnTo>
                  <a:lnTo>
                    <a:pt x="3916984" y="702310"/>
                  </a:lnTo>
                  <a:lnTo>
                    <a:pt x="3916718" y="703579"/>
                  </a:lnTo>
                  <a:lnTo>
                    <a:pt x="3938762" y="703579"/>
                  </a:lnTo>
                  <a:lnTo>
                    <a:pt x="3911422" y="737870"/>
                  </a:lnTo>
                  <a:lnTo>
                    <a:pt x="3906507" y="742950"/>
                  </a:lnTo>
                  <a:lnTo>
                    <a:pt x="3901389" y="746760"/>
                  </a:lnTo>
                  <a:lnTo>
                    <a:pt x="3899623" y="748029"/>
                  </a:lnTo>
                  <a:close/>
                </a:path>
                <a:path w="3956050" h="773429">
                  <a:moveTo>
                    <a:pt x="323824" y="748029"/>
                  </a:moveTo>
                  <a:lnTo>
                    <a:pt x="321348" y="748029"/>
                  </a:lnTo>
                  <a:lnTo>
                    <a:pt x="320903" y="746760"/>
                  </a:lnTo>
                  <a:lnTo>
                    <a:pt x="323824" y="748029"/>
                  </a:lnTo>
                  <a:close/>
                </a:path>
                <a:path w="3956050" h="773429">
                  <a:moveTo>
                    <a:pt x="3890594" y="754379"/>
                  </a:moveTo>
                  <a:lnTo>
                    <a:pt x="3832072" y="754379"/>
                  </a:lnTo>
                  <a:lnTo>
                    <a:pt x="3838359" y="753110"/>
                  </a:lnTo>
                  <a:lnTo>
                    <a:pt x="3837889" y="753110"/>
                  </a:lnTo>
                  <a:lnTo>
                    <a:pt x="3844086" y="751839"/>
                  </a:lnTo>
                  <a:lnTo>
                    <a:pt x="3843616" y="751839"/>
                  </a:lnTo>
                  <a:lnTo>
                    <a:pt x="3849712" y="750570"/>
                  </a:lnTo>
                  <a:lnTo>
                    <a:pt x="3849243" y="750570"/>
                  </a:lnTo>
                  <a:lnTo>
                    <a:pt x="3855224" y="749300"/>
                  </a:lnTo>
                  <a:lnTo>
                    <a:pt x="3854767" y="749300"/>
                  </a:lnTo>
                  <a:lnTo>
                    <a:pt x="3860609" y="746760"/>
                  </a:lnTo>
                  <a:lnTo>
                    <a:pt x="3860177" y="748029"/>
                  </a:lnTo>
                  <a:lnTo>
                    <a:pt x="3899623" y="748029"/>
                  </a:lnTo>
                  <a:lnTo>
                    <a:pt x="3896093" y="750570"/>
                  </a:lnTo>
                  <a:lnTo>
                    <a:pt x="3890594" y="754379"/>
                  </a:lnTo>
                  <a:close/>
                </a:path>
                <a:path w="3956050" h="773429">
                  <a:moveTo>
                    <a:pt x="3827360" y="773429"/>
                  </a:moveTo>
                  <a:lnTo>
                    <a:pt x="354164" y="773429"/>
                  </a:lnTo>
                  <a:lnTo>
                    <a:pt x="347294" y="772160"/>
                  </a:lnTo>
                  <a:lnTo>
                    <a:pt x="3834231" y="772160"/>
                  </a:lnTo>
                  <a:lnTo>
                    <a:pt x="3827360" y="773429"/>
                  </a:lnTo>
                  <a:close/>
                </a:path>
              </a:pathLst>
            </a:custGeom>
            <a:solidFill>
              <a:srgbClr val="3399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228285" y="3627780"/>
            <a:ext cx="369887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一共有多少个福娃</a:t>
            </a:r>
            <a:r>
              <a:rPr sz="3200" b="1" spc="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？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54050" y="1617345"/>
            <a:ext cx="6123305" cy="4483735"/>
          </a:xfrm>
          <a:custGeom>
            <a:avLst/>
            <a:gdLst/>
            <a:ahLst/>
            <a:cxnLst/>
            <a:rect l="l" t="t" r="r" b="b"/>
            <a:pathLst>
              <a:path w="10944225" h="5575300">
                <a:moveTo>
                  <a:pt x="10015728" y="5574792"/>
                </a:moveTo>
                <a:lnTo>
                  <a:pt x="928116" y="5574792"/>
                </a:lnTo>
                <a:lnTo>
                  <a:pt x="880364" y="5573629"/>
                </a:lnTo>
                <a:lnTo>
                  <a:pt x="833236" y="5570083"/>
                </a:lnTo>
                <a:lnTo>
                  <a:pt x="786790" y="5564215"/>
                </a:lnTo>
                <a:lnTo>
                  <a:pt x="741085" y="5556081"/>
                </a:lnTo>
                <a:lnTo>
                  <a:pt x="696179" y="5545741"/>
                </a:lnTo>
                <a:lnTo>
                  <a:pt x="652132" y="5533254"/>
                </a:lnTo>
                <a:lnTo>
                  <a:pt x="609001" y="5518677"/>
                </a:lnTo>
                <a:lnTo>
                  <a:pt x="566845" y="5502070"/>
                </a:lnTo>
                <a:lnTo>
                  <a:pt x="525724" y="5483491"/>
                </a:lnTo>
                <a:lnTo>
                  <a:pt x="485694" y="5462998"/>
                </a:lnTo>
                <a:lnTo>
                  <a:pt x="446816" y="5440651"/>
                </a:lnTo>
                <a:lnTo>
                  <a:pt x="409147" y="5416507"/>
                </a:lnTo>
                <a:lnTo>
                  <a:pt x="372746" y="5390626"/>
                </a:lnTo>
                <a:lnTo>
                  <a:pt x="337672" y="5363066"/>
                </a:lnTo>
                <a:lnTo>
                  <a:pt x="303983" y="5333886"/>
                </a:lnTo>
                <a:lnTo>
                  <a:pt x="271738" y="5303143"/>
                </a:lnTo>
                <a:lnTo>
                  <a:pt x="240996" y="5270898"/>
                </a:lnTo>
                <a:lnTo>
                  <a:pt x="211815" y="5237208"/>
                </a:lnTo>
                <a:lnTo>
                  <a:pt x="184253" y="5202132"/>
                </a:lnTo>
                <a:lnTo>
                  <a:pt x="158370" y="5165728"/>
                </a:lnTo>
                <a:lnTo>
                  <a:pt x="134223" y="5128056"/>
                </a:lnTo>
                <a:lnTo>
                  <a:pt x="111872" y="5089173"/>
                </a:lnTo>
                <a:lnTo>
                  <a:pt x="91375" y="5049139"/>
                </a:lnTo>
                <a:lnTo>
                  <a:pt x="72791" y="5008012"/>
                </a:lnTo>
                <a:lnTo>
                  <a:pt x="56178" y="4965850"/>
                </a:lnTo>
                <a:lnTo>
                  <a:pt x="41594" y="4922712"/>
                </a:lnTo>
                <a:lnTo>
                  <a:pt x="29099" y="4878658"/>
                </a:lnTo>
                <a:lnTo>
                  <a:pt x="18751" y="4833744"/>
                </a:lnTo>
                <a:lnTo>
                  <a:pt x="10608" y="4788031"/>
                </a:lnTo>
                <a:lnTo>
                  <a:pt x="4730" y="4741576"/>
                </a:lnTo>
                <a:lnTo>
                  <a:pt x="1174" y="4694438"/>
                </a:lnTo>
                <a:lnTo>
                  <a:pt x="0" y="4646676"/>
                </a:lnTo>
                <a:lnTo>
                  <a:pt x="0" y="929640"/>
                </a:lnTo>
                <a:lnTo>
                  <a:pt x="1174" y="881784"/>
                </a:lnTo>
                <a:lnTo>
                  <a:pt x="4730" y="834558"/>
                </a:lnTo>
                <a:lnTo>
                  <a:pt x="10608" y="788021"/>
                </a:lnTo>
                <a:lnTo>
                  <a:pt x="18751" y="742231"/>
                </a:lnTo>
                <a:lnTo>
                  <a:pt x="29099" y="697245"/>
                </a:lnTo>
                <a:lnTo>
                  <a:pt x="41594" y="653123"/>
                </a:lnTo>
                <a:lnTo>
                  <a:pt x="56178" y="609923"/>
                </a:lnTo>
                <a:lnTo>
                  <a:pt x="72791" y="567703"/>
                </a:lnTo>
                <a:lnTo>
                  <a:pt x="91375" y="526520"/>
                </a:lnTo>
                <a:lnTo>
                  <a:pt x="111872" y="486435"/>
                </a:lnTo>
                <a:lnTo>
                  <a:pt x="134223" y="447504"/>
                </a:lnTo>
                <a:lnTo>
                  <a:pt x="158370" y="409787"/>
                </a:lnTo>
                <a:lnTo>
                  <a:pt x="184253" y="373341"/>
                </a:lnTo>
                <a:lnTo>
                  <a:pt x="211815" y="338224"/>
                </a:lnTo>
                <a:lnTo>
                  <a:pt x="240996" y="304496"/>
                </a:lnTo>
                <a:lnTo>
                  <a:pt x="271738" y="272214"/>
                </a:lnTo>
                <a:lnTo>
                  <a:pt x="303983" y="241437"/>
                </a:lnTo>
                <a:lnTo>
                  <a:pt x="337672" y="212224"/>
                </a:lnTo>
                <a:lnTo>
                  <a:pt x="372746" y="184631"/>
                </a:lnTo>
                <a:lnTo>
                  <a:pt x="409147" y="158718"/>
                </a:lnTo>
                <a:lnTo>
                  <a:pt x="446816" y="134543"/>
                </a:lnTo>
                <a:lnTo>
                  <a:pt x="485694" y="112164"/>
                </a:lnTo>
                <a:lnTo>
                  <a:pt x="525724" y="91640"/>
                </a:lnTo>
                <a:lnTo>
                  <a:pt x="566845" y="73029"/>
                </a:lnTo>
                <a:lnTo>
                  <a:pt x="609001" y="56389"/>
                </a:lnTo>
                <a:lnTo>
                  <a:pt x="652132" y="41778"/>
                </a:lnTo>
                <a:lnTo>
                  <a:pt x="696179" y="29255"/>
                </a:lnTo>
                <a:lnTo>
                  <a:pt x="741085" y="18879"/>
                </a:lnTo>
                <a:lnTo>
                  <a:pt x="786790" y="10707"/>
                </a:lnTo>
                <a:lnTo>
                  <a:pt x="833236" y="4797"/>
                </a:lnTo>
                <a:lnTo>
                  <a:pt x="880364" y="1209"/>
                </a:lnTo>
                <a:lnTo>
                  <a:pt x="928116" y="0"/>
                </a:lnTo>
                <a:lnTo>
                  <a:pt x="10015728" y="0"/>
                </a:lnTo>
                <a:lnTo>
                  <a:pt x="10063501" y="1209"/>
                </a:lnTo>
                <a:lnTo>
                  <a:pt x="10110650" y="4797"/>
                </a:lnTo>
                <a:lnTo>
                  <a:pt x="10157115" y="10707"/>
                </a:lnTo>
                <a:lnTo>
                  <a:pt x="10202838" y="18879"/>
                </a:lnTo>
                <a:lnTo>
                  <a:pt x="10247760" y="29255"/>
                </a:lnTo>
                <a:lnTo>
                  <a:pt x="10291823" y="41778"/>
                </a:lnTo>
                <a:lnTo>
                  <a:pt x="10334967" y="56389"/>
                </a:lnTo>
                <a:lnTo>
                  <a:pt x="10377135" y="73029"/>
                </a:lnTo>
                <a:lnTo>
                  <a:pt x="10418268" y="91640"/>
                </a:lnTo>
                <a:lnTo>
                  <a:pt x="10458307" y="112164"/>
                </a:lnTo>
                <a:lnTo>
                  <a:pt x="10497194" y="134543"/>
                </a:lnTo>
                <a:lnTo>
                  <a:pt x="10534869" y="158718"/>
                </a:lnTo>
                <a:lnTo>
                  <a:pt x="10571276" y="184631"/>
                </a:lnTo>
                <a:lnTo>
                  <a:pt x="10606353" y="212224"/>
                </a:lnTo>
                <a:lnTo>
                  <a:pt x="10640045" y="241437"/>
                </a:lnTo>
                <a:lnTo>
                  <a:pt x="10672291" y="272214"/>
                </a:lnTo>
                <a:lnTo>
                  <a:pt x="10703032" y="304496"/>
                </a:lnTo>
                <a:lnTo>
                  <a:pt x="10732212" y="338224"/>
                </a:lnTo>
                <a:lnTo>
                  <a:pt x="10759770" y="373341"/>
                </a:lnTo>
                <a:lnTo>
                  <a:pt x="10785649" y="409787"/>
                </a:lnTo>
                <a:lnTo>
                  <a:pt x="10809789" y="447504"/>
                </a:lnTo>
                <a:lnTo>
                  <a:pt x="10832132" y="486435"/>
                </a:lnTo>
                <a:lnTo>
                  <a:pt x="10852620" y="526520"/>
                </a:lnTo>
                <a:lnTo>
                  <a:pt x="10871193" y="567703"/>
                </a:lnTo>
                <a:lnTo>
                  <a:pt x="10887794" y="609923"/>
                </a:lnTo>
                <a:lnTo>
                  <a:pt x="10902364" y="653123"/>
                </a:lnTo>
                <a:lnTo>
                  <a:pt x="10914844" y="697245"/>
                </a:lnTo>
                <a:lnTo>
                  <a:pt x="10925175" y="742231"/>
                </a:lnTo>
                <a:lnTo>
                  <a:pt x="10933299" y="788021"/>
                </a:lnTo>
                <a:lnTo>
                  <a:pt x="10939158" y="834558"/>
                </a:lnTo>
                <a:lnTo>
                  <a:pt x="10942692" y="881784"/>
                </a:lnTo>
                <a:lnTo>
                  <a:pt x="10943844" y="929640"/>
                </a:lnTo>
                <a:lnTo>
                  <a:pt x="10943844" y="4646676"/>
                </a:lnTo>
                <a:lnTo>
                  <a:pt x="10942692" y="4694438"/>
                </a:lnTo>
                <a:lnTo>
                  <a:pt x="10939158" y="4741576"/>
                </a:lnTo>
                <a:lnTo>
                  <a:pt x="10933299" y="4788031"/>
                </a:lnTo>
                <a:lnTo>
                  <a:pt x="10925175" y="4833744"/>
                </a:lnTo>
                <a:lnTo>
                  <a:pt x="10914844" y="4878658"/>
                </a:lnTo>
                <a:lnTo>
                  <a:pt x="10902364" y="4922712"/>
                </a:lnTo>
                <a:lnTo>
                  <a:pt x="10887794" y="4965850"/>
                </a:lnTo>
                <a:lnTo>
                  <a:pt x="10871193" y="5008012"/>
                </a:lnTo>
                <a:lnTo>
                  <a:pt x="10852620" y="5049139"/>
                </a:lnTo>
                <a:lnTo>
                  <a:pt x="10832132" y="5089173"/>
                </a:lnTo>
                <a:lnTo>
                  <a:pt x="10809789" y="5128056"/>
                </a:lnTo>
                <a:lnTo>
                  <a:pt x="10785649" y="5165728"/>
                </a:lnTo>
                <a:lnTo>
                  <a:pt x="10759770" y="5202132"/>
                </a:lnTo>
                <a:lnTo>
                  <a:pt x="10732212" y="5237208"/>
                </a:lnTo>
                <a:lnTo>
                  <a:pt x="10703032" y="5270898"/>
                </a:lnTo>
                <a:lnTo>
                  <a:pt x="10672291" y="5303143"/>
                </a:lnTo>
                <a:lnTo>
                  <a:pt x="10640045" y="5333886"/>
                </a:lnTo>
                <a:lnTo>
                  <a:pt x="10606353" y="5363066"/>
                </a:lnTo>
                <a:lnTo>
                  <a:pt x="10571276" y="5390626"/>
                </a:lnTo>
                <a:lnTo>
                  <a:pt x="10534869" y="5416507"/>
                </a:lnTo>
                <a:lnTo>
                  <a:pt x="10497194" y="5440651"/>
                </a:lnTo>
                <a:lnTo>
                  <a:pt x="10458307" y="5462998"/>
                </a:lnTo>
                <a:lnTo>
                  <a:pt x="10418268" y="5483491"/>
                </a:lnTo>
                <a:lnTo>
                  <a:pt x="10377135" y="5502070"/>
                </a:lnTo>
                <a:lnTo>
                  <a:pt x="10334967" y="5518677"/>
                </a:lnTo>
                <a:lnTo>
                  <a:pt x="10291823" y="5533254"/>
                </a:lnTo>
                <a:lnTo>
                  <a:pt x="10247760" y="5545741"/>
                </a:lnTo>
                <a:lnTo>
                  <a:pt x="10202838" y="5556081"/>
                </a:lnTo>
                <a:lnTo>
                  <a:pt x="10157115" y="5564215"/>
                </a:lnTo>
                <a:lnTo>
                  <a:pt x="10110650" y="5570083"/>
                </a:lnTo>
                <a:lnTo>
                  <a:pt x="10063501" y="5573629"/>
                </a:lnTo>
                <a:lnTo>
                  <a:pt x="10015728" y="55747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47065" y="519430"/>
            <a:ext cx="10957560" cy="5588000"/>
          </a:xfrm>
          <a:custGeom>
            <a:avLst/>
            <a:gdLst/>
            <a:ahLst/>
            <a:cxnLst/>
            <a:rect l="l" t="t" r="r" b="b"/>
            <a:pathLst>
              <a:path w="10957560" h="5588000">
                <a:moveTo>
                  <a:pt x="10187508" y="12700"/>
                </a:moveTo>
                <a:lnTo>
                  <a:pt x="769899" y="12700"/>
                </a:lnTo>
                <a:lnTo>
                  <a:pt x="781443" y="0"/>
                </a:lnTo>
                <a:lnTo>
                  <a:pt x="10175963" y="0"/>
                </a:lnTo>
                <a:lnTo>
                  <a:pt x="10187508" y="12700"/>
                </a:lnTo>
                <a:close/>
              </a:path>
              <a:path w="10957560" h="5588000">
                <a:moveTo>
                  <a:pt x="772096" y="25400"/>
                </a:moveTo>
                <a:lnTo>
                  <a:pt x="701700" y="25400"/>
                </a:lnTo>
                <a:lnTo>
                  <a:pt x="724204" y="12700"/>
                </a:lnTo>
                <a:lnTo>
                  <a:pt x="783564" y="12700"/>
                </a:lnTo>
                <a:lnTo>
                  <a:pt x="772096" y="25400"/>
                </a:lnTo>
                <a:close/>
              </a:path>
              <a:path w="10957560" h="5588000">
                <a:moveTo>
                  <a:pt x="10255707" y="25400"/>
                </a:moveTo>
                <a:lnTo>
                  <a:pt x="10185311" y="25400"/>
                </a:lnTo>
                <a:lnTo>
                  <a:pt x="10173843" y="12700"/>
                </a:lnTo>
                <a:lnTo>
                  <a:pt x="10233202" y="12700"/>
                </a:lnTo>
                <a:lnTo>
                  <a:pt x="10255707" y="25400"/>
                </a:lnTo>
                <a:close/>
              </a:path>
              <a:path w="10957560" h="5588000">
                <a:moveTo>
                  <a:pt x="704786" y="38100"/>
                </a:moveTo>
                <a:lnTo>
                  <a:pt x="657301" y="38100"/>
                </a:lnTo>
                <a:lnTo>
                  <a:pt x="679386" y="25400"/>
                </a:lnTo>
                <a:lnTo>
                  <a:pt x="727163" y="25400"/>
                </a:lnTo>
                <a:lnTo>
                  <a:pt x="704786" y="38100"/>
                </a:lnTo>
                <a:close/>
              </a:path>
              <a:path w="10957560" h="5588000">
                <a:moveTo>
                  <a:pt x="10300106" y="38100"/>
                </a:moveTo>
                <a:lnTo>
                  <a:pt x="10252621" y="38100"/>
                </a:lnTo>
                <a:lnTo>
                  <a:pt x="10230243" y="25400"/>
                </a:lnTo>
                <a:lnTo>
                  <a:pt x="10278021" y="25400"/>
                </a:lnTo>
                <a:lnTo>
                  <a:pt x="10300106" y="38100"/>
                </a:lnTo>
                <a:close/>
              </a:path>
              <a:path w="10957560" h="5588000">
                <a:moveTo>
                  <a:pt x="618121" y="63500"/>
                </a:moveTo>
                <a:lnTo>
                  <a:pt x="592454" y="63500"/>
                </a:lnTo>
                <a:lnTo>
                  <a:pt x="635444" y="38100"/>
                </a:lnTo>
                <a:lnTo>
                  <a:pt x="682929" y="38100"/>
                </a:lnTo>
                <a:lnTo>
                  <a:pt x="660996" y="50800"/>
                </a:lnTo>
                <a:lnTo>
                  <a:pt x="639584" y="50800"/>
                </a:lnTo>
                <a:lnTo>
                  <a:pt x="618121" y="63500"/>
                </a:lnTo>
                <a:close/>
              </a:path>
              <a:path w="10957560" h="5588000">
                <a:moveTo>
                  <a:pt x="10364952" y="63500"/>
                </a:moveTo>
                <a:lnTo>
                  <a:pt x="10339285" y="63500"/>
                </a:lnTo>
                <a:lnTo>
                  <a:pt x="10317822" y="50800"/>
                </a:lnTo>
                <a:lnTo>
                  <a:pt x="10296410" y="50800"/>
                </a:lnTo>
                <a:lnTo>
                  <a:pt x="10274477" y="38100"/>
                </a:lnTo>
                <a:lnTo>
                  <a:pt x="10321963" y="38100"/>
                </a:lnTo>
                <a:lnTo>
                  <a:pt x="10364952" y="63500"/>
                </a:lnTo>
                <a:close/>
              </a:path>
              <a:path w="10957560" h="5588000">
                <a:moveTo>
                  <a:pt x="535330" y="101600"/>
                </a:moveTo>
                <a:lnTo>
                  <a:pt x="509574" y="101600"/>
                </a:lnTo>
                <a:lnTo>
                  <a:pt x="529894" y="88900"/>
                </a:lnTo>
                <a:lnTo>
                  <a:pt x="571334" y="63500"/>
                </a:lnTo>
                <a:lnTo>
                  <a:pt x="618261" y="63500"/>
                </a:lnTo>
                <a:lnTo>
                  <a:pt x="597039" y="76200"/>
                </a:lnTo>
                <a:lnTo>
                  <a:pt x="576351" y="76200"/>
                </a:lnTo>
                <a:lnTo>
                  <a:pt x="555637" y="88900"/>
                </a:lnTo>
                <a:lnTo>
                  <a:pt x="555777" y="88900"/>
                </a:lnTo>
                <a:lnTo>
                  <a:pt x="535330" y="101600"/>
                </a:lnTo>
                <a:close/>
              </a:path>
              <a:path w="10957560" h="5588000">
                <a:moveTo>
                  <a:pt x="10447832" y="101600"/>
                </a:moveTo>
                <a:lnTo>
                  <a:pt x="10422077" y="101600"/>
                </a:lnTo>
                <a:lnTo>
                  <a:pt x="10401630" y="88900"/>
                </a:lnTo>
                <a:lnTo>
                  <a:pt x="10401769" y="88900"/>
                </a:lnTo>
                <a:lnTo>
                  <a:pt x="10381056" y="76200"/>
                </a:lnTo>
                <a:lnTo>
                  <a:pt x="10360367" y="76200"/>
                </a:lnTo>
                <a:lnTo>
                  <a:pt x="10339146" y="63500"/>
                </a:lnTo>
                <a:lnTo>
                  <a:pt x="10386072" y="63500"/>
                </a:lnTo>
                <a:lnTo>
                  <a:pt x="10427512" y="88900"/>
                </a:lnTo>
                <a:lnTo>
                  <a:pt x="10447832" y="101600"/>
                </a:lnTo>
                <a:close/>
              </a:path>
              <a:path w="10957560" h="5588000">
                <a:moveTo>
                  <a:pt x="36233" y="723900"/>
                </a:moveTo>
                <a:lnTo>
                  <a:pt x="23888" y="723900"/>
                </a:lnTo>
                <a:lnTo>
                  <a:pt x="29375" y="698500"/>
                </a:lnTo>
                <a:lnTo>
                  <a:pt x="35420" y="673100"/>
                </a:lnTo>
                <a:lnTo>
                  <a:pt x="41986" y="647700"/>
                </a:lnTo>
                <a:lnTo>
                  <a:pt x="49085" y="635000"/>
                </a:lnTo>
                <a:lnTo>
                  <a:pt x="56692" y="609600"/>
                </a:lnTo>
                <a:lnTo>
                  <a:pt x="64820" y="584200"/>
                </a:lnTo>
                <a:lnTo>
                  <a:pt x="73444" y="558800"/>
                </a:lnTo>
                <a:lnTo>
                  <a:pt x="82575" y="546100"/>
                </a:lnTo>
                <a:lnTo>
                  <a:pt x="92189" y="520700"/>
                </a:lnTo>
                <a:lnTo>
                  <a:pt x="102273" y="508000"/>
                </a:lnTo>
                <a:lnTo>
                  <a:pt x="112852" y="482600"/>
                </a:lnTo>
                <a:lnTo>
                  <a:pt x="123875" y="457200"/>
                </a:lnTo>
                <a:lnTo>
                  <a:pt x="135369" y="444500"/>
                </a:lnTo>
                <a:lnTo>
                  <a:pt x="147319" y="419100"/>
                </a:lnTo>
                <a:lnTo>
                  <a:pt x="159715" y="406400"/>
                </a:lnTo>
                <a:lnTo>
                  <a:pt x="172542" y="393700"/>
                </a:lnTo>
                <a:lnTo>
                  <a:pt x="185788" y="368300"/>
                </a:lnTo>
                <a:lnTo>
                  <a:pt x="199478" y="355600"/>
                </a:lnTo>
                <a:lnTo>
                  <a:pt x="213563" y="330200"/>
                </a:lnTo>
                <a:lnTo>
                  <a:pt x="228066" y="317500"/>
                </a:lnTo>
                <a:lnTo>
                  <a:pt x="242976" y="304800"/>
                </a:lnTo>
                <a:lnTo>
                  <a:pt x="258267" y="279400"/>
                </a:lnTo>
                <a:lnTo>
                  <a:pt x="273951" y="266700"/>
                </a:lnTo>
                <a:lnTo>
                  <a:pt x="290004" y="254000"/>
                </a:lnTo>
                <a:lnTo>
                  <a:pt x="306438" y="241300"/>
                </a:lnTo>
                <a:lnTo>
                  <a:pt x="323240" y="215900"/>
                </a:lnTo>
                <a:lnTo>
                  <a:pt x="357885" y="190500"/>
                </a:lnTo>
                <a:lnTo>
                  <a:pt x="393903" y="165100"/>
                </a:lnTo>
                <a:lnTo>
                  <a:pt x="431228" y="139700"/>
                </a:lnTo>
                <a:lnTo>
                  <a:pt x="489546" y="101600"/>
                </a:lnTo>
                <a:lnTo>
                  <a:pt x="515442" y="101600"/>
                </a:lnTo>
                <a:lnTo>
                  <a:pt x="495541" y="114300"/>
                </a:lnTo>
                <a:lnTo>
                  <a:pt x="495681" y="114300"/>
                </a:lnTo>
                <a:lnTo>
                  <a:pt x="476072" y="127000"/>
                </a:lnTo>
                <a:lnTo>
                  <a:pt x="476211" y="127000"/>
                </a:lnTo>
                <a:lnTo>
                  <a:pt x="456895" y="139700"/>
                </a:lnTo>
                <a:lnTo>
                  <a:pt x="457034" y="139700"/>
                </a:lnTo>
                <a:lnTo>
                  <a:pt x="438022" y="152400"/>
                </a:lnTo>
                <a:lnTo>
                  <a:pt x="438150" y="152400"/>
                </a:lnTo>
                <a:lnTo>
                  <a:pt x="419455" y="165100"/>
                </a:lnTo>
                <a:lnTo>
                  <a:pt x="419582" y="165100"/>
                </a:lnTo>
                <a:lnTo>
                  <a:pt x="401205" y="177800"/>
                </a:lnTo>
                <a:lnTo>
                  <a:pt x="401332" y="177800"/>
                </a:lnTo>
                <a:lnTo>
                  <a:pt x="383273" y="190500"/>
                </a:lnTo>
                <a:lnTo>
                  <a:pt x="365671" y="203200"/>
                </a:lnTo>
                <a:lnTo>
                  <a:pt x="365798" y="203200"/>
                </a:lnTo>
                <a:lnTo>
                  <a:pt x="348411" y="215900"/>
                </a:lnTo>
                <a:lnTo>
                  <a:pt x="331495" y="228600"/>
                </a:lnTo>
                <a:lnTo>
                  <a:pt x="314921" y="241300"/>
                </a:lnTo>
                <a:lnTo>
                  <a:pt x="298716" y="266700"/>
                </a:lnTo>
                <a:lnTo>
                  <a:pt x="282879" y="279400"/>
                </a:lnTo>
                <a:lnTo>
                  <a:pt x="267411" y="292100"/>
                </a:lnTo>
                <a:lnTo>
                  <a:pt x="252323" y="304800"/>
                </a:lnTo>
                <a:lnTo>
                  <a:pt x="237616" y="330200"/>
                </a:lnTo>
                <a:lnTo>
                  <a:pt x="223316" y="342900"/>
                </a:lnTo>
                <a:lnTo>
                  <a:pt x="209410" y="355600"/>
                </a:lnTo>
                <a:lnTo>
                  <a:pt x="195922" y="381000"/>
                </a:lnTo>
                <a:lnTo>
                  <a:pt x="182841" y="393700"/>
                </a:lnTo>
                <a:lnTo>
                  <a:pt x="170192" y="419100"/>
                </a:lnTo>
                <a:lnTo>
                  <a:pt x="157975" y="431800"/>
                </a:lnTo>
                <a:lnTo>
                  <a:pt x="146189" y="444500"/>
                </a:lnTo>
                <a:lnTo>
                  <a:pt x="134848" y="469900"/>
                </a:lnTo>
                <a:lnTo>
                  <a:pt x="123964" y="495300"/>
                </a:lnTo>
                <a:lnTo>
                  <a:pt x="113550" y="508000"/>
                </a:lnTo>
                <a:lnTo>
                  <a:pt x="103593" y="533400"/>
                </a:lnTo>
                <a:lnTo>
                  <a:pt x="94106" y="546100"/>
                </a:lnTo>
                <a:lnTo>
                  <a:pt x="85115" y="571500"/>
                </a:lnTo>
                <a:lnTo>
                  <a:pt x="76606" y="596900"/>
                </a:lnTo>
                <a:lnTo>
                  <a:pt x="68592" y="609600"/>
                </a:lnTo>
                <a:lnTo>
                  <a:pt x="61086" y="635000"/>
                </a:lnTo>
                <a:lnTo>
                  <a:pt x="54089" y="660400"/>
                </a:lnTo>
                <a:lnTo>
                  <a:pt x="47612" y="673100"/>
                </a:lnTo>
                <a:lnTo>
                  <a:pt x="41655" y="698500"/>
                </a:lnTo>
                <a:lnTo>
                  <a:pt x="36233" y="723900"/>
                </a:lnTo>
                <a:close/>
              </a:path>
              <a:path w="10957560" h="5588000">
                <a:moveTo>
                  <a:pt x="10933518" y="723900"/>
                </a:moveTo>
                <a:lnTo>
                  <a:pt x="10921174" y="723900"/>
                </a:lnTo>
                <a:lnTo>
                  <a:pt x="10915713" y="698500"/>
                </a:lnTo>
                <a:lnTo>
                  <a:pt x="10909757" y="673100"/>
                </a:lnTo>
                <a:lnTo>
                  <a:pt x="10903267" y="660400"/>
                </a:lnTo>
                <a:lnTo>
                  <a:pt x="10896269" y="635000"/>
                </a:lnTo>
                <a:lnTo>
                  <a:pt x="10888764" y="609600"/>
                </a:lnTo>
                <a:lnTo>
                  <a:pt x="10880737" y="596900"/>
                </a:lnTo>
                <a:lnTo>
                  <a:pt x="10872228" y="571500"/>
                </a:lnTo>
                <a:lnTo>
                  <a:pt x="10863224" y="546100"/>
                </a:lnTo>
                <a:lnTo>
                  <a:pt x="10853750" y="533400"/>
                </a:lnTo>
                <a:lnTo>
                  <a:pt x="10843793" y="508000"/>
                </a:lnTo>
                <a:lnTo>
                  <a:pt x="10833366" y="495300"/>
                </a:lnTo>
                <a:lnTo>
                  <a:pt x="10822482" y="469900"/>
                </a:lnTo>
                <a:lnTo>
                  <a:pt x="10811141" y="444500"/>
                </a:lnTo>
                <a:lnTo>
                  <a:pt x="10799356" y="431800"/>
                </a:lnTo>
                <a:lnTo>
                  <a:pt x="10787126" y="419100"/>
                </a:lnTo>
                <a:lnTo>
                  <a:pt x="10774476" y="393700"/>
                </a:lnTo>
                <a:lnTo>
                  <a:pt x="10761395" y="381000"/>
                </a:lnTo>
                <a:lnTo>
                  <a:pt x="10747895" y="355600"/>
                </a:lnTo>
                <a:lnTo>
                  <a:pt x="10733989" y="342900"/>
                </a:lnTo>
                <a:lnTo>
                  <a:pt x="10719689" y="330200"/>
                </a:lnTo>
                <a:lnTo>
                  <a:pt x="10704982" y="304800"/>
                </a:lnTo>
                <a:lnTo>
                  <a:pt x="10689894" y="292100"/>
                </a:lnTo>
                <a:lnTo>
                  <a:pt x="10674426" y="279400"/>
                </a:lnTo>
                <a:lnTo>
                  <a:pt x="10658576" y="266700"/>
                </a:lnTo>
                <a:lnTo>
                  <a:pt x="10642371" y="241300"/>
                </a:lnTo>
                <a:lnTo>
                  <a:pt x="10625797" y="228600"/>
                </a:lnTo>
                <a:lnTo>
                  <a:pt x="10608881" y="215900"/>
                </a:lnTo>
                <a:lnTo>
                  <a:pt x="10591609" y="203200"/>
                </a:lnTo>
                <a:lnTo>
                  <a:pt x="10574007" y="190500"/>
                </a:lnTo>
                <a:lnTo>
                  <a:pt x="10574134" y="190500"/>
                </a:lnTo>
                <a:lnTo>
                  <a:pt x="10556074" y="177800"/>
                </a:lnTo>
                <a:lnTo>
                  <a:pt x="10537825" y="165100"/>
                </a:lnTo>
                <a:lnTo>
                  <a:pt x="10519257" y="152400"/>
                </a:lnTo>
                <a:lnTo>
                  <a:pt x="10500372" y="139700"/>
                </a:lnTo>
                <a:lnTo>
                  <a:pt x="10500512" y="139700"/>
                </a:lnTo>
                <a:lnTo>
                  <a:pt x="10481195" y="127000"/>
                </a:lnTo>
                <a:lnTo>
                  <a:pt x="10481335" y="127000"/>
                </a:lnTo>
                <a:lnTo>
                  <a:pt x="10461726" y="114300"/>
                </a:lnTo>
                <a:lnTo>
                  <a:pt x="10461866" y="114300"/>
                </a:lnTo>
                <a:lnTo>
                  <a:pt x="10441965" y="101600"/>
                </a:lnTo>
                <a:lnTo>
                  <a:pt x="10467860" y="101600"/>
                </a:lnTo>
                <a:lnTo>
                  <a:pt x="10507040" y="127000"/>
                </a:lnTo>
                <a:lnTo>
                  <a:pt x="10545000" y="152400"/>
                </a:lnTo>
                <a:lnTo>
                  <a:pt x="10581678" y="177800"/>
                </a:lnTo>
                <a:lnTo>
                  <a:pt x="10617022" y="203200"/>
                </a:lnTo>
                <a:lnTo>
                  <a:pt x="10650969" y="241300"/>
                </a:lnTo>
                <a:lnTo>
                  <a:pt x="10667403" y="254000"/>
                </a:lnTo>
                <a:lnTo>
                  <a:pt x="10683455" y="266700"/>
                </a:lnTo>
                <a:lnTo>
                  <a:pt x="10699140" y="279400"/>
                </a:lnTo>
                <a:lnTo>
                  <a:pt x="10714431" y="304800"/>
                </a:lnTo>
                <a:lnTo>
                  <a:pt x="10729341" y="317500"/>
                </a:lnTo>
                <a:lnTo>
                  <a:pt x="10743844" y="330200"/>
                </a:lnTo>
                <a:lnTo>
                  <a:pt x="10757928" y="355600"/>
                </a:lnTo>
                <a:lnTo>
                  <a:pt x="10771619" y="368300"/>
                </a:lnTo>
                <a:lnTo>
                  <a:pt x="10784865" y="393700"/>
                </a:lnTo>
                <a:lnTo>
                  <a:pt x="10797692" y="406400"/>
                </a:lnTo>
                <a:lnTo>
                  <a:pt x="10810087" y="419100"/>
                </a:lnTo>
                <a:lnTo>
                  <a:pt x="10822038" y="444500"/>
                </a:lnTo>
                <a:lnTo>
                  <a:pt x="10833531" y="457200"/>
                </a:lnTo>
                <a:lnTo>
                  <a:pt x="10844555" y="482600"/>
                </a:lnTo>
                <a:lnTo>
                  <a:pt x="10855121" y="508000"/>
                </a:lnTo>
                <a:lnTo>
                  <a:pt x="10865218" y="520700"/>
                </a:lnTo>
                <a:lnTo>
                  <a:pt x="10874832" y="546100"/>
                </a:lnTo>
                <a:lnTo>
                  <a:pt x="10883963" y="558800"/>
                </a:lnTo>
                <a:lnTo>
                  <a:pt x="10892586" y="584200"/>
                </a:lnTo>
                <a:lnTo>
                  <a:pt x="10900714" y="609600"/>
                </a:lnTo>
                <a:lnTo>
                  <a:pt x="10908322" y="635000"/>
                </a:lnTo>
                <a:lnTo>
                  <a:pt x="10915421" y="647700"/>
                </a:lnTo>
                <a:lnTo>
                  <a:pt x="10921987" y="673100"/>
                </a:lnTo>
                <a:lnTo>
                  <a:pt x="10928032" y="698500"/>
                </a:lnTo>
                <a:lnTo>
                  <a:pt x="10933518" y="723900"/>
                </a:lnTo>
                <a:close/>
              </a:path>
              <a:path w="10957560" h="5588000">
                <a:moveTo>
                  <a:pt x="14490" y="876300"/>
                </a:moveTo>
                <a:lnTo>
                  <a:pt x="14503" y="863600"/>
                </a:lnTo>
                <a:lnTo>
                  <a:pt x="2654" y="863600"/>
                </a:lnTo>
                <a:lnTo>
                  <a:pt x="3632" y="850900"/>
                </a:lnTo>
                <a:lnTo>
                  <a:pt x="7442" y="812800"/>
                </a:lnTo>
                <a:lnTo>
                  <a:pt x="12547" y="774700"/>
                </a:lnTo>
                <a:lnTo>
                  <a:pt x="18935" y="736600"/>
                </a:lnTo>
                <a:lnTo>
                  <a:pt x="21335" y="723900"/>
                </a:lnTo>
                <a:lnTo>
                  <a:pt x="36258" y="723900"/>
                </a:lnTo>
                <a:lnTo>
                  <a:pt x="33743" y="736600"/>
                </a:lnTo>
                <a:lnTo>
                  <a:pt x="31368" y="749300"/>
                </a:lnTo>
                <a:lnTo>
                  <a:pt x="29146" y="749300"/>
                </a:lnTo>
                <a:lnTo>
                  <a:pt x="27025" y="762000"/>
                </a:lnTo>
                <a:lnTo>
                  <a:pt x="25069" y="774700"/>
                </a:lnTo>
                <a:lnTo>
                  <a:pt x="23253" y="787400"/>
                </a:lnTo>
                <a:lnTo>
                  <a:pt x="21577" y="800100"/>
                </a:lnTo>
                <a:lnTo>
                  <a:pt x="20027" y="812800"/>
                </a:lnTo>
                <a:lnTo>
                  <a:pt x="18643" y="825500"/>
                </a:lnTo>
                <a:lnTo>
                  <a:pt x="17386" y="838200"/>
                </a:lnTo>
                <a:lnTo>
                  <a:pt x="16281" y="850900"/>
                </a:lnTo>
                <a:lnTo>
                  <a:pt x="15316" y="863600"/>
                </a:lnTo>
                <a:lnTo>
                  <a:pt x="14490" y="876300"/>
                </a:lnTo>
                <a:close/>
              </a:path>
              <a:path w="10957560" h="5588000">
                <a:moveTo>
                  <a:pt x="10942916" y="876300"/>
                </a:moveTo>
                <a:lnTo>
                  <a:pt x="10942091" y="863600"/>
                </a:lnTo>
                <a:lnTo>
                  <a:pt x="10941126" y="850900"/>
                </a:lnTo>
                <a:lnTo>
                  <a:pt x="10940008" y="838200"/>
                </a:lnTo>
                <a:lnTo>
                  <a:pt x="10938764" y="825500"/>
                </a:lnTo>
                <a:lnTo>
                  <a:pt x="10937367" y="812800"/>
                </a:lnTo>
                <a:lnTo>
                  <a:pt x="10935817" y="800100"/>
                </a:lnTo>
                <a:lnTo>
                  <a:pt x="10934141" y="787400"/>
                </a:lnTo>
                <a:lnTo>
                  <a:pt x="10932325" y="774700"/>
                </a:lnTo>
                <a:lnTo>
                  <a:pt x="10930356" y="762000"/>
                </a:lnTo>
                <a:lnTo>
                  <a:pt x="10928261" y="749300"/>
                </a:lnTo>
                <a:lnTo>
                  <a:pt x="10926038" y="749300"/>
                </a:lnTo>
                <a:lnTo>
                  <a:pt x="10923651" y="736600"/>
                </a:lnTo>
                <a:lnTo>
                  <a:pt x="10921136" y="723900"/>
                </a:lnTo>
                <a:lnTo>
                  <a:pt x="10936071" y="723900"/>
                </a:lnTo>
                <a:lnTo>
                  <a:pt x="10942866" y="762000"/>
                </a:lnTo>
                <a:lnTo>
                  <a:pt x="10948403" y="800100"/>
                </a:lnTo>
                <a:lnTo>
                  <a:pt x="10952657" y="838200"/>
                </a:lnTo>
                <a:lnTo>
                  <a:pt x="10954753" y="863600"/>
                </a:lnTo>
                <a:lnTo>
                  <a:pt x="10942904" y="863600"/>
                </a:lnTo>
                <a:lnTo>
                  <a:pt x="10942916" y="876300"/>
                </a:lnTo>
                <a:close/>
              </a:path>
              <a:path w="10957560" h="5588000">
                <a:moveTo>
                  <a:pt x="14503" y="4711700"/>
                </a:moveTo>
                <a:lnTo>
                  <a:pt x="1816" y="4711700"/>
                </a:lnTo>
                <a:lnTo>
                  <a:pt x="1142" y="4699000"/>
                </a:lnTo>
                <a:lnTo>
                  <a:pt x="609" y="4686300"/>
                </a:lnTo>
                <a:lnTo>
                  <a:pt x="228" y="4673600"/>
                </a:lnTo>
                <a:lnTo>
                  <a:pt x="0" y="4660900"/>
                </a:lnTo>
                <a:lnTo>
                  <a:pt x="0" y="914400"/>
                </a:lnTo>
                <a:lnTo>
                  <a:pt x="228" y="901700"/>
                </a:lnTo>
                <a:lnTo>
                  <a:pt x="609" y="889000"/>
                </a:lnTo>
                <a:lnTo>
                  <a:pt x="1142" y="876300"/>
                </a:lnTo>
                <a:lnTo>
                  <a:pt x="1816" y="863600"/>
                </a:lnTo>
                <a:lnTo>
                  <a:pt x="14503" y="863600"/>
                </a:lnTo>
                <a:lnTo>
                  <a:pt x="13817" y="876300"/>
                </a:lnTo>
                <a:lnTo>
                  <a:pt x="13296" y="889000"/>
                </a:lnTo>
                <a:lnTo>
                  <a:pt x="12928" y="901700"/>
                </a:lnTo>
                <a:lnTo>
                  <a:pt x="12700" y="914400"/>
                </a:lnTo>
                <a:lnTo>
                  <a:pt x="12700" y="4660900"/>
                </a:lnTo>
                <a:lnTo>
                  <a:pt x="12928" y="4673600"/>
                </a:lnTo>
                <a:lnTo>
                  <a:pt x="13296" y="4686300"/>
                </a:lnTo>
                <a:lnTo>
                  <a:pt x="13830" y="4699000"/>
                </a:lnTo>
                <a:lnTo>
                  <a:pt x="14503" y="4711700"/>
                </a:lnTo>
                <a:close/>
              </a:path>
              <a:path w="10957560" h="5588000">
                <a:moveTo>
                  <a:pt x="10955591" y="4711700"/>
                </a:moveTo>
                <a:lnTo>
                  <a:pt x="10942904" y="4711700"/>
                </a:lnTo>
                <a:lnTo>
                  <a:pt x="10943590" y="4699000"/>
                </a:lnTo>
                <a:lnTo>
                  <a:pt x="10944110" y="4686300"/>
                </a:lnTo>
                <a:lnTo>
                  <a:pt x="10944479" y="4673600"/>
                </a:lnTo>
                <a:lnTo>
                  <a:pt x="10944707" y="4660900"/>
                </a:lnTo>
                <a:lnTo>
                  <a:pt x="10944707" y="914400"/>
                </a:lnTo>
                <a:lnTo>
                  <a:pt x="10944479" y="901700"/>
                </a:lnTo>
                <a:lnTo>
                  <a:pt x="10944110" y="889000"/>
                </a:lnTo>
                <a:lnTo>
                  <a:pt x="10943577" y="876300"/>
                </a:lnTo>
                <a:lnTo>
                  <a:pt x="10942904" y="863600"/>
                </a:lnTo>
                <a:lnTo>
                  <a:pt x="10955591" y="863600"/>
                </a:lnTo>
                <a:lnTo>
                  <a:pt x="10956264" y="876300"/>
                </a:lnTo>
                <a:lnTo>
                  <a:pt x="10956798" y="889000"/>
                </a:lnTo>
                <a:lnTo>
                  <a:pt x="10957179" y="901700"/>
                </a:lnTo>
                <a:lnTo>
                  <a:pt x="10957407" y="914400"/>
                </a:lnTo>
                <a:lnTo>
                  <a:pt x="10957407" y="4660900"/>
                </a:lnTo>
                <a:lnTo>
                  <a:pt x="10957179" y="4673600"/>
                </a:lnTo>
                <a:lnTo>
                  <a:pt x="10956798" y="4686300"/>
                </a:lnTo>
                <a:lnTo>
                  <a:pt x="10956264" y="4699000"/>
                </a:lnTo>
                <a:lnTo>
                  <a:pt x="10955591" y="4711700"/>
                </a:lnTo>
                <a:close/>
              </a:path>
              <a:path w="10957560" h="5588000">
                <a:moveTo>
                  <a:pt x="36258" y="4851400"/>
                </a:moveTo>
                <a:lnTo>
                  <a:pt x="21335" y="4851400"/>
                </a:lnTo>
                <a:lnTo>
                  <a:pt x="18935" y="4838700"/>
                </a:lnTo>
                <a:lnTo>
                  <a:pt x="12547" y="4800600"/>
                </a:lnTo>
                <a:lnTo>
                  <a:pt x="7442" y="4762500"/>
                </a:lnTo>
                <a:lnTo>
                  <a:pt x="3632" y="4724400"/>
                </a:lnTo>
                <a:lnTo>
                  <a:pt x="2654" y="4711700"/>
                </a:lnTo>
                <a:lnTo>
                  <a:pt x="14503" y="4711700"/>
                </a:lnTo>
                <a:lnTo>
                  <a:pt x="14490" y="4699000"/>
                </a:lnTo>
                <a:lnTo>
                  <a:pt x="15316" y="4711700"/>
                </a:lnTo>
                <a:lnTo>
                  <a:pt x="16281" y="4724400"/>
                </a:lnTo>
                <a:lnTo>
                  <a:pt x="17398" y="4737100"/>
                </a:lnTo>
                <a:lnTo>
                  <a:pt x="18643" y="4749800"/>
                </a:lnTo>
                <a:lnTo>
                  <a:pt x="20040" y="4762500"/>
                </a:lnTo>
                <a:lnTo>
                  <a:pt x="21577" y="4775200"/>
                </a:lnTo>
                <a:lnTo>
                  <a:pt x="23266" y="4787900"/>
                </a:lnTo>
                <a:lnTo>
                  <a:pt x="25082" y="4800600"/>
                </a:lnTo>
                <a:lnTo>
                  <a:pt x="27050" y="4813300"/>
                </a:lnTo>
                <a:lnTo>
                  <a:pt x="29146" y="4826000"/>
                </a:lnTo>
                <a:lnTo>
                  <a:pt x="31368" y="4826000"/>
                </a:lnTo>
                <a:lnTo>
                  <a:pt x="33756" y="4838700"/>
                </a:lnTo>
                <a:lnTo>
                  <a:pt x="36258" y="4851400"/>
                </a:lnTo>
                <a:close/>
              </a:path>
              <a:path w="10957560" h="5588000">
                <a:moveTo>
                  <a:pt x="10936071" y="4851400"/>
                </a:moveTo>
                <a:lnTo>
                  <a:pt x="10921136" y="4851400"/>
                </a:lnTo>
                <a:lnTo>
                  <a:pt x="10923663" y="4838700"/>
                </a:lnTo>
                <a:lnTo>
                  <a:pt x="10926038" y="4826000"/>
                </a:lnTo>
                <a:lnTo>
                  <a:pt x="10928261" y="4826000"/>
                </a:lnTo>
                <a:lnTo>
                  <a:pt x="10930369" y="4813300"/>
                </a:lnTo>
                <a:lnTo>
                  <a:pt x="10932337" y="4800600"/>
                </a:lnTo>
                <a:lnTo>
                  <a:pt x="10934153" y="4787900"/>
                </a:lnTo>
                <a:lnTo>
                  <a:pt x="10935830" y="4775200"/>
                </a:lnTo>
                <a:lnTo>
                  <a:pt x="10937367" y="4762500"/>
                </a:lnTo>
                <a:lnTo>
                  <a:pt x="10938764" y="4749800"/>
                </a:lnTo>
                <a:lnTo>
                  <a:pt x="10940021" y="4737100"/>
                </a:lnTo>
                <a:lnTo>
                  <a:pt x="10941126" y="4724400"/>
                </a:lnTo>
                <a:lnTo>
                  <a:pt x="10942091" y="4711700"/>
                </a:lnTo>
                <a:lnTo>
                  <a:pt x="10942916" y="4699000"/>
                </a:lnTo>
                <a:lnTo>
                  <a:pt x="10942904" y="4711700"/>
                </a:lnTo>
                <a:lnTo>
                  <a:pt x="10954753" y="4711700"/>
                </a:lnTo>
                <a:lnTo>
                  <a:pt x="10953775" y="4724400"/>
                </a:lnTo>
                <a:lnTo>
                  <a:pt x="10949965" y="4762500"/>
                </a:lnTo>
                <a:lnTo>
                  <a:pt x="10944860" y="4800600"/>
                </a:lnTo>
                <a:lnTo>
                  <a:pt x="10938471" y="4838700"/>
                </a:lnTo>
                <a:lnTo>
                  <a:pt x="10936071" y="4851400"/>
                </a:lnTo>
                <a:close/>
              </a:path>
              <a:path w="10957560" h="5588000">
                <a:moveTo>
                  <a:pt x="515442" y="5473700"/>
                </a:moveTo>
                <a:lnTo>
                  <a:pt x="489546" y="5473700"/>
                </a:lnTo>
                <a:lnTo>
                  <a:pt x="450367" y="5448300"/>
                </a:lnTo>
                <a:lnTo>
                  <a:pt x="412407" y="5422900"/>
                </a:lnTo>
                <a:lnTo>
                  <a:pt x="375729" y="5397500"/>
                </a:lnTo>
                <a:lnTo>
                  <a:pt x="340385" y="5372100"/>
                </a:lnTo>
                <a:lnTo>
                  <a:pt x="306438" y="5334000"/>
                </a:lnTo>
                <a:lnTo>
                  <a:pt x="290004" y="5321300"/>
                </a:lnTo>
                <a:lnTo>
                  <a:pt x="273951" y="5308600"/>
                </a:lnTo>
                <a:lnTo>
                  <a:pt x="258267" y="5295900"/>
                </a:lnTo>
                <a:lnTo>
                  <a:pt x="242976" y="5270500"/>
                </a:lnTo>
                <a:lnTo>
                  <a:pt x="228066" y="5257800"/>
                </a:lnTo>
                <a:lnTo>
                  <a:pt x="213563" y="5245100"/>
                </a:lnTo>
                <a:lnTo>
                  <a:pt x="199478" y="5219700"/>
                </a:lnTo>
                <a:lnTo>
                  <a:pt x="185788" y="5207000"/>
                </a:lnTo>
                <a:lnTo>
                  <a:pt x="172542" y="5181600"/>
                </a:lnTo>
                <a:lnTo>
                  <a:pt x="159715" y="5168900"/>
                </a:lnTo>
                <a:lnTo>
                  <a:pt x="147319" y="5156200"/>
                </a:lnTo>
                <a:lnTo>
                  <a:pt x="135369" y="5130800"/>
                </a:lnTo>
                <a:lnTo>
                  <a:pt x="123875" y="5118100"/>
                </a:lnTo>
                <a:lnTo>
                  <a:pt x="112852" y="5092700"/>
                </a:lnTo>
                <a:lnTo>
                  <a:pt x="102273" y="5067300"/>
                </a:lnTo>
                <a:lnTo>
                  <a:pt x="92189" y="5054600"/>
                </a:lnTo>
                <a:lnTo>
                  <a:pt x="82575" y="5029200"/>
                </a:lnTo>
                <a:lnTo>
                  <a:pt x="73444" y="5016500"/>
                </a:lnTo>
                <a:lnTo>
                  <a:pt x="64820" y="4991100"/>
                </a:lnTo>
                <a:lnTo>
                  <a:pt x="56692" y="4965700"/>
                </a:lnTo>
                <a:lnTo>
                  <a:pt x="49085" y="4940300"/>
                </a:lnTo>
                <a:lnTo>
                  <a:pt x="41986" y="4927600"/>
                </a:lnTo>
                <a:lnTo>
                  <a:pt x="35420" y="4902200"/>
                </a:lnTo>
                <a:lnTo>
                  <a:pt x="29375" y="4876800"/>
                </a:lnTo>
                <a:lnTo>
                  <a:pt x="23888" y="4851400"/>
                </a:lnTo>
                <a:lnTo>
                  <a:pt x="36233" y="4851400"/>
                </a:lnTo>
                <a:lnTo>
                  <a:pt x="41694" y="4876800"/>
                </a:lnTo>
                <a:lnTo>
                  <a:pt x="47650" y="4902200"/>
                </a:lnTo>
                <a:lnTo>
                  <a:pt x="54140" y="4914900"/>
                </a:lnTo>
                <a:lnTo>
                  <a:pt x="61137" y="4940300"/>
                </a:lnTo>
                <a:lnTo>
                  <a:pt x="68643" y="4965700"/>
                </a:lnTo>
                <a:lnTo>
                  <a:pt x="76669" y="4978400"/>
                </a:lnTo>
                <a:lnTo>
                  <a:pt x="85178" y="5003800"/>
                </a:lnTo>
                <a:lnTo>
                  <a:pt x="94183" y="5029200"/>
                </a:lnTo>
                <a:lnTo>
                  <a:pt x="103657" y="5041900"/>
                </a:lnTo>
                <a:lnTo>
                  <a:pt x="113614" y="5067300"/>
                </a:lnTo>
                <a:lnTo>
                  <a:pt x="124040" y="5080000"/>
                </a:lnTo>
                <a:lnTo>
                  <a:pt x="134924" y="5105400"/>
                </a:lnTo>
                <a:lnTo>
                  <a:pt x="146265" y="5130800"/>
                </a:lnTo>
                <a:lnTo>
                  <a:pt x="158051" y="5143500"/>
                </a:lnTo>
                <a:lnTo>
                  <a:pt x="170281" y="5156200"/>
                </a:lnTo>
                <a:lnTo>
                  <a:pt x="182930" y="5181600"/>
                </a:lnTo>
                <a:lnTo>
                  <a:pt x="196011" y="5194300"/>
                </a:lnTo>
                <a:lnTo>
                  <a:pt x="209511" y="5219700"/>
                </a:lnTo>
                <a:lnTo>
                  <a:pt x="223405" y="5232400"/>
                </a:lnTo>
                <a:lnTo>
                  <a:pt x="237718" y="5245100"/>
                </a:lnTo>
                <a:lnTo>
                  <a:pt x="252425" y="5270500"/>
                </a:lnTo>
                <a:lnTo>
                  <a:pt x="267512" y="5283200"/>
                </a:lnTo>
                <a:lnTo>
                  <a:pt x="282981" y="5295900"/>
                </a:lnTo>
                <a:lnTo>
                  <a:pt x="298831" y="5308600"/>
                </a:lnTo>
                <a:lnTo>
                  <a:pt x="315036" y="5334000"/>
                </a:lnTo>
                <a:lnTo>
                  <a:pt x="331609" y="5346700"/>
                </a:lnTo>
                <a:lnTo>
                  <a:pt x="348526" y="5359400"/>
                </a:lnTo>
                <a:lnTo>
                  <a:pt x="365798" y="5372100"/>
                </a:lnTo>
                <a:lnTo>
                  <a:pt x="365671" y="5372100"/>
                </a:lnTo>
                <a:lnTo>
                  <a:pt x="383400" y="5384800"/>
                </a:lnTo>
                <a:lnTo>
                  <a:pt x="401332" y="5397500"/>
                </a:lnTo>
                <a:lnTo>
                  <a:pt x="401205" y="5397500"/>
                </a:lnTo>
                <a:lnTo>
                  <a:pt x="419582" y="5410200"/>
                </a:lnTo>
                <a:lnTo>
                  <a:pt x="419455" y="5410200"/>
                </a:lnTo>
                <a:lnTo>
                  <a:pt x="438150" y="5422900"/>
                </a:lnTo>
                <a:lnTo>
                  <a:pt x="438022" y="5422900"/>
                </a:lnTo>
                <a:lnTo>
                  <a:pt x="457034" y="5435600"/>
                </a:lnTo>
                <a:lnTo>
                  <a:pt x="456895" y="5435600"/>
                </a:lnTo>
                <a:lnTo>
                  <a:pt x="476211" y="5448300"/>
                </a:lnTo>
                <a:lnTo>
                  <a:pt x="476072" y="5448300"/>
                </a:lnTo>
                <a:lnTo>
                  <a:pt x="495681" y="5461000"/>
                </a:lnTo>
                <a:lnTo>
                  <a:pt x="495541" y="5461000"/>
                </a:lnTo>
                <a:lnTo>
                  <a:pt x="515442" y="5473700"/>
                </a:lnTo>
                <a:close/>
              </a:path>
              <a:path w="10957560" h="5588000">
                <a:moveTo>
                  <a:pt x="10467860" y="5473700"/>
                </a:moveTo>
                <a:lnTo>
                  <a:pt x="10441965" y="5473700"/>
                </a:lnTo>
                <a:lnTo>
                  <a:pt x="10461866" y="5461000"/>
                </a:lnTo>
                <a:lnTo>
                  <a:pt x="10461726" y="5461000"/>
                </a:lnTo>
                <a:lnTo>
                  <a:pt x="10481335" y="5448300"/>
                </a:lnTo>
                <a:lnTo>
                  <a:pt x="10481195" y="5448300"/>
                </a:lnTo>
                <a:lnTo>
                  <a:pt x="10500512" y="5435600"/>
                </a:lnTo>
                <a:lnTo>
                  <a:pt x="10500372" y="5435600"/>
                </a:lnTo>
                <a:lnTo>
                  <a:pt x="10519384" y="5422900"/>
                </a:lnTo>
                <a:lnTo>
                  <a:pt x="10537952" y="5410200"/>
                </a:lnTo>
                <a:lnTo>
                  <a:pt x="10556201" y="5397500"/>
                </a:lnTo>
                <a:lnTo>
                  <a:pt x="10574134" y="5384800"/>
                </a:lnTo>
                <a:lnTo>
                  <a:pt x="10574007" y="5384800"/>
                </a:lnTo>
                <a:lnTo>
                  <a:pt x="10591736" y="5372100"/>
                </a:lnTo>
                <a:lnTo>
                  <a:pt x="10608995" y="5359400"/>
                </a:lnTo>
                <a:lnTo>
                  <a:pt x="10625912" y="5346700"/>
                </a:lnTo>
                <a:lnTo>
                  <a:pt x="10642485" y="5334000"/>
                </a:lnTo>
                <a:lnTo>
                  <a:pt x="10658690" y="5308600"/>
                </a:lnTo>
                <a:lnTo>
                  <a:pt x="10674527" y="5295900"/>
                </a:lnTo>
                <a:lnTo>
                  <a:pt x="10689996" y="5283200"/>
                </a:lnTo>
                <a:lnTo>
                  <a:pt x="10705084" y="5270500"/>
                </a:lnTo>
                <a:lnTo>
                  <a:pt x="10719790" y="5245100"/>
                </a:lnTo>
                <a:lnTo>
                  <a:pt x="10734090" y="5232400"/>
                </a:lnTo>
                <a:lnTo>
                  <a:pt x="10747997" y="5219700"/>
                </a:lnTo>
                <a:lnTo>
                  <a:pt x="10761484" y="5194300"/>
                </a:lnTo>
                <a:lnTo>
                  <a:pt x="10774565" y="5181600"/>
                </a:lnTo>
                <a:lnTo>
                  <a:pt x="10787214" y="5156200"/>
                </a:lnTo>
                <a:lnTo>
                  <a:pt x="10799432" y="5143500"/>
                </a:lnTo>
                <a:lnTo>
                  <a:pt x="10811217" y="5130800"/>
                </a:lnTo>
                <a:lnTo>
                  <a:pt x="10822559" y="5105400"/>
                </a:lnTo>
                <a:lnTo>
                  <a:pt x="10833430" y="5080000"/>
                </a:lnTo>
                <a:lnTo>
                  <a:pt x="10843856" y="5067300"/>
                </a:lnTo>
                <a:lnTo>
                  <a:pt x="10853813" y="5041900"/>
                </a:lnTo>
                <a:lnTo>
                  <a:pt x="10863287" y="5029200"/>
                </a:lnTo>
                <a:lnTo>
                  <a:pt x="10872292" y="5003800"/>
                </a:lnTo>
                <a:lnTo>
                  <a:pt x="10880801" y="4978400"/>
                </a:lnTo>
                <a:lnTo>
                  <a:pt x="10888814" y="4965700"/>
                </a:lnTo>
                <a:lnTo>
                  <a:pt x="10896320" y="4940300"/>
                </a:lnTo>
                <a:lnTo>
                  <a:pt x="10903318" y="4914900"/>
                </a:lnTo>
                <a:lnTo>
                  <a:pt x="10909795" y="4902200"/>
                </a:lnTo>
                <a:lnTo>
                  <a:pt x="10915751" y="4876800"/>
                </a:lnTo>
                <a:lnTo>
                  <a:pt x="10921174" y="4851400"/>
                </a:lnTo>
                <a:lnTo>
                  <a:pt x="10933518" y="4851400"/>
                </a:lnTo>
                <a:lnTo>
                  <a:pt x="10928032" y="4876800"/>
                </a:lnTo>
                <a:lnTo>
                  <a:pt x="10921987" y="4902200"/>
                </a:lnTo>
                <a:lnTo>
                  <a:pt x="10915421" y="4927600"/>
                </a:lnTo>
                <a:lnTo>
                  <a:pt x="10908322" y="4940300"/>
                </a:lnTo>
                <a:lnTo>
                  <a:pt x="10900714" y="4965700"/>
                </a:lnTo>
                <a:lnTo>
                  <a:pt x="10892586" y="4991100"/>
                </a:lnTo>
                <a:lnTo>
                  <a:pt x="10883963" y="5016500"/>
                </a:lnTo>
                <a:lnTo>
                  <a:pt x="10874832" y="5029200"/>
                </a:lnTo>
                <a:lnTo>
                  <a:pt x="10865218" y="5054600"/>
                </a:lnTo>
                <a:lnTo>
                  <a:pt x="10855121" y="5067300"/>
                </a:lnTo>
                <a:lnTo>
                  <a:pt x="10844555" y="5092700"/>
                </a:lnTo>
                <a:lnTo>
                  <a:pt x="10833531" y="5118100"/>
                </a:lnTo>
                <a:lnTo>
                  <a:pt x="10822038" y="5130800"/>
                </a:lnTo>
                <a:lnTo>
                  <a:pt x="10810087" y="5156200"/>
                </a:lnTo>
                <a:lnTo>
                  <a:pt x="10797692" y="5168900"/>
                </a:lnTo>
                <a:lnTo>
                  <a:pt x="10784865" y="5181600"/>
                </a:lnTo>
                <a:lnTo>
                  <a:pt x="10771619" y="5207000"/>
                </a:lnTo>
                <a:lnTo>
                  <a:pt x="10757928" y="5219700"/>
                </a:lnTo>
                <a:lnTo>
                  <a:pt x="10743844" y="5245100"/>
                </a:lnTo>
                <a:lnTo>
                  <a:pt x="10729341" y="5257800"/>
                </a:lnTo>
                <a:lnTo>
                  <a:pt x="10714431" y="5270500"/>
                </a:lnTo>
                <a:lnTo>
                  <a:pt x="10699140" y="5295900"/>
                </a:lnTo>
                <a:lnTo>
                  <a:pt x="10683455" y="5308600"/>
                </a:lnTo>
                <a:lnTo>
                  <a:pt x="10667403" y="5321300"/>
                </a:lnTo>
                <a:lnTo>
                  <a:pt x="10650969" y="5334000"/>
                </a:lnTo>
                <a:lnTo>
                  <a:pt x="10634167" y="5359400"/>
                </a:lnTo>
                <a:lnTo>
                  <a:pt x="10599521" y="5384800"/>
                </a:lnTo>
                <a:lnTo>
                  <a:pt x="10563504" y="5410200"/>
                </a:lnTo>
                <a:lnTo>
                  <a:pt x="10526179" y="5435600"/>
                </a:lnTo>
                <a:lnTo>
                  <a:pt x="10507040" y="5448300"/>
                </a:lnTo>
                <a:lnTo>
                  <a:pt x="10467860" y="5473700"/>
                </a:lnTo>
                <a:close/>
              </a:path>
              <a:path w="10957560" h="5588000">
                <a:moveTo>
                  <a:pt x="618261" y="5511800"/>
                </a:moveTo>
                <a:lnTo>
                  <a:pt x="571334" y="5511800"/>
                </a:lnTo>
                <a:lnTo>
                  <a:pt x="550481" y="5499100"/>
                </a:lnTo>
                <a:lnTo>
                  <a:pt x="509574" y="5473700"/>
                </a:lnTo>
                <a:lnTo>
                  <a:pt x="535330" y="5473700"/>
                </a:lnTo>
                <a:lnTo>
                  <a:pt x="555777" y="5486400"/>
                </a:lnTo>
                <a:lnTo>
                  <a:pt x="555637" y="5486400"/>
                </a:lnTo>
                <a:lnTo>
                  <a:pt x="576351" y="5499100"/>
                </a:lnTo>
                <a:lnTo>
                  <a:pt x="597039" y="5499100"/>
                </a:lnTo>
                <a:lnTo>
                  <a:pt x="618261" y="5511800"/>
                </a:lnTo>
                <a:close/>
              </a:path>
              <a:path w="10957560" h="5588000">
                <a:moveTo>
                  <a:pt x="10386072" y="5511800"/>
                </a:moveTo>
                <a:lnTo>
                  <a:pt x="10339146" y="5511800"/>
                </a:lnTo>
                <a:lnTo>
                  <a:pt x="10360367" y="5499100"/>
                </a:lnTo>
                <a:lnTo>
                  <a:pt x="10381056" y="5499100"/>
                </a:lnTo>
                <a:lnTo>
                  <a:pt x="10401769" y="5486400"/>
                </a:lnTo>
                <a:lnTo>
                  <a:pt x="10401630" y="5486400"/>
                </a:lnTo>
                <a:lnTo>
                  <a:pt x="10422077" y="5473700"/>
                </a:lnTo>
                <a:lnTo>
                  <a:pt x="10447832" y="5473700"/>
                </a:lnTo>
                <a:lnTo>
                  <a:pt x="10406926" y="5499100"/>
                </a:lnTo>
                <a:lnTo>
                  <a:pt x="10386072" y="5511800"/>
                </a:lnTo>
                <a:close/>
              </a:path>
              <a:path w="10957560" h="5588000">
                <a:moveTo>
                  <a:pt x="682929" y="5537200"/>
                </a:moveTo>
                <a:lnTo>
                  <a:pt x="635444" y="5537200"/>
                </a:lnTo>
                <a:lnTo>
                  <a:pt x="592454" y="5511800"/>
                </a:lnTo>
                <a:lnTo>
                  <a:pt x="618121" y="5511800"/>
                </a:lnTo>
                <a:lnTo>
                  <a:pt x="639584" y="5524500"/>
                </a:lnTo>
                <a:lnTo>
                  <a:pt x="660996" y="5524500"/>
                </a:lnTo>
                <a:lnTo>
                  <a:pt x="682929" y="5537200"/>
                </a:lnTo>
                <a:close/>
              </a:path>
              <a:path w="10957560" h="5588000">
                <a:moveTo>
                  <a:pt x="10321963" y="5537200"/>
                </a:moveTo>
                <a:lnTo>
                  <a:pt x="10274477" y="5537200"/>
                </a:lnTo>
                <a:lnTo>
                  <a:pt x="10296410" y="5524500"/>
                </a:lnTo>
                <a:lnTo>
                  <a:pt x="10317822" y="5524500"/>
                </a:lnTo>
                <a:lnTo>
                  <a:pt x="10339285" y="5511800"/>
                </a:lnTo>
                <a:lnTo>
                  <a:pt x="10364952" y="5511800"/>
                </a:lnTo>
                <a:lnTo>
                  <a:pt x="10321963" y="5537200"/>
                </a:lnTo>
                <a:close/>
              </a:path>
              <a:path w="10957560" h="5588000">
                <a:moveTo>
                  <a:pt x="727163" y="5549900"/>
                </a:moveTo>
                <a:lnTo>
                  <a:pt x="679386" y="5549900"/>
                </a:lnTo>
                <a:lnTo>
                  <a:pt x="657301" y="5537200"/>
                </a:lnTo>
                <a:lnTo>
                  <a:pt x="704786" y="5537200"/>
                </a:lnTo>
                <a:lnTo>
                  <a:pt x="727163" y="5549900"/>
                </a:lnTo>
                <a:close/>
              </a:path>
              <a:path w="10957560" h="5588000">
                <a:moveTo>
                  <a:pt x="10278021" y="5549900"/>
                </a:moveTo>
                <a:lnTo>
                  <a:pt x="10230243" y="5549900"/>
                </a:lnTo>
                <a:lnTo>
                  <a:pt x="10252621" y="5537200"/>
                </a:lnTo>
                <a:lnTo>
                  <a:pt x="10300106" y="5537200"/>
                </a:lnTo>
                <a:lnTo>
                  <a:pt x="10278021" y="5549900"/>
                </a:lnTo>
                <a:close/>
              </a:path>
              <a:path w="10957560" h="5588000">
                <a:moveTo>
                  <a:pt x="783564" y="5562600"/>
                </a:moveTo>
                <a:lnTo>
                  <a:pt x="724204" y="5562600"/>
                </a:lnTo>
                <a:lnTo>
                  <a:pt x="701700" y="5549900"/>
                </a:lnTo>
                <a:lnTo>
                  <a:pt x="772096" y="5549900"/>
                </a:lnTo>
                <a:lnTo>
                  <a:pt x="783564" y="5562600"/>
                </a:lnTo>
                <a:close/>
              </a:path>
              <a:path w="10957560" h="5588000">
                <a:moveTo>
                  <a:pt x="10233202" y="5562600"/>
                </a:moveTo>
                <a:lnTo>
                  <a:pt x="10173843" y="5562600"/>
                </a:lnTo>
                <a:lnTo>
                  <a:pt x="10185311" y="5549900"/>
                </a:lnTo>
                <a:lnTo>
                  <a:pt x="10255707" y="5549900"/>
                </a:lnTo>
                <a:lnTo>
                  <a:pt x="10233202" y="5562600"/>
                </a:lnTo>
                <a:close/>
              </a:path>
              <a:path w="10957560" h="5588000">
                <a:moveTo>
                  <a:pt x="935545" y="5575300"/>
                </a:moveTo>
                <a:lnTo>
                  <a:pt x="781443" y="5575300"/>
                </a:lnTo>
                <a:lnTo>
                  <a:pt x="769899" y="5562600"/>
                </a:lnTo>
                <a:lnTo>
                  <a:pt x="923544" y="5562600"/>
                </a:lnTo>
                <a:lnTo>
                  <a:pt x="935545" y="5575300"/>
                </a:lnTo>
                <a:close/>
              </a:path>
              <a:path w="10957560" h="5588000">
                <a:moveTo>
                  <a:pt x="10175963" y="5575300"/>
                </a:moveTo>
                <a:lnTo>
                  <a:pt x="10021862" y="5575300"/>
                </a:lnTo>
                <a:lnTo>
                  <a:pt x="10033863" y="5562600"/>
                </a:lnTo>
                <a:lnTo>
                  <a:pt x="10187508" y="5562600"/>
                </a:lnTo>
                <a:lnTo>
                  <a:pt x="10175963" y="5575300"/>
                </a:lnTo>
                <a:close/>
              </a:path>
              <a:path w="10957560" h="5588000">
                <a:moveTo>
                  <a:pt x="10021912" y="5588000"/>
                </a:moveTo>
                <a:lnTo>
                  <a:pt x="935494" y="5588000"/>
                </a:lnTo>
                <a:lnTo>
                  <a:pt x="923416" y="5575300"/>
                </a:lnTo>
                <a:lnTo>
                  <a:pt x="10033990" y="5575300"/>
                </a:lnTo>
                <a:lnTo>
                  <a:pt x="10021912" y="5588000"/>
                </a:lnTo>
                <a:close/>
              </a:path>
            </a:pathLst>
          </a:custGeom>
          <a:solidFill>
            <a:srgbClr val="57B6E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5" name="object 5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883920" y="1530350"/>
            <a:ext cx="1791970" cy="91122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067685" y="1530350"/>
            <a:ext cx="1791970" cy="91122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5212080" y="1530350"/>
            <a:ext cx="1791970" cy="91122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7372985" y="1562100"/>
            <a:ext cx="1791970" cy="91122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9541510" y="1530350"/>
            <a:ext cx="1791970" cy="911225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643062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67560" y="4963159"/>
            <a:ext cx="280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>
                <a:latin typeface="Arial" panose="020B0604020202020204"/>
                <a:cs typeface="Arial" panose="020B0604020202020204"/>
              </a:rPr>
              <a:t>5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454224" y="5153418"/>
            <a:ext cx="981710" cy="171450"/>
          </a:xfrm>
          <a:custGeom>
            <a:avLst/>
            <a:gdLst/>
            <a:ahLst/>
            <a:cxnLst/>
            <a:rect l="l" t="t" r="r" b="b"/>
            <a:pathLst>
              <a:path w="981710" h="171450">
                <a:moveTo>
                  <a:pt x="872812" y="66565"/>
                </a:moveTo>
                <a:lnTo>
                  <a:pt x="819289" y="35534"/>
                </a:lnTo>
                <a:lnTo>
                  <a:pt x="809790" y="19011"/>
                </a:lnTo>
                <a:lnTo>
                  <a:pt x="810094" y="15709"/>
                </a:lnTo>
                <a:lnTo>
                  <a:pt x="828878" y="0"/>
                </a:lnTo>
                <a:lnTo>
                  <a:pt x="832192" y="292"/>
                </a:lnTo>
                <a:lnTo>
                  <a:pt x="835393" y="1155"/>
                </a:lnTo>
                <a:lnTo>
                  <a:pt x="838403" y="2565"/>
                </a:lnTo>
                <a:lnTo>
                  <a:pt x="948450" y="66382"/>
                </a:lnTo>
                <a:lnTo>
                  <a:pt x="872812" y="66565"/>
                </a:lnTo>
                <a:close/>
              </a:path>
              <a:path w="981710" h="171450">
                <a:moveTo>
                  <a:pt x="905513" y="85524"/>
                </a:moveTo>
                <a:lnTo>
                  <a:pt x="872812" y="66565"/>
                </a:lnTo>
                <a:lnTo>
                  <a:pt x="943267" y="66382"/>
                </a:lnTo>
                <a:lnTo>
                  <a:pt x="943274" y="68999"/>
                </a:lnTo>
                <a:lnTo>
                  <a:pt x="933678" y="68999"/>
                </a:lnTo>
                <a:lnTo>
                  <a:pt x="905513" y="85524"/>
                </a:lnTo>
                <a:close/>
              </a:path>
              <a:path w="981710" h="171450">
                <a:moveTo>
                  <a:pt x="829322" y="171450"/>
                </a:moveTo>
                <a:lnTo>
                  <a:pt x="810145" y="152539"/>
                </a:lnTo>
                <a:lnTo>
                  <a:pt x="810412" y="149225"/>
                </a:lnTo>
                <a:lnTo>
                  <a:pt x="872891" y="104665"/>
                </a:lnTo>
                <a:lnTo>
                  <a:pt x="943368" y="104482"/>
                </a:lnTo>
                <a:lnTo>
                  <a:pt x="943267" y="66382"/>
                </a:lnTo>
                <a:lnTo>
                  <a:pt x="948450" y="66382"/>
                </a:lnTo>
                <a:lnTo>
                  <a:pt x="981125" y="85331"/>
                </a:lnTo>
                <a:lnTo>
                  <a:pt x="838834" y="168833"/>
                </a:lnTo>
                <a:lnTo>
                  <a:pt x="835837" y="170256"/>
                </a:lnTo>
                <a:lnTo>
                  <a:pt x="832637" y="171132"/>
                </a:lnTo>
                <a:lnTo>
                  <a:pt x="829322" y="171450"/>
                </a:lnTo>
                <a:close/>
              </a:path>
              <a:path w="981710" h="171450">
                <a:moveTo>
                  <a:pt x="101" y="106921"/>
                </a:moveTo>
                <a:lnTo>
                  <a:pt x="0" y="68821"/>
                </a:lnTo>
                <a:lnTo>
                  <a:pt x="872812" y="66565"/>
                </a:lnTo>
                <a:lnTo>
                  <a:pt x="905513" y="85524"/>
                </a:lnTo>
                <a:lnTo>
                  <a:pt x="872891" y="104665"/>
                </a:lnTo>
                <a:lnTo>
                  <a:pt x="101" y="106921"/>
                </a:lnTo>
                <a:close/>
              </a:path>
              <a:path w="981710" h="171450">
                <a:moveTo>
                  <a:pt x="933767" y="101904"/>
                </a:moveTo>
                <a:lnTo>
                  <a:pt x="905513" y="85524"/>
                </a:lnTo>
                <a:lnTo>
                  <a:pt x="933678" y="68999"/>
                </a:lnTo>
                <a:lnTo>
                  <a:pt x="933767" y="101904"/>
                </a:lnTo>
                <a:close/>
              </a:path>
              <a:path w="981710" h="171450">
                <a:moveTo>
                  <a:pt x="943361" y="101904"/>
                </a:moveTo>
                <a:lnTo>
                  <a:pt x="933767" y="101904"/>
                </a:lnTo>
                <a:lnTo>
                  <a:pt x="933678" y="68999"/>
                </a:lnTo>
                <a:lnTo>
                  <a:pt x="943274" y="68999"/>
                </a:lnTo>
                <a:lnTo>
                  <a:pt x="943361" y="101904"/>
                </a:lnTo>
                <a:close/>
              </a:path>
              <a:path w="981710" h="171450">
                <a:moveTo>
                  <a:pt x="872891" y="104665"/>
                </a:moveTo>
                <a:lnTo>
                  <a:pt x="905513" y="85524"/>
                </a:lnTo>
                <a:lnTo>
                  <a:pt x="933767" y="101904"/>
                </a:lnTo>
                <a:lnTo>
                  <a:pt x="943361" y="101904"/>
                </a:lnTo>
                <a:lnTo>
                  <a:pt x="943368" y="104482"/>
                </a:lnTo>
                <a:lnTo>
                  <a:pt x="872891" y="104665"/>
                </a:lnTo>
                <a:close/>
              </a:path>
            </a:pathLst>
          </a:custGeom>
          <a:solidFill>
            <a:srgbClr val="5F9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585085" y="4566285"/>
            <a:ext cx="48958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78350" y="4566285"/>
            <a:ext cx="48958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464559" y="3490595"/>
            <a:ext cx="6540500" cy="2113280"/>
            <a:chOff x="3464559" y="3490595"/>
            <a:chExt cx="6540500" cy="2113280"/>
          </a:xfrm>
        </p:grpSpPr>
        <p:sp>
          <p:nvSpPr>
            <p:cNvPr id="16" name="object 16"/>
            <p:cNvSpPr/>
            <p:nvPr/>
          </p:nvSpPr>
          <p:spPr>
            <a:xfrm>
              <a:off x="4279849" y="5150878"/>
              <a:ext cx="4957445" cy="176530"/>
            </a:xfrm>
            <a:custGeom>
              <a:avLst/>
              <a:gdLst/>
              <a:ahLst/>
              <a:cxnLst/>
              <a:rect l="l" t="t" r="r" b="b"/>
              <a:pathLst>
                <a:path w="4957445" h="176529">
                  <a:moveTo>
                    <a:pt x="981125" y="87871"/>
                  </a:moveTo>
                  <a:lnTo>
                    <a:pt x="948448" y="68922"/>
                  </a:lnTo>
                  <a:lnTo>
                    <a:pt x="838403" y="5105"/>
                  </a:lnTo>
                  <a:lnTo>
                    <a:pt x="835393" y="3695"/>
                  </a:lnTo>
                  <a:lnTo>
                    <a:pt x="832192" y="2832"/>
                  </a:lnTo>
                  <a:lnTo>
                    <a:pt x="828878" y="2540"/>
                  </a:lnTo>
                  <a:lnTo>
                    <a:pt x="825576" y="2819"/>
                  </a:lnTo>
                  <a:lnTo>
                    <a:pt x="809790" y="21551"/>
                  </a:lnTo>
                  <a:lnTo>
                    <a:pt x="810082" y="24866"/>
                  </a:lnTo>
                  <a:lnTo>
                    <a:pt x="872807" y="69113"/>
                  </a:lnTo>
                  <a:lnTo>
                    <a:pt x="0" y="71361"/>
                  </a:lnTo>
                  <a:lnTo>
                    <a:pt x="101" y="109461"/>
                  </a:lnTo>
                  <a:lnTo>
                    <a:pt x="872883" y="107213"/>
                  </a:lnTo>
                  <a:lnTo>
                    <a:pt x="819543" y="138506"/>
                  </a:lnTo>
                  <a:lnTo>
                    <a:pt x="810145" y="155079"/>
                  </a:lnTo>
                  <a:lnTo>
                    <a:pt x="810450" y="158381"/>
                  </a:lnTo>
                  <a:lnTo>
                    <a:pt x="829322" y="173990"/>
                  </a:lnTo>
                  <a:lnTo>
                    <a:pt x="832637" y="173672"/>
                  </a:lnTo>
                  <a:lnTo>
                    <a:pt x="835837" y="172796"/>
                  </a:lnTo>
                  <a:lnTo>
                    <a:pt x="838835" y="171373"/>
                  </a:lnTo>
                  <a:lnTo>
                    <a:pt x="981125" y="87871"/>
                  </a:lnTo>
                  <a:close/>
                </a:path>
                <a:path w="4957445" h="176529">
                  <a:moveTo>
                    <a:pt x="3001695" y="85331"/>
                  </a:moveTo>
                  <a:lnTo>
                    <a:pt x="2969018" y="66382"/>
                  </a:lnTo>
                  <a:lnTo>
                    <a:pt x="2858973" y="2565"/>
                  </a:lnTo>
                  <a:lnTo>
                    <a:pt x="2855963" y="1155"/>
                  </a:lnTo>
                  <a:lnTo>
                    <a:pt x="2852763" y="292"/>
                  </a:lnTo>
                  <a:lnTo>
                    <a:pt x="2849448" y="0"/>
                  </a:lnTo>
                  <a:lnTo>
                    <a:pt x="2846146" y="279"/>
                  </a:lnTo>
                  <a:lnTo>
                    <a:pt x="2830360" y="19011"/>
                  </a:lnTo>
                  <a:lnTo>
                    <a:pt x="2830652" y="22326"/>
                  </a:lnTo>
                  <a:lnTo>
                    <a:pt x="2893377" y="66573"/>
                  </a:lnTo>
                  <a:lnTo>
                    <a:pt x="2020570" y="68821"/>
                  </a:lnTo>
                  <a:lnTo>
                    <a:pt x="2020671" y="106921"/>
                  </a:lnTo>
                  <a:lnTo>
                    <a:pt x="2893466" y="104673"/>
                  </a:lnTo>
                  <a:lnTo>
                    <a:pt x="2840126" y="135966"/>
                  </a:lnTo>
                  <a:lnTo>
                    <a:pt x="2830715" y="152539"/>
                  </a:lnTo>
                  <a:lnTo>
                    <a:pt x="2831020" y="155841"/>
                  </a:lnTo>
                  <a:lnTo>
                    <a:pt x="2849892" y="171450"/>
                  </a:lnTo>
                  <a:lnTo>
                    <a:pt x="2853207" y="171132"/>
                  </a:lnTo>
                  <a:lnTo>
                    <a:pt x="2856407" y="170256"/>
                  </a:lnTo>
                  <a:lnTo>
                    <a:pt x="2859405" y="168833"/>
                  </a:lnTo>
                  <a:lnTo>
                    <a:pt x="3001695" y="85331"/>
                  </a:lnTo>
                  <a:close/>
                </a:path>
                <a:path w="4957445" h="176529">
                  <a:moveTo>
                    <a:pt x="4956861" y="90411"/>
                  </a:moveTo>
                  <a:lnTo>
                    <a:pt x="4924183" y="71462"/>
                  </a:lnTo>
                  <a:lnTo>
                    <a:pt x="4814138" y="7645"/>
                  </a:lnTo>
                  <a:lnTo>
                    <a:pt x="4811128" y="6235"/>
                  </a:lnTo>
                  <a:lnTo>
                    <a:pt x="4807928" y="5372"/>
                  </a:lnTo>
                  <a:lnTo>
                    <a:pt x="4804613" y="5080"/>
                  </a:lnTo>
                  <a:lnTo>
                    <a:pt x="4801311" y="5359"/>
                  </a:lnTo>
                  <a:lnTo>
                    <a:pt x="4785538" y="24091"/>
                  </a:lnTo>
                  <a:lnTo>
                    <a:pt x="4785817" y="27406"/>
                  </a:lnTo>
                  <a:lnTo>
                    <a:pt x="4848542" y="71653"/>
                  </a:lnTo>
                  <a:lnTo>
                    <a:pt x="3975735" y="73901"/>
                  </a:lnTo>
                  <a:lnTo>
                    <a:pt x="3975836" y="112001"/>
                  </a:lnTo>
                  <a:lnTo>
                    <a:pt x="4848631" y="109753"/>
                  </a:lnTo>
                  <a:lnTo>
                    <a:pt x="4795291" y="141046"/>
                  </a:lnTo>
                  <a:lnTo>
                    <a:pt x="4785880" y="157619"/>
                  </a:lnTo>
                  <a:lnTo>
                    <a:pt x="4786185" y="160921"/>
                  </a:lnTo>
                  <a:lnTo>
                    <a:pt x="4805057" y="176530"/>
                  </a:lnTo>
                  <a:lnTo>
                    <a:pt x="4808372" y="176212"/>
                  </a:lnTo>
                  <a:lnTo>
                    <a:pt x="4811573" y="175336"/>
                  </a:lnTo>
                  <a:lnTo>
                    <a:pt x="4814570" y="173913"/>
                  </a:lnTo>
                  <a:lnTo>
                    <a:pt x="4956861" y="90411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464560" y="4843144"/>
              <a:ext cx="6540500" cy="760730"/>
            </a:xfrm>
            <a:custGeom>
              <a:avLst/>
              <a:gdLst/>
              <a:ahLst/>
              <a:cxnLst/>
              <a:rect l="l" t="t" r="r" b="b"/>
              <a:pathLst>
                <a:path w="6540500" h="760729">
                  <a:moveTo>
                    <a:pt x="787400" y="27305"/>
                  </a:moveTo>
                  <a:lnTo>
                    <a:pt x="749300" y="27305"/>
                  </a:lnTo>
                  <a:lnTo>
                    <a:pt x="749300" y="65405"/>
                  </a:lnTo>
                  <a:lnTo>
                    <a:pt x="749300" y="722630"/>
                  </a:lnTo>
                  <a:lnTo>
                    <a:pt x="38100" y="722630"/>
                  </a:lnTo>
                  <a:lnTo>
                    <a:pt x="38100" y="65405"/>
                  </a:lnTo>
                  <a:lnTo>
                    <a:pt x="749300" y="65405"/>
                  </a:lnTo>
                  <a:lnTo>
                    <a:pt x="749300" y="27305"/>
                  </a:lnTo>
                  <a:lnTo>
                    <a:pt x="0" y="27305"/>
                  </a:lnTo>
                  <a:lnTo>
                    <a:pt x="0" y="760730"/>
                  </a:lnTo>
                  <a:lnTo>
                    <a:pt x="787400" y="760730"/>
                  </a:lnTo>
                  <a:lnTo>
                    <a:pt x="787400" y="741680"/>
                  </a:lnTo>
                  <a:lnTo>
                    <a:pt x="787400" y="722630"/>
                  </a:lnTo>
                  <a:lnTo>
                    <a:pt x="787400" y="65405"/>
                  </a:lnTo>
                  <a:lnTo>
                    <a:pt x="787400" y="46355"/>
                  </a:lnTo>
                  <a:lnTo>
                    <a:pt x="787400" y="27305"/>
                  </a:lnTo>
                  <a:close/>
                </a:path>
                <a:path w="6540500" h="760729">
                  <a:moveTo>
                    <a:pt x="2694940" y="27305"/>
                  </a:moveTo>
                  <a:lnTo>
                    <a:pt x="2656840" y="27305"/>
                  </a:lnTo>
                  <a:lnTo>
                    <a:pt x="2656840" y="65405"/>
                  </a:lnTo>
                  <a:lnTo>
                    <a:pt x="2656840" y="722630"/>
                  </a:lnTo>
                  <a:lnTo>
                    <a:pt x="1945640" y="722630"/>
                  </a:lnTo>
                  <a:lnTo>
                    <a:pt x="1945640" y="65405"/>
                  </a:lnTo>
                  <a:lnTo>
                    <a:pt x="2656840" y="65405"/>
                  </a:lnTo>
                  <a:lnTo>
                    <a:pt x="2656840" y="27305"/>
                  </a:lnTo>
                  <a:lnTo>
                    <a:pt x="1907540" y="27305"/>
                  </a:lnTo>
                  <a:lnTo>
                    <a:pt x="1907540" y="760730"/>
                  </a:lnTo>
                  <a:lnTo>
                    <a:pt x="2694940" y="760730"/>
                  </a:lnTo>
                  <a:lnTo>
                    <a:pt x="2694940" y="741680"/>
                  </a:lnTo>
                  <a:lnTo>
                    <a:pt x="2694940" y="722630"/>
                  </a:lnTo>
                  <a:lnTo>
                    <a:pt x="2694940" y="65405"/>
                  </a:lnTo>
                  <a:lnTo>
                    <a:pt x="2694940" y="46355"/>
                  </a:lnTo>
                  <a:lnTo>
                    <a:pt x="2694940" y="27305"/>
                  </a:lnTo>
                  <a:close/>
                </a:path>
                <a:path w="6540500" h="760729">
                  <a:moveTo>
                    <a:pt x="4646295" y="27305"/>
                  </a:moveTo>
                  <a:lnTo>
                    <a:pt x="4608195" y="27305"/>
                  </a:lnTo>
                  <a:lnTo>
                    <a:pt x="4608195" y="65405"/>
                  </a:lnTo>
                  <a:lnTo>
                    <a:pt x="4608195" y="722630"/>
                  </a:lnTo>
                  <a:lnTo>
                    <a:pt x="3896995" y="722630"/>
                  </a:lnTo>
                  <a:lnTo>
                    <a:pt x="3896995" y="65405"/>
                  </a:lnTo>
                  <a:lnTo>
                    <a:pt x="4608195" y="65405"/>
                  </a:lnTo>
                  <a:lnTo>
                    <a:pt x="4608195" y="27305"/>
                  </a:lnTo>
                  <a:lnTo>
                    <a:pt x="3858895" y="27305"/>
                  </a:lnTo>
                  <a:lnTo>
                    <a:pt x="3858895" y="760730"/>
                  </a:lnTo>
                  <a:lnTo>
                    <a:pt x="4646295" y="760730"/>
                  </a:lnTo>
                  <a:lnTo>
                    <a:pt x="4646295" y="741680"/>
                  </a:lnTo>
                  <a:lnTo>
                    <a:pt x="4646295" y="722630"/>
                  </a:lnTo>
                  <a:lnTo>
                    <a:pt x="4646295" y="65405"/>
                  </a:lnTo>
                  <a:lnTo>
                    <a:pt x="4646295" y="46355"/>
                  </a:lnTo>
                  <a:lnTo>
                    <a:pt x="4646295" y="27305"/>
                  </a:lnTo>
                  <a:close/>
                </a:path>
                <a:path w="6540500" h="760729">
                  <a:moveTo>
                    <a:pt x="6540500" y="0"/>
                  </a:moveTo>
                  <a:lnTo>
                    <a:pt x="6502400" y="0"/>
                  </a:lnTo>
                  <a:lnTo>
                    <a:pt x="6502400" y="38100"/>
                  </a:lnTo>
                  <a:lnTo>
                    <a:pt x="6502400" y="695325"/>
                  </a:lnTo>
                  <a:lnTo>
                    <a:pt x="5791200" y="695325"/>
                  </a:lnTo>
                  <a:lnTo>
                    <a:pt x="5791200" y="38100"/>
                  </a:lnTo>
                  <a:lnTo>
                    <a:pt x="6502400" y="38100"/>
                  </a:lnTo>
                  <a:lnTo>
                    <a:pt x="6502400" y="0"/>
                  </a:lnTo>
                  <a:lnTo>
                    <a:pt x="5753100" y="0"/>
                  </a:lnTo>
                  <a:lnTo>
                    <a:pt x="5753100" y="733425"/>
                  </a:lnTo>
                  <a:lnTo>
                    <a:pt x="6540500" y="733425"/>
                  </a:lnTo>
                  <a:lnTo>
                    <a:pt x="6540500" y="714375"/>
                  </a:lnTo>
                  <a:lnTo>
                    <a:pt x="6540500" y="695325"/>
                  </a:lnTo>
                  <a:lnTo>
                    <a:pt x="6540500" y="38100"/>
                  </a:lnTo>
                  <a:lnTo>
                    <a:pt x="6540500" y="19050"/>
                  </a:lnTo>
                  <a:lnTo>
                    <a:pt x="6540500" y="0"/>
                  </a:lnTo>
                  <a:close/>
                </a:path>
              </a:pathLst>
            </a:custGeom>
            <a:solidFill>
              <a:srgbClr val="1F93C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902707" y="3500628"/>
              <a:ext cx="3921760" cy="754380"/>
            </a:xfrm>
            <a:custGeom>
              <a:avLst/>
              <a:gdLst/>
              <a:ahLst/>
              <a:cxnLst/>
              <a:rect l="l" t="t" r="r" b="b"/>
              <a:pathLst>
                <a:path w="3921759" h="754379">
                  <a:moveTo>
                    <a:pt x="3921251" y="440436"/>
                  </a:moveTo>
                  <a:lnTo>
                    <a:pt x="210312" y="440436"/>
                  </a:lnTo>
                  <a:lnTo>
                    <a:pt x="210312" y="124968"/>
                  </a:lnTo>
                  <a:lnTo>
                    <a:pt x="220001" y="76202"/>
                  </a:lnTo>
                  <a:lnTo>
                    <a:pt x="246811" y="36366"/>
                  </a:lnTo>
                  <a:lnTo>
                    <a:pt x="286614" y="9589"/>
                  </a:lnTo>
                  <a:lnTo>
                    <a:pt x="335279" y="0"/>
                  </a:lnTo>
                  <a:lnTo>
                    <a:pt x="3794760" y="0"/>
                  </a:lnTo>
                  <a:lnTo>
                    <a:pt x="3843942" y="9589"/>
                  </a:lnTo>
                  <a:lnTo>
                    <a:pt x="3884075" y="36366"/>
                  </a:lnTo>
                  <a:lnTo>
                    <a:pt x="3911174" y="76202"/>
                  </a:lnTo>
                  <a:lnTo>
                    <a:pt x="3921251" y="124968"/>
                  </a:lnTo>
                  <a:lnTo>
                    <a:pt x="3921251" y="440436"/>
                  </a:lnTo>
                  <a:close/>
                </a:path>
                <a:path w="3921759" h="754379">
                  <a:moveTo>
                    <a:pt x="210088" y="629206"/>
                  </a:moveTo>
                  <a:lnTo>
                    <a:pt x="0" y="435863"/>
                  </a:lnTo>
                  <a:lnTo>
                    <a:pt x="210312" y="440436"/>
                  </a:lnTo>
                  <a:lnTo>
                    <a:pt x="3921251" y="440436"/>
                  </a:lnTo>
                  <a:lnTo>
                    <a:pt x="3920934" y="628675"/>
                  </a:lnTo>
                  <a:lnTo>
                    <a:pt x="209981" y="628675"/>
                  </a:lnTo>
                  <a:lnTo>
                    <a:pt x="210088" y="629206"/>
                  </a:lnTo>
                  <a:close/>
                </a:path>
                <a:path w="3921759" h="754379">
                  <a:moveTo>
                    <a:pt x="3921251" y="629412"/>
                  </a:moveTo>
                  <a:lnTo>
                    <a:pt x="210312" y="629412"/>
                  </a:lnTo>
                  <a:lnTo>
                    <a:pt x="209981" y="628675"/>
                  </a:lnTo>
                  <a:lnTo>
                    <a:pt x="3920934" y="628675"/>
                  </a:lnTo>
                  <a:lnTo>
                    <a:pt x="3921251" y="629412"/>
                  </a:lnTo>
                  <a:close/>
                </a:path>
                <a:path w="3921759" h="754379">
                  <a:moveTo>
                    <a:pt x="3794760" y="754380"/>
                  </a:moveTo>
                  <a:lnTo>
                    <a:pt x="335279" y="754380"/>
                  </a:lnTo>
                  <a:lnTo>
                    <a:pt x="286609" y="744564"/>
                  </a:lnTo>
                  <a:lnTo>
                    <a:pt x="246770" y="717635"/>
                  </a:lnTo>
                  <a:lnTo>
                    <a:pt x="219862" y="677652"/>
                  </a:lnTo>
                  <a:lnTo>
                    <a:pt x="210088" y="629206"/>
                  </a:lnTo>
                  <a:lnTo>
                    <a:pt x="210312" y="629412"/>
                  </a:lnTo>
                  <a:lnTo>
                    <a:pt x="3921251" y="629412"/>
                  </a:lnTo>
                  <a:lnTo>
                    <a:pt x="3911174" y="677963"/>
                  </a:lnTo>
                  <a:lnTo>
                    <a:pt x="3884075" y="717727"/>
                  </a:lnTo>
                  <a:lnTo>
                    <a:pt x="3843942" y="744576"/>
                  </a:lnTo>
                  <a:lnTo>
                    <a:pt x="3794760" y="7543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877409" y="3490595"/>
              <a:ext cx="3956050" cy="773430"/>
            </a:xfrm>
            <a:custGeom>
              <a:avLst/>
              <a:gdLst/>
              <a:ahLst/>
              <a:cxnLst/>
              <a:rect l="l" t="t" r="r" b="b"/>
              <a:pathLst>
                <a:path w="3956050" h="773429">
                  <a:moveTo>
                    <a:pt x="244805" y="449579"/>
                  </a:moveTo>
                  <a:lnTo>
                    <a:pt x="225755" y="449579"/>
                  </a:lnTo>
                  <a:lnTo>
                    <a:pt x="235432" y="439420"/>
                  </a:lnTo>
                  <a:lnTo>
                    <a:pt x="225755" y="439263"/>
                  </a:lnTo>
                  <a:lnTo>
                    <a:pt x="225755" y="134620"/>
                  </a:lnTo>
                  <a:lnTo>
                    <a:pt x="225933" y="128270"/>
                  </a:lnTo>
                  <a:lnTo>
                    <a:pt x="233972" y="87629"/>
                  </a:lnTo>
                  <a:lnTo>
                    <a:pt x="236397" y="82550"/>
                  </a:lnTo>
                  <a:lnTo>
                    <a:pt x="239115" y="76200"/>
                  </a:lnTo>
                  <a:lnTo>
                    <a:pt x="242100" y="69850"/>
                  </a:lnTo>
                  <a:lnTo>
                    <a:pt x="245363" y="64770"/>
                  </a:lnTo>
                  <a:lnTo>
                    <a:pt x="248881" y="58420"/>
                  </a:lnTo>
                  <a:lnTo>
                    <a:pt x="252653" y="53339"/>
                  </a:lnTo>
                  <a:lnTo>
                    <a:pt x="256666" y="48260"/>
                  </a:lnTo>
                  <a:lnTo>
                    <a:pt x="260921" y="43179"/>
                  </a:lnTo>
                  <a:lnTo>
                    <a:pt x="265404" y="39370"/>
                  </a:lnTo>
                  <a:lnTo>
                    <a:pt x="270103" y="34289"/>
                  </a:lnTo>
                  <a:lnTo>
                    <a:pt x="302425" y="12700"/>
                  </a:lnTo>
                  <a:lnTo>
                    <a:pt x="347294" y="0"/>
                  </a:lnTo>
                  <a:lnTo>
                    <a:pt x="3834231" y="0"/>
                  </a:lnTo>
                  <a:lnTo>
                    <a:pt x="3873093" y="10160"/>
                  </a:lnTo>
                  <a:lnTo>
                    <a:pt x="3890594" y="19050"/>
                  </a:lnTo>
                  <a:lnTo>
                    <a:pt x="349453" y="19050"/>
                  </a:lnTo>
                  <a:lnTo>
                    <a:pt x="343153" y="20320"/>
                  </a:lnTo>
                  <a:lnTo>
                    <a:pt x="337896" y="20320"/>
                  </a:lnTo>
                  <a:lnTo>
                    <a:pt x="331812" y="21589"/>
                  </a:lnTo>
                  <a:lnTo>
                    <a:pt x="332270" y="21589"/>
                  </a:lnTo>
                  <a:lnTo>
                    <a:pt x="326301" y="24129"/>
                  </a:lnTo>
                  <a:lnTo>
                    <a:pt x="326745" y="24129"/>
                  </a:lnTo>
                  <a:lnTo>
                    <a:pt x="320903" y="25400"/>
                  </a:lnTo>
                  <a:lnTo>
                    <a:pt x="321348" y="25400"/>
                  </a:lnTo>
                  <a:lnTo>
                    <a:pt x="315633" y="27939"/>
                  </a:lnTo>
                  <a:lnTo>
                    <a:pt x="316064" y="27939"/>
                  </a:lnTo>
                  <a:lnTo>
                    <a:pt x="313277" y="29210"/>
                  </a:lnTo>
                  <a:lnTo>
                    <a:pt x="310908" y="29210"/>
                  </a:lnTo>
                  <a:lnTo>
                    <a:pt x="307293" y="31750"/>
                  </a:lnTo>
                  <a:lnTo>
                    <a:pt x="305879" y="31750"/>
                  </a:lnTo>
                  <a:lnTo>
                    <a:pt x="300621" y="35560"/>
                  </a:lnTo>
                  <a:lnTo>
                    <a:pt x="301002" y="35560"/>
                  </a:lnTo>
                  <a:lnTo>
                    <a:pt x="295897" y="38100"/>
                  </a:lnTo>
                  <a:lnTo>
                    <a:pt x="296278" y="38100"/>
                  </a:lnTo>
                  <a:lnTo>
                    <a:pt x="291350" y="41910"/>
                  </a:lnTo>
                  <a:lnTo>
                    <a:pt x="291718" y="41910"/>
                  </a:lnTo>
                  <a:lnTo>
                    <a:pt x="288543" y="44450"/>
                  </a:lnTo>
                  <a:lnTo>
                    <a:pt x="287312" y="44450"/>
                  </a:lnTo>
                  <a:lnTo>
                    <a:pt x="282740" y="48260"/>
                  </a:lnTo>
                  <a:lnTo>
                    <a:pt x="283083" y="48260"/>
                  </a:lnTo>
                  <a:lnTo>
                    <a:pt x="278714" y="52070"/>
                  </a:lnTo>
                  <a:lnTo>
                    <a:pt x="279031" y="52070"/>
                  </a:lnTo>
                  <a:lnTo>
                    <a:pt x="275907" y="55879"/>
                  </a:lnTo>
                  <a:lnTo>
                    <a:pt x="275170" y="55879"/>
                  </a:lnTo>
                  <a:lnTo>
                    <a:pt x="271221" y="60960"/>
                  </a:lnTo>
                  <a:lnTo>
                    <a:pt x="271513" y="60960"/>
                  </a:lnTo>
                  <a:lnTo>
                    <a:pt x="267766" y="64770"/>
                  </a:lnTo>
                  <a:lnTo>
                    <a:pt x="268046" y="64770"/>
                  </a:lnTo>
                  <a:lnTo>
                    <a:pt x="264540" y="69850"/>
                  </a:lnTo>
                  <a:lnTo>
                    <a:pt x="264795" y="69850"/>
                  </a:lnTo>
                  <a:lnTo>
                    <a:pt x="262337" y="73660"/>
                  </a:lnTo>
                  <a:lnTo>
                    <a:pt x="261759" y="73660"/>
                  </a:lnTo>
                  <a:lnTo>
                    <a:pt x="259331" y="78739"/>
                  </a:lnTo>
                  <a:lnTo>
                    <a:pt x="258952" y="78739"/>
                  </a:lnTo>
                  <a:lnTo>
                    <a:pt x="256727" y="83820"/>
                  </a:lnTo>
                  <a:lnTo>
                    <a:pt x="256374" y="83820"/>
                  </a:lnTo>
                  <a:lnTo>
                    <a:pt x="254353" y="88900"/>
                  </a:lnTo>
                  <a:lnTo>
                    <a:pt x="254038" y="88900"/>
                  </a:lnTo>
                  <a:lnTo>
                    <a:pt x="252229" y="93979"/>
                  </a:lnTo>
                  <a:lnTo>
                    <a:pt x="251942" y="93979"/>
                  </a:lnTo>
                  <a:lnTo>
                    <a:pt x="249961" y="100329"/>
                  </a:lnTo>
                  <a:lnTo>
                    <a:pt x="250101" y="100329"/>
                  </a:lnTo>
                  <a:lnTo>
                    <a:pt x="248412" y="105410"/>
                  </a:lnTo>
                  <a:lnTo>
                    <a:pt x="247398" y="110489"/>
                  </a:lnTo>
                  <a:lnTo>
                    <a:pt x="247218" y="110489"/>
                  </a:lnTo>
                  <a:lnTo>
                    <a:pt x="246113" y="116839"/>
                  </a:lnTo>
                  <a:lnTo>
                    <a:pt x="245389" y="123189"/>
                  </a:lnTo>
                  <a:lnTo>
                    <a:pt x="245041" y="128270"/>
                  </a:lnTo>
                  <a:lnTo>
                    <a:pt x="244805" y="134620"/>
                  </a:lnTo>
                  <a:lnTo>
                    <a:pt x="244805" y="449579"/>
                  </a:lnTo>
                  <a:close/>
                </a:path>
                <a:path w="3956050" h="773429">
                  <a:moveTo>
                    <a:pt x="3871036" y="30479"/>
                  </a:moveTo>
                  <a:lnTo>
                    <a:pt x="3865460" y="27939"/>
                  </a:lnTo>
                  <a:lnTo>
                    <a:pt x="3865892" y="27939"/>
                  </a:lnTo>
                  <a:lnTo>
                    <a:pt x="3860177" y="25400"/>
                  </a:lnTo>
                  <a:lnTo>
                    <a:pt x="3860609" y="25400"/>
                  </a:lnTo>
                  <a:lnTo>
                    <a:pt x="3854767" y="24129"/>
                  </a:lnTo>
                  <a:lnTo>
                    <a:pt x="3855224" y="24129"/>
                  </a:lnTo>
                  <a:lnTo>
                    <a:pt x="3849243" y="21589"/>
                  </a:lnTo>
                  <a:lnTo>
                    <a:pt x="3849712" y="21589"/>
                  </a:lnTo>
                  <a:lnTo>
                    <a:pt x="3843616" y="20320"/>
                  </a:lnTo>
                  <a:lnTo>
                    <a:pt x="3838359" y="20320"/>
                  </a:lnTo>
                  <a:lnTo>
                    <a:pt x="3832072" y="19050"/>
                  </a:lnTo>
                  <a:lnTo>
                    <a:pt x="3890594" y="19050"/>
                  </a:lnTo>
                  <a:lnTo>
                    <a:pt x="3896093" y="22860"/>
                  </a:lnTo>
                  <a:lnTo>
                    <a:pt x="3901389" y="26670"/>
                  </a:lnTo>
                  <a:lnTo>
                    <a:pt x="3904801" y="29210"/>
                  </a:lnTo>
                  <a:lnTo>
                    <a:pt x="3870617" y="29210"/>
                  </a:lnTo>
                  <a:lnTo>
                    <a:pt x="3871036" y="30479"/>
                  </a:lnTo>
                  <a:close/>
                </a:path>
                <a:path w="3956050" h="773429">
                  <a:moveTo>
                    <a:pt x="310489" y="30479"/>
                  </a:moveTo>
                  <a:lnTo>
                    <a:pt x="310908" y="29210"/>
                  </a:lnTo>
                  <a:lnTo>
                    <a:pt x="313277" y="29210"/>
                  </a:lnTo>
                  <a:lnTo>
                    <a:pt x="310489" y="30479"/>
                  </a:lnTo>
                  <a:close/>
                </a:path>
                <a:path w="3956050" h="773429">
                  <a:moveTo>
                    <a:pt x="3876040" y="33020"/>
                  </a:moveTo>
                  <a:lnTo>
                    <a:pt x="3870617" y="29210"/>
                  </a:lnTo>
                  <a:lnTo>
                    <a:pt x="3904801" y="29210"/>
                  </a:lnTo>
                  <a:lnTo>
                    <a:pt x="3906507" y="30479"/>
                  </a:lnTo>
                  <a:lnTo>
                    <a:pt x="3908145" y="31750"/>
                  </a:lnTo>
                  <a:lnTo>
                    <a:pt x="3875633" y="31750"/>
                  </a:lnTo>
                  <a:lnTo>
                    <a:pt x="3876040" y="33020"/>
                  </a:lnTo>
                  <a:close/>
                </a:path>
                <a:path w="3956050" h="773429">
                  <a:moveTo>
                    <a:pt x="305485" y="33020"/>
                  </a:moveTo>
                  <a:lnTo>
                    <a:pt x="305879" y="31750"/>
                  </a:lnTo>
                  <a:lnTo>
                    <a:pt x="307293" y="31750"/>
                  </a:lnTo>
                  <a:lnTo>
                    <a:pt x="305485" y="33020"/>
                  </a:lnTo>
                  <a:close/>
                </a:path>
                <a:path w="3956050" h="773429">
                  <a:moveTo>
                    <a:pt x="3894556" y="45720"/>
                  </a:moveTo>
                  <a:lnTo>
                    <a:pt x="3889806" y="41910"/>
                  </a:lnTo>
                  <a:lnTo>
                    <a:pt x="3890162" y="41910"/>
                  </a:lnTo>
                  <a:lnTo>
                    <a:pt x="3885234" y="38100"/>
                  </a:lnTo>
                  <a:lnTo>
                    <a:pt x="3885615" y="38100"/>
                  </a:lnTo>
                  <a:lnTo>
                    <a:pt x="3880510" y="35560"/>
                  </a:lnTo>
                  <a:lnTo>
                    <a:pt x="3880904" y="35560"/>
                  </a:lnTo>
                  <a:lnTo>
                    <a:pt x="3875633" y="31750"/>
                  </a:lnTo>
                  <a:lnTo>
                    <a:pt x="3908145" y="31750"/>
                  </a:lnTo>
                  <a:lnTo>
                    <a:pt x="3911422" y="34289"/>
                  </a:lnTo>
                  <a:lnTo>
                    <a:pt x="3916121" y="39370"/>
                  </a:lnTo>
                  <a:lnTo>
                    <a:pt x="3920591" y="43179"/>
                  </a:lnTo>
                  <a:lnTo>
                    <a:pt x="3921655" y="44450"/>
                  </a:lnTo>
                  <a:lnTo>
                    <a:pt x="3894201" y="44450"/>
                  </a:lnTo>
                  <a:lnTo>
                    <a:pt x="3894556" y="45720"/>
                  </a:lnTo>
                  <a:close/>
                </a:path>
                <a:path w="3956050" h="773429">
                  <a:moveTo>
                    <a:pt x="286956" y="45720"/>
                  </a:moveTo>
                  <a:lnTo>
                    <a:pt x="287312" y="44450"/>
                  </a:lnTo>
                  <a:lnTo>
                    <a:pt x="288543" y="44450"/>
                  </a:lnTo>
                  <a:lnTo>
                    <a:pt x="286956" y="45720"/>
                  </a:lnTo>
                  <a:close/>
                </a:path>
                <a:path w="3956050" h="773429">
                  <a:moveTo>
                    <a:pt x="3906647" y="57150"/>
                  </a:moveTo>
                  <a:lnTo>
                    <a:pt x="3902481" y="52070"/>
                  </a:lnTo>
                  <a:lnTo>
                    <a:pt x="3902811" y="52070"/>
                  </a:lnTo>
                  <a:lnTo>
                    <a:pt x="3898430" y="48260"/>
                  </a:lnTo>
                  <a:lnTo>
                    <a:pt x="3898773" y="48260"/>
                  </a:lnTo>
                  <a:lnTo>
                    <a:pt x="3894201" y="44450"/>
                  </a:lnTo>
                  <a:lnTo>
                    <a:pt x="3921655" y="44450"/>
                  </a:lnTo>
                  <a:lnTo>
                    <a:pt x="3924846" y="48260"/>
                  </a:lnTo>
                  <a:lnTo>
                    <a:pt x="3928859" y="53339"/>
                  </a:lnTo>
                  <a:lnTo>
                    <a:pt x="3930751" y="55879"/>
                  </a:lnTo>
                  <a:lnTo>
                    <a:pt x="3906342" y="55879"/>
                  </a:lnTo>
                  <a:lnTo>
                    <a:pt x="3906647" y="57150"/>
                  </a:lnTo>
                  <a:close/>
                </a:path>
                <a:path w="3956050" h="773429">
                  <a:moveTo>
                    <a:pt x="274866" y="57150"/>
                  </a:moveTo>
                  <a:lnTo>
                    <a:pt x="275170" y="55879"/>
                  </a:lnTo>
                  <a:lnTo>
                    <a:pt x="275907" y="55879"/>
                  </a:lnTo>
                  <a:lnTo>
                    <a:pt x="274866" y="57150"/>
                  </a:lnTo>
                  <a:close/>
                </a:path>
                <a:path w="3956050" h="773429">
                  <a:moveTo>
                    <a:pt x="3919994" y="74929"/>
                  </a:moveTo>
                  <a:lnTo>
                    <a:pt x="3916718" y="69850"/>
                  </a:lnTo>
                  <a:lnTo>
                    <a:pt x="3916984" y="69850"/>
                  </a:lnTo>
                  <a:lnTo>
                    <a:pt x="3913466" y="64770"/>
                  </a:lnTo>
                  <a:lnTo>
                    <a:pt x="3913746" y="64770"/>
                  </a:lnTo>
                  <a:lnTo>
                    <a:pt x="3910012" y="60960"/>
                  </a:lnTo>
                  <a:lnTo>
                    <a:pt x="3910304" y="60960"/>
                  </a:lnTo>
                  <a:lnTo>
                    <a:pt x="3906342" y="55879"/>
                  </a:lnTo>
                  <a:lnTo>
                    <a:pt x="3930751" y="55879"/>
                  </a:lnTo>
                  <a:lnTo>
                    <a:pt x="3932643" y="58420"/>
                  </a:lnTo>
                  <a:lnTo>
                    <a:pt x="3936161" y="64770"/>
                  </a:lnTo>
                  <a:lnTo>
                    <a:pt x="3939413" y="69850"/>
                  </a:lnTo>
                  <a:lnTo>
                    <a:pt x="3941211" y="73660"/>
                  </a:lnTo>
                  <a:lnTo>
                    <a:pt x="3919753" y="73660"/>
                  </a:lnTo>
                  <a:lnTo>
                    <a:pt x="3919994" y="74929"/>
                  </a:lnTo>
                  <a:close/>
                </a:path>
                <a:path w="3956050" h="773429">
                  <a:moveTo>
                    <a:pt x="261518" y="74929"/>
                  </a:moveTo>
                  <a:lnTo>
                    <a:pt x="261759" y="73660"/>
                  </a:lnTo>
                  <a:lnTo>
                    <a:pt x="262337" y="73660"/>
                  </a:lnTo>
                  <a:lnTo>
                    <a:pt x="261518" y="74929"/>
                  </a:lnTo>
                  <a:close/>
                </a:path>
                <a:path w="3956050" h="773429">
                  <a:moveTo>
                    <a:pt x="3922788" y="80010"/>
                  </a:moveTo>
                  <a:lnTo>
                    <a:pt x="3919753" y="73660"/>
                  </a:lnTo>
                  <a:lnTo>
                    <a:pt x="3941211" y="73660"/>
                  </a:lnTo>
                  <a:lnTo>
                    <a:pt x="3942410" y="76200"/>
                  </a:lnTo>
                  <a:lnTo>
                    <a:pt x="3943492" y="78739"/>
                  </a:lnTo>
                  <a:lnTo>
                    <a:pt x="3922572" y="78739"/>
                  </a:lnTo>
                  <a:lnTo>
                    <a:pt x="3922788" y="80010"/>
                  </a:lnTo>
                  <a:close/>
                </a:path>
                <a:path w="3956050" h="773429">
                  <a:moveTo>
                    <a:pt x="258724" y="80010"/>
                  </a:moveTo>
                  <a:lnTo>
                    <a:pt x="258952" y="78739"/>
                  </a:lnTo>
                  <a:lnTo>
                    <a:pt x="259331" y="78739"/>
                  </a:lnTo>
                  <a:lnTo>
                    <a:pt x="258724" y="80010"/>
                  </a:lnTo>
                  <a:close/>
                </a:path>
                <a:path w="3956050" h="773429">
                  <a:moveTo>
                    <a:pt x="3925341" y="85089"/>
                  </a:moveTo>
                  <a:lnTo>
                    <a:pt x="3922572" y="78739"/>
                  </a:lnTo>
                  <a:lnTo>
                    <a:pt x="3943492" y="78739"/>
                  </a:lnTo>
                  <a:lnTo>
                    <a:pt x="3945115" y="82550"/>
                  </a:lnTo>
                  <a:lnTo>
                    <a:pt x="3945721" y="83820"/>
                  </a:lnTo>
                  <a:lnTo>
                    <a:pt x="3925150" y="83820"/>
                  </a:lnTo>
                  <a:lnTo>
                    <a:pt x="3925341" y="85089"/>
                  </a:lnTo>
                  <a:close/>
                </a:path>
                <a:path w="3956050" h="773429">
                  <a:moveTo>
                    <a:pt x="256171" y="85089"/>
                  </a:moveTo>
                  <a:lnTo>
                    <a:pt x="256374" y="83820"/>
                  </a:lnTo>
                  <a:lnTo>
                    <a:pt x="256727" y="83820"/>
                  </a:lnTo>
                  <a:lnTo>
                    <a:pt x="256171" y="85089"/>
                  </a:lnTo>
                  <a:close/>
                </a:path>
                <a:path w="3956050" h="773429">
                  <a:moveTo>
                    <a:pt x="3927665" y="90170"/>
                  </a:moveTo>
                  <a:lnTo>
                    <a:pt x="3925150" y="83820"/>
                  </a:lnTo>
                  <a:lnTo>
                    <a:pt x="3945721" y="83820"/>
                  </a:lnTo>
                  <a:lnTo>
                    <a:pt x="3947541" y="87629"/>
                  </a:lnTo>
                  <a:lnTo>
                    <a:pt x="3947967" y="88900"/>
                  </a:lnTo>
                  <a:lnTo>
                    <a:pt x="3927487" y="88900"/>
                  </a:lnTo>
                  <a:lnTo>
                    <a:pt x="3927665" y="90170"/>
                  </a:lnTo>
                  <a:close/>
                </a:path>
                <a:path w="3956050" h="773429">
                  <a:moveTo>
                    <a:pt x="253847" y="90170"/>
                  </a:moveTo>
                  <a:lnTo>
                    <a:pt x="254038" y="88900"/>
                  </a:lnTo>
                  <a:lnTo>
                    <a:pt x="254353" y="88900"/>
                  </a:lnTo>
                  <a:lnTo>
                    <a:pt x="253847" y="90170"/>
                  </a:lnTo>
                  <a:close/>
                </a:path>
                <a:path w="3956050" h="773429">
                  <a:moveTo>
                    <a:pt x="3929735" y="95250"/>
                  </a:moveTo>
                  <a:lnTo>
                    <a:pt x="3927487" y="88900"/>
                  </a:lnTo>
                  <a:lnTo>
                    <a:pt x="3947967" y="88900"/>
                  </a:lnTo>
                  <a:lnTo>
                    <a:pt x="3949674" y="93979"/>
                  </a:lnTo>
                  <a:lnTo>
                    <a:pt x="3929570" y="93979"/>
                  </a:lnTo>
                  <a:lnTo>
                    <a:pt x="3929735" y="95250"/>
                  </a:lnTo>
                  <a:close/>
                </a:path>
                <a:path w="3956050" h="773429">
                  <a:moveTo>
                    <a:pt x="251777" y="95250"/>
                  </a:moveTo>
                  <a:lnTo>
                    <a:pt x="251942" y="93979"/>
                  </a:lnTo>
                  <a:lnTo>
                    <a:pt x="252229" y="93979"/>
                  </a:lnTo>
                  <a:lnTo>
                    <a:pt x="251777" y="95250"/>
                  </a:lnTo>
                  <a:close/>
                </a:path>
                <a:path w="3956050" h="773429">
                  <a:moveTo>
                    <a:pt x="3934396" y="111760"/>
                  </a:moveTo>
                  <a:lnTo>
                    <a:pt x="3932986" y="105410"/>
                  </a:lnTo>
                  <a:lnTo>
                    <a:pt x="3931411" y="100329"/>
                  </a:lnTo>
                  <a:lnTo>
                    <a:pt x="3931551" y="100329"/>
                  </a:lnTo>
                  <a:lnTo>
                    <a:pt x="3929570" y="93979"/>
                  </a:lnTo>
                  <a:lnTo>
                    <a:pt x="3949674" y="93979"/>
                  </a:lnTo>
                  <a:lnTo>
                    <a:pt x="3951503" y="100329"/>
                  </a:lnTo>
                  <a:lnTo>
                    <a:pt x="3953014" y="107950"/>
                  </a:lnTo>
                  <a:lnTo>
                    <a:pt x="3953487" y="110489"/>
                  </a:lnTo>
                  <a:lnTo>
                    <a:pt x="3934294" y="110489"/>
                  </a:lnTo>
                  <a:lnTo>
                    <a:pt x="3934396" y="111760"/>
                  </a:lnTo>
                  <a:close/>
                </a:path>
                <a:path w="3956050" h="773429">
                  <a:moveTo>
                    <a:pt x="247116" y="111760"/>
                  </a:moveTo>
                  <a:lnTo>
                    <a:pt x="247218" y="110489"/>
                  </a:lnTo>
                  <a:lnTo>
                    <a:pt x="247398" y="110489"/>
                  </a:lnTo>
                  <a:lnTo>
                    <a:pt x="247116" y="111760"/>
                  </a:lnTo>
                  <a:close/>
                </a:path>
                <a:path w="3956050" h="773429">
                  <a:moveTo>
                    <a:pt x="3954483" y="656589"/>
                  </a:moveTo>
                  <a:lnTo>
                    <a:pt x="3935336" y="656589"/>
                  </a:lnTo>
                  <a:lnTo>
                    <a:pt x="3936136" y="650239"/>
                  </a:lnTo>
                  <a:lnTo>
                    <a:pt x="3936568" y="643889"/>
                  </a:lnTo>
                  <a:lnTo>
                    <a:pt x="3936581" y="642403"/>
                  </a:lnTo>
                  <a:lnTo>
                    <a:pt x="3936707" y="134620"/>
                  </a:lnTo>
                  <a:lnTo>
                    <a:pt x="3936542" y="128270"/>
                  </a:lnTo>
                  <a:lnTo>
                    <a:pt x="3936085" y="123189"/>
                  </a:lnTo>
                  <a:lnTo>
                    <a:pt x="3935336" y="116839"/>
                  </a:lnTo>
                  <a:lnTo>
                    <a:pt x="3934294" y="110489"/>
                  </a:lnTo>
                  <a:lnTo>
                    <a:pt x="3953487" y="110489"/>
                  </a:lnTo>
                  <a:lnTo>
                    <a:pt x="3954195" y="114300"/>
                  </a:lnTo>
                  <a:lnTo>
                    <a:pt x="3955059" y="120650"/>
                  </a:lnTo>
                  <a:lnTo>
                    <a:pt x="3955580" y="128270"/>
                  </a:lnTo>
                  <a:lnTo>
                    <a:pt x="3955757" y="134620"/>
                  </a:lnTo>
                  <a:lnTo>
                    <a:pt x="3955657" y="642403"/>
                  </a:lnTo>
                  <a:lnTo>
                    <a:pt x="3955580" y="645160"/>
                  </a:lnTo>
                  <a:lnTo>
                    <a:pt x="3955059" y="651510"/>
                  </a:lnTo>
                  <a:lnTo>
                    <a:pt x="3954483" y="656589"/>
                  </a:lnTo>
                  <a:close/>
                </a:path>
                <a:path w="3956050" h="773429">
                  <a:moveTo>
                    <a:pt x="244944" y="129539"/>
                  </a:moveTo>
                  <a:lnTo>
                    <a:pt x="244970" y="128270"/>
                  </a:lnTo>
                  <a:lnTo>
                    <a:pt x="244944" y="129539"/>
                  </a:lnTo>
                  <a:close/>
                </a:path>
                <a:path w="3956050" h="773429">
                  <a:moveTo>
                    <a:pt x="3936568" y="129539"/>
                  </a:moveTo>
                  <a:lnTo>
                    <a:pt x="3936471" y="128270"/>
                  </a:lnTo>
                  <a:lnTo>
                    <a:pt x="3936568" y="129539"/>
                  </a:lnTo>
                  <a:close/>
                </a:path>
                <a:path w="3956050" h="773429">
                  <a:moveTo>
                    <a:pt x="225855" y="642403"/>
                  </a:moveTo>
                  <a:lnTo>
                    <a:pt x="0" y="435610"/>
                  </a:lnTo>
                  <a:lnTo>
                    <a:pt x="225755" y="439263"/>
                  </a:lnTo>
                  <a:lnTo>
                    <a:pt x="225755" y="439420"/>
                  </a:lnTo>
                  <a:lnTo>
                    <a:pt x="31407" y="439420"/>
                  </a:lnTo>
                  <a:lnTo>
                    <a:pt x="24828" y="455929"/>
                  </a:lnTo>
                  <a:lnTo>
                    <a:pt x="49856" y="456218"/>
                  </a:lnTo>
                  <a:lnTo>
                    <a:pt x="244805" y="633729"/>
                  </a:lnTo>
                  <a:lnTo>
                    <a:pt x="244805" y="637539"/>
                  </a:lnTo>
                  <a:lnTo>
                    <a:pt x="225755" y="637539"/>
                  </a:lnTo>
                  <a:lnTo>
                    <a:pt x="225855" y="642403"/>
                  </a:lnTo>
                  <a:close/>
                </a:path>
                <a:path w="3956050" h="773429">
                  <a:moveTo>
                    <a:pt x="225755" y="449579"/>
                  </a:moveTo>
                  <a:lnTo>
                    <a:pt x="225755" y="439263"/>
                  </a:lnTo>
                  <a:lnTo>
                    <a:pt x="235432" y="439420"/>
                  </a:lnTo>
                  <a:lnTo>
                    <a:pt x="225755" y="449579"/>
                  </a:lnTo>
                  <a:close/>
                </a:path>
                <a:path w="3956050" h="773429">
                  <a:moveTo>
                    <a:pt x="49856" y="456218"/>
                  </a:moveTo>
                  <a:lnTo>
                    <a:pt x="24828" y="455929"/>
                  </a:lnTo>
                  <a:lnTo>
                    <a:pt x="31407" y="439420"/>
                  </a:lnTo>
                  <a:lnTo>
                    <a:pt x="49856" y="456218"/>
                  </a:lnTo>
                  <a:close/>
                </a:path>
                <a:path w="3956050" h="773429">
                  <a:moveTo>
                    <a:pt x="244805" y="458470"/>
                  </a:moveTo>
                  <a:lnTo>
                    <a:pt x="49856" y="456218"/>
                  </a:lnTo>
                  <a:lnTo>
                    <a:pt x="31407" y="439420"/>
                  </a:lnTo>
                  <a:lnTo>
                    <a:pt x="225755" y="439420"/>
                  </a:lnTo>
                  <a:lnTo>
                    <a:pt x="225755" y="449579"/>
                  </a:lnTo>
                  <a:lnTo>
                    <a:pt x="244805" y="449579"/>
                  </a:lnTo>
                  <a:lnTo>
                    <a:pt x="244805" y="458470"/>
                  </a:lnTo>
                  <a:close/>
                </a:path>
                <a:path w="3956050" h="773429">
                  <a:moveTo>
                    <a:pt x="228866" y="645160"/>
                  </a:moveTo>
                  <a:lnTo>
                    <a:pt x="225855" y="642403"/>
                  </a:lnTo>
                  <a:lnTo>
                    <a:pt x="225755" y="637539"/>
                  </a:lnTo>
                  <a:lnTo>
                    <a:pt x="228866" y="645160"/>
                  </a:lnTo>
                  <a:close/>
                </a:path>
                <a:path w="3956050" h="773429">
                  <a:moveTo>
                    <a:pt x="245041" y="645160"/>
                  </a:moveTo>
                  <a:lnTo>
                    <a:pt x="228866" y="645160"/>
                  </a:lnTo>
                  <a:lnTo>
                    <a:pt x="225755" y="637539"/>
                  </a:lnTo>
                  <a:lnTo>
                    <a:pt x="244805" y="637539"/>
                  </a:lnTo>
                  <a:lnTo>
                    <a:pt x="244931" y="642403"/>
                  </a:lnTo>
                  <a:lnTo>
                    <a:pt x="244944" y="643889"/>
                  </a:lnTo>
                  <a:lnTo>
                    <a:pt x="245041" y="645160"/>
                  </a:lnTo>
                  <a:close/>
                </a:path>
                <a:path w="3956050" h="773429">
                  <a:moveTo>
                    <a:pt x="3841000" y="772160"/>
                  </a:moveTo>
                  <a:lnTo>
                    <a:pt x="340512" y="772160"/>
                  </a:lnTo>
                  <a:lnTo>
                    <a:pt x="327291" y="769620"/>
                  </a:lnTo>
                  <a:lnTo>
                    <a:pt x="320865" y="767079"/>
                  </a:lnTo>
                  <a:lnTo>
                    <a:pt x="314578" y="765810"/>
                  </a:lnTo>
                  <a:lnTo>
                    <a:pt x="308419" y="763270"/>
                  </a:lnTo>
                  <a:lnTo>
                    <a:pt x="302425" y="759460"/>
                  </a:lnTo>
                  <a:lnTo>
                    <a:pt x="296595" y="756920"/>
                  </a:lnTo>
                  <a:lnTo>
                    <a:pt x="270103" y="737870"/>
                  </a:lnTo>
                  <a:lnTo>
                    <a:pt x="265404" y="734060"/>
                  </a:lnTo>
                  <a:lnTo>
                    <a:pt x="242100" y="702310"/>
                  </a:lnTo>
                  <a:lnTo>
                    <a:pt x="239115" y="697229"/>
                  </a:lnTo>
                  <a:lnTo>
                    <a:pt x="227317" y="659129"/>
                  </a:lnTo>
                  <a:lnTo>
                    <a:pt x="225855" y="642403"/>
                  </a:lnTo>
                  <a:lnTo>
                    <a:pt x="228866" y="645160"/>
                  </a:lnTo>
                  <a:lnTo>
                    <a:pt x="245041" y="645160"/>
                  </a:lnTo>
                  <a:lnTo>
                    <a:pt x="245427" y="650239"/>
                  </a:lnTo>
                  <a:lnTo>
                    <a:pt x="246189" y="656589"/>
                  </a:lnTo>
                  <a:lnTo>
                    <a:pt x="246334" y="656589"/>
                  </a:lnTo>
                  <a:lnTo>
                    <a:pt x="247218" y="661670"/>
                  </a:lnTo>
                  <a:lnTo>
                    <a:pt x="248526" y="666750"/>
                  </a:lnTo>
                  <a:lnTo>
                    <a:pt x="250101" y="673100"/>
                  </a:lnTo>
                  <a:lnTo>
                    <a:pt x="250357" y="673100"/>
                  </a:lnTo>
                  <a:lnTo>
                    <a:pt x="251942" y="678179"/>
                  </a:lnTo>
                  <a:lnTo>
                    <a:pt x="251777" y="678179"/>
                  </a:lnTo>
                  <a:lnTo>
                    <a:pt x="254038" y="683260"/>
                  </a:lnTo>
                  <a:lnTo>
                    <a:pt x="253847" y="683260"/>
                  </a:lnTo>
                  <a:lnTo>
                    <a:pt x="256374" y="688339"/>
                  </a:lnTo>
                  <a:lnTo>
                    <a:pt x="256171" y="688339"/>
                  </a:lnTo>
                  <a:lnTo>
                    <a:pt x="258952" y="693420"/>
                  </a:lnTo>
                  <a:lnTo>
                    <a:pt x="258724" y="693420"/>
                  </a:lnTo>
                  <a:lnTo>
                    <a:pt x="261759" y="698500"/>
                  </a:lnTo>
                  <a:lnTo>
                    <a:pt x="261518" y="698500"/>
                  </a:lnTo>
                  <a:lnTo>
                    <a:pt x="264795" y="703579"/>
                  </a:lnTo>
                  <a:lnTo>
                    <a:pt x="265417" y="703579"/>
                  </a:lnTo>
                  <a:lnTo>
                    <a:pt x="268046" y="707389"/>
                  </a:lnTo>
                  <a:lnTo>
                    <a:pt x="267766" y="707389"/>
                  </a:lnTo>
                  <a:lnTo>
                    <a:pt x="271513" y="712470"/>
                  </a:lnTo>
                  <a:lnTo>
                    <a:pt x="271221" y="712470"/>
                  </a:lnTo>
                  <a:lnTo>
                    <a:pt x="275170" y="716279"/>
                  </a:lnTo>
                  <a:lnTo>
                    <a:pt x="274866" y="716279"/>
                  </a:lnTo>
                  <a:lnTo>
                    <a:pt x="279031" y="720089"/>
                  </a:lnTo>
                  <a:lnTo>
                    <a:pt x="278714" y="720089"/>
                  </a:lnTo>
                  <a:lnTo>
                    <a:pt x="283083" y="723900"/>
                  </a:lnTo>
                  <a:lnTo>
                    <a:pt x="282740" y="723900"/>
                  </a:lnTo>
                  <a:lnTo>
                    <a:pt x="287312" y="727710"/>
                  </a:lnTo>
                  <a:lnTo>
                    <a:pt x="286956" y="727710"/>
                  </a:lnTo>
                  <a:lnTo>
                    <a:pt x="291718" y="731520"/>
                  </a:lnTo>
                  <a:lnTo>
                    <a:pt x="291350" y="731520"/>
                  </a:lnTo>
                  <a:lnTo>
                    <a:pt x="296278" y="734060"/>
                  </a:lnTo>
                  <a:lnTo>
                    <a:pt x="295897" y="734060"/>
                  </a:lnTo>
                  <a:lnTo>
                    <a:pt x="301002" y="737870"/>
                  </a:lnTo>
                  <a:lnTo>
                    <a:pt x="300621" y="737870"/>
                  </a:lnTo>
                  <a:lnTo>
                    <a:pt x="305879" y="740410"/>
                  </a:lnTo>
                  <a:lnTo>
                    <a:pt x="305485" y="740410"/>
                  </a:lnTo>
                  <a:lnTo>
                    <a:pt x="310908" y="742950"/>
                  </a:lnTo>
                  <a:lnTo>
                    <a:pt x="310489" y="742950"/>
                  </a:lnTo>
                  <a:lnTo>
                    <a:pt x="316064" y="745489"/>
                  </a:lnTo>
                  <a:lnTo>
                    <a:pt x="315633" y="745489"/>
                  </a:lnTo>
                  <a:lnTo>
                    <a:pt x="321348" y="748029"/>
                  </a:lnTo>
                  <a:lnTo>
                    <a:pt x="323824" y="748029"/>
                  </a:lnTo>
                  <a:lnTo>
                    <a:pt x="326745" y="749300"/>
                  </a:lnTo>
                  <a:lnTo>
                    <a:pt x="326301" y="749300"/>
                  </a:lnTo>
                  <a:lnTo>
                    <a:pt x="332270" y="750570"/>
                  </a:lnTo>
                  <a:lnTo>
                    <a:pt x="331812" y="750570"/>
                  </a:lnTo>
                  <a:lnTo>
                    <a:pt x="337896" y="751839"/>
                  </a:lnTo>
                  <a:lnTo>
                    <a:pt x="337426" y="751839"/>
                  </a:lnTo>
                  <a:lnTo>
                    <a:pt x="343623" y="753110"/>
                  </a:lnTo>
                  <a:lnTo>
                    <a:pt x="343153" y="753110"/>
                  </a:lnTo>
                  <a:lnTo>
                    <a:pt x="349453" y="754379"/>
                  </a:lnTo>
                  <a:lnTo>
                    <a:pt x="3890594" y="754379"/>
                  </a:lnTo>
                  <a:lnTo>
                    <a:pt x="3884929" y="756920"/>
                  </a:lnTo>
                  <a:lnTo>
                    <a:pt x="3879088" y="759460"/>
                  </a:lnTo>
                  <a:lnTo>
                    <a:pt x="3873093" y="763270"/>
                  </a:lnTo>
                  <a:lnTo>
                    <a:pt x="3866946" y="765810"/>
                  </a:lnTo>
                  <a:lnTo>
                    <a:pt x="3860647" y="767079"/>
                  </a:lnTo>
                  <a:lnTo>
                    <a:pt x="3854221" y="769620"/>
                  </a:lnTo>
                  <a:lnTo>
                    <a:pt x="3841000" y="772160"/>
                  </a:lnTo>
                  <a:close/>
                </a:path>
                <a:path w="3956050" h="773429">
                  <a:moveTo>
                    <a:pt x="246334" y="656589"/>
                  </a:moveTo>
                  <a:lnTo>
                    <a:pt x="246189" y="656589"/>
                  </a:lnTo>
                  <a:lnTo>
                    <a:pt x="246113" y="655320"/>
                  </a:lnTo>
                  <a:lnTo>
                    <a:pt x="246334" y="656589"/>
                  </a:lnTo>
                  <a:close/>
                </a:path>
                <a:path w="3956050" h="773429">
                  <a:moveTo>
                    <a:pt x="3951137" y="673100"/>
                  </a:moveTo>
                  <a:lnTo>
                    <a:pt x="3931411" y="673100"/>
                  </a:lnTo>
                  <a:lnTo>
                    <a:pt x="3933113" y="666750"/>
                  </a:lnTo>
                  <a:lnTo>
                    <a:pt x="3934396" y="661670"/>
                  </a:lnTo>
                  <a:lnTo>
                    <a:pt x="3935412" y="655320"/>
                  </a:lnTo>
                  <a:lnTo>
                    <a:pt x="3935336" y="656589"/>
                  </a:lnTo>
                  <a:lnTo>
                    <a:pt x="3954483" y="656589"/>
                  </a:lnTo>
                  <a:lnTo>
                    <a:pt x="3954195" y="659129"/>
                  </a:lnTo>
                  <a:lnTo>
                    <a:pt x="3953014" y="665479"/>
                  </a:lnTo>
                  <a:lnTo>
                    <a:pt x="3951503" y="671829"/>
                  </a:lnTo>
                  <a:lnTo>
                    <a:pt x="3951137" y="673100"/>
                  </a:lnTo>
                  <a:close/>
                </a:path>
                <a:path w="3956050" h="773429">
                  <a:moveTo>
                    <a:pt x="250357" y="673100"/>
                  </a:moveTo>
                  <a:lnTo>
                    <a:pt x="250101" y="673100"/>
                  </a:lnTo>
                  <a:lnTo>
                    <a:pt x="249961" y="671829"/>
                  </a:lnTo>
                  <a:lnTo>
                    <a:pt x="250357" y="673100"/>
                  </a:lnTo>
                  <a:close/>
                </a:path>
                <a:path w="3956050" h="773429">
                  <a:moveTo>
                    <a:pt x="3938762" y="703579"/>
                  </a:moveTo>
                  <a:lnTo>
                    <a:pt x="3916718" y="703579"/>
                  </a:lnTo>
                  <a:lnTo>
                    <a:pt x="3919994" y="698500"/>
                  </a:lnTo>
                  <a:lnTo>
                    <a:pt x="3919753" y="698500"/>
                  </a:lnTo>
                  <a:lnTo>
                    <a:pt x="3922788" y="693420"/>
                  </a:lnTo>
                  <a:lnTo>
                    <a:pt x="3922572" y="693420"/>
                  </a:lnTo>
                  <a:lnTo>
                    <a:pt x="3925341" y="688339"/>
                  </a:lnTo>
                  <a:lnTo>
                    <a:pt x="3925150" y="688339"/>
                  </a:lnTo>
                  <a:lnTo>
                    <a:pt x="3927665" y="683260"/>
                  </a:lnTo>
                  <a:lnTo>
                    <a:pt x="3927487" y="683260"/>
                  </a:lnTo>
                  <a:lnTo>
                    <a:pt x="3929735" y="678179"/>
                  </a:lnTo>
                  <a:lnTo>
                    <a:pt x="3929570" y="678179"/>
                  </a:lnTo>
                  <a:lnTo>
                    <a:pt x="3931551" y="671829"/>
                  </a:lnTo>
                  <a:lnTo>
                    <a:pt x="3931411" y="673100"/>
                  </a:lnTo>
                  <a:lnTo>
                    <a:pt x="3951137" y="673100"/>
                  </a:lnTo>
                  <a:lnTo>
                    <a:pt x="3949674" y="678179"/>
                  </a:lnTo>
                  <a:lnTo>
                    <a:pt x="3947541" y="684529"/>
                  </a:lnTo>
                  <a:lnTo>
                    <a:pt x="3945115" y="690879"/>
                  </a:lnTo>
                  <a:lnTo>
                    <a:pt x="3942410" y="697229"/>
                  </a:lnTo>
                  <a:lnTo>
                    <a:pt x="3939413" y="702310"/>
                  </a:lnTo>
                  <a:lnTo>
                    <a:pt x="3938762" y="703579"/>
                  </a:lnTo>
                  <a:close/>
                </a:path>
                <a:path w="3956050" h="773429">
                  <a:moveTo>
                    <a:pt x="265417" y="703579"/>
                  </a:moveTo>
                  <a:lnTo>
                    <a:pt x="264795" y="703579"/>
                  </a:lnTo>
                  <a:lnTo>
                    <a:pt x="264540" y="702310"/>
                  </a:lnTo>
                  <a:lnTo>
                    <a:pt x="265417" y="703579"/>
                  </a:lnTo>
                  <a:close/>
                </a:path>
                <a:path w="3956050" h="773429">
                  <a:moveTo>
                    <a:pt x="3899623" y="748029"/>
                  </a:moveTo>
                  <a:lnTo>
                    <a:pt x="3860177" y="748029"/>
                  </a:lnTo>
                  <a:lnTo>
                    <a:pt x="3865892" y="745489"/>
                  </a:lnTo>
                  <a:lnTo>
                    <a:pt x="3865460" y="745489"/>
                  </a:lnTo>
                  <a:lnTo>
                    <a:pt x="3871036" y="742950"/>
                  </a:lnTo>
                  <a:lnTo>
                    <a:pt x="3870617" y="742950"/>
                  </a:lnTo>
                  <a:lnTo>
                    <a:pt x="3876040" y="740410"/>
                  </a:lnTo>
                  <a:lnTo>
                    <a:pt x="3875633" y="740410"/>
                  </a:lnTo>
                  <a:lnTo>
                    <a:pt x="3880904" y="737870"/>
                  </a:lnTo>
                  <a:lnTo>
                    <a:pt x="3880510" y="737870"/>
                  </a:lnTo>
                  <a:lnTo>
                    <a:pt x="3885615" y="734060"/>
                  </a:lnTo>
                  <a:lnTo>
                    <a:pt x="3885234" y="734060"/>
                  </a:lnTo>
                  <a:lnTo>
                    <a:pt x="3890162" y="731520"/>
                  </a:lnTo>
                  <a:lnTo>
                    <a:pt x="3889806" y="731520"/>
                  </a:lnTo>
                  <a:lnTo>
                    <a:pt x="3894556" y="727710"/>
                  </a:lnTo>
                  <a:lnTo>
                    <a:pt x="3894201" y="727710"/>
                  </a:lnTo>
                  <a:lnTo>
                    <a:pt x="3898773" y="723900"/>
                  </a:lnTo>
                  <a:lnTo>
                    <a:pt x="3898430" y="723900"/>
                  </a:lnTo>
                  <a:lnTo>
                    <a:pt x="3902811" y="720089"/>
                  </a:lnTo>
                  <a:lnTo>
                    <a:pt x="3902481" y="720089"/>
                  </a:lnTo>
                  <a:lnTo>
                    <a:pt x="3906647" y="716279"/>
                  </a:lnTo>
                  <a:lnTo>
                    <a:pt x="3906342" y="716279"/>
                  </a:lnTo>
                  <a:lnTo>
                    <a:pt x="3910304" y="712470"/>
                  </a:lnTo>
                  <a:lnTo>
                    <a:pt x="3910012" y="712470"/>
                  </a:lnTo>
                  <a:lnTo>
                    <a:pt x="3913746" y="707389"/>
                  </a:lnTo>
                  <a:lnTo>
                    <a:pt x="3913466" y="707389"/>
                  </a:lnTo>
                  <a:lnTo>
                    <a:pt x="3916984" y="702310"/>
                  </a:lnTo>
                  <a:lnTo>
                    <a:pt x="3916718" y="703579"/>
                  </a:lnTo>
                  <a:lnTo>
                    <a:pt x="3938762" y="703579"/>
                  </a:lnTo>
                  <a:lnTo>
                    <a:pt x="3911422" y="737870"/>
                  </a:lnTo>
                  <a:lnTo>
                    <a:pt x="3906507" y="742950"/>
                  </a:lnTo>
                  <a:lnTo>
                    <a:pt x="3901389" y="746760"/>
                  </a:lnTo>
                  <a:lnTo>
                    <a:pt x="3899623" y="748029"/>
                  </a:lnTo>
                  <a:close/>
                </a:path>
                <a:path w="3956050" h="773429">
                  <a:moveTo>
                    <a:pt x="323824" y="748029"/>
                  </a:moveTo>
                  <a:lnTo>
                    <a:pt x="321348" y="748029"/>
                  </a:lnTo>
                  <a:lnTo>
                    <a:pt x="320903" y="746760"/>
                  </a:lnTo>
                  <a:lnTo>
                    <a:pt x="323824" y="748029"/>
                  </a:lnTo>
                  <a:close/>
                </a:path>
                <a:path w="3956050" h="773429">
                  <a:moveTo>
                    <a:pt x="3890594" y="754379"/>
                  </a:moveTo>
                  <a:lnTo>
                    <a:pt x="3832072" y="754379"/>
                  </a:lnTo>
                  <a:lnTo>
                    <a:pt x="3838359" y="753110"/>
                  </a:lnTo>
                  <a:lnTo>
                    <a:pt x="3837889" y="753110"/>
                  </a:lnTo>
                  <a:lnTo>
                    <a:pt x="3844086" y="751839"/>
                  </a:lnTo>
                  <a:lnTo>
                    <a:pt x="3843616" y="751839"/>
                  </a:lnTo>
                  <a:lnTo>
                    <a:pt x="3849712" y="750570"/>
                  </a:lnTo>
                  <a:lnTo>
                    <a:pt x="3849243" y="750570"/>
                  </a:lnTo>
                  <a:lnTo>
                    <a:pt x="3855224" y="749300"/>
                  </a:lnTo>
                  <a:lnTo>
                    <a:pt x="3854767" y="749300"/>
                  </a:lnTo>
                  <a:lnTo>
                    <a:pt x="3860609" y="746760"/>
                  </a:lnTo>
                  <a:lnTo>
                    <a:pt x="3860177" y="748029"/>
                  </a:lnTo>
                  <a:lnTo>
                    <a:pt x="3899623" y="748029"/>
                  </a:lnTo>
                  <a:lnTo>
                    <a:pt x="3896093" y="750570"/>
                  </a:lnTo>
                  <a:lnTo>
                    <a:pt x="3890594" y="754379"/>
                  </a:lnTo>
                  <a:close/>
                </a:path>
                <a:path w="3956050" h="773429">
                  <a:moveTo>
                    <a:pt x="3827360" y="773429"/>
                  </a:moveTo>
                  <a:lnTo>
                    <a:pt x="354164" y="773429"/>
                  </a:lnTo>
                  <a:lnTo>
                    <a:pt x="347294" y="772160"/>
                  </a:lnTo>
                  <a:lnTo>
                    <a:pt x="3834231" y="772160"/>
                  </a:lnTo>
                  <a:lnTo>
                    <a:pt x="3827360" y="773429"/>
                  </a:lnTo>
                  <a:close/>
                </a:path>
              </a:pathLst>
            </a:custGeom>
            <a:solidFill>
              <a:srgbClr val="3399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5228285" y="3627780"/>
            <a:ext cx="374713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5"/>
              </a:spcBef>
              <a:buClrTx/>
              <a:buSzTx/>
              <a:buFontTx/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一共有多少个福娃？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03967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98527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153717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270172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7761727" y="537209"/>
            <a:ext cx="3181350" cy="721360"/>
            <a:chOff x="7761727" y="537209"/>
            <a:chExt cx="3181350" cy="721360"/>
          </a:xfrm>
        </p:grpSpPr>
        <p:pic>
          <p:nvPicPr>
            <p:cNvPr id="27" name="object 27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64780" y="541019"/>
              <a:ext cx="3174492" cy="71475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7761727" y="537209"/>
              <a:ext cx="3181350" cy="721360"/>
            </a:xfrm>
            <a:custGeom>
              <a:avLst/>
              <a:gdLst/>
              <a:ahLst/>
              <a:cxnLst/>
              <a:rect l="l" t="t" r="r" b="b"/>
              <a:pathLst>
                <a:path w="3181350" h="721360">
                  <a:moveTo>
                    <a:pt x="3077062" y="1269"/>
                  </a:moveTo>
                  <a:lnTo>
                    <a:pt x="104043" y="1269"/>
                  </a:lnTo>
                  <a:lnTo>
                    <a:pt x="110190" y="0"/>
                  </a:lnTo>
                  <a:lnTo>
                    <a:pt x="3070915" y="0"/>
                  </a:lnTo>
                  <a:lnTo>
                    <a:pt x="3077062" y="1269"/>
                  </a:lnTo>
                  <a:close/>
                </a:path>
                <a:path w="3181350" h="721360">
                  <a:moveTo>
                    <a:pt x="3070915" y="721359"/>
                  </a:moveTo>
                  <a:lnTo>
                    <a:pt x="110190" y="721359"/>
                  </a:lnTo>
                  <a:lnTo>
                    <a:pt x="86212" y="716279"/>
                  </a:lnTo>
                  <a:lnTo>
                    <a:pt x="54043" y="699769"/>
                  </a:lnTo>
                  <a:lnTo>
                    <a:pt x="49230" y="697229"/>
                  </a:lnTo>
                  <a:lnTo>
                    <a:pt x="44594" y="693419"/>
                  </a:lnTo>
                  <a:lnTo>
                    <a:pt x="40137" y="689609"/>
                  </a:lnTo>
                  <a:lnTo>
                    <a:pt x="35869" y="685799"/>
                  </a:lnTo>
                  <a:lnTo>
                    <a:pt x="31793" y="680719"/>
                  </a:lnTo>
                  <a:lnTo>
                    <a:pt x="27932" y="676909"/>
                  </a:lnTo>
                  <a:lnTo>
                    <a:pt x="7332" y="641349"/>
                  </a:lnTo>
                  <a:lnTo>
                    <a:pt x="3738" y="628649"/>
                  </a:lnTo>
                  <a:lnTo>
                    <a:pt x="2367" y="623569"/>
                  </a:lnTo>
                  <a:lnTo>
                    <a:pt x="1287" y="617219"/>
                  </a:lnTo>
                  <a:lnTo>
                    <a:pt x="513" y="610869"/>
                  </a:lnTo>
                  <a:lnTo>
                    <a:pt x="30" y="604519"/>
                  </a:lnTo>
                  <a:lnTo>
                    <a:pt x="0" y="116839"/>
                  </a:lnTo>
                  <a:lnTo>
                    <a:pt x="30" y="115569"/>
                  </a:lnTo>
                  <a:lnTo>
                    <a:pt x="9530" y="74929"/>
                  </a:lnTo>
                  <a:lnTo>
                    <a:pt x="11993" y="68579"/>
                  </a:lnTo>
                  <a:lnTo>
                    <a:pt x="27932" y="44449"/>
                  </a:lnTo>
                  <a:lnTo>
                    <a:pt x="31793" y="39369"/>
                  </a:lnTo>
                  <a:lnTo>
                    <a:pt x="59034" y="17779"/>
                  </a:lnTo>
                  <a:lnTo>
                    <a:pt x="64178" y="13969"/>
                  </a:lnTo>
                  <a:lnTo>
                    <a:pt x="69474" y="11429"/>
                  </a:lnTo>
                  <a:lnTo>
                    <a:pt x="74922" y="8889"/>
                  </a:lnTo>
                  <a:lnTo>
                    <a:pt x="80497" y="6349"/>
                  </a:lnTo>
                  <a:lnTo>
                    <a:pt x="92041" y="3809"/>
                  </a:lnTo>
                  <a:lnTo>
                    <a:pt x="97998" y="1269"/>
                  </a:lnTo>
                  <a:lnTo>
                    <a:pt x="3083107" y="1269"/>
                  </a:lnTo>
                  <a:lnTo>
                    <a:pt x="3089064" y="3809"/>
                  </a:lnTo>
                  <a:lnTo>
                    <a:pt x="3100595" y="6349"/>
                  </a:lnTo>
                  <a:lnTo>
                    <a:pt x="3103389" y="7619"/>
                  </a:lnTo>
                  <a:lnTo>
                    <a:pt x="111053" y="7619"/>
                  </a:lnTo>
                  <a:lnTo>
                    <a:pt x="105097" y="8889"/>
                  </a:lnTo>
                  <a:lnTo>
                    <a:pt x="99611" y="8889"/>
                  </a:lnTo>
                  <a:lnTo>
                    <a:pt x="93858" y="10159"/>
                  </a:lnTo>
                  <a:lnTo>
                    <a:pt x="94035" y="10159"/>
                  </a:lnTo>
                  <a:lnTo>
                    <a:pt x="88384" y="12699"/>
                  </a:lnTo>
                  <a:lnTo>
                    <a:pt x="88562" y="12699"/>
                  </a:lnTo>
                  <a:lnTo>
                    <a:pt x="83037" y="13969"/>
                  </a:lnTo>
                  <a:lnTo>
                    <a:pt x="83215" y="13969"/>
                  </a:lnTo>
                  <a:lnTo>
                    <a:pt x="77805" y="16509"/>
                  </a:lnTo>
                  <a:lnTo>
                    <a:pt x="77970" y="16509"/>
                  </a:lnTo>
                  <a:lnTo>
                    <a:pt x="72699" y="17779"/>
                  </a:lnTo>
                  <a:lnTo>
                    <a:pt x="72864" y="17779"/>
                  </a:lnTo>
                  <a:lnTo>
                    <a:pt x="67734" y="20319"/>
                  </a:lnTo>
                  <a:lnTo>
                    <a:pt x="67899" y="20319"/>
                  </a:lnTo>
                  <a:lnTo>
                    <a:pt x="62908" y="24129"/>
                  </a:lnTo>
                  <a:lnTo>
                    <a:pt x="63073" y="24129"/>
                  </a:lnTo>
                  <a:lnTo>
                    <a:pt x="58234" y="26669"/>
                  </a:lnTo>
                  <a:lnTo>
                    <a:pt x="58386" y="26669"/>
                  </a:lnTo>
                  <a:lnTo>
                    <a:pt x="55279" y="29209"/>
                  </a:lnTo>
                  <a:lnTo>
                    <a:pt x="53865" y="29209"/>
                  </a:lnTo>
                  <a:lnTo>
                    <a:pt x="49369" y="33019"/>
                  </a:lnTo>
                  <a:lnTo>
                    <a:pt x="49509" y="33019"/>
                  </a:lnTo>
                  <a:lnTo>
                    <a:pt x="45191" y="36829"/>
                  </a:lnTo>
                  <a:lnTo>
                    <a:pt x="45331" y="36829"/>
                  </a:lnTo>
                  <a:lnTo>
                    <a:pt x="41191" y="40639"/>
                  </a:lnTo>
                  <a:lnTo>
                    <a:pt x="37381" y="44449"/>
                  </a:lnTo>
                  <a:lnTo>
                    <a:pt x="34695" y="48259"/>
                  </a:lnTo>
                  <a:lnTo>
                    <a:pt x="33875" y="48259"/>
                  </a:lnTo>
                  <a:lnTo>
                    <a:pt x="30332" y="53339"/>
                  </a:lnTo>
                  <a:lnTo>
                    <a:pt x="27960" y="57149"/>
                  </a:lnTo>
                  <a:lnTo>
                    <a:pt x="27233" y="57149"/>
                  </a:lnTo>
                  <a:lnTo>
                    <a:pt x="24135" y="62229"/>
                  </a:lnTo>
                  <a:lnTo>
                    <a:pt x="21366" y="67309"/>
                  </a:lnTo>
                  <a:lnTo>
                    <a:pt x="18813" y="72389"/>
                  </a:lnTo>
                  <a:lnTo>
                    <a:pt x="16515" y="77469"/>
                  </a:lnTo>
                  <a:lnTo>
                    <a:pt x="14457" y="82549"/>
                  </a:lnTo>
                  <a:lnTo>
                    <a:pt x="12654" y="87629"/>
                  </a:lnTo>
                  <a:lnTo>
                    <a:pt x="11104" y="93979"/>
                  </a:lnTo>
                  <a:lnTo>
                    <a:pt x="9822" y="99059"/>
                  </a:lnTo>
                  <a:lnTo>
                    <a:pt x="9016" y="104139"/>
                  </a:lnTo>
                  <a:lnTo>
                    <a:pt x="8844" y="104139"/>
                  </a:lnTo>
                  <a:lnTo>
                    <a:pt x="8082" y="110489"/>
                  </a:lnTo>
                  <a:lnTo>
                    <a:pt x="7650" y="116839"/>
                  </a:lnTo>
                  <a:lnTo>
                    <a:pt x="7498" y="121919"/>
                  </a:lnTo>
                  <a:lnTo>
                    <a:pt x="7498" y="598169"/>
                  </a:lnTo>
                  <a:lnTo>
                    <a:pt x="7650" y="604519"/>
                  </a:lnTo>
                  <a:lnTo>
                    <a:pt x="8094" y="610869"/>
                  </a:lnTo>
                  <a:lnTo>
                    <a:pt x="8234" y="610869"/>
                  </a:lnTo>
                  <a:lnTo>
                    <a:pt x="8844" y="615949"/>
                  </a:lnTo>
                  <a:lnTo>
                    <a:pt x="9860" y="622299"/>
                  </a:lnTo>
                  <a:lnTo>
                    <a:pt x="10086" y="622299"/>
                  </a:lnTo>
                  <a:lnTo>
                    <a:pt x="11142" y="627379"/>
                  </a:lnTo>
                  <a:lnTo>
                    <a:pt x="12705" y="632459"/>
                  </a:lnTo>
                  <a:lnTo>
                    <a:pt x="14521" y="638809"/>
                  </a:lnTo>
                  <a:lnTo>
                    <a:pt x="14884" y="638809"/>
                  </a:lnTo>
                  <a:lnTo>
                    <a:pt x="16591" y="643889"/>
                  </a:lnTo>
                  <a:lnTo>
                    <a:pt x="18902" y="648969"/>
                  </a:lnTo>
                  <a:lnTo>
                    <a:pt x="21455" y="654049"/>
                  </a:lnTo>
                  <a:lnTo>
                    <a:pt x="22080" y="654049"/>
                  </a:lnTo>
                  <a:lnTo>
                    <a:pt x="24223" y="657859"/>
                  </a:lnTo>
                  <a:lnTo>
                    <a:pt x="27233" y="662939"/>
                  </a:lnTo>
                  <a:lnTo>
                    <a:pt x="30446" y="668019"/>
                  </a:lnTo>
                  <a:lnTo>
                    <a:pt x="31218" y="668019"/>
                  </a:lnTo>
                  <a:lnTo>
                    <a:pt x="33875" y="671829"/>
                  </a:lnTo>
                  <a:lnTo>
                    <a:pt x="37495" y="675639"/>
                  </a:lnTo>
                  <a:lnTo>
                    <a:pt x="41318" y="679449"/>
                  </a:lnTo>
                  <a:lnTo>
                    <a:pt x="45331" y="683259"/>
                  </a:lnTo>
                  <a:lnTo>
                    <a:pt x="45191" y="683259"/>
                  </a:lnTo>
                  <a:lnTo>
                    <a:pt x="49509" y="687069"/>
                  </a:lnTo>
                  <a:lnTo>
                    <a:pt x="49369" y="687069"/>
                  </a:lnTo>
                  <a:lnTo>
                    <a:pt x="53865" y="690879"/>
                  </a:lnTo>
                  <a:lnTo>
                    <a:pt x="53726" y="690879"/>
                  </a:lnTo>
                  <a:lnTo>
                    <a:pt x="58386" y="694689"/>
                  </a:lnTo>
                  <a:lnTo>
                    <a:pt x="59847" y="694689"/>
                  </a:lnTo>
                  <a:lnTo>
                    <a:pt x="63073" y="697229"/>
                  </a:lnTo>
                  <a:lnTo>
                    <a:pt x="62908" y="697229"/>
                  </a:lnTo>
                  <a:lnTo>
                    <a:pt x="67899" y="699769"/>
                  </a:lnTo>
                  <a:lnTo>
                    <a:pt x="67734" y="699769"/>
                  </a:lnTo>
                  <a:lnTo>
                    <a:pt x="72864" y="702309"/>
                  </a:lnTo>
                  <a:lnTo>
                    <a:pt x="72699" y="702309"/>
                  </a:lnTo>
                  <a:lnTo>
                    <a:pt x="77970" y="704849"/>
                  </a:lnTo>
                  <a:lnTo>
                    <a:pt x="77805" y="704849"/>
                  </a:lnTo>
                  <a:lnTo>
                    <a:pt x="83215" y="707389"/>
                  </a:lnTo>
                  <a:lnTo>
                    <a:pt x="85799" y="707389"/>
                  </a:lnTo>
                  <a:lnTo>
                    <a:pt x="88562" y="708659"/>
                  </a:lnTo>
                  <a:lnTo>
                    <a:pt x="88384" y="708659"/>
                  </a:lnTo>
                  <a:lnTo>
                    <a:pt x="94035" y="709929"/>
                  </a:lnTo>
                  <a:lnTo>
                    <a:pt x="93858" y="709929"/>
                  </a:lnTo>
                  <a:lnTo>
                    <a:pt x="99611" y="711199"/>
                  </a:lnTo>
                  <a:lnTo>
                    <a:pt x="99420" y="711199"/>
                  </a:lnTo>
                  <a:lnTo>
                    <a:pt x="105288" y="712469"/>
                  </a:lnTo>
                  <a:lnTo>
                    <a:pt x="105097" y="712469"/>
                  </a:lnTo>
                  <a:lnTo>
                    <a:pt x="111053" y="713739"/>
                  </a:lnTo>
                  <a:lnTo>
                    <a:pt x="3100595" y="713739"/>
                  </a:lnTo>
                  <a:lnTo>
                    <a:pt x="3094893" y="716279"/>
                  </a:lnTo>
                  <a:lnTo>
                    <a:pt x="3070915" y="721359"/>
                  </a:lnTo>
                  <a:close/>
                </a:path>
                <a:path w="3181350" h="721360">
                  <a:moveTo>
                    <a:pt x="3127380" y="30479"/>
                  </a:moveTo>
                  <a:lnTo>
                    <a:pt x="3122719" y="26669"/>
                  </a:lnTo>
                  <a:lnTo>
                    <a:pt x="3122871" y="26669"/>
                  </a:lnTo>
                  <a:lnTo>
                    <a:pt x="3118032" y="24129"/>
                  </a:lnTo>
                  <a:lnTo>
                    <a:pt x="3118197" y="24129"/>
                  </a:lnTo>
                  <a:lnTo>
                    <a:pt x="3113206" y="20319"/>
                  </a:lnTo>
                  <a:lnTo>
                    <a:pt x="3113371" y="20319"/>
                  </a:lnTo>
                  <a:lnTo>
                    <a:pt x="3108241" y="17779"/>
                  </a:lnTo>
                  <a:lnTo>
                    <a:pt x="3108406" y="17779"/>
                  </a:lnTo>
                  <a:lnTo>
                    <a:pt x="3103123" y="16509"/>
                  </a:lnTo>
                  <a:lnTo>
                    <a:pt x="3103300" y="16509"/>
                  </a:lnTo>
                  <a:lnTo>
                    <a:pt x="3097890" y="13969"/>
                  </a:lnTo>
                  <a:lnTo>
                    <a:pt x="3098068" y="13969"/>
                  </a:lnTo>
                  <a:lnTo>
                    <a:pt x="3092543" y="12699"/>
                  </a:lnTo>
                  <a:lnTo>
                    <a:pt x="3092721" y="12699"/>
                  </a:lnTo>
                  <a:lnTo>
                    <a:pt x="3087070" y="10159"/>
                  </a:lnTo>
                  <a:lnTo>
                    <a:pt x="3087248" y="10159"/>
                  </a:lnTo>
                  <a:lnTo>
                    <a:pt x="3081494" y="8889"/>
                  </a:lnTo>
                  <a:lnTo>
                    <a:pt x="3076008" y="8889"/>
                  </a:lnTo>
                  <a:lnTo>
                    <a:pt x="3070052" y="7619"/>
                  </a:lnTo>
                  <a:lnTo>
                    <a:pt x="3103389" y="7619"/>
                  </a:lnTo>
                  <a:lnTo>
                    <a:pt x="3106183" y="8889"/>
                  </a:lnTo>
                  <a:lnTo>
                    <a:pt x="3111619" y="11429"/>
                  </a:lnTo>
                  <a:lnTo>
                    <a:pt x="3116927" y="13969"/>
                  </a:lnTo>
                  <a:lnTo>
                    <a:pt x="3122071" y="17779"/>
                  </a:lnTo>
                  <a:lnTo>
                    <a:pt x="3127049" y="20319"/>
                  </a:lnTo>
                  <a:lnTo>
                    <a:pt x="3131875" y="24129"/>
                  </a:lnTo>
                  <a:lnTo>
                    <a:pt x="3136511" y="27939"/>
                  </a:lnTo>
                  <a:lnTo>
                    <a:pt x="3137997" y="29209"/>
                  </a:lnTo>
                  <a:lnTo>
                    <a:pt x="3127240" y="29209"/>
                  </a:lnTo>
                  <a:lnTo>
                    <a:pt x="3127380" y="30479"/>
                  </a:lnTo>
                  <a:close/>
                </a:path>
                <a:path w="3181350" h="721360">
                  <a:moveTo>
                    <a:pt x="53726" y="30479"/>
                  </a:moveTo>
                  <a:lnTo>
                    <a:pt x="53865" y="29209"/>
                  </a:lnTo>
                  <a:lnTo>
                    <a:pt x="55279" y="29209"/>
                  </a:lnTo>
                  <a:lnTo>
                    <a:pt x="53726" y="30479"/>
                  </a:lnTo>
                  <a:close/>
                </a:path>
                <a:path w="3181350" h="721360">
                  <a:moveTo>
                    <a:pt x="3147344" y="49529"/>
                  </a:moveTo>
                  <a:lnTo>
                    <a:pt x="3143610" y="44449"/>
                  </a:lnTo>
                  <a:lnTo>
                    <a:pt x="3139787" y="40639"/>
                  </a:lnTo>
                  <a:lnTo>
                    <a:pt x="3139914" y="40639"/>
                  </a:lnTo>
                  <a:lnTo>
                    <a:pt x="3135774" y="36829"/>
                  </a:lnTo>
                  <a:lnTo>
                    <a:pt x="3135914" y="36829"/>
                  </a:lnTo>
                  <a:lnTo>
                    <a:pt x="3131596" y="33019"/>
                  </a:lnTo>
                  <a:lnTo>
                    <a:pt x="3131736" y="33019"/>
                  </a:lnTo>
                  <a:lnTo>
                    <a:pt x="3127240" y="29209"/>
                  </a:lnTo>
                  <a:lnTo>
                    <a:pt x="3137997" y="29209"/>
                  </a:lnTo>
                  <a:lnTo>
                    <a:pt x="3140969" y="31749"/>
                  </a:lnTo>
                  <a:lnTo>
                    <a:pt x="3145236" y="35559"/>
                  </a:lnTo>
                  <a:lnTo>
                    <a:pt x="3149312" y="39369"/>
                  </a:lnTo>
                  <a:lnTo>
                    <a:pt x="3153173" y="44449"/>
                  </a:lnTo>
                  <a:lnTo>
                    <a:pt x="3156818" y="48259"/>
                  </a:lnTo>
                  <a:lnTo>
                    <a:pt x="3147230" y="48259"/>
                  </a:lnTo>
                  <a:lnTo>
                    <a:pt x="3147344" y="49529"/>
                  </a:lnTo>
                  <a:close/>
                </a:path>
                <a:path w="3181350" h="721360">
                  <a:moveTo>
                    <a:pt x="33761" y="49529"/>
                  </a:moveTo>
                  <a:lnTo>
                    <a:pt x="33875" y="48259"/>
                  </a:lnTo>
                  <a:lnTo>
                    <a:pt x="34695" y="48259"/>
                  </a:lnTo>
                  <a:lnTo>
                    <a:pt x="33761" y="49529"/>
                  </a:lnTo>
                  <a:close/>
                </a:path>
                <a:path w="3181350" h="721360">
                  <a:moveTo>
                    <a:pt x="3153973" y="58419"/>
                  </a:moveTo>
                  <a:lnTo>
                    <a:pt x="3150659" y="53339"/>
                  </a:lnTo>
                  <a:lnTo>
                    <a:pt x="3147230" y="48259"/>
                  </a:lnTo>
                  <a:lnTo>
                    <a:pt x="3156818" y="48259"/>
                  </a:lnTo>
                  <a:lnTo>
                    <a:pt x="3160234" y="53339"/>
                  </a:lnTo>
                  <a:lnTo>
                    <a:pt x="3162635" y="57149"/>
                  </a:lnTo>
                  <a:lnTo>
                    <a:pt x="3153872" y="57149"/>
                  </a:lnTo>
                  <a:lnTo>
                    <a:pt x="3153973" y="58419"/>
                  </a:lnTo>
                  <a:close/>
                </a:path>
                <a:path w="3181350" h="721360">
                  <a:moveTo>
                    <a:pt x="27132" y="58419"/>
                  </a:moveTo>
                  <a:lnTo>
                    <a:pt x="27233" y="57149"/>
                  </a:lnTo>
                  <a:lnTo>
                    <a:pt x="27960" y="57149"/>
                  </a:lnTo>
                  <a:lnTo>
                    <a:pt x="27132" y="58419"/>
                  </a:lnTo>
                  <a:close/>
                </a:path>
                <a:path w="3181350" h="721360">
                  <a:moveTo>
                    <a:pt x="3172299" y="105409"/>
                  </a:moveTo>
                  <a:lnTo>
                    <a:pt x="3171245" y="99059"/>
                  </a:lnTo>
                  <a:lnTo>
                    <a:pt x="3169950" y="93979"/>
                  </a:lnTo>
                  <a:lnTo>
                    <a:pt x="3168401" y="87629"/>
                  </a:lnTo>
                  <a:lnTo>
                    <a:pt x="3166584" y="82549"/>
                  </a:lnTo>
                  <a:lnTo>
                    <a:pt x="3164514" y="77469"/>
                  </a:lnTo>
                  <a:lnTo>
                    <a:pt x="3162203" y="72389"/>
                  </a:lnTo>
                  <a:lnTo>
                    <a:pt x="3159650" y="67309"/>
                  </a:lnTo>
                  <a:lnTo>
                    <a:pt x="3156882" y="62229"/>
                  </a:lnTo>
                  <a:lnTo>
                    <a:pt x="3153872" y="57149"/>
                  </a:lnTo>
                  <a:lnTo>
                    <a:pt x="3162635" y="57149"/>
                  </a:lnTo>
                  <a:lnTo>
                    <a:pt x="3163435" y="58419"/>
                  </a:lnTo>
                  <a:lnTo>
                    <a:pt x="3166394" y="63499"/>
                  </a:lnTo>
                  <a:lnTo>
                    <a:pt x="3169112" y="68579"/>
                  </a:lnTo>
                  <a:lnTo>
                    <a:pt x="3171576" y="74929"/>
                  </a:lnTo>
                  <a:lnTo>
                    <a:pt x="3173773" y="80009"/>
                  </a:lnTo>
                  <a:lnTo>
                    <a:pt x="3175703" y="85089"/>
                  </a:lnTo>
                  <a:lnTo>
                    <a:pt x="3177354" y="91439"/>
                  </a:lnTo>
                  <a:lnTo>
                    <a:pt x="3178726" y="97789"/>
                  </a:lnTo>
                  <a:lnTo>
                    <a:pt x="3179818" y="104139"/>
                  </a:lnTo>
                  <a:lnTo>
                    <a:pt x="3172261" y="104139"/>
                  </a:lnTo>
                  <a:lnTo>
                    <a:pt x="3172299" y="105409"/>
                  </a:lnTo>
                  <a:close/>
                </a:path>
                <a:path w="3181350" h="721360">
                  <a:moveTo>
                    <a:pt x="8806" y="105409"/>
                  </a:moveTo>
                  <a:lnTo>
                    <a:pt x="8844" y="104139"/>
                  </a:lnTo>
                  <a:lnTo>
                    <a:pt x="9016" y="104139"/>
                  </a:lnTo>
                  <a:lnTo>
                    <a:pt x="8806" y="105409"/>
                  </a:lnTo>
                  <a:close/>
                </a:path>
                <a:path w="3181350" h="721360">
                  <a:moveTo>
                    <a:pt x="3180593" y="610869"/>
                  </a:moveTo>
                  <a:lnTo>
                    <a:pt x="3172998" y="610869"/>
                  </a:lnTo>
                  <a:lnTo>
                    <a:pt x="3173468" y="604519"/>
                  </a:lnTo>
                  <a:lnTo>
                    <a:pt x="3173608" y="598169"/>
                  </a:lnTo>
                  <a:lnTo>
                    <a:pt x="3173608" y="121919"/>
                  </a:lnTo>
                  <a:lnTo>
                    <a:pt x="3173455" y="116839"/>
                  </a:lnTo>
                  <a:lnTo>
                    <a:pt x="3172998" y="110489"/>
                  </a:lnTo>
                  <a:lnTo>
                    <a:pt x="3172261" y="104139"/>
                  </a:lnTo>
                  <a:lnTo>
                    <a:pt x="3179818" y="104139"/>
                  </a:lnTo>
                  <a:lnTo>
                    <a:pt x="3180593" y="109219"/>
                  </a:lnTo>
                  <a:lnTo>
                    <a:pt x="3181062" y="115569"/>
                  </a:lnTo>
                  <a:lnTo>
                    <a:pt x="3181228" y="121919"/>
                  </a:lnTo>
                  <a:lnTo>
                    <a:pt x="3181228" y="598169"/>
                  </a:lnTo>
                  <a:lnTo>
                    <a:pt x="3181062" y="604519"/>
                  </a:lnTo>
                  <a:lnTo>
                    <a:pt x="3180593" y="610869"/>
                  </a:lnTo>
                  <a:close/>
                </a:path>
                <a:path w="3181350" h="721360">
                  <a:moveTo>
                    <a:pt x="8234" y="610869"/>
                  </a:moveTo>
                  <a:lnTo>
                    <a:pt x="8094" y="610869"/>
                  </a:lnTo>
                  <a:lnTo>
                    <a:pt x="8082" y="609599"/>
                  </a:lnTo>
                  <a:lnTo>
                    <a:pt x="8234" y="610869"/>
                  </a:lnTo>
                  <a:close/>
                </a:path>
                <a:path w="3181350" h="721360">
                  <a:moveTo>
                    <a:pt x="3178944" y="622299"/>
                  </a:moveTo>
                  <a:lnTo>
                    <a:pt x="3171245" y="622299"/>
                  </a:lnTo>
                  <a:lnTo>
                    <a:pt x="3172299" y="615949"/>
                  </a:lnTo>
                  <a:lnTo>
                    <a:pt x="3173023" y="609599"/>
                  </a:lnTo>
                  <a:lnTo>
                    <a:pt x="3172998" y="610869"/>
                  </a:lnTo>
                  <a:lnTo>
                    <a:pt x="3180593" y="610869"/>
                  </a:lnTo>
                  <a:lnTo>
                    <a:pt x="3179818" y="617219"/>
                  </a:lnTo>
                  <a:lnTo>
                    <a:pt x="3178944" y="622299"/>
                  </a:lnTo>
                  <a:close/>
                </a:path>
                <a:path w="3181350" h="721360">
                  <a:moveTo>
                    <a:pt x="10086" y="622299"/>
                  </a:moveTo>
                  <a:lnTo>
                    <a:pt x="9860" y="622299"/>
                  </a:lnTo>
                  <a:lnTo>
                    <a:pt x="9822" y="621029"/>
                  </a:lnTo>
                  <a:lnTo>
                    <a:pt x="10086" y="622299"/>
                  </a:lnTo>
                  <a:close/>
                </a:path>
                <a:path w="3181350" h="721360">
                  <a:moveTo>
                    <a:pt x="3174545" y="638809"/>
                  </a:moveTo>
                  <a:lnTo>
                    <a:pt x="3166584" y="638809"/>
                  </a:lnTo>
                  <a:lnTo>
                    <a:pt x="3168451" y="632459"/>
                  </a:lnTo>
                  <a:lnTo>
                    <a:pt x="3170001" y="627379"/>
                  </a:lnTo>
                  <a:lnTo>
                    <a:pt x="3171283" y="621029"/>
                  </a:lnTo>
                  <a:lnTo>
                    <a:pt x="3171245" y="622299"/>
                  </a:lnTo>
                  <a:lnTo>
                    <a:pt x="3178944" y="622299"/>
                  </a:lnTo>
                  <a:lnTo>
                    <a:pt x="3178726" y="623569"/>
                  </a:lnTo>
                  <a:lnTo>
                    <a:pt x="3177354" y="628649"/>
                  </a:lnTo>
                  <a:lnTo>
                    <a:pt x="3175703" y="634999"/>
                  </a:lnTo>
                  <a:lnTo>
                    <a:pt x="3174545" y="638809"/>
                  </a:lnTo>
                  <a:close/>
                </a:path>
                <a:path w="3181350" h="721360">
                  <a:moveTo>
                    <a:pt x="14884" y="638809"/>
                  </a:moveTo>
                  <a:lnTo>
                    <a:pt x="14521" y="638809"/>
                  </a:lnTo>
                  <a:lnTo>
                    <a:pt x="14457" y="637539"/>
                  </a:lnTo>
                  <a:lnTo>
                    <a:pt x="14884" y="638809"/>
                  </a:lnTo>
                  <a:close/>
                </a:path>
                <a:path w="3181350" h="721360">
                  <a:moveTo>
                    <a:pt x="3167753" y="654049"/>
                  </a:moveTo>
                  <a:lnTo>
                    <a:pt x="3159650" y="654049"/>
                  </a:lnTo>
                  <a:lnTo>
                    <a:pt x="3162279" y="648969"/>
                  </a:lnTo>
                  <a:lnTo>
                    <a:pt x="3164591" y="643889"/>
                  </a:lnTo>
                  <a:lnTo>
                    <a:pt x="3166648" y="637539"/>
                  </a:lnTo>
                  <a:lnTo>
                    <a:pt x="3166584" y="638809"/>
                  </a:lnTo>
                  <a:lnTo>
                    <a:pt x="3174545" y="638809"/>
                  </a:lnTo>
                  <a:lnTo>
                    <a:pt x="3173773" y="641349"/>
                  </a:lnTo>
                  <a:lnTo>
                    <a:pt x="3171576" y="646429"/>
                  </a:lnTo>
                  <a:lnTo>
                    <a:pt x="3169112" y="651509"/>
                  </a:lnTo>
                  <a:lnTo>
                    <a:pt x="3167753" y="654049"/>
                  </a:lnTo>
                  <a:close/>
                </a:path>
                <a:path w="3181350" h="721360">
                  <a:moveTo>
                    <a:pt x="22080" y="654049"/>
                  </a:moveTo>
                  <a:lnTo>
                    <a:pt x="21455" y="654049"/>
                  </a:lnTo>
                  <a:lnTo>
                    <a:pt x="21366" y="652779"/>
                  </a:lnTo>
                  <a:lnTo>
                    <a:pt x="22080" y="654049"/>
                  </a:lnTo>
                  <a:close/>
                </a:path>
                <a:path w="3181350" h="721360">
                  <a:moveTo>
                    <a:pt x="3159380" y="668019"/>
                  </a:moveTo>
                  <a:lnTo>
                    <a:pt x="3150659" y="668019"/>
                  </a:lnTo>
                  <a:lnTo>
                    <a:pt x="3153973" y="662939"/>
                  </a:lnTo>
                  <a:lnTo>
                    <a:pt x="3156971" y="657859"/>
                  </a:lnTo>
                  <a:lnTo>
                    <a:pt x="3159739" y="652779"/>
                  </a:lnTo>
                  <a:lnTo>
                    <a:pt x="3159650" y="654049"/>
                  </a:lnTo>
                  <a:lnTo>
                    <a:pt x="3167753" y="654049"/>
                  </a:lnTo>
                  <a:lnTo>
                    <a:pt x="3166394" y="656589"/>
                  </a:lnTo>
                  <a:lnTo>
                    <a:pt x="3163435" y="661669"/>
                  </a:lnTo>
                  <a:lnTo>
                    <a:pt x="3160234" y="666749"/>
                  </a:lnTo>
                  <a:lnTo>
                    <a:pt x="3159380" y="668019"/>
                  </a:lnTo>
                  <a:close/>
                </a:path>
                <a:path w="3181350" h="721360">
                  <a:moveTo>
                    <a:pt x="31218" y="668019"/>
                  </a:moveTo>
                  <a:lnTo>
                    <a:pt x="30446" y="668019"/>
                  </a:lnTo>
                  <a:lnTo>
                    <a:pt x="30332" y="666749"/>
                  </a:lnTo>
                  <a:lnTo>
                    <a:pt x="31218" y="668019"/>
                  </a:lnTo>
                  <a:close/>
                </a:path>
                <a:path w="3181350" h="721360">
                  <a:moveTo>
                    <a:pt x="3134966" y="694689"/>
                  </a:moveTo>
                  <a:lnTo>
                    <a:pt x="3122719" y="694689"/>
                  </a:lnTo>
                  <a:lnTo>
                    <a:pt x="3127380" y="690879"/>
                  </a:lnTo>
                  <a:lnTo>
                    <a:pt x="3127240" y="690879"/>
                  </a:lnTo>
                  <a:lnTo>
                    <a:pt x="3131736" y="687069"/>
                  </a:lnTo>
                  <a:lnTo>
                    <a:pt x="3131596" y="687069"/>
                  </a:lnTo>
                  <a:lnTo>
                    <a:pt x="3135914" y="683259"/>
                  </a:lnTo>
                  <a:lnTo>
                    <a:pt x="3135774" y="683259"/>
                  </a:lnTo>
                  <a:lnTo>
                    <a:pt x="3139914" y="679449"/>
                  </a:lnTo>
                  <a:lnTo>
                    <a:pt x="3139787" y="679449"/>
                  </a:lnTo>
                  <a:lnTo>
                    <a:pt x="3143724" y="675639"/>
                  </a:lnTo>
                  <a:lnTo>
                    <a:pt x="3147344" y="671829"/>
                  </a:lnTo>
                  <a:lnTo>
                    <a:pt x="3150773" y="666749"/>
                  </a:lnTo>
                  <a:lnTo>
                    <a:pt x="3150659" y="668019"/>
                  </a:lnTo>
                  <a:lnTo>
                    <a:pt x="3159380" y="668019"/>
                  </a:lnTo>
                  <a:lnTo>
                    <a:pt x="3156818" y="671829"/>
                  </a:lnTo>
                  <a:lnTo>
                    <a:pt x="3153173" y="676909"/>
                  </a:lnTo>
                  <a:lnTo>
                    <a:pt x="3149312" y="680719"/>
                  </a:lnTo>
                  <a:lnTo>
                    <a:pt x="3145236" y="685799"/>
                  </a:lnTo>
                  <a:lnTo>
                    <a:pt x="3140969" y="689609"/>
                  </a:lnTo>
                  <a:lnTo>
                    <a:pt x="3136511" y="693419"/>
                  </a:lnTo>
                  <a:lnTo>
                    <a:pt x="3134966" y="694689"/>
                  </a:lnTo>
                  <a:close/>
                </a:path>
                <a:path w="3181350" h="721360">
                  <a:moveTo>
                    <a:pt x="59847" y="694689"/>
                  </a:moveTo>
                  <a:lnTo>
                    <a:pt x="58386" y="694689"/>
                  </a:lnTo>
                  <a:lnTo>
                    <a:pt x="58234" y="693419"/>
                  </a:lnTo>
                  <a:lnTo>
                    <a:pt x="59847" y="694689"/>
                  </a:lnTo>
                  <a:close/>
                </a:path>
                <a:path w="3181350" h="721360">
                  <a:moveTo>
                    <a:pt x="3114273" y="707389"/>
                  </a:moveTo>
                  <a:lnTo>
                    <a:pt x="3097890" y="707389"/>
                  </a:lnTo>
                  <a:lnTo>
                    <a:pt x="3103300" y="704849"/>
                  </a:lnTo>
                  <a:lnTo>
                    <a:pt x="3103123" y="704849"/>
                  </a:lnTo>
                  <a:lnTo>
                    <a:pt x="3108406" y="702309"/>
                  </a:lnTo>
                  <a:lnTo>
                    <a:pt x="3108241" y="702309"/>
                  </a:lnTo>
                  <a:lnTo>
                    <a:pt x="3113371" y="699769"/>
                  </a:lnTo>
                  <a:lnTo>
                    <a:pt x="3113206" y="699769"/>
                  </a:lnTo>
                  <a:lnTo>
                    <a:pt x="3118197" y="697229"/>
                  </a:lnTo>
                  <a:lnTo>
                    <a:pt x="3118032" y="697229"/>
                  </a:lnTo>
                  <a:lnTo>
                    <a:pt x="3122871" y="693419"/>
                  </a:lnTo>
                  <a:lnTo>
                    <a:pt x="3122719" y="694689"/>
                  </a:lnTo>
                  <a:lnTo>
                    <a:pt x="3134966" y="694689"/>
                  </a:lnTo>
                  <a:lnTo>
                    <a:pt x="3131875" y="697229"/>
                  </a:lnTo>
                  <a:lnTo>
                    <a:pt x="3127049" y="699769"/>
                  </a:lnTo>
                  <a:lnTo>
                    <a:pt x="3122071" y="703579"/>
                  </a:lnTo>
                  <a:lnTo>
                    <a:pt x="3116927" y="706119"/>
                  </a:lnTo>
                  <a:lnTo>
                    <a:pt x="3114273" y="707389"/>
                  </a:lnTo>
                  <a:close/>
                </a:path>
                <a:path w="3181350" h="721360">
                  <a:moveTo>
                    <a:pt x="85799" y="707389"/>
                  </a:moveTo>
                  <a:lnTo>
                    <a:pt x="83215" y="707389"/>
                  </a:lnTo>
                  <a:lnTo>
                    <a:pt x="83037" y="706119"/>
                  </a:lnTo>
                  <a:lnTo>
                    <a:pt x="85799" y="707389"/>
                  </a:lnTo>
                  <a:close/>
                </a:path>
                <a:path w="3181350" h="721360">
                  <a:moveTo>
                    <a:pt x="3100595" y="713739"/>
                  </a:moveTo>
                  <a:lnTo>
                    <a:pt x="3070052" y="713739"/>
                  </a:lnTo>
                  <a:lnTo>
                    <a:pt x="3076008" y="712469"/>
                  </a:lnTo>
                  <a:lnTo>
                    <a:pt x="3075818" y="712469"/>
                  </a:lnTo>
                  <a:lnTo>
                    <a:pt x="3081672" y="711199"/>
                  </a:lnTo>
                  <a:lnTo>
                    <a:pt x="3081494" y="711199"/>
                  </a:lnTo>
                  <a:lnTo>
                    <a:pt x="3087248" y="709929"/>
                  </a:lnTo>
                  <a:lnTo>
                    <a:pt x="3087070" y="709929"/>
                  </a:lnTo>
                  <a:lnTo>
                    <a:pt x="3092721" y="708659"/>
                  </a:lnTo>
                  <a:lnTo>
                    <a:pt x="3092543" y="708659"/>
                  </a:lnTo>
                  <a:lnTo>
                    <a:pt x="3098068" y="706119"/>
                  </a:lnTo>
                  <a:lnTo>
                    <a:pt x="3097890" y="707389"/>
                  </a:lnTo>
                  <a:lnTo>
                    <a:pt x="3114273" y="707389"/>
                  </a:lnTo>
                  <a:lnTo>
                    <a:pt x="3111619" y="708659"/>
                  </a:lnTo>
                  <a:lnTo>
                    <a:pt x="3106183" y="711199"/>
                  </a:lnTo>
                  <a:lnTo>
                    <a:pt x="3100595" y="71373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8300669" y="613359"/>
            <a:ext cx="210375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5"/>
              </a:spcBef>
              <a:buClrTx/>
              <a:buSzTx/>
              <a:buFontTx/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课本第52页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1321308" y="525780"/>
            <a:ext cx="1554480" cy="645160"/>
          </a:xfrm>
          <a:prstGeom prst="rect">
            <a:avLst/>
          </a:prstGeom>
          <a:solidFill>
            <a:srgbClr val="FADFE2"/>
          </a:solidFill>
        </p:spPr>
        <p:txBody>
          <a:bodyPr vert="horz" wrap="square" lIns="0" tIns="1968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55"/>
              </a:spcBef>
            </a:pPr>
            <a:r>
              <a:rPr sz="3600">
                <a:solidFill>
                  <a:srgbClr val="000000"/>
                </a:solidFill>
              </a:rPr>
              <a:t>填一填</a:t>
            </a:r>
            <a:endParaRPr sz="3600"/>
          </a:p>
        </p:txBody>
      </p:sp>
      <p:sp>
        <p:nvSpPr>
          <p:cNvPr id="34" name="object 13"/>
          <p:cNvSpPr txBox="1"/>
          <p:nvPr/>
        </p:nvSpPr>
        <p:spPr>
          <a:xfrm>
            <a:off x="6492875" y="4636770"/>
            <a:ext cx="48958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5" name="object 14"/>
          <p:cNvSpPr txBox="1"/>
          <p:nvPr/>
        </p:nvSpPr>
        <p:spPr>
          <a:xfrm>
            <a:off x="8486140" y="4636770"/>
            <a:ext cx="48958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47141" y="519430"/>
            <a:ext cx="10957560" cy="5588000"/>
            <a:chOff x="647141" y="519430"/>
            <a:chExt cx="10957560" cy="5588000"/>
          </a:xfrm>
        </p:grpSpPr>
        <p:sp>
          <p:nvSpPr>
            <p:cNvPr id="3" name="object 3"/>
            <p:cNvSpPr/>
            <p:nvPr/>
          </p:nvSpPr>
          <p:spPr>
            <a:xfrm>
              <a:off x="653796" y="525780"/>
              <a:ext cx="10944225" cy="5575300"/>
            </a:xfrm>
            <a:custGeom>
              <a:avLst/>
              <a:gdLst/>
              <a:ahLst/>
              <a:cxnLst/>
              <a:rect l="l" t="t" r="r" b="b"/>
              <a:pathLst>
                <a:path w="10944225" h="5575300">
                  <a:moveTo>
                    <a:pt x="10015728" y="5574792"/>
                  </a:moveTo>
                  <a:lnTo>
                    <a:pt x="928116" y="5574792"/>
                  </a:lnTo>
                  <a:lnTo>
                    <a:pt x="880364" y="5573629"/>
                  </a:lnTo>
                  <a:lnTo>
                    <a:pt x="833236" y="5570083"/>
                  </a:lnTo>
                  <a:lnTo>
                    <a:pt x="786790" y="5564215"/>
                  </a:lnTo>
                  <a:lnTo>
                    <a:pt x="741085" y="5556081"/>
                  </a:lnTo>
                  <a:lnTo>
                    <a:pt x="696179" y="5545741"/>
                  </a:lnTo>
                  <a:lnTo>
                    <a:pt x="652132" y="5533254"/>
                  </a:lnTo>
                  <a:lnTo>
                    <a:pt x="609001" y="5518677"/>
                  </a:lnTo>
                  <a:lnTo>
                    <a:pt x="566845" y="5502070"/>
                  </a:lnTo>
                  <a:lnTo>
                    <a:pt x="525724" y="5483491"/>
                  </a:lnTo>
                  <a:lnTo>
                    <a:pt x="485694" y="5462998"/>
                  </a:lnTo>
                  <a:lnTo>
                    <a:pt x="446816" y="5440651"/>
                  </a:lnTo>
                  <a:lnTo>
                    <a:pt x="409147" y="5416507"/>
                  </a:lnTo>
                  <a:lnTo>
                    <a:pt x="372746" y="5390626"/>
                  </a:lnTo>
                  <a:lnTo>
                    <a:pt x="337672" y="5363066"/>
                  </a:lnTo>
                  <a:lnTo>
                    <a:pt x="303983" y="5333886"/>
                  </a:lnTo>
                  <a:lnTo>
                    <a:pt x="271738" y="5303143"/>
                  </a:lnTo>
                  <a:lnTo>
                    <a:pt x="240996" y="5270898"/>
                  </a:lnTo>
                  <a:lnTo>
                    <a:pt x="211815" y="5237208"/>
                  </a:lnTo>
                  <a:lnTo>
                    <a:pt x="184253" y="5202132"/>
                  </a:lnTo>
                  <a:lnTo>
                    <a:pt x="158370" y="5165728"/>
                  </a:lnTo>
                  <a:lnTo>
                    <a:pt x="134223" y="5128056"/>
                  </a:lnTo>
                  <a:lnTo>
                    <a:pt x="111872" y="5089173"/>
                  </a:lnTo>
                  <a:lnTo>
                    <a:pt x="91375" y="5049139"/>
                  </a:lnTo>
                  <a:lnTo>
                    <a:pt x="72791" y="5008012"/>
                  </a:lnTo>
                  <a:lnTo>
                    <a:pt x="56178" y="4965850"/>
                  </a:lnTo>
                  <a:lnTo>
                    <a:pt x="41594" y="4922712"/>
                  </a:lnTo>
                  <a:lnTo>
                    <a:pt x="29099" y="4878658"/>
                  </a:lnTo>
                  <a:lnTo>
                    <a:pt x="18751" y="4833744"/>
                  </a:lnTo>
                  <a:lnTo>
                    <a:pt x="10608" y="4788031"/>
                  </a:lnTo>
                  <a:lnTo>
                    <a:pt x="4730" y="4741576"/>
                  </a:lnTo>
                  <a:lnTo>
                    <a:pt x="1174" y="4694438"/>
                  </a:lnTo>
                  <a:lnTo>
                    <a:pt x="0" y="4646676"/>
                  </a:lnTo>
                  <a:lnTo>
                    <a:pt x="0" y="929640"/>
                  </a:lnTo>
                  <a:lnTo>
                    <a:pt x="1174" y="881784"/>
                  </a:lnTo>
                  <a:lnTo>
                    <a:pt x="4730" y="834558"/>
                  </a:lnTo>
                  <a:lnTo>
                    <a:pt x="10608" y="788021"/>
                  </a:lnTo>
                  <a:lnTo>
                    <a:pt x="18751" y="742231"/>
                  </a:lnTo>
                  <a:lnTo>
                    <a:pt x="29099" y="697245"/>
                  </a:lnTo>
                  <a:lnTo>
                    <a:pt x="41594" y="653123"/>
                  </a:lnTo>
                  <a:lnTo>
                    <a:pt x="56178" y="609923"/>
                  </a:lnTo>
                  <a:lnTo>
                    <a:pt x="72791" y="567703"/>
                  </a:lnTo>
                  <a:lnTo>
                    <a:pt x="91375" y="526520"/>
                  </a:lnTo>
                  <a:lnTo>
                    <a:pt x="111872" y="486435"/>
                  </a:lnTo>
                  <a:lnTo>
                    <a:pt x="134223" y="447504"/>
                  </a:lnTo>
                  <a:lnTo>
                    <a:pt x="158370" y="409787"/>
                  </a:lnTo>
                  <a:lnTo>
                    <a:pt x="184253" y="373341"/>
                  </a:lnTo>
                  <a:lnTo>
                    <a:pt x="211815" y="338224"/>
                  </a:lnTo>
                  <a:lnTo>
                    <a:pt x="240996" y="304496"/>
                  </a:lnTo>
                  <a:lnTo>
                    <a:pt x="271738" y="272214"/>
                  </a:lnTo>
                  <a:lnTo>
                    <a:pt x="303983" y="241437"/>
                  </a:lnTo>
                  <a:lnTo>
                    <a:pt x="337672" y="212224"/>
                  </a:lnTo>
                  <a:lnTo>
                    <a:pt x="372746" y="184631"/>
                  </a:lnTo>
                  <a:lnTo>
                    <a:pt x="409147" y="158718"/>
                  </a:lnTo>
                  <a:lnTo>
                    <a:pt x="446816" y="134543"/>
                  </a:lnTo>
                  <a:lnTo>
                    <a:pt x="485694" y="112164"/>
                  </a:lnTo>
                  <a:lnTo>
                    <a:pt x="525724" y="91640"/>
                  </a:lnTo>
                  <a:lnTo>
                    <a:pt x="566845" y="73029"/>
                  </a:lnTo>
                  <a:lnTo>
                    <a:pt x="609001" y="56389"/>
                  </a:lnTo>
                  <a:lnTo>
                    <a:pt x="652132" y="41778"/>
                  </a:lnTo>
                  <a:lnTo>
                    <a:pt x="696179" y="29255"/>
                  </a:lnTo>
                  <a:lnTo>
                    <a:pt x="741085" y="18879"/>
                  </a:lnTo>
                  <a:lnTo>
                    <a:pt x="786790" y="10707"/>
                  </a:lnTo>
                  <a:lnTo>
                    <a:pt x="833236" y="4797"/>
                  </a:lnTo>
                  <a:lnTo>
                    <a:pt x="880364" y="1209"/>
                  </a:lnTo>
                  <a:lnTo>
                    <a:pt x="928116" y="0"/>
                  </a:lnTo>
                  <a:lnTo>
                    <a:pt x="10015728" y="0"/>
                  </a:lnTo>
                  <a:lnTo>
                    <a:pt x="10063501" y="1209"/>
                  </a:lnTo>
                  <a:lnTo>
                    <a:pt x="10110650" y="4797"/>
                  </a:lnTo>
                  <a:lnTo>
                    <a:pt x="10157115" y="10707"/>
                  </a:lnTo>
                  <a:lnTo>
                    <a:pt x="10202838" y="18879"/>
                  </a:lnTo>
                  <a:lnTo>
                    <a:pt x="10247760" y="29255"/>
                  </a:lnTo>
                  <a:lnTo>
                    <a:pt x="10291823" y="41778"/>
                  </a:lnTo>
                  <a:lnTo>
                    <a:pt x="10334967" y="56389"/>
                  </a:lnTo>
                  <a:lnTo>
                    <a:pt x="10377135" y="73029"/>
                  </a:lnTo>
                  <a:lnTo>
                    <a:pt x="10418268" y="91640"/>
                  </a:lnTo>
                  <a:lnTo>
                    <a:pt x="10458307" y="112164"/>
                  </a:lnTo>
                  <a:lnTo>
                    <a:pt x="10497194" y="134543"/>
                  </a:lnTo>
                  <a:lnTo>
                    <a:pt x="10534869" y="158718"/>
                  </a:lnTo>
                  <a:lnTo>
                    <a:pt x="10571276" y="184631"/>
                  </a:lnTo>
                  <a:lnTo>
                    <a:pt x="10606353" y="212224"/>
                  </a:lnTo>
                  <a:lnTo>
                    <a:pt x="10640045" y="241437"/>
                  </a:lnTo>
                  <a:lnTo>
                    <a:pt x="10672291" y="272214"/>
                  </a:lnTo>
                  <a:lnTo>
                    <a:pt x="10703032" y="304496"/>
                  </a:lnTo>
                  <a:lnTo>
                    <a:pt x="10732212" y="338224"/>
                  </a:lnTo>
                  <a:lnTo>
                    <a:pt x="10759770" y="373341"/>
                  </a:lnTo>
                  <a:lnTo>
                    <a:pt x="10785649" y="409787"/>
                  </a:lnTo>
                  <a:lnTo>
                    <a:pt x="10809789" y="447504"/>
                  </a:lnTo>
                  <a:lnTo>
                    <a:pt x="10832132" y="486435"/>
                  </a:lnTo>
                  <a:lnTo>
                    <a:pt x="10852620" y="526520"/>
                  </a:lnTo>
                  <a:lnTo>
                    <a:pt x="10871193" y="567703"/>
                  </a:lnTo>
                  <a:lnTo>
                    <a:pt x="10887794" y="609923"/>
                  </a:lnTo>
                  <a:lnTo>
                    <a:pt x="10902364" y="653123"/>
                  </a:lnTo>
                  <a:lnTo>
                    <a:pt x="10914844" y="697245"/>
                  </a:lnTo>
                  <a:lnTo>
                    <a:pt x="10925175" y="742231"/>
                  </a:lnTo>
                  <a:lnTo>
                    <a:pt x="10933299" y="788021"/>
                  </a:lnTo>
                  <a:lnTo>
                    <a:pt x="10939158" y="834558"/>
                  </a:lnTo>
                  <a:lnTo>
                    <a:pt x="10942692" y="881784"/>
                  </a:lnTo>
                  <a:lnTo>
                    <a:pt x="10943844" y="929640"/>
                  </a:lnTo>
                  <a:lnTo>
                    <a:pt x="10943844" y="4646676"/>
                  </a:lnTo>
                  <a:lnTo>
                    <a:pt x="10942692" y="4694438"/>
                  </a:lnTo>
                  <a:lnTo>
                    <a:pt x="10939158" y="4741576"/>
                  </a:lnTo>
                  <a:lnTo>
                    <a:pt x="10933299" y="4788031"/>
                  </a:lnTo>
                  <a:lnTo>
                    <a:pt x="10925175" y="4833744"/>
                  </a:lnTo>
                  <a:lnTo>
                    <a:pt x="10914844" y="4878658"/>
                  </a:lnTo>
                  <a:lnTo>
                    <a:pt x="10902364" y="4922712"/>
                  </a:lnTo>
                  <a:lnTo>
                    <a:pt x="10887794" y="4965850"/>
                  </a:lnTo>
                  <a:lnTo>
                    <a:pt x="10871193" y="5008012"/>
                  </a:lnTo>
                  <a:lnTo>
                    <a:pt x="10852620" y="5049139"/>
                  </a:lnTo>
                  <a:lnTo>
                    <a:pt x="10832132" y="5089173"/>
                  </a:lnTo>
                  <a:lnTo>
                    <a:pt x="10809789" y="5128056"/>
                  </a:lnTo>
                  <a:lnTo>
                    <a:pt x="10785649" y="5165728"/>
                  </a:lnTo>
                  <a:lnTo>
                    <a:pt x="10759770" y="5202132"/>
                  </a:lnTo>
                  <a:lnTo>
                    <a:pt x="10732212" y="5237208"/>
                  </a:lnTo>
                  <a:lnTo>
                    <a:pt x="10703032" y="5270898"/>
                  </a:lnTo>
                  <a:lnTo>
                    <a:pt x="10672291" y="5303143"/>
                  </a:lnTo>
                  <a:lnTo>
                    <a:pt x="10640045" y="5333886"/>
                  </a:lnTo>
                  <a:lnTo>
                    <a:pt x="10606353" y="5363066"/>
                  </a:lnTo>
                  <a:lnTo>
                    <a:pt x="10571276" y="5390626"/>
                  </a:lnTo>
                  <a:lnTo>
                    <a:pt x="10534869" y="5416507"/>
                  </a:lnTo>
                  <a:lnTo>
                    <a:pt x="10497194" y="5440651"/>
                  </a:lnTo>
                  <a:lnTo>
                    <a:pt x="10458307" y="5462998"/>
                  </a:lnTo>
                  <a:lnTo>
                    <a:pt x="10418268" y="5483491"/>
                  </a:lnTo>
                  <a:lnTo>
                    <a:pt x="10377135" y="5502070"/>
                  </a:lnTo>
                  <a:lnTo>
                    <a:pt x="10334967" y="5518677"/>
                  </a:lnTo>
                  <a:lnTo>
                    <a:pt x="10291823" y="5533254"/>
                  </a:lnTo>
                  <a:lnTo>
                    <a:pt x="10247760" y="5545741"/>
                  </a:lnTo>
                  <a:lnTo>
                    <a:pt x="10202838" y="5556081"/>
                  </a:lnTo>
                  <a:lnTo>
                    <a:pt x="10157115" y="5564215"/>
                  </a:lnTo>
                  <a:lnTo>
                    <a:pt x="10110650" y="5570083"/>
                  </a:lnTo>
                  <a:lnTo>
                    <a:pt x="10063501" y="5573629"/>
                  </a:lnTo>
                  <a:lnTo>
                    <a:pt x="10015728" y="55747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47141" y="519430"/>
              <a:ext cx="10957560" cy="5588000"/>
            </a:xfrm>
            <a:custGeom>
              <a:avLst/>
              <a:gdLst/>
              <a:ahLst/>
              <a:cxnLst/>
              <a:rect l="l" t="t" r="r" b="b"/>
              <a:pathLst>
                <a:path w="10957560" h="5588000">
                  <a:moveTo>
                    <a:pt x="10187508" y="12700"/>
                  </a:moveTo>
                  <a:lnTo>
                    <a:pt x="769899" y="12700"/>
                  </a:lnTo>
                  <a:lnTo>
                    <a:pt x="781443" y="0"/>
                  </a:lnTo>
                  <a:lnTo>
                    <a:pt x="10175963" y="0"/>
                  </a:lnTo>
                  <a:lnTo>
                    <a:pt x="10187508" y="12700"/>
                  </a:lnTo>
                  <a:close/>
                </a:path>
                <a:path w="10957560" h="5588000">
                  <a:moveTo>
                    <a:pt x="772096" y="25400"/>
                  </a:moveTo>
                  <a:lnTo>
                    <a:pt x="701700" y="25400"/>
                  </a:lnTo>
                  <a:lnTo>
                    <a:pt x="724204" y="12700"/>
                  </a:lnTo>
                  <a:lnTo>
                    <a:pt x="783564" y="12700"/>
                  </a:lnTo>
                  <a:lnTo>
                    <a:pt x="772096" y="25400"/>
                  </a:lnTo>
                  <a:close/>
                </a:path>
                <a:path w="10957560" h="5588000">
                  <a:moveTo>
                    <a:pt x="10255707" y="25400"/>
                  </a:moveTo>
                  <a:lnTo>
                    <a:pt x="10185311" y="25400"/>
                  </a:lnTo>
                  <a:lnTo>
                    <a:pt x="10173843" y="12700"/>
                  </a:lnTo>
                  <a:lnTo>
                    <a:pt x="10233202" y="12700"/>
                  </a:lnTo>
                  <a:lnTo>
                    <a:pt x="10255707" y="25400"/>
                  </a:lnTo>
                  <a:close/>
                </a:path>
                <a:path w="10957560" h="5588000">
                  <a:moveTo>
                    <a:pt x="704786" y="38100"/>
                  </a:moveTo>
                  <a:lnTo>
                    <a:pt x="657301" y="38100"/>
                  </a:lnTo>
                  <a:lnTo>
                    <a:pt x="679386" y="25400"/>
                  </a:lnTo>
                  <a:lnTo>
                    <a:pt x="727163" y="25400"/>
                  </a:lnTo>
                  <a:lnTo>
                    <a:pt x="704786" y="38100"/>
                  </a:lnTo>
                  <a:close/>
                </a:path>
                <a:path w="10957560" h="5588000">
                  <a:moveTo>
                    <a:pt x="10300106" y="38100"/>
                  </a:moveTo>
                  <a:lnTo>
                    <a:pt x="10252621" y="38100"/>
                  </a:lnTo>
                  <a:lnTo>
                    <a:pt x="10230243" y="25400"/>
                  </a:lnTo>
                  <a:lnTo>
                    <a:pt x="10278021" y="25400"/>
                  </a:lnTo>
                  <a:lnTo>
                    <a:pt x="10300106" y="38100"/>
                  </a:lnTo>
                  <a:close/>
                </a:path>
                <a:path w="10957560" h="5588000">
                  <a:moveTo>
                    <a:pt x="618121" y="63500"/>
                  </a:moveTo>
                  <a:lnTo>
                    <a:pt x="592454" y="63500"/>
                  </a:lnTo>
                  <a:lnTo>
                    <a:pt x="635444" y="38100"/>
                  </a:lnTo>
                  <a:lnTo>
                    <a:pt x="682929" y="38100"/>
                  </a:lnTo>
                  <a:lnTo>
                    <a:pt x="660996" y="50800"/>
                  </a:lnTo>
                  <a:lnTo>
                    <a:pt x="639584" y="50800"/>
                  </a:lnTo>
                  <a:lnTo>
                    <a:pt x="618121" y="63500"/>
                  </a:lnTo>
                  <a:close/>
                </a:path>
                <a:path w="10957560" h="5588000">
                  <a:moveTo>
                    <a:pt x="10364952" y="63500"/>
                  </a:moveTo>
                  <a:lnTo>
                    <a:pt x="10339285" y="63500"/>
                  </a:lnTo>
                  <a:lnTo>
                    <a:pt x="10317822" y="50800"/>
                  </a:lnTo>
                  <a:lnTo>
                    <a:pt x="10296410" y="50800"/>
                  </a:lnTo>
                  <a:lnTo>
                    <a:pt x="10274477" y="38100"/>
                  </a:lnTo>
                  <a:lnTo>
                    <a:pt x="10321963" y="38100"/>
                  </a:lnTo>
                  <a:lnTo>
                    <a:pt x="10364952" y="63500"/>
                  </a:lnTo>
                  <a:close/>
                </a:path>
                <a:path w="10957560" h="5588000">
                  <a:moveTo>
                    <a:pt x="535330" y="101600"/>
                  </a:moveTo>
                  <a:lnTo>
                    <a:pt x="509574" y="101600"/>
                  </a:lnTo>
                  <a:lnTo>
                    <a:pt x="529894" y="88900"/>
                  </a:lnTo>
                  <a:lnTo>
                    <a:pt x="571334" y="63500"/>
                  </a:lnTo>
                  <a:lnTo>
                    <a:pt x="618261" y="63500"/>
                  </a:lnTo>
                  <a:lnTo>
                    <a:pt x="597039" y="76200"/>
                  </a:lnTo>
                  <a:lnTo>
                    <a:pt x="576351" y="76200"/>
                  </a:lnTo>
                  <a:lnTo>
                    <a:pt x="555637" y="88900"/>
                  </a:lnTo>
                  <a:lnTo>
                    <a:pt x="555777" y="88900"/>
                  </a:lnTo>
                  <a:lnTo>
                    <a:pt x="535330" y="101600"/>
                  </a:lnTo>
                  <a:close/>
                </a:path>
                <a:path w="10957560" h="5588000">
                  <a:moveTo>
                    <a:pt x="10447832" y="101600"/>
                  </a:moveTo>
                  <a:lnTo>
                    <a:pt x="10422077" y="101600"/>
                  </a:lnTo>
                  <a:lnTo>
                    <a:pt x="10401630" y="88900"/>
                  </a:lnTo>
                  <a:lnTo>
                    <a:pt x="10401769" y="88900"/>
                  </a:lnTo>
                  <a:lnTo>
                    <a:pt x="10381056" y="76200"/>
                  </a:lnTo>
                  <a:lnTo>
                    <a:pt x="10360367" y="76200"/>
                  </a:lnTo>
                  <a:lnTo>
                    <a:pt x="10339146" y="63500"/>
                  </a:lnTo>
                  <a:lnTo>
                    <a:pt x="10386072" y="63500"/>
                  </a:lnTo>
                  <a:lnTo>
                    <a:pt x="10427512" y="88900"/>
                  </a:lnTo>
                  <a:lnTo>
                    <a:pt x="10447832" y="101600"/>
                  </a:lnTo>
                  <a:close/>
                </a:path>
                <a:path w="10957560" h="5588000">
                  <a:moveTo>
                    <a:pt x="36233" y="723900"/>
                  </a:moveTo>
                  <a:lnTo>
                    <a:pt x="23888" y="723900"/>
                  </a:lnTo>
                  <a:lnTo>
                    <a:pt x="29375" y="698500"/>
                  </a:lnTo>
                  <a:lnTo>
                    <a:pt x="35420" y="673100"/>
                  </a:lnTo>
                  <a:lnTo>
                    <a:pt x="41986" y="647700"/>
                  </a:lnTo>
                  <a:lnTo>
                    <a:pt x="49085" y="635000"/>
                  </a:lnTo>
                  <a:lnTo>
                    <a:pt x="56692" y="609600"/>
                  </a:lnTo>
                  <a:lnTo>
                    <a:pt x="64820" y="584200"/>
                  </a:lnTo>
                  <a:lnTo>
                    <a:pt x="73444" y="558800"/>
                  </a:lnTo>
                  <a:lnTo>
                    <a:pt x="82575" y="546100"/>
                  </a:lnTo>
                  <a:lnTo>
                    <a:pt x="92189" y="520700"/>
                  </a:lnTo>
                  <a:lnTo>
                    <a:pt x="102273" y="508000"/>
                  </a:lnTo>
                  <a:lnTo>
                    <a:pt x="112852" y="482600"/>
                  </a:lnTo>
                  <a:lnTo>
                    <a:pt x="123875" y="457200"/>
                  </a:lnTo>
                  <a:lnTo>
                    <a:pt x="135369" y="444500"/>
                  </a:lnTo>
                  <a:lnTo>
                    <a:pt x="147319" y="419100"/>
                  </a:lnTo>
                  <a:lnTo>
                    <a:pt x="159715" y="406400"/>
                  </a:lnTo>
                  <a:lnTo>
                    <a:pt x="172542" y="393700"/>
                  </a:lnTo>
                  <a:lnTo>
                    <a:pt x="185788" y="368300"/>
                  </a:lnTo>
                  <a:lnTo>
                    <a:pt x="199478" y="355600"/>
                  </a:lnTo>
                  <a:lnTo>
                    <a:pt x="213563" y="330200"/>
                  </a:lnTo>
                  <a:lnTo>
                    <a:pt x="228066" y="317500"/>
                  </a:lnTo>
                  <a:lnTo>
                    <a:pt x="242976" y="304800"/>
                  </a:lnTo>
                  <a:lnTo>
                    <a:pt x="258267" y="279400"/>
                  </a:lnTo>
                  <a:lnTo>
                    <a:pt x="273951" y="266700"/>
                  </a:lnTo>
                  <a:lnTo>
                    <a:pt x="290004" y="254000"/>
                  </a:lnTo>
                  <a:lnTo>
                    <a:pt x="306438" y="241300"/>
                  </a:lnTo>
                  <a:lnTo>
                    <a:pt x="323240" y="215900"/>
                  </a:lnTo>
                  <a:lnTo>
                    <a:pt x="357885" y="190500"/>
                  </a:lnTo>
                  <a:lnTo>
                    <a:pt x="393903" y="165100"/>
                  </a:lnTo>
                  <a:lnTo>
                    <a:pt x="431228" y="139700"/>
                  </a:lnTo>
                  <a:lnTo>
                    <a:pt x="489546" y="101600"/>
                  </a:lnTo>
                  <a:lnTo>
                    <a:pt x="515442" y="101600"/>
                  </a:lnTo>
                  <a:lnTo>
                    <a:pt x="495541" y="114300"/>
                  </a:lnTo>
                  <a:lnTo>
                    <a:pt x="495681" y="114300"/>
                  </a:lnTo>
                  <a:lnTo>
                    <a:pt x="476072" y="127000"/>
                  </a:lnTo>
                  <a:lnTo>
                    <a:pt x="476211" y="127000"/>
                  </a:lnTo>
                  <a:lnTo>
                    <a:pt x="456895" y="139700"/>
                  </a:lnTo>
                  <a:lnTo>
                    <a:pt x="457034" y="139700"/>
                  </a:lnTo>
                  <a:lnTo>
                    <a:pt x="438022" y="152400"/>
                  </a:lnTo>
                  <a:lnTo>
                    <a:pt x="438150" y="152400"/>
                  </a:lnTo>
                  <a:lnTo>
                    <a:pt x="419455" y="165100"/>
                  </a:lnTo>
                  <a:lnTo>
                    <a:pt x="419582" y="165100"/>
                  </a:lnTo>
                  <a:lnTo>
                    <a:pt x="401205" y="177800"/>
                  </a:lnTo>
                  <a:lnTo>
                    <a:pt x="401332" y="177800"/>
                  </a:lnTo>
                  <a:lnTo>
                    <a:pt x="383273" y="190500"/>
                  </a:lnTo>
                  <a:lnTo>
                    <a:pt x="365671" y="203200"/>
                  </a:lnTo>
                  <a:lnTo>
                    <a:pt x="365798" y="203200"/>
                  </a:lnTo>
                  <a:lnTo>
                    <a:pt x="348411" y="215900"/>
                  </a:lnTo>
                  <a:lnTo>
                    <a:pt x="331495" y="228600"/>
                  </a:lnTo>
                  <a:lnTo>
                    <a:pt x="314921" y="241300"/>
                  </a:lnTo>
                  <a:lnTo>
                    <a:pt x="298716" y="266700"/>
                  </a:lnTo>
                  <a:lnTo>
                    <a:pt x="282879" y="279400"/>
                  </a:lnTo>
                  <a:lnTo>
                    <a:pt x="267411" y="292100"/>
                  </a:lnTo>
                  <a:lnTo>
                    <a:pt x="252323" y="304800"/>
                  </a:lnTo>
                  <a:lnTo>
                    <a:pt x="237616" y="330200"/>
                  </a:lnTo>
                  <a:lnTo>
                    <a:pt x="223316" y="342900"/>
                  </a:lnTo>
                  <a:lnTo>
                    <a:pt x="209410" y="355600"/>
                  </a:lnTo>
                  <a:lnTo>
                    <a:pt x="195922" y="381000"/>
                  </a:lnTo>
                  <a:lnTo>
                    <a:pt x="182841" y="393700"/>
                  </a:lnTo>
                  <a:lnTo>
                    <a:pt x="170192" y="419100"/>
                  </a:lnTo>
                  <a:lnTo>
                    <a:pt x="157975" y="431800"/>
                  </a:lnTo>
                  <a:lnTo>
                    <a:pt x="146189" y="444500"/>
                  </a:lnTo>
                  <a:lnTo>
                    <a:pt x="134848" y="469900"/>
                  </a:lnTo>
                  <a:lnTo>
                    <a:pt x="123964" y="495300"/>
                  </a:lnTo>
                  <a:lnTo>
                    <a:pt x="113550" y="508000"/>
                  </a:lnTo>
                  <a:lnTo>
                    <a:pt x="103593" y="533400"/>
                  </a:lnTo>
                  <a:lnTo>
                    <a:pt x="94106" y="546100"/>
                  </a:lnTo>
                  <a:lnTo>
                    <a:pt x="85115" y="571500"/>
                  </a:lnTo>
                  <a:lnTo>
                    <a:pt x="76606" y="596900"/>
                  </a:lnTo>
                  <a:lnTo>
                    <a:pt x="68592" y="609600"/>
                  </a:lnTo>
                  <a:lnTo>
                    <a:pt x="61086" y="635000"/>
                  </a:lnTo>
                  <a:lnTo>
                    <a:pt x="54089" y="660400"/>
                  </a:lnTo>
                  <a:lnTo>
                    <a:pt x="47612" y="673100"/>
                  </a:lnTo>
                  <a:lnTo>
                    <a:pt x="41655" y="698500"/>
                  </a:lnTo>
                  <a:lnTo>
                    <a:pt x="36233" y="723900"/>
                  </a:lnTo>
                  <a:close/>
                </a:path>
                <a:path w="10957560" h="5588000">
                  <a:moveTo>
                    <a:pt x="10933518" y="723900"/>
                  </a:moveTo>
                  <a:lnTo>
                    <a:pt x="10921174" y="723900"/>
                  </a:lnTo>
                  <a:lnTo>
                    <a:pt x="10915713" y="698500"/>
                  </a:lnTo>
                  <a:lnTo>
                    <a:pt x="10909757" y="673100"/>
                  </a:lnTo>
                  <a:lnTo>
                    <a:pt x="10903267" y="660400"/>
                  </a:lnTo>
                  <a:lnTo>
                    <a:pt x="10896269" y="635000"/>
                  </a:lnTo>
                  <a:lnTo>
                    <a:pt x="10888764" y="609600"/>
                  </a:lnTo>
                  <a:lnTo>
                    <a:pt x="10880737" y="596900"/>
                  </a:lnTo>
                  <a:lnTo>
                    <a:pt x="10872228" y="571500"/>
                  </a:lnTo>
                  <a:lnTo>
                    <a:pt x="10863224" y="546100"/>
                  </a:lnTo>
                  <a:lnTo>
                    <a:pt x="10853750" y="533400"/>
                  </a:lnTo>
                  <a:lnTo>
                    <a:pt x="10843793" y="508000"/>
                  </a:lnTo>
                  <a:lnTo>
                    <a:pt x="10833366" y="495300"/>
                  </a:lnTo>
                  <a:lnTo>
                    <a:pt x="10822482" y="469900"/>
                  </a:lnTo>
                  <a:lnTo>
                    <a:pt x="10811141" y="444500"/>
                  </a:lnTo>
                  <a:lnTo>
                    <a:pt x="10799356" y="431800"/>
                  </a:lnTo>
                  <a:lnTo>
                    <a:pt x="10787126" y="419100"/>
                  </a:lnTo>
                  <a:lnTo>
                    <a:pt x="10774476" y="393700"/>
                  </a:lnTo>
                  <a:lnTo>
                    <a:pt x="10761395" y="381000"/>
                  </a:lnTo>
                  <a:lnTo>
                    <a:pt x="10747895" y="355600"/>
                  </a:lnTo>
                  <a:lnTo>
                    <a:pt x="10733989" y="342900"/>
                  </a:lnTo>
                  <a:lnTo>
                    <a:pt x="10719689" y="330200"/>
                  </a:lnTo>
                  <a:lnTo>
                    <a:pt x="10704982" y="304800"/>
                  </a:lnTo>
                  <a:lnTo>
                    <a:pt x="10689894" y="292100"/>
                  </a:lnTo>
                  <a:lnTo>
                    <a:pt x="10674426" y="279400"/>
                  </a:lnTo>
                  <a:lnTo>
                    <a:pt x="10658576" y="266700"/>
                  </a:lnTo>
                  <a:lnTo>
                    <a:pt x="10642371" y="241300"/>
                  </a:lnTo>
                  <a:lnTo>
                    <a:pt x="10625797" y="228600"/>
                  </a:lnTo>
                  <a:lnTo>
                    <a:pt x="10608881" y="215900"/>
                  </a:lnTo>
                  <a:lnTo>
                    <a:pt x="10591609" y="203200"/>
                  </a:lnTo>
                  <a:lnTo>
                    <a:pt x="10574007" y="190500"/>
                  </a:lnTo>
                  <a:lnTo>
                    <a:pt x="10574134" y="190500"/>
                  </a:lnTo>
                  <a:lnTo>
                    <a:pt x="10556074" y="177800"/>
                  </a:lnTo>
                  <a:lnTo>
                    <a:pt x="10537825" y="165100"/>
                  </a:lnTo>
                  <a:lnTo>
                    <a:pt x="10519257" y="152400"/>
                  </a:lnTo>
                  <a:lnTo>
                    <a:pt x="10500372" y="139700"/>
                  </a:lnTo>
                  <a:lnTo>
                    <a:pt x="10500512" y="139700"/>
                  </a:lnTo>
                  <a:lnTo>
                    <a:pt x="10481195" y="127000"/>
                  </a:lnTo>
                  <a:lnTo>
                    <a:pt x="10481335" y="127000"/>
                  </a:lnTo>
                  <a:lnTo>
                    <a:pt x="10461726" y="114300"/>
                  </a:lnTo>
                  <a:lnTo>
                    <a:pt x="10461866" y="114300"/>
                  </a:lnTo>
                  <a:lnTo>
                    <a:pt x="10441965" y="101600"/>
                  </a:lnTo>
                  <a:lnTo>
                    <a:pt x="10467860" y="101600"/>
                  </a:lnTo>
                  <a:lnTo>
                    <a:pt x="10507040" y="127000"/>
                  </a:lnTo>
                  <a:lnTo>
                    <a:pt x="10545000" y="152400"/>
                  </a:lnTo>
                  <a:lnTo>
                    <a:pt x="10581678" y="177800"/>
                  </a:lnTo>
                  <a:lnTo>
                    <a:pt x="10617022" y="203200"/>
                  </a:lnTo>
                  <a:lnTo>
                    <a:pt x="10650969" y="241300"/>
                  </a:lnTo>
                  <a:lnTo>
                    <a:pt x="10667403" y="254000"/>
                  </a:lnTo>
                  <a:lnTo>
                    <a:pt x="10683455" y="266700"/>
                  </a:lnTo>
                  <a:lnTo>
                    <a:pt x="10699140" y="279400"/>
                  </a:lnTo>
                  <a:lnTo>
                    <a:pt x="10714431" y="304800"/>
                  </a:lnTo>
                  <a:lnTo>
                    <a:pt x="10729341" y="317500"/>
                  </a:lnTo>
                  <a:lnTo>
                    <a:pt x="10743844" y="330200"/>
                  </a:lnTo>
                  <a:lnTo>
                    <a:pt x="10757928" y="355600"/>
                  </a:lnTo>
                  <a:lnTo>
                    <a:pt x="10771619" y="368300"/>
                  </a:lnTo>
                  <a:lnTo>
                    <a:pt x="10784865" y="393700"/>
                  </a:lnTo>
                  <a:lnTo>
                    <a:pt x="10797692" y="406400"/>
                  </a:lnTo>
                  <a:lnTo>
                    <a:pt x="10810087" y="419100"/>
                  </a:lnTo>
                  <a:lnTo>
                    <a:pt x="10822038" y="444500"/>
                  </a:lnTo>
                  <a:lnTo>
                    <a:pt x="10833531" y="457200"/>
                  </a:lnTo>
                  <a:lnTo>
                    <a:pt x="10844555" y="482600"/>
                  </a:lnTo>
                  <a:lnTo>
                    <a:pt x="10855121" y="508000"/>
                  </a:lnTo>
                  <a:lnTo>
                    <a:pt x="10865218" y="520700"/>
                  </a:lnTo>
                  <a:lnTo>
                    <a:pt x="10874832" y="546100"/>
                  </a:lnTo>
                  <a:lnTo>
                    <a:pt x="10883963" y="558800"/>
                  </a:lnTo>
                  <a:lnTo>
                    <a:pt x="10892586" y="584200"/>
                  </a:lnTo>
                  <a:lnTo>
                    <a:pt x="10900714" y="609600"/>
                  </a:lnTo>
                  <a:lnTo>
                    <a:pt x="10908322" y="635000"/>
                  </a:lnTo>
                  <a:lnTo>
                    <a:pt x="10915421" y="647700"/>
                  </a:lnTo>
                  <a:lnTo>
                    <a:pt x="10921987" y="673100"/>
                  </a:lnTo>
                  <a:lnTo>
                    <a:pt x="10928032" y="698500"/>
                  </a:lnTo>
                  <a:lnTo>
                    <a:pt x="10933518" y="723900"/>
                  </a:lnTo>
                  <a:close/>
                </a:path>
                <a:path w="10957560" h="5588000">
                  <a:moveTo>
                    <a:pt x="14490" y="876300"/>
                  </a:moveTo>
                  <a:lnTo>
                    <a:pt x="14503" y="863600"/>
                  </a:lnTo>
                  <a:lnTo>
                    <a:pt x="2654" y="863600"/>
                  </a:lnTo>
                  <a:lnTo>
                    <a:pt x="3632" y="850900"/>
                  </a:lnTo>
                  <a:lnTo>
                    <a:pt x="7442" y="812800"/>
                  </a:lnTo>
                  <a:lnTo>
                    <a:pt x="12547" y="774700"/>
                  </a:lnTo>
                  <a:lnTo>
                    <a:pt x="18935" y="736600"/>
                  </a:lnTo>
                  <a:lnTo>
                    <a:pt x="21335" y="723900"/>
                  </a:lnTo>
                  <a:lnTo>
                    <a:pt x="36258" y="723900"/>
                  </a:lnTo>
                  <a:lnTo>
                    <a:pt x="33743" y="736600"/>
                  </a:lnTo>
                  <a:lnTo>
                    <a:pt x="31368" y="749300"/>
                  </a:lnTo>
                  <a:lnTo>
                    <a:pt x="29146" y="749300"/>
                  </a:lnTo>
                  <a:lnTo>
                    <a:pt x="27025" y="762000"/>
                  </a:lnTo>
                  <a:lnTo>
                    <a:pt x="25069" y="774700"/>
                  </a:lnTo>
                  <a:lnTo>
                    <a:pt x="23253" y="787400"/>
                  </a:lnTo>
                  <a:lnTo>
                    <a:pt x="21577" y="800100"/>
                  </a:lnTo>
                  <a:lnTo>
                    <a:pt x="20027" y="812800"/>
                  </a:lnTo>
                  <a:lnTo>
                    <a:pt x="18643" y="825500"/>
                  </a:lnTo>
                  <a:lnTo>
                    <a:pt x="17386" y="838200"/>
                  </a:lnTo>
                  <a:lnTo>
                    <a:pt x="16281" y="850900"/>
                  </a:lnTo>
                  <a:lnTo>
                    <a:pt x="15316" y="863600"/>
                  </a:lnTo>
                  <a:lnTo>
                    <a:pt x="14490" y="876300"/>
                  </a:lnTo>
                  <a:close/>
                </a:path>
                <a:path w="10957560" h="5588000">
                  <a:moveTo>
                    <a:pt x="10942916" y="876300"/>
                  </a:moveTo>
                  <a:lnTo>
                    <a:pt x="10942091" y="863600"/>
                  </a:lnTo>
                  <a:lnTo>
                    <a:pt x="10941126" y="850900"/>
                  </a:lnTo>
                  <a:lnTo>
                    <a:pt x="10940008" y="838200"/>
                  </a:lnTo>
                  <a:lnTo>
                    <a:pt x="10938764" y="825500"/>
                  </a:lnTo>
                  <a:lnTo>
                    <a:pt x="10937367" y="812800"/>
                  </a:lnTo>
                  <a:lnTo>
                    <a:pt x="10935817" y="800100"/>
                  </a:lnTo>
                  <a:lnTo>
                    <a:pt x="10934141" y="787400"/>
                  </a:lnTo>
                  <a:lnTo>
                    <a:pt x="10932325" y="774700"/>
                  </a:lnTo>
                  <a:lnTo>
                    <a:pt x="10930356" y="762000"/>
                  </a:lnTo>
                  <a:lnTo>
                    <a:pt x="10928261" y="749300"/>
                  </a:lnTo>
                  <a:lnTo>
                    <a:pt x="10926038" y="749300"/>
                  </a:lnTo>
                  <a:lnTo>
                    <a:pt x="10923651" y="736600"/>
                  </a:lnTo>
                  <a:lnTo>
                    <a:pt x="10921136" y="723900"/>
                  </a:lnTo>
                  <a:lnTo>
                    <a:pt x="10936071" y="723900"/>
                  </a:lnTo>
                  <a:lnTo>
                    <a:pt x="10942866" y="762000"/>
                  </a:lnTo>
                  <a:lnTo>
                    <a:pt x="10948403" y="800100"/>
                  </a:lnTo>
                  <a:lnTo>
                    <a:pt x="10952657" y="838200"/>
                  </a:lnTo>
                  <a:lnTo>
                    <a:pt x="10954753" y="863600"/>
                  </a:lnTo>
                  <a:lnTo>
                    <a:pt x="10942904" y="863600"/>
                  </a:lnTo>
                  <a:lnTo>
                    <a:pt x="10942916" y="876300"/>
                  </a:lnTo>
                  <a:close/>
                </a:path>
                <a:path w="10957560" h="5588000">
                  <a:moveTo>
                    <a:pt x="14503" y="4711700"/>
                  </a:moveTo>
                  <a:lnTo>
                    <a:pt x="1816" y="4711700"/>
                  </a:lnTo>
                  <a:lnTo>
                    <a:pt x="1142" y="4699000"/>
                  </a:lnTo>
                  <a:lnTo>
                    <a:pt x="609" y="4686300"/>
                  </a:lnTo>
                  <a:lnTo>
                    <a:pt x="228" y="4673600"/>
                  </a:lnTo>
                  <a:lnTo>
                    <a:pt x="0" y="4660900"/>
                  </a:lnTo>
                  <a:lnTo>
                    <a:pt x="0" y="914400"/>
                  </a:lnTo>
                  <a:lnTo>
                    <a:pt x="228" y="901700"/>
                  </a:lnTo>
                  <a:lnTo>
                    <a:pt x="609" y="889000"/>
                  </a:lnTo>
                  <a:lnTo>
                    <a:pt x="1142" y="876300"/>
                  </a:lnTo>
                  <a:lnTo>
                    <a:pt x="1816" y="863600"/>
                  </a:lnTo>
                  <a:lnTo>
                    <a:pt x="14503" y="863600"/>
                  </a:lnTo>
                  <a:lnTo>
                    <a:pt x="13817" y="876300"/>
                  </a:lnTo>
                  <a:lnTo>
                    <a:pt x="13296" y="889000"/>
                  </a:lnTo>
                  <a:lnTo>
                    <a:pt x="12928" y="901700"/>
                  </a:lnTo>
                  <a:lnTo>
                    <a:pt x="12700" y="914400"/>
                  </a:lnTo>
                  <a:lnTo>
                    <a:pt x="12700" y="4660900"/>
                  </a:lnTo>
                  <a:lnTo>
                    <a:pt x="12928" y="4673600"/>
                  </a:lnTo>
                  <a:lnTo>
                    <a:pt x="13296" y="4686300"/>
                  </a:lnTo>
                  <a:lnTo>
                    <a:pt x="13830" y="4699000"/>
                  </a:lnTo>
                  <a:lnTo>
                    <a:pt x="14503" y="4711700"/>
                  </a:lnTo>
                  <a:close/>
                </a:path>
                <a:path w="10957560" h="5588000">
                  <a:moveTo>
                    <a:pt x="10955591" y="4711700"/>
                  </a:moveTo>
                  <a:lnTo>
                    <a:pt x="10942904" y="4711700"/>
                  </a:lnTo>
                  <a:lnTo>
                    <a:pt x="10943590" y="4699000"/>
                  </a:lnTo>
                  <a:lnTo>
                    <a:pt x="10944110" y="4686300"/>
                  </a:lnTo>
                  <a:lnTo>
                    <a:pt x="10944479" y="4673600"/>
                  </a:lnTo>
                  <a:lnTo>
                    <a:pt x="10944707" y="4660900"/>
                  </a:lnTo>
                  <a:lnTo>
                    <a:pt x="10944707" y="914400"/>
                  </a:lnTo>
                  <a:lnTo>
                    <a:pt x="10944479" y="901700"/>
                  </a:lnTo>
                  <a:lnTo>
                    <a:pt x="10944110" y="889000"/>
                  </a:lnTo>
                  <a:lnTo>
                    <a:pt x="10943577" y="876300"/>
                  </a:lnTo>
                  <a:lnTo>
                    <a:pt x="10942904" y="863600"/>
                  </a:lnTo>
                  <a:lnTo>
                    <a:pt x="10955591" y="863600"/>
                  </a:lnTo>
                  <a:lnTo>
                    <a:pt x="10956264" y="876300"/>
                  </a:lnTo>
                  <a:lnTo>
                    <a:pt x="10956798" y="889000"/>
                  </a:lnTo>
                  <a:lnTo>
                    <a:pt x="10957179" y="901700"/>
                  </a:lnTo>
                  <a:lnTo>
                    <a:pt x="10957407" y="914400"/>
                  </a:lnTo>
                  <a:lnTo>
                    <a:pt x="10957407" y="4660900"/>
                  </a:lnTo>
                  <a:lnTo>
                    <a:pt x="10957179" y="4673600"/>
                  </a:lnTo>
                  <a:lnTo>
                    <a:pt x="10956798" y="4686300"/>
                  </a:lnTo>
                  <a:lnTo>
                    <a:pt x="10956264" y="4699000"/>
                  </a:lnTo>
                  <a:lnTo>
                    <a:pt x="10955591" y="4711700"/>
                  </a:lnTo>
                  <a:close/>
                </a:path>
                <a:path w="10957560" h="5588000">
                  <a:moveTo>
                    <a:pt x="36258" y="4851400"/>
                  </a:moveTo>
                  <a:lnTo>
                    <a:pt x="21335" y="4851400"/>
                  </a:lnTo>
                  <a:lnTo>
                    <a:pt x="18935" y="4838700"/>
                  </a:lnTo>
                  <a:lnTo>
                    <a:pt x="12547" y="4800600"/>
                  </a:lnTo>
                  <a:lnTo>
                    <a:pt x="7442" y="4762500"/>
                  </a:lnTo>
                  <a:lnTo>
                    <a:pt x="3632" y="4724400"/>
                  </a:lnTo>
                  <a:lnTo>
                    <a:pt x="2654" y="4711700"/>
                  </a:lnTo>
                  <a:lnTo>
                    <a:pt x="14503" y="4711700"/>
                  </a:lnTo>
                  <a:lnTo>
                    <a:pt x="14490" y="4699000"/>
                  </a:lnTo>
                  <a:lnTo>
                    <a:pt x="15316" y="4711700"/>
                  </a:lnTo>
                  <a:lnTo>
                    <a:pt x="16281" y="4724400"/>
                  </a:lnTo>
                  <a:lnTo>
                    <a:pt x="17398" y="4737100"/>
                  </a:lnTo>
                  <a:lnTo>
                    <a:pt x="18643" y="4749800"/>
                  </a:lnTo>
                  <a:lnTo>
                    <a:pt x="20040" y="4762500"/>
                  </a:lnTo>
                  <a:lnTo>
                    <a:pt x="21577" y="4775200"/>
                  </a:lnTo>
                  <a:lnTo>
                    <a:pt x="23266" y="4787900"/>
                  </a:lnTo>
                  <a:lnTo>
                    <a:pt x="25082" y="4800600"/>
                  </a:lnTo>
                  <a:lnTo>
                    <a:pt x="27050" y="4813300"/>
                  </a:lnTo>
                  <a:lnTo>
                    <a:pt x="29146" y="4826000"/>
                  </a:lnTo>
                  <a:lnTo>
                    <a:pt x="31368" y="4826000"/>
                  </a:lnTo>
                  <a:lnTo>
                    <a:pt x="33756" y="4838700"/>
                  </a:lnTo>
                  <a:lnTo>
                    <a:pt x="36258" y="4851400"/>
                  </a:lnTo>
                  <a:close/>
                </a:path>
                <a:path w="10957560" h="5588000">
                  <a:moveTo>
                    <a:pt x="10936071" y="4851400"/>
                  </a:moveTo>
                  <a:lnTo>
                    <a:pt x="10921136" y="4851400"/>
                  </a:lnTo>
                  <a:lnTo>
                    <a:pt x="10923663" y="4838700"/>
                  </a:lnTo>
                  <a:lnTo>
                    <a:pt x="10926038" y="4826000"/>
                  </a:lnTo>
                  <a:lnTo>
                    <a:pt x="10928261" y="4826000"/>
                  </a:lnTo>
                  <a:lnTo>
                    <a:pt x="10930369" y="4813300"/>
                  </a:lnTo>
                  <a:lnTo>
                    <a:pt x="10932337" y="4800600"/>
                  </a:lnTo>
                  <a:lnTo>
                    <a:pt x="10934153" y="4787900"/>
                  </a:lnTo>
                  <a:lnTo>
                    <a:pt x="10935830" y="4775200"/>
                  </a:lnTo>
                  <a:lnTo>
                    <a:pt x="10937367" y="4762500"/>
                  </a:lnTo>
                  <a:lnTo>
                    <a:pt x="10938764" y="4749800"/>
                  </a:lnTo>
                  <a:lnTo>
                    <a:pt x="10940021" y="4737100"/>
                  </a:lnTo>
                  <a:lnTo>
                    <a:pt x="10941126" y="4724400"/>
                  </a:lnTo>
                  <a:lnTo>
                    <a:pt x="10942091" y="4711700"/>
                  </a:lnTo>
                  <a:lnTo>
                    <a:pt x="10942916" y="4699000"/>
                  </a:lnTo>
                  <a:lnTo>
                    <a:pt x="10942904" y="4711700"/>
                  </a:lnTo>
                  <a:lnTo>
                    <a:pt x="10954753" y="4711700"/>
                  </a:lnTo>
                  <a:lnTo>
                    <a:pt x="10953775" y="4724400"/>
                  </a:lnTo>
                  <a:lnTo>
                    <a:pt x="10949965" y="4762500"/>
                  </a:lnTo>
                  <a:lnTo>
                    <a:pt x="10944860" y="4800600"/>
                  </a:lnTo>
                  <a:lnTo>
                    <a:pt x="10938471" y="4838700"/>
                  </a:lnTo>
                  <a:lnTo>
                    <a:pt x="10936071" y="4851400"/>
                  </a:lnTo>
                  <a:close/>
                </a:path>
                <a:path w="10957560" h="5588000">
                  <a:moveTo>
                    <a:pt x="515442" y="5473700"/>
                  </a:moveTo>
                  <a:lnTo>
                    <a:pt x="489546" y="5473700"/>
                  </a:lnTo>
                  <a:lnTo>
                    <a:pt x="450367" y="5448300"/>
                  </a:lnTo>
                  <a:lnTo>
                    <a:pt x="412407" y="5422900"/>
                  </a:lnTo>
                  <a:lnTo>
                    <a:pt x="375729" y="5397500"/>
                  </a:lnTo>
                  <a:lnTo>
                    <a:pt x="340385" y="5372100"/>
                  </a:lnTo>
                  <a:lnTo>
                    <a:pt x="306438" y="5334000"/>
                  </a:lnTo>
                  <a:lnTo>
                    <a:pt x="290004" y="5321300"/>
                  </a:lnTo>
                  <a:lnTo>
                    <a:pt x="273951" y="5308600"/>
                  </a:lnTo>
                  <a:lnTo>
                    <a:pt x="258267" y="5295900"/>
                  </a:lnTo>
                  <a:lnTo>
                    <a:pt x="242976" y="5270500"/>
                  </a:lnTo>
                  <a:lnTo>
                    <a:pt x="228066" y="5257800"/>
                  </a:lnTo>
                  <a:lnTo>
                    <a:pt x="213563" y="5245100"/>
                  </a:lnTo>
                  <a:lnTo>
                    <a:pt x="199478" y="5219700"/>
                  </a:lnTo>
                  <a:lnTo>
                    <a:pt x="185788" y="5207000"/>
                  </a:lnTo>
                  <a:lnTo>
                    <a:pt x="172542" y="5181600"/>
                  </a:lnTo>
                  <a:lnTo>
                    <a:pt x="159715" y="5168900"/>
                  </a:lnTo>
                  <a:lnTo>
                    <a:pt x="147319" y="5156200"/>
                  </a:lnTo>
                  <a:lnTo>
                    <a:pt x="135369" y="5130800"/>
                  </a:lnTo>
                  <a:lnTo>
                    <a:pt x="123875" y="5118100"/>
                  </a:lnTo>
                  <a:lnTo>
                    <a:pt x="112852" y="5092700"/>
                  </a:lnTo>
                  <a:lnTo>
                    <a:pt x="102273" y="5067300"/>
                  </a:lnTo>
                  <a:lnTo>
                    <a:pt x="92189" y="5054600"/>
                  </a:lnTo>
                  <a:lnTo>
                    <a:pt x="82575" y="5029200"/>
                  </a:lnTo>
                  <a:lnTo>
                    <a:pt x="73444" y="5016500"/>
                  </a:lnTo>
                  <a:lnTo>
                    <a:pt x="64820" y="4991100"/>
                  </a:lnTo>
                  <a:lnTo>
                    <a:pt x="56692" y="4965700"/>
                  </a:lnTo>
                  <a:lnTo>
                    <a:pt x="49085" y="4940300"/>
                  </a:lnTo>
                  <a:lnTo>
                    <a:pt x="41986" y="4927600"/>
                  </a:lnTo>
                  <a:lnTo>
                    <a:pt x="35420" y="4902200"/>
                  </a:lnTo>
                  <a:lnTo>
                    <a:pt x="29375" y="4876800"/>
                  </a:lnTo>
                  <a:lnTo>
                    <a:pt x="23888" y="4851400"/>
                  </a:lnTo>
                  <a:lnTo>
                    <a:pt x="36233" y="4851400"/>
                  </a:lnTo>
                  <a:lnTo>
                    <a:pt x="41694" y="4876800"/>
                  </a:lnTo>
                  <a:lnTo>
                    <a:pt x="47650" y="4902200"/>
                  </a:lnTo>
                  <a:lnTo>
                    <a:pt x="54140" y="4914900"/>
                  </a:lnTo>
                  <a:lnTo>
                    <a:pt x="61137" y="4940300"/>
                  </a:lnTo>
                  <a:lnTo>
                    <a:pt x="68643" y="4965700"/>
                  </a:lnTo>
                  <a:lnTo>
                    <a:pt x="76669" y="4978400"/>
                  </a:lnTo>
                  <a:lnTo>
                    <a:pt x="85178" y="5003800"/>
                  </a:lnTo>
                  <a:lnTo>
                    <a:pt x="94183" y="5029200"/>
                  </a:lnTo>
                  <a:lnTo>
                    <a:pt x="103657" y="5041900"/>
                  </a:lnTo>
                  <a:lnTo>
                    <a:pt x="113614" y="5067300"/>
                  </a:lnTo>
                  <a:lnTo>
                    <a:pt x="124040" y="5080000"/>
                  </a:lnTo>
                  <a:lnTo>
                    <a:pt x="134924" y="5105400"/>
                  </a:lnTo>
                  <a:lnTo>
                    <a:pt x="146265" y="5130800"/>
                  </a:lnTo>
                  <a:lnTo>
                    <a:pt x="158051" y="5143500"/>
                  </a:lnTo>
                  <a:lnTo>
                    <a:pt x="170281" y="5156200"/>
                  </a:lnTo>
                  <a:lnTo>
                    <a:pt x="182930" y="5181600"/>
                  </a:lnTo>
                  <a:lnTo>
                    <a:pt x="196011" y="5194300"/>
                  </a:lnTo>
                  <a:lnTo>
                    <a:pt x="209511" y="5219700"/>
                  </a:lnTo>
                  <a:lnTo>
                    <a:pt x="223405" y="5232400"/>
                  </a:lnTo>
                  <a:lnTo>
                    <a:pt x="237718" y="5245100"/>
                  </a:lnTo>
                  <a:lnTo>
                    <a:pt x="252425" y="5270500"/>
                  </a:lnTo>
                  <a:lnTo>
                    <a:pt x="267512" y="5283200"/>
                  </a:lnTo>
                  <a:lnTo>
                    <a:pt x="282981" y="5295900"/>
                  </a:lnTo>
                  <a:lnTo>
                    <a:pt x="298831" y="5308600"/>
                  </a:lnTo>
                  <a:lnTo>
                    <a:pt x="315036" y="5334000"/>
                  </a:lnTo>
                  <a:lnTo>
                    <a:pt x="331609" y="5346700"/>
                  </a:lnTo>
                  <a:lnTo>
                    <a:pt x="348526" y="5359400"/>
                  </a:lnTo>
                  <a:lnTo>
                    <a:pt x="365798" y="5372100"/>
                  </a:lnTo>
                  <a:lnTo>
                    <a:pt x="365671" y="5372100"/>
                  </a:lnTo>
                  <a:lnTo>
                    <a:pt x="383400" y="5384800"/>
                  </a:lnTo>
                  <a:lnTo>
                    <a:pt x="401332" y="5397500"/>
                  </a:lnTo>
                  <a:lnTo>
                    <a:pt x="401205" y="5397500"/>
                  </a:lnTo>
                  <a:lnTo>
                    <a:pt x="419582" y="5410200"/>
                  </a:lnTo>
                  <a:lnTo>
                    <a:pt x="419455" y="5410200"/>
                  </a:lnTo>
                  <a:lnTo>
                    <a:pt x="438150" y="5422900"/>
                  </a:lnTo>
                  <a:lnTo>
                    <a:pt x="438022" y="5422900"/>
                  </a:lnTo>
                  <a:lnTo>
                    <a:pt x="457034" y="5435600"/>
                  </a:lnTo>
                  <a:lnTo>
                    <a:pt x="456895" y="5435600"/>
                  </a:lnTo>
                  <a:lnTo>
                    <a:pt x="476211" y="5448300"/>
                  </a:lnTo>
                  <a:lnTo>
                    <a:pt x="476072" y="5448300"/>
                  </a:lnTo>
                  <a:lnTo>
                    <a:pt x="495681" y="5461000"/>
                  </a:lnTo>
                  <a:lnTo>
                    <a:pt x="495541" y="5461000"/>
                  </a:lnTo>
                  <a:lnTo>
                    <a:pt x="515442" y="5473700"/>
                  </a:lnTo>
                  <a:close/>
                </a:path>
                <a:path w="10957560" h="5588000">
                  <a:moveTo>
                    <a:pt x="10467860" y="5473700"/>
                  </a:moveTo>
                  <a:lnTo>
                    <a:pt x="10441965" y="5473700"/>
                  </a:lnTo>
                  <a:lnTo>
                    <a:pt x="10461866" y="5461000"/>
                  </a:lnTo>
                  <a:lnTo>
                    <a:pt x="10461726" y="5461000"/>
                  </a:lnTo>
                  <a:lnTo>
                    <a:pt x="10481335" y="5448300"/>
                  </a:lnTo>
                  <a:lnTo>
                    <a:pt x="10481195" y="5448300"/>
                  </a:lnTo>
                  <a:lnTo>
                    <a:pt x="10500512" y="5435600"/>
                  </a:lnTo>
                  <a:lnTo>
                    <a:pt x="10500372" y="5435600"/>
                  </a:lnTo>
                  <a:lnTo>
                    <a:pt x="10519384" y="5422900"/>
                  </a:lnTo>
                  <a:lnTo>
                    <a:pt x="10537952" y="5410200"/>
                  </a:lnTo>
                  <a:lnTo>
                    <a:pt x="10556201" y="5397500"/>
                  </a:lnTo>
                  <a:lnTo>
                    <a:pt x="10574134" y="5384800"/>
                  </a:lnTo>
                  <a:lnTo>
                    <a:pt x="10574007" y="5384800"/>
                  </a:lnTo>
                  <a:lnTo>
                    <a:pt x="10591736" y="5372100"/>
                  </a:lnTo>
                  <a:lnTo>
                    <a:pt x="10608995" y="5359400"/>
                  </a:lnTo>
                  <a:lnTo>
                    <a:pt x="10625912" y="5346700"/>
                  </a:lnTo>
                  <a:lnTo>
                    <a:pt x="10642485" y="5334000"/>
                  </a:lnTo>
                  <a:lnTo>
                    <a:pt x="10658690" y="5308600"/>
                  </a:lnTo>
                  <a:lnTo>
                    <a:pt x="10674527" y="5295900"/>
                  </a:lnTo>
                  <a:lnTo>
                    <a:pt x="10689996" y="5283200"/>
                  </a:lnTo>
                  <a:lnTo>
                    <a:pt x="10705084" y="5270500"/>
                  </a:lnTo>
                  <a:lnTo>
                    <a:pt x="10719790" y="5245100"/>
                  </a:lnTo>
                  <a:lnTo>
                    <a:pt x="10734090" y="5232400"/>
                  </a:lnTo>
                  <a:lnTo>
                    <a:pt x="10747997" y="5219700"/>
                  </a:lnTo>
                  <a:lnTo>
                    <a:pt x="10761484" y="5194300"/>
                  </a:lnTo>
                  <a:lnTo>
                    <a:pt x="10774565" y="5181600"/>
                  </a:lnTo>
                  <a:lnTo>
                    <a:pt x="10787214" y="5156200"/>
                  </a:lnTo>
                  <a:lnTo>
                    <a:pt x="10799432" y="5143500"/>
                  </a:lnTo>
                  <a:lnTo>
                    <a:pt x="10811217" y="5130800"/>
                  </a:lnTo>
                  <a:lnTo>
                    <a:pt x="10822559" y="5105400"/>
                  </a:lnTo>
                  <a:lnTo>
                    <a:pt x="10833430" y="5080000"/>
                  </a:lnTo>
                  <a:lnTo>
                    <a:pt x="10843856" y="5067300"/>
                  </a:lnTo>
                  <a:lnTo>
                    <a:pt x="10853813" y="5041900"/>
                  </a:lnTo>
                  <a:lnTo>
                    <a:pt x="10863287" y="5029200"/>
                  </a:lnTo>
                  <a:lnTo>
                    <a:pt x="10872292" y="5003800"/>
                  </a:lnTo>
                  <a:lnTo>
                    <a:pt x="10880801" y="4978400"/>
                  </a:lnTo>
                  <a:lnTo>
                    <a:pt x="10888814" y="4965700"/>
                  </a:lnTo>
                  <a:lnTo>
                    <a:pt x="10896320" y="4940300"/>
                  </a:lnTo>
                  <a:lnTo>
                    <a:pt x="10903318" y="4914900"/>
                  </a:lnTo>
                  <a:lnTo>
                    <a:pt x="10909795" y="4902200"/>
                  </a:lnTo>
                  <a:lnTo>
                    <a:pt x="10915751" y="4876800"/>
                  </a:lnTo>
                  <a:lnTo>
                    <a:pt x="10921174" y="4851400"/>
                  </a:lnTo>
                  <a:lnTo>
                    <a:pt x="10933518" y="4851400"/>
                  </a:lnTo>
                  <a:lnTo>
                    <a:pt x="10928032" y="4876800"/>
                  </a:lnTo>
                  <a:lnTo>
                    <a:pt x="10921987" y="4902200"/>
                  </a:lnTo>
                  <a:lnTo>
                    <a:pt x="10915421" y="4927600"/>
                  </a:lnTo>
                  <a:lnTo>
                    <a:pt x="10908322" y="4940300"/>
                  </a:lnTo>
                  <a:lnTo>
                    <a:pt x="10900714" y="4965700"/>
                  </a:lnTo>
                  <a:lnTo>
                    <a:pt x="10892586" y="4991100"/>
                  </a:lnTo>
                  <a:lnTo>
                    <a:pt x="10883963" y="5016500"/>
                  </a:lnTo>
                  <a:lnTo>
                    <a:pt x="10874832" y="5029200"/>
                  </a:lnTo>
                  <a:lnTo>
                    <a:pt x="10865218" y="5054600"/>
                  </a:lnTo>
                  <a:lnTo>
                    <a:pt x="10855121" y="5067300"/>
                  </a:lnTo>
                  <a:lnTo>
                    <a:pt x="10844555" y="5092700"/>
                  </a:lnTo>
                  <a:lnTo>
                    <a:pt x="10833531" y="5118100"/>
                  </a:lnTo>
                  <a:lnTo>
                    <a:pt x="10822038" y="5130800"/>
                  </a:lnTo>
                  <a:lnTo>
                    <a:pt x="10810087" y="5156200"/>
                  </a:lnTo>
                  <a:lnTo>
                    <a:pt x="10797692" y="5168900"/>
                  </a:lnTo>
                  <a:lnTo>
                    <a:pt x="10784865" y="5181600"/>
                  </a:lnTo>
                  <a:lnTo>
                    <a:pt x="10771619" y="5207000"/>
                  </a:lnTo>
                  <a:lnTo>
                    <a:pt x="10757928" y="5219700"/>
                  </a:lnTo>
                  <a:lnTo>
                    <a:pt x="10743844" y="5245100"/>
                  </a:lnTo>
                  <a:lnTo>
                    <a:pt x="10729341" y="5257800"/>
                  </a:lnTo>
                  <a:lnTo>
                    <a:pt x="10714431" y="5270500"/>
                  </a:lnTo>
                  <a:lnTo>
                    <a:pt x="10699140" y="5295900"/>
                  </a:lnTo>
                  <a:lnTo>
                    <a:pt x="10683455" y="5308600"/>
                  </a:lnTo>
                  <a:lnTo>
                    <a:pt x="10667403" y="5321300"/>
                  </a:lnTo>
                  <a:lnTo>
                    <a:pt x="10650969" y="5334000"/>
                  </a:lnTo>
                  <a:lnTo>
                    <a:pt x="10634167" y="5359400"/>
                  </a:lnTo>
                  <a:lnTo>
                    <a:pt x="10599521" y="5384800"/>
                  </a:lnTo>
                  <a:lnTo>
                    <a:pt x="10563504" y="5410200"/>
                  </a:lnTo>
                  <a:lnTo>
                    <a:pt x="10526179" y="5435600"/>
                  </a:lnTo>
                  <a:lnTo>
                    <a:pt x="10507040" y="5448300"/>
                  </a:lnTo>
                  <a:lnTo>
                    <a:pt x="10467860" y="5473700"/>
                  </a:lnTo>
                  <a:close/>
                </a:path>
                <a:path w="10957560" h="5588000">
                  <a:moveTo>
                    <a:pt x="618261" y="5511800"/>
                  </a:moveTo>
                  <a:lnTo>
                    <a:pt x="571334" y="5511800"/>
                  </a:lnTo>
                  <a:lnTo>
                    <a:pt x="550481" y="5499100"/>
                  </a:lnTo>
                  <a:lnTo>
                    <a:pt x="509574" y="5473700"/>
                  </a:lnTo>
                  <a:lnTo>
                    <a:pt x="535330" y="5473700"/>
                  </a:lnTo>
                  <a:lnTo>
                    <a:pt x="555777" y="5486400"/>
                  </a:lnTo>
                  <a:lnTo>
                    <a:pt x="555637" y="5486400"/>
                  </a:lnTo>
                  <a:lnTo>
                    <a:pt x="576351" y="5499100"/>
                  </a:lnTo>
                  <a:lnTo>
                    <a:pt x="597039" y="5499100"/>
                  </a:lnTo>
                  <a:lnTo>
                    <a:pt x="618261" y="5511800"/>
                  </a:lnTo>
                  <a:close/>
                </a:path>
                <a:path w="10957560" h="5588000">
                  <a:moveTo>
                    <a:pt x="10386072" y="5511800"/>
                  </a:moveTo>
                  <a:lnTo>
                    <a:pt x="10339146" y="5511800"/>
                  </a:lnTo>
                  <a:lnTo>
                    <a:pt x="10360367" y="5499100"/>
                  </a:lnTo>
                  <a:lnTo>
                    <a:pt x="10381056" y="5499100"/>
                  </a:lnTo>
                  <a:lnTo>
                    <a:pt x="10401769" y="5486400"/>
                  </a:lnTo>
                  <a:lnTo>
                    <a:pt x="10401630" y="5486400"/>
                  </a:lnTo>
                  <a:lnTo>
                    <a:pt x="10422077" y="5473700"/>
                  </a:lnTo>
                  <a:lnTo>
                    <a:pt x="10447832" y="5473700"/>
                  </a:lnTo>
                  <a:lnTo>
                    <a:pt x="10406926" y="5499100"/>
                  </a:lnTo>
                  <a:lnTo>
                    <a:pt x="10386072" y="5511800"/>
                  </a:lnTo>
                  <a:close/>
                </a:path>
                <a:path w="10957560" h="5588000">
                  <a:moveTo>
                    <a:pt x="682929" y="5537200"/>
                  </a:moveTo>
                  <a:lnTo>
                    <a:pt x="635444" y="5537200"/>
                  </a:lnTo>
                  <a:lnTo>
                    <a:pt x="592454" y="5511800"/>
                  </a:lnTo>
                  <a:lnTo>
                    <a:pt x="618121" y="5511800"/>
                  </a:lnTo>
                  <a:lnTo>
                    <a:pt x="639584" y="5524500"/>
                  </a:lnTo>
                  <a:lnTo>
                    <a:pt x="660996" y="5524500"/>
                  </a:lnTo>
                  <a:lnTo>
                    <a:pt x="682929" y="5537200"/>
                  </a:lnTo>
                  <a:close/>
                </a:path>
                <a:path w="10957560" h="5588000">
                  <a:moveTo>
                    <a:pt x="10321963" y="5537200"/>
                  </a:moveTo>
                  <a:lnTo>
                    <a:pt x="10274477" y="5537200"/>
                  </a:lnTo>
                  <a:lnTo>
                    <a:pt x="10296410" y="5524500"/>
                  </a:lnTo>
                  <a:lnTo>
                    <a:pt x="10317822" y="5524500"/>
                  </a:lnTo>
                  <a:lnTo>
                    <a:pt x="10339285" y="5511800"/>
                  </a:lnTo>
                  <a:lnTo>
                    <a:pt x="10364952" y="5511800"/>
                  </a:lnTo>
                  <a:lnTo>
                    <a:pt x="10321963" y="5537200"/>
                  </a:lnTo>
                  <a:close/>
                </a:path>
                <a:path w="10957560" h="5588000">
                  <a:moveTo>
                    <a:pt x="727163" y="5549900"/>
                  </a:moveTo>
                  <a:lnTo>
                    <a:pt x="679386" y="5549900"/>
                  </a:lnTo>
                  <a:lnTo>
                    <a:pt x="657301" y="5537200"/>
                  </a:lnTo>
                  <a:lnTo>
                    <a:pt x="704786" y="5537200"/>
                  </a:lnTo>
                  <a:lnTo>
                    <a:pt x="727163" y="5549900"/>
                  </a:lnTo>
                  <a:close/>
                </a:path>
                <a:path w="10957560" h="5588000">
                  <a:moveTo>
                    <a:pt x="10278021" y="5549900"/>
                  </a:moveTo>
                  <a:lnTo>
                    <a:pt x="10230243" y="5549900"/>
                  </a:lnTo>
                  <a:lnTo>
                    <a:pt x="10252621" y="5537200"/>
                  </a:lnTo>
                  <a:lnTo>
                    <a:pt x="10300106" y="5537200"/>
                  </a:lnTo>
                  <a:lnTo>
                    <a:pt x="10278021" y="5549900"/>
                  </a:lnTo>
                  <a:close/>
                </a:path>
                <a:path w="10957560" h="5588000">
                  <a:moveTo>
                    <a:pt x="783564" y="5562600"/>
                  </a:moveTo>
                  <a:lnTo>
                    <a:pt x="724204" y="5562600"/>
                  </a:lnTo>
                  <a:lnTo>
                    <a:pt x="701700" y="5549900"/>
                  </a:lnTo>
                  <a:lnTo>
                    <a:pt x="772096" y="5549900"/>
                  </a:lnTo>
                  <a:lnTo>
                    <a:pt x="783564" y="5562600"/>
                  </a:lnTo>
                  <a:close/>
                </a:path>
                <a:path w="10957560" h="5588000">
                  <a:moveTo>
                    <a:pt x="10233202" y="5562600"/>
                  </a:moveTo>
                  <a:lnTo>
                    <a:pt x="10173843" y="5562600"/>
                  </a:lnTo>
                  <a:lnTo>
                    <a:pt x="10185311" y="5549900"/>
                  </a:lnTo>
                  <a:lnTo>
                    <a:pt x="10255707" y="5549900"/>
                  </a:lnTo>
                  <a:lnTo>
                    <a:pt x="10233202" y="5562600"/>
                  </a:lnTo>
                  <a:close/>
                </a:path>
                <a:path w="10957560" h="5588000">
                  <a:moveTo>
                    <a:pt x="935545" y="5575300"/>
                  </a:moveTo>
                  <a:lnTo>
                    <a:pt x="781443" y="5575300"/>
                  </a:lnTo>
                  <a:lnTo>
                    <a:pt x="769899" y="5562600"/>
                  </a:lnTo>
                  <a:lnTo>
                    <a:pt x="923544" y="5562600"/>
                  </a:lnTo>
                  <a:lnTo>
                    <a:pt x="935545" y="5575300"/>
                  </a:lnTo>
                  <a:close/>
                </a:path>
                <a:path w="10957560" h="5588000">
                  <a:moveTo>
                    <a:pt x="10175963" y="5575300"/>
                  </a:moveTo>
                  <a:lnTo>
                    <a:pt x="10021862" y="5575300"/>
                  </a:lnTo>
                  <a:lnTo>
                    <a:pt x="10033863" y="5562600"/>
                  </a:lnTo>
                  <a:lnTo>
                    <a:pt x="10187508" y="5562600"/>
                  </a:lnTo>
                  <a:lnTo>
                    <a:pt x="10175963" y="5575300"/>
                  </a:lnTo>
                  <a:close/>
                </a:path>
                <a:path w="10957560" h="5588000">
                  <a:moveTo>
                    <a:pt x="10021912" y="5588000"/>
                  </a:moveTo>
                  <a:lnTo>
                    <a:pt x="935494" y="5588000"/>
                  </a:lnTo>
                  <a:lnTo>
                    <a:pt x="923416" y="5575300"/>
                  </a:lnTo>
                  <a:lnTo>
                    <a:pt x="10033990" y="5575300"/>
                  </a:lnTo>
                  <a:lnTo>
                    <a:pt x="10021912" y="5588000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680959" y="525780"/>
              <a:ext cx="3174492" cy="71475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7677906" y="521970"/>
              <a:ext cx="3181350" cy="721360"/>
            </a:xfrm>
            <a:custGeom>
              <a:avLst/>
              <a:gdLst/>
              <a:ahLst/>
              <a:cxnLst/>
              <a:rect l="l" t="t" r="r" b="b"/>
              <a:pathLst>
                <a:path w="3181350" h="721360">
                  <a:moveTo>
                    <a:pt x="3077062" y="1269"/>
                  </a:moveTo>
                  <a:lnTo>
                    <a:pt x="104043" y="1269"/>
                  </a:lnTo>
                  <a:lnTo>
                    <a:pt x="110190" y="0"/>
                  </a:lnTo>
                  <a:lnTo>
                    <a:pt x="3070915" y="0"/>
                  </a:lnTo>
                  <a:lnTo>
                    <a:pt x="3077062" y="1269"/>
                  </a:lnTo>
                  <a:close/>
                </a:path>
                <a:path w="3181350" h="721360">
                  <a:moveTo>
                    <a:pt x="3070915" y="721359"/>
                  </a:moveTo>
                  <a:lnTo>
                    <a:pt x="110190" y="721359"/>
                  </a:lnTo>
                  <a:lnTo>
                    <a:pt x="86212" y="716279"/>
                  </a:lnTo>
                  <a:lnTo>
                    <a:pt x="54043" y="699769"/>
                  </a:lnTo>
                  <a:lnTo>
                    <a:pt x="49230" y="697229"/>
                  </a:lnTo>
                  <a:lnTo>
                    <a:pt x="44594" y="693419"/>
                  </a:lnTo>
                  <a:lnTo>
                    <a:pt x="40137" y="689609"/>
                  </a:lnTo>
                  <a:lnTo>
                    <a:pt x="35869" y="685799"/>
                  </a:lnTo>
                  <a:lnTo>
                    <a:pt x="31793" y="680719"/>
                  </a:lnTo>
                  <a:lnTo>
                    <a:pt x="27932" y="676909"/>
                  </a:lnTo>
                  <a:lnTo>
                    <a:pt x="7332" y="641349"/>
                  </a:lnTo>
                  <a:lnTo>
                    <a:pt x="3738" y="628649"/>
                  </a:lnTo>
                  <a:lnTo>
                    <a:pt x="2367" y="623569"/>
                  </a:lnTo>
                  <a:lnTo>
                    <a:pt x="1287" y="617219"/>
                  </a:lnTo>
                  <a:lnTo>
                    <a:pt x="513" y="610869"/>
                  </a:lnTo>
                  <a:lnTo>
                    <a:pt x="30" y="604519"/>
                  </a:lnTo>
                  <a:lnTo>
                    <a:pt x="0" y="116839"/>
                  </a:lnTo>
                  <a:lnTo>
                    <a:pt x="30" y="115569"/>
                  </a:lnTo>
                  <a:lnTo>
                    <a:pt x="9530" y="74929"/>
                  </a:lnTo>
                  <a:lnTo>
                    <a:pt x="11993" y="68579"/>
                  </a:lnTo>
                  <a:lnTo>
                    <a:pt x="27932" y="44449"/>
                  </a:lnTo>
                  <a:lnTo>
                    <a:pt x="31793" y="39369"/>
                  </a:lnTo>
                  <a:lnTo>
                    <a:pt x="59034" y="17779"/>
                  </a:lnTo>
                  <a:lnTo>
                    <a:pt x="64178" y="13969"/>
                  </a:lnTo>
                  <a:lnTo>
                    <a:pt x="69474" y="11429"/>
                  </a:lnTo>
                  <a:lnTo>
                    <a:pt x="74922" y="8889"/>
                  </a:lnTo>
                  <a:lnTo>
                    <a:pt x="80497" y="6349"/>
                  </a:lnTo>
                  <a:lnTo>
                    <a:pt x="92041" y="3809"/>
                  </a:lnTo>
                  <a:lnTo>
                    <a:pt x="97998" y="1269"/>
                  </a:lnTo>
                  <a:lnTo>
                    <a:pt x="3083107" y="1269"/>
                  </a:lnTo>
                  <a:lnTo>
                    <a:pt x="3089064" y="3809"/>
                  </a:lnTo>
                  <a:lnTo>
                    <a:pt x="3100595" y="6349"/>
                  </a:lnTo>
                  <a:lnTo>
                    <a:pt x="3103389" y="7619"/>
                  </a:lnTo>
                  <a:lnTo>
                    <a:pt x="111053" y="7619"/>
                  </a:lnTo>
                  <a:lnTo>
                    <a:pt x="105097" y="8889"/>
                  </a:lnTo>
                  <a:lnTo>
                    <a:pt x="99611" y="8889"/>
                  </a:lnTo>
                  <a:lnTo>
                    <a:pt x="93858" y="10159"/>
                  </a:lnTo>
                  <a:lnTo>
                    <a:pt x="94035" y="10159"/>
                  </a:lnTo>
                  <a:lnTo>
                    <a:pt x="88384" y="12699"/>
                  </a:lnTo>
                  <a:lnTo>
                    <a:pt x="88562" y="12699"/>
                  </a:lnTo>
                  <a:lnTo>
                    <a:pt x="83037" y="13969"/>
                  </a:lnTo>
                  <a:lnTo>
                    <a:pt x="83215" y="13969"/>
                  </a:lnTo>
                  <a:lnTo>
                    <a:pt x="77805" y="16509"/>
                  </a:lnTo>
                  <a:lnTo>
                    <a:pt x="77983" y="16509"/>
                  </a:lnTo>
                  <a:lnTo>
                    <a:pt x="72699" y="17779"/>
                  </a:lnTo>
                  <a:lnTo>
                    <a:pt x="72864" y="17779"/>
                  </a:lnTo>
                  <a:lnTo>
                    <a:pt x="67734" y="20319"/>
                  </a:lnTo>
                  <a:lnTo>
                    <a:pt x="67899" y="20319"/>
                  </a:lnTo>
                  <a:lnTo>
                    <a:pt x="62908" y="24129"/>
                  </a:lnTo>
                  <a:lnTo>
                    <a:pt x="63073" y="24129"/>
                  </a:lnTo>
                  <a:lnTo>
                    <a:pt x="58234" y="26669"/>
                  </a:lnTo>
                  <a:lnTo>
                    <a:pt x="58386" y="26669"/>
                  </a:lnTo>
                  <a:lnTo>
                    <a:pt x="55279" y="29209"/>
                  </a:lnTo>
                  <a:lnTo>
                    <a:pt x="53865" y="29209"/>
                  </a:lnTo>
                  <a:lnTo>
                    <a:pt x="49369" y="33019"/>
                  </a:lnTo>
                  <a:lnTo>
                    <a:pt x="49509" y="33019"/>
                  </a:lnTo>
                  <a:lnTo>
                    <a:pt x="45191" y="36829"/>
                  </a:lnTo>
                  <a:lnTo>
                    <a:pt x="45331" y="36829"/>
                  </a:lnTo>
                  <a:lnTo>
                    <a:pt x="41191" y="40639"/>
                  </a:lnTo>
                  <a:lnTo>
                    <a:pt x="37381" y="44449"/>
                  </a:lnTo>
                  <a:lnTo>
                    <a:pt x="34695" y="48259"/>
                  </a:lnTo>
                  <a:lnTo>
                    <a:pt x="33875" y="48259"/>
                  </a:lnTo>
                  <a:lnTo>
                    <a:pt x="30332" y="53339"/>
                  </a:lnTo>
                  <a:lnTo>
                    <a:pt x="27960" y="57149"/>
                  </a:lnTo>
                  <a:lnTo>
                    <a:pt x="27233" y="57149"/>
                  </a:lnTo>
                  <a:lnTo>
                    <a:pt x="24135" y="62229"/>
                  </a:lnTo>
                  <a:lnTo>
                    <a:pt x="21366" y="67309"/>
                  </a:lnTo>
                  <a:lnTo>
                    <a:pt x="18826" y="72389"/>
                  </a:lnTo>
                  <a:lnTo>
                    <a:pt x="16515" y="77469"/>
                  </a:lnTo>
                  <a:lnTo>
                    <a:pt x="14457" y="82549"/>
                  </a:lnTo>
                  <a:lnTo>
                    <a:pt x="12654" y="87629"/>
                  </a:lnTo>
                  <a:lnTo>
                    <a:pt x="11424" y="92709"/>
                  </a:lnTo>
                  <a:lnTo>
                    <a:pt x="11142" y="92709"/>
                  </a:lnTo>
                  <a:lnTo>
                    <a:pt x="9822" y="99059"/>
                  </a:lnTo>
                  <a:lnTo>
                    <a:pt x="8806" y="104139"/>
                  </a:lnTo>
                  <a:lnTo>
                    <a:pt x="8082" y="110489"/>
                  </a:lnTo>
                  <a:lnTo>
                    <a:pt x="7731" y="115569"/>
                  </a:lnTo>
                  <a:lnTo>
                    <a:pt x="7620" y="116839"/>
                  </a:lnTo>
                  <a:lnTo>
                    <a:pt x="7498" y="598169"/>
                  </a:lnTo>
                  <a:lnTo>
                    <a:pt x="7650" y="604519"/>
                  </a:lnTo>
                  <a:lnTo>
                    <a:pt x="8107" y="610869"/>
                  </a:lnTo>
                  <a:lnTo>
                    <a:pt x="8844" y="615949"/>
                  </a:lnTo>
                  <a:lnTo>
                    <a:pt x="9860" y="622299"/>
                  </a:lnTo>
                  <a:lnTo>
                    <a:pt x="10086" y="622299"/>
                  </a:lnTo>
                  <a:lnTo>
                    <a:pt x="11142" y="627379"/>
                  </a:lnTo>
                  <a:lnTo>
                    <a:pt x="12705" y="632459"/>
                  </a:lnTo>
                  <a:lnTo>
                    <a:pt x="14521" y="638809"/>
                  </a:lnTo>
                  <a:lnTo>
                    <a:pt x="14884" y="638809"/>
                  </a:lnTo>
                  <a:lnTo>
                    <a:pt x="16591" y="643889"/>
                  </a:lnTo>
                  <a:lnTo>
                    <a:pt x="16992" y="643889"/>
                  </a:lnTo>
                  <a:lnTo>
                    <a:pt x="18902" y="648969"/>
                  </a:lnTo>
                  <a:lnTo>
                    <a:pt x="21455" y="654049"/>
                  </a:lnTo>
                  <a:lnTo>
                    <a:pt x="22080" y="654049"/>
                  </a:lnTo>
                  <a:lnTo>
                    <a:pt x="24223" y="657859"/>
                  </a:lnTo>
                  <a:lnTo>
                    <a:pt x="27233" y="662939"/>
                  </a:lnTo>
                  <a:lnTo>
                    <a:pt x="30446" y="668019"/>
                  </a:lnTo>
                  <a:lnTo>
                    <a:pt x="31218" y="668019"/>
                  </a:lnTo>
                  <a:lnTo>
                    <a:pt x="33875" y="671829"/>
                  </a:lnTo>
                  <a:lnTo>
                    <a:pt x="37495" y="675639"/>
                  </a:lnTo>
                  <a:lnTo>
                    <a:pt x="41318" y="679449"/>
                  </a:lnTo>
                  <a:lnTo>
                    <a:pt x="45331" y="683259"/>
                  </a:lnTo>
                  <a:lnTo>
                    <a:pt x="45191" y="683259"/>
                  </a:lnTo>
                  <a:lnTo>
                    <a:pt x="49509" y="687069"/>
                  </a:lnTo>
                  <a:lnTo>
                    <a:pt x="49369" y="687069"/>
                  </a:lnTo>
                  <a:lnTo>
                    <a:pt x="53865" y="690879"/>
                  </a:lnTo>
                  <a:lnTo>
                    <a:pt x="53726" y="690879"/>
                  </a:lnTo>
                  <a:lnTo>
                    <a:pt x="58386" y="694689"/>
                  </a:lnTo>
                  <a:lnTo>
                    <a:pt x="59847" y="694689"/>
                  </a:lnTo>
                  <a:lnTo>
                    <a:pt x="63073" y="697229"/>
                  </a:lnTo>
                  <a:lnTo>
                    <a:pt x="62908" y="697229"/>
                  </a:lnTo>
                  <a:lnTo>
                    <a:pt x="67899" y="699769"/>
                  </a:lnTo>
                  <a:lnTo>
                    <a:pt x="67734" y="699769"/>
                  </a:lnTo>
                  <a:lnTo>
                    <a:pt x="72864" y="702309"/>
                  </a:lnTo>
                  <a:lnTo>
                    <a:pt x="72699" y="702309"/>
                  </a:lnTo>
                  <a:lnTo>
                    <a:pt x="77983" y="704849"/>
                  </a:lnTo>
                  <a:lnTo>
                    <a:pt x="77805" y="704849"/>
                  </a:lnTo>
                  <a:lnTo>
                    <a:pt x="83215" y="707389"/>
                  </a:lnTo>
                  <a:lnTo>
                    <a:pt x="85799" y="707389"/>
                  </a:lnTo>
                  <a:lnTo>
                    <a:pt x="88562" y="708659"/>
                  </a:lnTo>
                  <a:lnTo>
                    <a:pt x="88384" y="708659"/>
                  </a:lnTo>
                  <a:lnTo>
                    <a:pt x="94035" y="709929"/>
                  </a:lnTo>
                  <a:lnTo>
                    <a:pt x="93858" y="709929"/>
                  </a:lnTo>
                  <a:lnTo>
                    <a:pt x="99611" y="711199"/>
                  </a:lnTo>
                  <a:lnTo>
                    <a:pt x="99420" y="711199"/>
                  </a:lnTo>
                  <a:lnTo>
                    <a:pt x="105288" y="712469"/>
                  </a:lnTo>
                  <a:lnTo>
                    <a:pt x="105097" y="712469"/>
                  </a:lnTo>
                  <a:lnTo>
                    <a:pt x="111053" y="713739"/>
                  </a:lnTo>
                  <a:lnTo>
                    <a:pt x="3100595" y="713739"/>
                  </a:lnTo>
                  <a:lnTo>
                    <a:pt x="3094893" y="716279"/>
                  </a:lnTo>
                  <a:lnTo>
                    <a:pt x="3070915" y="721359"/>
                  </a:lnTo>
                  <a:close/>
                </a:path>
                <a:path w="3181350" h="721360">
                  <a:moveTo>
                    <a:pt x="3127380" y="30479"/>
                  </a:moveTo>
                  <a:lnTo>
                    <a:pt x="3122719" y="26669"/>
                  </a:lnTo>
                  <a:lnTo>
                    <a:pt x="3122871" y="26669"/>
                  </a:lnTo>
                  <a:lnTo>
                    <a:pt x="3118032" y="24129"/>
                  </a:lnTo>
                  <a:lnTo>
                    <a:pt x="3118197" y="24129"/>
                  </a:lnTo>
                  <a:lnTo>
                    <a:pt x="3113206" y="20319"/>
                  </a:lnTo>
                  <a:lnTo>
                    <a:pt x="3113371" y="20319"/>
                  </a:lnTo>
                  <a:lnTo>
                    <a:pt x="3108241" y="17779"/>
                  </a:lnTo>
                  <a:lnTo>
                    <a:pt x="3108406" y="17779"/>
                  </a:lnTo>
                  <a:lnTo>
                    <a:pt x="3103123" y="16509"/>
                  </a:lnTo>
                  <a:lnTo>
                    <a:pt x="3103300" y="16509"/>
                  </a:lnTo>
                  <a:lnTo>
                    <a:pt x="3097890" y="13969"/>
                  </a:lnTo>
                  <a:lnTo>
                    <a:pt x="3098068" y="13969"/>
                  </a:lnTo>
                  <a:lnTo>
                    <a:pt x="3092543" y="12699"/>
                  </a:lnTo>
                  <a:lnTo>
                    <a:pt x="3092721" y="12699"/>
                  </a:lnTo>
                  <a:lnTo>
                    <a:pt x="3087070" y="10159"/>
                  </a:lnTo>
                  <a:lnTo>
                    <a:pt x="3087248" y="10159"/>
                  </a:lnTo>
                  <a:lnTo>
                    <a:pt x="3081494" y="8889"/>
                  </a:lnTo>
                  <a:lnTo>
                    <a:pt x="3076008" y="8889"/>
                  </a:lnTo>
                  <a:lnTo>
                    <a:pt x="3070052" y="7619"/>
                  </a:lnTo>
                  <a:lnTo>
                    <a:pt x="3103389" y="7619"/>
                  </a:lnTo>
                  <a:lnTo>
                    <a:pt x="3106183" y="8889"/>
                  </a:lnTo>
                  <a:lnTo>
                    <a:pt x="3111632" y="11429"/>
                  </a:lnTo>
                  <a:lnTo>
                    <a:pt x="3116927" y="13969"/>
                  </a:lnTo>
                  <a:lnTo>
                    <a:pt x="3122071" y="17779"/>
                  </a:lnTo>
                  <a:lnTo>
                    <a:pt x="3127049" y="20319"/>
                  </a:lnTo>
                  <a:lnTo>
                    <a:pt x="3131875" y="24129"/>
                  </a:lnTo>
                  <a:lnTo>
                    <a:pt x="3136511" y="27939"/>
                  </a:lnTo>
                  <a:lnTo>
                    <a:pt x="3137997" y="29209"/>
                  </a:lnTo>
                  <a:lnTo>
                    <a:pt x="3127240" y="29209"/>
                  </a:lnTo>
                  <a:lnTo>
                    <a:pt x="3127380" y="30479"/>
                  </a:lnTo>
                  <a:close/>
                </a:path>
                <a:path w="3181350" h="721360">
                  <a:moveTo>
                    <a:pt x="53726" y="30479"/>
                  </a:moveTo>
                  <a:lnTo>
                    <a:pt x="53865" y="29209"/>
                  </a:lnTo>
                  <a:lnTo>
                    <a:pt x="55279" y="29209"/>
                  </a:lnTo>
                  <a:lnTo>
                    <a:pt x="53726" y="30479"/>
                  </a:lnTo>
                  <a:close/>
                </a:path>
                <a:path w="3181350" h="721360">
                  <a:moveTo>
                    <a:pt x="3147344" y="49529"/>
                  </a:moveTo>
                  <a:lnTo>
                    <a:pt x="3143610" y="44449"/>
                  </a:lnTo>
                  <a:lnTo>
                    <a:pt x="3139787" y="40639"/>
                  </a:lnTo>
                  <a:lnTo>
                    <a:pt x="3135774" y="36829"/>
                  </a:lnTo>
                  <a:lnTo>
                    <a:pt x="3135914" y="36829"/>
                  </a:lnTo>
                  <a:lnTo>
                    <a:pt x="3131596" y="33019"/>
                  </a:lnTo>
                  <a:lnTo>
                    <a:pt x="3131736" y="33019"/>
                  </a:lnTo>
                  <a:lnTo>
                    <a:pt x="3127240" y="29209"/>
                  </a:lnTo>
                  <a:lnTo>
                    <a:pt x="3137997" y="29209"/>
                  </a:lnTo>
                  <a:lnTo>
                    <a:pt x="3140969" y="31749"/>
                  </a:lnTo>
                  <a:lnTo>
                    <a:pt x="3145236" y="35559"/>
                  </a:lnTo>
                  <a:lnTo>
                    <a:pt x="3149312" y="39369"/>
                  </a:lnTo>
                  <a:lnTo>
                    <a:pt x="3153173" y="44449"/>
                  </a:lnTo>
                  <a:lnTo>
                    <a:pt x="3156818" y="48259"/>
                  </a:lnTo>
                  <a:lnTo>
                    <a:pt x="3147230" y="48259"/>
                  </a:lnTo>
                  <a:lnTo>
                    <a:pt x="3147344" y="49529"/>
                  </a:lnTo>
                  <a:close/>
                </a:path>
                <a:path w="3181350" h="721360">
                  <a:moveTo>
                    <a:pt x="33761" y="49529"/>
                  </a:moveTo>
                  <a:lnTo>
                    <a:pt x="33875" y="48259"/>
                  </a:lnTo>
                  <a:lnTo>
                    <a:pt x="34695" y="48259"/>
                  </a:lnTo>
                  <a:lnTo>
                    <a:pt x="33761" y="49529"/>
                  </a:lnTo>
                  <a:close/>
                </a:path>
                <a:path w="3181350" h="721360">
                  <a:moveTo>
                    <a:pt x="3153973" y="58419"/>
                  </a:moveTo>
                  <a:lnTo>
                    <a:pt x="3150659" y="53339"/>
                  </a:lnTo>
                  <a:lnTo>
                    <a:pt x="3147230" y="48259"/>
                  </a:lnTo>
                  <a:lnTo>
                    <a:pt x="3156818" y="48259"/>
                  </a:lnTo>
                  <a:lnTo>
                    <a:pt x="3160247" y="53339"/>
                  </a:lnTo>
                  <a:lnTo>
                    <a:pt x="3162638" y="57149"/>
                  </a:lnTo>
                  <a:lnTo>
                    <a:pt x="3153872" y="57149"/>
                  </a:lnTo>
                  <a:lnTo>
                    <a:pt x="3153973" y="58419"/>
                  </a:lnTo>
                  <a:close/>
                </a:path>
                <a:path w="3181350" h="721360">
                  <a:moveTo>
                    <a:pt x="27132" y="58419"/>
                  </a:moveTo>
                  <a:lnTo>
                    <a:pt x="27233" y="57149"/>
                  </a:lnTo>
                  <a:lnTo>
                    <a:pt x="27960" y="57149"/>
                  </a:lnTo>
                  <a:lnTo>
                    <a:pt x="27132" y="58419"/>
                  </a:lnTo>
                  <a:close/>
                </a:path>
                <a:path w="3181350" h="721360">
                  <a:moveTo>
                    <a:pt x="3170001" y="93979"/>
                  </a:moveTo>
                  <a:lnTo>
                    <a:pt x="3168401" y="87629"/>
                  </a:lnTo>
                  <a:lnTo>
                    <a:pt x="3166584" y="82549"/>
                  </a:lnTo>
                  <a:lnTo>
                    <a:pt x="3164514" y="77469"/>
                  </a:lnTo>
                  <a:lnTo>
                    <a:pt x="3162203" y="72389"/>
                  </a:lnTo>
                  <a:lnTo>
                    <a:pt x="3159650" y="67309"/>
                  </a:lnTo>
                  <a:lnTo>
                    <a:pt x="3156882" y="62229"/>
                  </a:lnTo>
                  <a:lnTo>
                    <a:pt x="3153872" y="57149"/>
                  </a:lnTo>
                  <a:lnTo>
                    <a:pt x="3162638" y="57149"/>
                  </a:lnTo>
                  <a:lnTo>
                    <a:pt x="3163435" y="58419"/>
                  </a:lnTo>
                  <a:lnTo>
                    <a:pt x="3166394" y="63499"/>
                  </a:lnTo>
                  <a:lnTo>
                    <a:pt x="3169112" y="68579"/>
                  </a:lnTo>
                  <a:lnTo>
                    <a:pt x="3171576" y="74929"/>
                  </a:lnTo>
                  <a:lnTo>
                    <a:pt x="3173773" y="80009"/>
                  </a:lnTo>
                  <a:lnTo>
                    <a:pt x="3175703" y="85089"/>
                  </a:lnTo>
                  <a:lnTo>
                    <a:pt x="3177354" y="91439"/>
                  </a:lnTo>
                  <a:lnTo>
                    <a:pt x="3177631" y="92709"/>
                  </a:lnTo>
                  <a:lnTo>
                    <a:pt x="3169950" y="92709"/>
                  </a:lnTo>
                  <a:lnTo>
                    <a:pt x="3170001" y="93979"/>
                  </a:lnTo>
                  <a:close/>
                </a:path>
                <a:path w="3181350" h="721360">
                  <a:moveTo>
                    <a:pt x="11104" y="93979"/>
                  </a:moveTo>
                  <a:lnTo>
                    <a:pt x="11142" y="92709"/>
                  </a:lnTo>
                  <a:lnTo>
                    <a:pt x="11424" y="92709"/>
                  </a:lnTo>
                  <a:lnTo>
                    <a:pt x="11104" y="93979"/>
                  </a:lnTo>
                  <a:close/>
                </a:path>
                <a:path w="3181350" h="721360">
                  <a:moveTo>
                    <a:pt x="3180593" y="610869"/>
                  </a:moveTo>
                  <a:lnTo>
                    <a:pt x="3172998" y="610869"/>
                  </a:lnTo>
                  <a:lnTo>
                    <a:pt x="3173468" y="604519"/>
                  </a:lnTo>
                  <a:lnTo>
                    <a:pt x="3173486" y="116839"/>
                  </a:lnTo>
                  <a:lnTo>
                    <a:pt x="3173455" y="115569"/>
                  </a:lnTo>
                  <a:lnTo>
                    <a:pt x="3172998" y="110489"/>
                  </a:lnTo>
                  <a:lnTo>
                    <a:pt x="3172261" y="104139"/>
                  </a:lnTo>
                  <a:lnTo>
                    <a:pt x="3171245" y="99059"/>
                  </a:lnTo>
                  <a:lnTo>
                    <a:pt x="3169950" y="92709"/>
                  </a:lnTo>
                  <a:lnTo>
                    <a:pt x="3177631" y="92709"/>
                  </a:lnTo>
                  <a:lnTo>
                    <a:pt x="3178738" y="97789"/>
                  </a:lnTo>
                  <a:lnTo>
                    <a:pt x="3179818" y="104139"/>
                  </a:lnTo>
                  <a:lnTo>
                    <a:pt x="3180593" y="109219"/>
                  </a:lnTo>
                  <a:lnTo>
                    <a:pt x="3181062" y="115569"/>
                  </a:lnTo>
                  <a:lnTo>
                    <a:pt x="3181228" y="121919"/>
                  </a:lnTo>
                  <a:lnTo>
                    <a:pt x="3181228" y="598169"/>
                  </a:lnTo>
                  <a:lnTo>
                    <a:pt x="3181062" y="604519"/>
                  </a:lnTo>
                  <a:lnTo>
                    <a:pt x="3180593" y="610869"/>
                  </a:lnTo>
                  <a:close/>
                </a:path>
                <a:path w="3181350" h="721360">
                  <a:moveTo>
                    <a:pt x="7637" y="116839"/>
                  </a:moveTo>
                  <a:lnTo>
                    <a:pt x="7650" y="115569"/>
                  </a:lnTo>
                  <a:lnTo>
                    <a:pt x="7637" y="116839"/>
                  </a:lnTo>
                  <a:close/>
                </a:path>
                <a:path w="3181350" h="721360">
                  <a:moveTo>
                    <a:pt x="3173468" y="116839"/>
                  </a:moveTo>
                  <a:lnTo>
                    <a:pt x="3173374" y="115569"/>
                  </a:lnTo>
                  <a:lnTo>
                    <a:pt x="3173468" y="116839"/>
                  </a:lnTo>
                  <a:close/>
                </a:path>
                <a:path w="3181350" h="721360">
                  <a:moveTo>
                    <a:pt x="8234" y="610869"/>
                  </a:moveTo>
                  <a:lnTo>
                    <a:pt x="8082" y="609599"/>
                  </a:lnTo>
                  <a:lnTo>
                    <a:pt x="8234" y="610869"/>
                  </a:lnTo>
                  <a:close/>
                </a:path>
                <a:path w="3181350" h="721360">
                  <a:moveTo>
                    <a:pt x="3178954" y="622299"/>
                  </a:moveTo>
                  <a:lnTo>
                    <a:pt x="3171245" y="622299"/>
                  </a:lnTo>
                  <a:lnTo>
                    <a:pt x="3172299" y="615949"/>
                  </a:lnTo>
                  <a:lnTo>
                    <a:pt x="3173023" y="609599"/>
                  </a:lnTo>
                  <a:lnTo>
                    <a:pt x="3172998" y="610869"/>
                  </a:lnTo>
                  <a:lnTo>
                    <a:pt x="3180593" y="610869"/>
                  </a:lnTo>
                  <a:lnTo>
                    <a:pt x="3179818" y="617219"/>
                  </a:lnTo>
                  <a:lnTo>
                    <a:pt x="3178954" y="622299"/>
                  </a:lnTo>
                  <a:close/>
                </a:path>
                <a:path w="3181350" h="721360">
                  <a:moveTo>
                    <a:pt x="10086" y="622299"/>
                  </a:moveTo>
                  <a:lnTo>
                    <a:pt x="9860" y="622299"/>
                  </a:lnTo>
                  <a:lnTo>
                    <a:pt x="9822" y="621029"/>
                  </a:lnTo>
                  <a:lnTo>
                    <a:pt x="10086" y="622299"/>
                  </a:lnTo>
                  <a:close/>
                </a:path>
                <a:path w="3181350" h="721360">
                  <a:moveTo>
                    <a:pt x="3174545" y="638809"/>
                  </a:moveTo>
                  <a:lnTo>
                    <a:pt x="3166584" y="638809"/>
                  </a:lnTo>
                  <a:lnTo>
                    <a:pt x="3168451" y="632459"/>
                  </a:lnTo>
                  <a:lnTo>
                    <a:pt x="3170001" y="627379"/>
                  </a:lnTo>
                  <a:lnTo>
                    <a:pt x="3171283" y="621029"/>
                  </a:lnTo>
                  <a:lnTo>
                    <a:pt x="3171245" y="622299"/>
                  </a:lnTo>
                  <a:lnTo>
                    <a:pt x="3178954" y="622299"/>
                  </a:lnTo>
                  <a:lnTo>
                    <a:pt x="3178738" y="623569"/>
                  </a:lnTo>
                  <a:lnTo>
                    <a:pt x="3177354" y="628649"/>
                  </a:lnTo>
                  <a:lnTo>
                    <a:pt x="3175703" y="634999"/>
                  </a:lnTo>
                  <a:lnTo>
                    <a:pt x="3174545" y="638809"/>
                  </a:lnTo>
                  <a:close/>
                </a:path>
                <a:path w="3181350" h="721360">
                  <a:moveTo>
                    <a:pt x="14884" y="638809"/>
                  </a:moveTo>
                  <a:lnTo>
                    <a:pt x="14521" y="638809"/>
                  </a:lnTo>
                  <a:lnTo>
                    <a:pt x="14457" y="637539"/>
                  </a:lnTo>
                  <a:lnTo>
                    <a:pt x="14884" y="638809"/>
                  </a:lnTo>
                  <a:close/>
                </a:path>
                <a:path w="3181350" h="721360">
                  <a:moveTo>
                    <a:pt x="3172674" y="643889"/>
                  </a:moveTo>
                  <a:lnTo>
                    <a:pt x="3164514" y="643889"/>
                  </a:lnTo>
                  <a:lnTo>
                    <a:pt x="3166648" y="637539"/>
                  </a:lnTo>
                  <a:lnTo>
                    <a:pt x="3166584" y="638809"/>
                  </a:lnTo>
                  <a:lnTo>
                    <a:pt x="3174545" y="638809"/>
                  </a:lnTo>
                  <a:lnTo>
                    <a:pt x="3173773" y="641349"/>
                  </a:lnTo>
                  <a:lnTo>
                    <a:pt x="3172674" y="643889"/>
                  </a:lnTo>
                  <a:close/>
                </a:path>
                <a:path w="3181350" h="721360">
                  <a:moveTo>
                    <a:pt x="16992" y="643889"/>
                  </a:moveTo>
                  <a:lnTo>
                    <a:pt x="16591" y="643889"/>
                  </a:lnTo>
                  <a:lnTo>
                    <a:pt x="16515" y="642619"/>
                  </a:lnTo>
                  <a:lnTo>
                    <a:pt x="16992" y="643889"/>
                  </a:lnTo>
                  <a:close/>
                </a:path>
                <a:path w="3181350" h="721360">
                  <a:moveTo>
                    <a:pt x="3167753" y="654049"/>
                  </a:moveTo>
                  <a:lnTo>
                    <a:pt x="3159650" y="654049"/>
                  </a:lnTo>
                  <a:lnTo>
                    <a:pt x="3162279" y="648969"/>
                  </a:lnTo>
                  <a:lnTo>
                    <a:pt x="3164591" y="642619"/>
                  </a:lnTo>
                  <a:lnTo>
                    <a:pt x="3164514" y="643889"/>
                  </a:lnTo>
                  <a:lnTo>
                    <a:pt x="3172674" y="643889"/>
                  </a:lnTo>
                  <a:lnTo>
                    <a:pt x="3171576" y="646429"/>
                  </a:lnTo>
                  <a:lnTo>
                    <a:pt x="3169112" y="651509"/>
                  </a:lnTo>
                  <a:lnTo>
                    <a:pt x="3167753" y="654049"/>
                  </a:lnTo>
                  <a:close/>
                </a:path>
                <a:path w="3181350" h="721360">
                  <a:moveTo>
                    <a:pt x="22080" y="654049"/>
                  </a:moveTo>
                  <a:lnTo>
                    <a:pt x="21455" y="654049"/>
                  </a:lnTo>
                  <a:lnTo>
                    <a:pt x="21366" y="652779"/>
                  </a:lnTo>
                  <a:lnTo>
                    <a:pt x="22080" y="654049"/>
                  </a:lnTo>
                  <a:close/>
                </a:path>
                <a:path w="3181350" h="721360">
                  <a:moveTo>
                    <a:pt x="3159390" y="668019"/>
                  </a:moveTo>
                  <a:lnTo>
                    <a:pt x="3150659" y="668019"/>
                  </a:lnTo>
                  <a:lnTo>
                    <a:pt x="3153973" y="662939"/>
                  </a:lnTo>
                  <a:lnTo>
                    <a:pt x="3156971" y="657859"/>
                  </a:lnTo>
                  <a:lnTo>
                    <a:pt x="3159739" y="652779"/>
                  </a:lnTo>
                  <a:lnTo>
                    <a:pt x="3159650" y="654049"/>
                  </a:lnTo>
                  <a:lnTo>
                    <a:pt x="3167753" y="654049"/>
                  </a:lnTo>
                  <a:lnTo>
                    <a:pt x="3166394" y="656589"/>
                  </a:lnTo>
                  <a:lnTo>
                    <a:pt x="3163435" y="661669"/>
                  </a:lnTo>
                  <a:lnTo>
                    <a:pt x="3160247" y="666749"/>
                  </a:lnTo>
                  <a:lnTo>
                    <a:pt x="3159390" y="668019"/>
                  </a:lnTo>
                  <a:close/>
                </a:path>
                <a:path w="3181350" h="721360">
                  <a:moveTo>
                    <a:pt x="31218" y="668019"/>
                  </a:moveTo>
                  <a:lnTo>
                    <a:pt x="30446" y="668019"/>
                  </a:lnTo>
                  <a:lnTo>
                    <a:pt x="30332" y="666749"/>
                  </a:lnTo>
                  <a:lnTo>
                    <a:pt x="31218" y="668019"/>
                  </a:lnTo>
                  <a:close/>
                </a:path>
                <a:path w="3181350" h="721360">
                  <a:moveTo>
                    <a:pt x="3134966" y="694689"/>
                  </a:moveTo>
                  <a:lnTo>
                    <a:pt x="3122719" y="694689"/>
                  </a:lnTo>
                  <a:lnTo>
                    <a:pt x="3127380" y="690879"/>
                  </a:lnTo>
                  <a:lnTo>
                    <a:pt x="3127240" y="690879"/>
                  </a:lnTo>
                  <a:lnTo>
                    <a:pt x="3131736" y="687069"/>
                  </a:lnTo>
                  <a:lnTo>
                    <a:pt x="3131596" y="687069"/>
                  </a:lnTo>
                  <a:lnTo>
                    <a:pt x="3135914" y="683259"/>
                  </a:lnTo>
                  <a:lnTo>
                    <a:pt x="3135774" y="683259"/>
                  </a:lnTo>
                  <a:lnTo>
                    <a:pt x="3139914" y="679449"/>
                  </a:lnTo>
                  <a:lnTo>
                    <a:pt x="3143724" y="675639"/>
                  </a:lnTo>
                  <a:lnTo>
                    <a:pt x="3147344" y="671829"/>
                  </a:lnTo>
                  <a:lnTo>
                    <a:pt x="3150773" y="666749"/>
                  </a:lnTo>
                  <a:lnTo>
                    <a:pt x="3150659" y="668019"/>
                  </a:lnTo>
                  <a:lnTo>
                    <a:pt x="3159390" y="668019"/>
                  </a:lnTo>
                  <a:lnTo>
                    <a:pt x="3156818" y="671829"/>
                  </a:lnTo>
                  <a:lnTo>
                    <a:pt x="3153173" y="676909"/>
                  </a:lnTo>
                  <a:lnTo>
                    <a:pt x="3149312" y="680719"/>
                  </a:lnTo>
                  <a:lnTo>
                    <a:pt x="3145236" y="685799"/>
                  </a:lnTo>
                  <a:lnTo>
                    <a:pt x="3140969" y="689609"/>
                  </a:lnTo>
                  <a:lnTo>
                    <a:pt x="3136511" y="693419"/>
                  </a:lnTo>
                  <a:lnTo>
                    <a:pt x="3134966" y="694689"/>
                  </a:lnTo>
                  <a:close/>
                </a:path>
                <a:path w="3181350" h="721360">
                  <a:moveTo>
                    <a:pt x="59847" y="694689"/>
                  </a:moveTo>
                  <a:lnTo>
                    <a:pt x="58386" y="694689"/>
                  </a:lnTo>
                  <a:lnTo>
                    <a:pt x="58234" y="693419"/>
                  </a:lnTo>
                  <a:lnTo>
                    <a:pt x="59847" y="694689"/>
                  </a:lnTo>
                  <a:close/>
                </a:path>
                <a:path w="3181350" h="721360">
                  <a:moveTo>
                    <a:pt x="3114280" y="707389"/>
                  </a:moveTo>
                  <a:lnTo>
                    <a:pt x="3097890" y="707389"/>
                  </a:lnTo>
                  <a:lnTo>
                    <a:pt x="3103300" y="704849"/>
                  </a:lnTo>
                  <a:lnTo>
                    <a:pt x="3103123" y="704849"/>
                  </a:lnTo>
                  <a:lnTo>
                    <a:pt x="3108406" y="702309"/>
                  </a:lnTo>
                  <a:lnTo>
                    <a:pt x="3108241" y="702309"/>
                  </a:lnTo>
                  <a:lnTo>
                    <a:pt x="3113371" y="699769"/>
                  </a:lnTo>
                  <a:lnTo>
                    <a:pt x="3113206" y="699769"/>
                  </a:lnTo>
                  <a:lnTo>
                    <a:pt x="3118197" y="697229"/>
                  </a:lnTo>
                  <a:lnTo>
                    <a:pt x="3118032" y="697229"/>
                  </a:lnTo>
                  <a:lnTo>
                    <a:pt x="3122871" y="693419"/>
                  </a:lnTo>
                  <a:lnTo>
                    <a:pt x="3122719" y="694689"/>
                  </a:lnTo>
                  <a:lnTo>
                    <a:pt x="3134966" y="694689"/>
                  </a:lnTo>
                  <a:lnTo>
                    <a:pt x="3131875" y="697229"/>
                  </a:lnTo>
                  <a:lnTo>
                    <a:pt x="3127049" y="699769"/>
                  </a:lnTo>
                  <a:lnTo>
                    <a:pt x="3122071" y="703579"/>
                  </a:lnTo>
                  <a:lnTo>
                    <a:pt x="3116927" y="706119"/>
                  </a:lnTo>
                  <a:lnTo>
                    <a:pt x="3114280" y="707389"/>
                  </a:lnTo>
                  <a:close/>
                </a:path>
                <a:path w="3181350" h="721360">
                  <a:moveTo>
                    <a:pt x="85799" y="707389"/>
                  </a:moveTo>
                  <a:lnTo>
                    <a:pt x="83215" y="707389"/>
                  </a:lnTo>
                  <a:lnTo>
                    <a:pt x="83037" y="706119"/>
                  </a:lnTo>
                  <a:lnTo>
                    <a:pt x="85799" y="707389"/>
                  </a:lnTo>
                  <a:close/>
                </a:path>
                <a:path w="3181350" h="721360">
                  <a:moveTo>
                    <a:pt x="3100595" y="713739"/>
                  </a:moveTo>
                  <a:lnTo>
                    <a:pt x="3070052" y="713739"/>
                  </a:lnTo>
                  <a:lnTo>
                    <a:pt x="3076008" y="712469"/>
                  </a:lnTo>
                  <a:lnTo>
                    <a:pt x="3075818" y="712469"/>
                  </a:lnTo>
                  <a:lnTo>
                    <a:pt x="3081672" y="711199"/>
                  </a:lnTo>
                  <a:lnTo>
                    <a:pt x="3081494" y="711199"/>
                  </a:lnTo>
                  <a:lnTo>
                    <a:pt x="3087248" y="709929"/>
                  </a:lnTo>
                  <a:lnTo>
                    <a:pt x="3087070" y="709929"/>
                  </a:lnTo>
                  <a:lnTo>
                    <a:pt x="3092721" y="708659"/>
                  </a:lnTo>
                  <a:lnTo>
                    <a:pt x="3092543" y="708659"/>
                  </a:lnTo>
                  <a:lnTo>
                    <a:pt x="3098068" y="706119"/>
                  </a:lnTo>
                  <a:lnTo>
                    <a:pt x="3097890" y="707389"/>
                  </a:lnTo>
                  <a:lnTo>
                    <a:pt x="3114280" y="707389"/>
                  </a:lnTo>
                  <a:lnTo>
                    <a:pt x="3111632" y="708659"/>
                  </a:lnTo>
                  <a:lnTo>
                    <a:pt x="3106183" y="711199"/>
                  </a:lnTo>
                  <a:lnTo>
                    <a:pt x="3100595" y="713739"/>
                  </a:lnTo>
                  <a:close/>
                </a:path>
              </a:pathLst>
            </a:custGeom>
            <a:solidFill>
              <a:srgbClr val="57B6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306067" y="525780"/>
            <a:ext cx="1554480" cy="645160"/>
          </a:xfrm>
          <a:prstGeom prst="rect">
            <a:avLst/>
          </a:prstGeom>
          <a:solidFill>
            <a:srgbClr val="FADFE2"/>
          </a:solidFill>
        </p:spPr>
        <p:txBody>
          <a:bodyPr vert="horz" wrap="square" lIns="0" tIns="1968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55"/>
              </a:spcBef>
            </a:pPr>
            <a:r>
              <a:rPr sz="3600">
                <a:latin typeface="宋体" panose="02010600030101010101" pitchFamily="2" charset="-122"/>
                <a:cs typeface="宋体" panose="02010600030101010101" pitchFamily="2" charset="-122"/>
              </a:rPr>
              <a:t>填一填</a:t>
            </a:r>
            <a:endParaRPr sz="36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30412" y="4970779"/>
            <a:ext cx="280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>
                <a:latin typeface="Arial" panose="020B0604020202020204"/>
                <a:cs typeface="Arial" panose="020B0604020202020204"/>
              </a:rPr>
              <a:t>5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477071" y="5160822"/>
            <a:ext cx="981710" cy="171450"/>
          </a:xfrm>
          <a:custGeom>
            <a:avLst/>
            <a:gdLst/>
            <a:ahLst/>
            <a:cxnLst/>
            <a:rect l="l" t="t" r="r" b="b"/>
            <a:pathLst>
              <a:path w="981710" h="171450">
                <a:moveTo>
                  <a:pt x="872809" y="66534"/>
                </a:moveTo>
                <a:lnTo>
                  <a:pt x="819277" y="35534"/>
                </a:lnTo>
                <a:lnTo>
                  <a:pt x="809764" y="19024"/>
                </a:lnTo>
                <a:lnTo>
                  <a:pt x="810056" y="15722"/>
                </a:lnTo>
                <a:lnTo>
                  <a:pt x="828840" y="0"/>
                </a:lnTo>
                <a:lnTo>
                  <a:pt x="832142" y="292"/>
                </a:lnTo>
                <a:lnTo>
                  <a:pt x="835355" y="1155"/>
                </a:lnTo>
                <a:lnTo>
                  <a:pt x="838365" y="2565"/>
                </a:lnTo>
                <a:lnTo>
                  <a:pt x="948455" y="66306"/>
                </a:lnTo>
                <a:lnTo>
                  <a:pt x="943267" y="66306"/>
                </a:lnTo>
                <a:lnTo>
                  <a:pt x="872809" y="66534"/>
                </a:lnTo>
                <a:close/>
              </a:path>
              <a:path w="981710" h="171450">
                <a:moveTo>
                  <a:pt x="905517" y="85475"/>
                </a:moveTo>
                <a:lnTo>
                  <a:pt x="872809" y="66534"/>
                </a:lnTo>
                <a:lnTo>
                  <a:pt x="943267" y="66306"/>
                </a:lnTo>
                <a:lnTo>
                  <a:pt x="943275" y="68922"/>
                </a:lnTo>
                <a:lnTo>
                  <a:pt x="933678" y="68922"/>
                </a:lnTo>
                <a:lnTo>
                  <a:pt x="905517" y="85475"/>
                </a:lnTo>
                <a:close/>
              </a:path>
              <a:path w="981710" h="171450">
                <a:moveTo>
                  <a:pt x="829398" y="171450"/>
                </a:moveTo>
                <a:lnTo>
                  <a:pt x="810196" y="152539"/>
                </a:lnTo>
                <a:lnTo>
                  <a:pt x="810463" y="149237"/>
                </a:lnTo>
                <a:lnTo>
                  <a:pt x="872921" y="104634"/>
                </a:lnTo>
                <a:lnTo>
                  <a:pt x="943394" y="104406"/>
                </a:lnTo>
                <a:lnTo>
                  <a:pt x="943267" y="66306"/>
                </a:lnTo>
                <a:lnTo>
                  <a:pt x="948455" y="66306"/>
                </a:lnTo>
                <a:lnTo>
                  <a:pt x="981138" y="85229"/>
                </a:lnTo>
                <a:lnTo>
                  <a:pt x="838898" y="168821"/>
                </a:lnTo>
                <a:lnTo>
                  <a:pt x="835901" y="170243"/>
                </a:lnTo>
                <a:lnTo>
                  <a:pt x="832700" y="171132"/>
                </a:lnTo>
                <a:lnTo>
                  <a:pt x="829398" y="171450"/>
                </a:lnTo>
                <a:close/>
              </a:path>
              <a:path w="981710" h="171450">
                <a:moveTo>
                  <a:pt x="127" y="107454"/>
                </a:moveTo>
                <a:lnTo>
                  <a:pt x="0" y="69354"/>
                </a:lnTo>
                <a:lnTo>
                  <a:pt x="872809" y="66534"/>
                </a:lnTo>
                <a:lnTo>
                  <a:pt x="905517" y="85475"/>
                </a:lnTo>
                <a:lnTo>
                  <a:pt x="872921" y="104634"/>
                </a:lnTo>
                <a:lnTo>
                  <a:pt x="127" y="107454"/>
                </a:lnTo>
                <a:close/>
              </a:path>
              <a:path w="981710" h="171450">
                <a:moveTo>
                  <a:pt x="933780" y="101841"/>
                </a:moveTo>
                <a:lnTo>
                  <a:pt x="905517" y="85475"/>
                </a:lnTo>
                <a:lnTo>
                  <a:pt x="933678" y="68922"/>
                </a:lnTo>
                <a:lnTo>
                  <a:pt x="933780" y="101841"/>
                </a:lnTo>
                <a:close/>
              </a:path>
              <a:path w="981710" h="171450">
                <a:moveTo>
                  <a:pt x="943385" y="101841"/>
                </a:moveTo>
                <a:lnTo>
                  <a:pt x="933780" y="101841"/>
                </a:lnTo>
                <a:lnTo>
                  <a:pt x="933678" y="68922"/>
                </a:lnTo>
                <a:lnTo>
                  <a:pt x="943275" y="68922"/>
                </a:lnTo>
                <a:lnTo>
                  <a:pt x="943385" y="101841"/>
                </a:lnTo>
                <a:close/>
              </a:path>
              <a:path w="981710" h="171450">
                <a:moveTo>
                  <a:pt x="872921" y="104634"/>
                </a:moveTo>
                <a:lnTo>
                  <a:pt x="905517" y="85475"/>
                </a:lnTo>
                <a:lnTo>
                  <a:pt x="933780" y="101841"/>
                </a:lnTo>
                <a:lnTo>
                  <a:pt x="943385" y="101841"/>
                </a:lnTo>
                <a:lnTo>
                  <a:pt x="943394" y="104406"/>
                </a:lnTo>
                <a:lnTo>
                  <a:pt x="872921" y="104634"/>
                </a:lnTo>
                <a:close/>
              </a:path>
            </a:pathLst>
          </a:custGeom>
          <a:solidFill>
            <a:srgbClr val="5F9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578100" y="4573587"/>
            <a:ext cx="48958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01527" y="4573587"/>
            <a:ext cx="489584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302696" y="5158981"/>
            <a:ext cx="4958080" cy="176530"/>
          </a:xfrm>
          <a:custGeom>
            <a:avLst/>
            <a:gdLst/>
            <a:ahLst/>
            <a:cxnLst/>
            <a:rect l="l" t="t" r="r" b="b"/>
            <a:pathLst>
              <a:path w="4958080" h="176529">
                <a:moveTo>
                  <a:pt x="981138" y="87071"/>
                </a:moveTo>
                <a:lnTo>
                  <a:pt x="948448" y="68148"/>
                </a:lnTo>
                <a:lnTo>
                  <a:pt x="838365" y="4406"/>
                </a:lnTo>
                <a:lnTo>
                  <a:pt x="835355" y="2997"/>
                </a:lnTo>
                <a:lnTo>
                  <a:pt x="832142" y="2133"/>
                </a:lnTo>
                <a:lnTo>
                  <a:pt x="828840" y="1841"/>
                </a:lnTo>
                <a:lnTo>
                  <a:pt x="825525" y="2120"/>
                </a:lnTo>
                <a:lnTo>
                  <a:pt x="809764" y="20866"/>
                </a:lnTo>
                <a:lnTo>
                  <a:pt x="810056" y="24168"/>
                </a:lnTo>
                <a:lnTo>
                  <a:pt x="872807" y="68376"/>
                </a:lnTo>
                <a:lnTo>
                  <a:pt x="0" y="71196"/>
                </a:lnTo>
                <a:lnTo>
                  <a:pt x="127" y="109296"/>
                </a:lnTo>
                <a:lnTo>
                  <a:pt x="872909" y="106476"/>
                </a:lnTo>
                <a:lnTo>
                  <a:pt x="819594" y="137820"/>
                </a:lnTo>
                <a:lnTo>
                  <a:pt x="810196" y="154381"/>
                </a:lnTo>
                <a:lnTo>
                  <a:pt x="810514" y="157695"/>
                </a:lnTo>
                <a:lnTo>
                  <a:pt x="829398" y="173291"/>
                </a:lnTo>
                <a:lnTo>
                  <a:pt x="832700" y="172974"/>
                </a:lnTo>
                <a:lnTo>
                  <a:pt x="835901" y="172085"/>
                </a:lnTo>
                <a:lnTo>
                  <a:pt x="838898" y="170662"/>
                </a:lnTo>
                <a:lnTo>
                  <a:pt x="981138" y="87071"/>
                </a:lnTo>
                <a:close/>
              </a:path>
              <a:path w="4958080" h="176529">
                <a:moveTo>
                  <a:pt x="3002026" y="85483"/>
                </a:moveTo>
                <a:lnTo>
                  <a:pt x="2969349" y="66497"/>
                </a:lnTo>
                <a:lnTo>
                  <a:pt x="2859379" y="2590"/>
                </a:lnTo>
                <a:lnTo>
                  <a:pt x="2856382" y="1168"/>
                </a:lnTo>
                <a:lnTo>
                  <a:pt x="2853169" y="304"/>
                </a:lnTo>
                <a:lnTo>
                  <a:pt x="2849867" y="0"/>
                </a:lnTo>
                <a:lnTo>
                  <a:pt x="2846552" y="279"/>
                </a:lnTo>
                <a:lnTo>
                  <a:pt x="2830766" y="18999"/>
                </a:lnTo>
                <a:lnTo>
                  <a:pt x="2831046" y="22313"/>
                </a:lnTo>
                <a:lnTo>
                  <a:pt x="2893720" y="66611"/>
                </a:lnTo>
                <a:lnTo>
                  <a:pt x="2020925" y="68021"/>
                </a:lnTo>
                <a:lnTo>
                  <a:pt x="2020976" y="106121"/>
                </a:lnTo>
                <a:lnTo>
                  <a:pt x="2893771" y="104711"/>
                </a:lnTo>
                <a:lnTo>
                  <a:pt x="2840405" y="135966"/>
                </a:lnTo>
                <a:lnTo>
                  <a:pt x="2830982" y="152527"/>
                </a:lnTo>
                <a:lnTo>
                  <a:pt x="2831287" y="155829"/>
                </a:lnTo>
                <a:lnTo>
                  <a:pt x="2850146" y="171450"/>
                </a:lnTo>
                <a:lnTo>
                  <a:pt x="2853448" y="171145"/>
                </a:lnTo>
                <a:lnTo>
                  <a:pt x="2856649" y="170268"/>
                </a:lnTo>
                <a:lnTo>
                  <a:pt x="2859659" y="168846"/>
                </a:lnTo>
                <a:lnTo>
                  <a:pt x="3002026" y="85483"/>
                </a:lnTo>
                <a:close/>
              </a:path>
              <a:path w="4958080" h="176529">
                <a:moveTo>
                  <a:pt x="4957826" y="90246"/>
                </a:moveTo>
                <a:lnTo>
                  <a:pt x="4925149" y="71259"/>
                </a:lnTo>
                <a:lnTo>
                  <a:pt x="4815179" y="7353"/>
                </a:lnTo>
                <a:lnTo>
                  <a:pt x="4812182" y="5930"/>
                </a:lnTo>
                <a:lnTo>
                  <a:pt x="4808969" y="5067"/>
                </a:lnTo>
                <a:lnTo>
                  <a:pt x="4805667" y="4762"/>
                </a:lnTo>
                <a:lnTo>
                  <a:pt x="4802352" y="5041"/>
                </a:lnTo>
                <a:lnTo>
                  <a:pt x="4786566" y="23761"/>
                </a:lnTo>
                <a:lnTo>
                  <a:pt x="4786846" y="27076"/>
                </a:lnTo>
                <a:lnTo>
                  <a:pt x="4849520" y="71374"/>
                </a:lnTo>
                <a:lnTo>
                  <a:pt x="3976725" y="72783"/>
                </a:lnTo>
                <a:lnTo>
                  <a:pt x="3976776" y="110883"/>
                </a:lnTo>
                <a:lnTo>
                  <a:pt x="4849571" y="109474"/>
                </a:lnTo>
                <a:lnTo>
                  <a:pt x="4796206" y="140728"/>
                </a:lnTo>
                <a:lnTo>
                  <a:pt x="4786782" y="157289"/>
                </a:lnTo>
                <a:lnTo>
                  <a:pt x="4787087" y="160591"/>
                </a:lnTo>
                <a:lnTo>
                  <a:pt x="4805946" y="176212"/>
                </a:lnTo>
                <a:lnTo>
                  <a:pt x="4809248" y="175907"/>
                </a:lnTo>
                <a:lnTo>
                  <a:pt x="4812449" y="175031"/>
                </a:lnTo>
                <a:lnTo>
                  <a:pt x="4815446" y="173609"/>
                </a:lnTo>
                <a:lnTo>
                  <a:pt x="4957826" y="90246"/>
                </a:lnTo>
                <a:close/>
              </a:path>
            </a:pathLst>
          </a:custGeom>
          <a:solidFill>
            <a:srgbClr val="5F9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570027" y="4573587"/>
            <a:ext cx="24288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951355" algn="l"/>
              </a:tabLst>
            </a:pP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	</a:t>
            </a:r>
            <a:r>
              <a:rPr sz="3200" b="1" spc="-5">
                <a:latin typeface="Arial" panose="020B0604020202020204"/>
                <a:cs typeface="Arial" panose="020B0604020202020204"/>
              </a:rPr>
              <a:t>+</a:t>
            </a:r>
            <a:r>
              <a:rPr sz="3200" b="1">
                <a:latin typeface="Arial" panose="020B0604020202020204"/>
                <a:cs typeface="Arial" panose="020B0604020202020204"/>
              </a:rPr>
              <a:t>5</a:t>
            </a:r>
            <a:endParaRPr sz="3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488372" y="4850764"/>
            <a:ext cx="6540500" cy="760730"/>
          </a:xfrm>
          <a:custGeom>
            <a:avLst/>
            <a:gdLst/>
            <a:ahLst/>
            <a:cxnLst/>
            <a:rect l="l" t="t" r="r" b="b"/>
            <a:pathLst>
              <a:path w="6540500" h="760729">
                <a:moveTo>
                  <a:pt x="787400" y="26987"/>
                </a:moveTo>
                <a:lnTo>
                  <a:pt x="749300" y="26987"/>
                </a:lnTo>
                <a:lnTo>
                  <a:pt x="749300" y="65087"/>
                </a:lnTo>
                <a:lnTo>
                  <a:pt x="749300" y="722312"/>
                </a:lnTo>
                <a:lnTo>
                  <a:pt x="38100" y="722312"/>
                </a:lnTo>
                <a:lnTo>
                  <a:pt x="38100" y="65087"/>
                </a:lnTo>
                <a:lnTo>
                  <a:pt x="749300" y="65087"/>
                </a:lnTo>
                <a:lnTo>
                  <a:pt x="749300" y="26987"/>
                </a:lnTo>
                <a:lnTo>
                  <a:pt x="0" y="26987"/>
                </a:lnTo>
                <a:lnTo>
                  <a:pt x="0" y="760412"/>
                </a:lnTo>
                <a:lnTo>
                  <a:pt x="787400" y="760412"/>
                </a:lnTo>
                <a:lnTo>
                  <a:pt x="787400" y="741362"/>
                </a:lnTo>
                <a:lnTo>
                  <a:pt x="787400" y="722312"/>
                </a:lnTo>
                <a:lnTo>
                  <a:pt x="787400" y="65087"/>
                </a:lnTo>
                <a:lnTo>
                  <a:pt x="787400" y="46037"/>
                </a:lnTo>
                <a:lnTo>
                  <a:pt x="787400" y="26987"/>
                </a:lnTo>
                <a:close/>
              </a:path>
              <a:path w="6540500" h="760729">
                <a:moveTo>
                  <a:pt x="2693987" y="26987"/>
                </a:moveTo>
                <a:lnTo>
                  <a:pt x="2655887" y="26987"/>
                </a:lnTo>
                <a:lnTo>
                  <a:pt x="2655887" y="65087"/>
                </a:lnTo>
                <a:lnTo>
                  <a:pt x="2655887" y="722312"/>
                </a:lnTo>
                <a:lnTo>
                  <a:pt x="1944687" y="722312"/>
                </a:lnTo>
                <a:lnTo>
                  <a:pt x="1944687" y="65087"/>
                </a:lnTo>
                <a:lnTo>
                  <a:pt x="2655887" y="65087"/>
                </a:lnTo>
                <a:lnTo>
                  <a:pt x="2655887" y="26987"/>
                </a:lnTo>
                <a:lnTo>
                  <a:pt x="1906587" y="26987"/>
                </a:lnTo>
                <a:lnTo>
                  <a:pt x="1906587" y="760412"/>
                </a:lnTo>
                <a:lnTo>
                  <a:pt x="2693987" y="760412"/>
                </a:lnTo>
                <a:lnTo>
                  <a:pt x="2693987" y="741362"/>
                </a:lnTo>
                <a:lnTo>
                  <a:pt x="2693987" y="722312"/>
                </a:lnTo>
                <a:lnTo>
                  <a:pt x="2693987" y="65087"/>
                </a:lnTo>
                <a:lnTo>
                  <a:pt x="2693987" y="46037"/>
                </a:lnTo>
                <a:lnTo>
                  <a:pt x="2693987" y="26987"/>
                </a:lnTo>
                <a:close/>
              </a:path>
              <a:path w="6540500" h="760729">
                <a:moveTo>
                  <a:pt x="4646612" y="26987"/>
                </a:moveTo>
                <a:lnTo>
                  <a:pt x="4608512" y="26987"/>
                </a:lnTo>
                <a:lnTo>
                  <a:pt x="4608512" y="65087"/>
                </a:lnTo>
                <a:lnTo>
                  <a:pt x="4608512" y="722312"/>
                </a:lnTo>
                <a:lnTo>
                  <a:pt x="3897312" y="722312"/>
                </a:lnTo>
                <a:lnTo>
                  <a:pt x="3897312" y="65087"/>
                </a:lnTo>
                <a:lnTo>
                  <a:pt x="4608512" y="65087"/>
                </a:lnTo>
                <a:lnTo>
                  <a:pt x="4608512" y="26987"/>
                </a:lnTo>
                <a:lnTo>
                  <a:pt x="3859212" y="26987"/>
                </a:lnTo>
                <a:lnTo>
                  <a:pt x="3859212" y="760412"/>
                </a:lnTo>
                <a:lnTo>
                  <a:pt x="4646612" y="760412"/>
                </a:lnTo>
                <a:lnTo>
                  <a:pt x="4646612" y="741362"/>
                </a:lnTo>
                <a:lnTo>
                  <a:pt x="4646612" y="722312"/>
                </a:lnTo>
                <a:lnTo>
                  <a:pt x="4646612" y="65087"/>
                </a:lnTo>
                <a:lnTo>
                  <a:pt x="4646612" y="46037"/>
                </a:lnTo>
                <a:lnTo>
                  <a:pt x="4646612" y="26987"/>
                </a:lnTo>
                <a:close/>
              </a:path>
              <a:path w="6540500" h="760729">
                <a:moveTo>
                  <a:pt x="6540500" y="0"/>
                </a:moveTo>
                <a:lnTo>
                  <a:pt x="6502400" y="0"/>
                </a:lnTo>
                <a:lnTo>
                  <a:pt x="6502400" y="38100"/>
                </a:lnTo>
                <a:lnTo>
                  <a:pt x="6502400" y="695325"/>
                </a:lnTo>
                <a:lnTo>
                  <a:pt x="5791200" y="695325"/>
                </a:lnTo>
                <a:lnTo>
                  <a:pt x="5791200" y="38100"/>
                </a:lnTo>
                <a:lnTo>
                  <a:pt x="6502400" y="38100"/>
                </a:lnTo>
                <a:lnTo>
                  <a:pt x="6502400" y="0"/>
                </a:lnTo>
                <a:lnTo>
                  <a:pt x="5753100" y="0"/>
                </a:lnTo>
                <a:lnTo>
                  <a:pt x="5753100" y="733425"/>
                </a:lnTo>
                <a:lnTo>
                  <a:pt x="6540500" y="733425"/>
                </a:lnTo>
                <a:lnTo>
                  <a:pt x="6540500" y="714375"/>
                </a:lnTo>
                <a:lnTo>
                  <a:pt x="6540500" y="695325"/>
                </a:lnTo>
                <a:lnTo>
                  <a:pt x="6540500" y="38100"/>
                </a:lnTo>
                <a:lnTo>
                  <a:pt x="6540500" y="19050"/>
                </a:lnTo>
                <a:lnTo>
                  <a:pt x="6540500" y="0"/>
                </a:lnTo>
                <a:close/>
              </a:path>
            </a:pathLst>
          </a:custGeom>
          <a:solidFill>
            <a:srgbClr val="1F93C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615372" y="4937442"/>
            <a:ext cx="534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1</a:t>
            </a:r>
            <a:r>
              <a:rPr sz="3600" b="1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21959" y="4910454"/>
            <a:ext cx="534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1</a:t>
            </a:r>
            <a:r>
              <a:rPr sz="3600" b="1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499984" y="4967604"/>
            <a:ext cx="534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3600" b="1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393872" y="4937442"/>
            <a:ext cx="534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2</a:t>
            </a:r>
            <a:r>
              <a:rPr sz="3600" b="1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36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906302" y="3451859"/>
            <a:ext cx="3956050" cy="773430"/>
            <a:chOff x="4906302" y="3451859"/>
            <a:chExt cx="3956050" cy="773430"/>
          </a:xfrm>
        </p:grpSpPr>
        <p:sp>
          <p:nvSpPr>
            <p:cNvPr id="20" name="object 20"/>
            <p:cNvSpPr/>
            <p:nvPr/>
          </p:nvSpPr>
          <p:spPr>
            <a:xfrm>
              <a:off x="4931663" y="3461003"/>
              <a:ext cx="3921760" cy="756285"/>
            </a:xfrm>
            <a:custGeom>
              <a:avLst/>
              <a:gdLst/>
              <a:ahLst/>
              <a:cxnLst/>
              <a:rect l="l" t="t" r="r" b="b"/>
              <a:pathLst>
                <a:path w="3921759" h="756285">
                  <a:moveTo>
                    <a:pt x="3794760" y="755904"/>
                  </a:moveTo>
                  <a:lnTo>
                    <a:pt x="335280" y="755904"/>
                  </a:lnTo>
                  <a:lnTo>
                    <a:pt x="286572" y="745721"/>
                  </a:lnTo>
                  <a:lnTo>
                    <a:pt x="246714" y="718604"/>
                  </a:lnTo>
                  <a:lnTo>
                    <a:pt x="219799" y="678551"/>
                  </a:lnTo>
                  <a:lnTo>
                    <a:pt x="209918" y="629564"/>
                  </a:lnTo>
                  <a:lnTo>
                    <a:pt x="210312" y="629412"/>
                  </a:lnTo>
                  <a:lnTo>
                    <a:pt x="0" y="437388"/>
                  </a:lnTo>
                  <a:lnTo>
                    <a:pt x="210312" y="440436"/>
                  </a:lnTo>
                  <a:lnTo>
                    <a:pt x="210312" y="126492"/>
                  </a:lnTo>
                  <a:lnTo>
                    <a:pt x="219965" y="77345"/>
                  </a:lnTo>
                  <a:lnTo>
                    <a:pt x="246764" y="37223"/>
                  </a:lnTo>
                  <a:lnTo>
                    <a:pt x="286578" y="10113"/>
                  </a:lnTo>
                  <a:lnTo>
                    <a:pt x="335280" y="0"/>
                  </a:lnTo>
                  <a:lnTo>
                    <a:pt x="3794760" y="0"/>
                  </a:lnTo>
                  <a:lnTo>
                    <a:pt x="3843906" y="10113"/>
                  </a:lnTo>
                  <a:lnTo>
                    <a:pt x="3884028" y="37223"/>
                  </a:lnTo>
                  <a:lnTo>
                    <a:pt x="3911138" y="77345"/>
                  </a:lnTo>
                  <a:lnTo>
                    <a:pt x="3921252" y="126492"/>
                  </a:lnTo>
                  <a:lnTo>
                    <a:pt x="3921252" y="440436"/>
                  </a:lnTo>
                  <a:lnTo>
                    <a:pt x="3920870" y="629564"/>
                  </a:lnTo>
                  <a:lnTo>
                    <a:pt x="3921252" y="629412"/>
                  </a:lnTo>
                  <a:lnTo>
                    <a:pt x="3911138" y="678487"/>
                  </a:lnTo>
                  <a:lnTo>
                    <a:pt x="3884028" y="718585"/>
                  </a:lnTo>
                  <a:lnTo>
                    <a:pt x="3843906" y="745719"/>
                  </a:lnTo>
                  <a:lnTo>
                    <a:pt x="3794760" y="75590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906302" y="3451859"/>
              <a:ext cx="3956050" cy="773430"/>
            </a:xfrm>
            <a:custGeom>
              <a:avLst/>
              <a:gdLst/>
              <a:ahLst/>
              <a:cxnLst/>
              <a:rect l="l" t="t" r="r" b="b"/>
              <a:pathLst>
                <a:path w="3956050" h="773429">
                  <a:moveTo>
                    <a:pt x="244805" y="449579"/>
                  </a:moveTo>
                  <a:lnTo>
                    <a:pt x="225755" y="449579"/>
                  </a:lnTo>
                  <a:lnTo>
                    <a:pt x="235432" y="439420"/>
                  </a:lnTo>
                  <a:lnTo>
                    <a:pt x="225755" y="439263"/>
                  </a:lnTo>
                  <a:lnTo>
                    <a:pt x="225755" y="134620"/>
                  </a:lnTo>
                  <a:lnTo>
                    <a:pt x="225933" y="128270"/>
                  </a:lnTo>
                  <a:lnTo>
                    <a:pt x="233972" y="87629"/>
                  </a:lnTo>
                  <a:lnTo>
                    <a:pt x="236397" y="82550"/>
                  </a:lnTo>
                  <a:lnTo>
                    <a:pt x="239102" y="76200"/>
                  </a:lnTo>
                  <a:lnTo>
                    <a:pt x="242100" y="69850"/>
                  </a:lnTo>
                  <a:lnTo>
                    <a:pt x="245363" y="64770"/>
                  </a:lnTo>
                  <a:lnTo>
                    <a:pt x="248881" y="58420"/>
                  </a:lnTo>
                  <a:lnTo>
                    <a:pt x="252653" y="53339"/>
                  </a:lnTo>
                  <a:lnTo>
                    <a:pt x="256667" y="48260"/>
                  </a:lnTo>
                  <a:lnTo>
                    <a:pt x="260921" y="43179"/>
                  </a:lnTo>
                  <a:lnTo>
                    <a:pt x="265404" y="39370"/>
                  </a:lnTo>
                  <a:lnTo>
                    <a:pt x="270103" y="34289"/>
                  </a:lnTo>
                  <a:lnTo>
                    <a:pt x="302425" y="12700"/>
                  </a:lnTo>
                  <a:lnTo>
                    <a:pt x="347281" y="0"/>
                  </a:lnTo>
                  <a:lnTo>
                    <a:pt x="3834231" y="0"/>
                  </a:lnTo>
                  <a:lnTo>
                    <a:pt x="3873093" y="10160"/>
                  </a:lnTo>
                  <a:lnTo>
                    <a:pt x="3890594" y="19050"/>
                  </a:lnTo>
                  <a:lnTo>
                    <a:pt x="349453" y="19050"/>
                  </a:lnTo>
                  <a:lnTo>
                    <a:pt x="343154" y="20320"/>
                  </a:lnTo>
                  <a:lnTo>
                    <a:pt x="337896" y="20320"/>
                  </a:lnTo>
                  <a:lnTo>
                    <a:pt x="331812" y="21589"/>
                  </a:lnTo>
                  <a:lnTo>
                    <a:pt x="332270" y="21589"/>
                  </a:lnTo>
                  <a:lnTo>
                    <a:pt x="326301" y="24129"/>
                  </a:lnTo>
                  <a:lnTo>
                    <a:pt x="326745" y="24129"/>
                  </a:lnTo>
                  <a:lnTo>
                    <a:pt x="320903" y="25400"/>
                  </a:lnTo>
                  <a:lnTo>
                    <a:pt x="321348" y="25400"/>
                  </a:lnTo>
                  <a:lnTo>
                    <a:pt x="315633" y="27939"/>
                  </a:lnTo>
                  <a:lnTo>
                    <a:pt x="316064" y="27939"/>
                  </a:lnTo>
                  <a:lnTo>
                    <a:pt x="313277" y="29210"/>
                  </a:lnTo>
                  <a:lnTo>
                    <a:pt x="310908" y="29210"/>
                  </a:lnTo>
                  <a:lnTo>
                    <a:pt x="307284" y="31750"/>
                  </a:lnTo>
                  <a:lnTo>
                    <a:pt x="305879" y="31750"/>
                  </a:lnTo>
                  <a:lnTo>
                    <a:pt x="300609" y="35560"/>
                  </a:lnTo>
                  <a:lnTo>
                    <a:pt x="301002" y="35560"/>
                  </a:lnTo>
                  <a:lnTo>
                    <a:pt x="295897" y="38100"/>
                  </a:lnTo>
                  <a:lnTo>
                    <a:pt x="296278" y="38100"/>
                  </a:lnTo>
                  <a:lnTo>
                    <a:pt x="291350" y="41910"/>
                  </a:lnTo>
                  <a:lnTo>
                    <a:pt x="291719" y="41910"/>
                  </a:lnTo>
                  <a:lnTo>
                    <a:pt x="288544" y="44450"/>
                  </a:lnTo>
                  <a:lnTo>
                    <a:pt x="287312" y="44450"/>
                  </a:lnTo>
                  <a:lnTo>
                    <a:pt x="282740" y="48260"/>
                  </a:lnTo>
                  <a:lnTo>
                    <a:pt x="283083" y="48260"/>
                  </a:lnTo>
                  <a:lnTo>
                    <a:pt x="278714" y="52070"/>
                  </a:lnTo>
                  <a:lnTo>
                    <a:pt x="279031" y="52070"/>
                  </a:lnTo>
                  <a:lnTo>
                    <a:pt x="275907" y="55879"/>
                  </a:lnTo>
                  <a:lnTo>
                    <a:pt x="275170" y="55879"/>
                  </a:lnTo>
                  <a:lnTo>
                    <a:pt x="271221" y="60960"/>
                  </a:lnTo>
                  <a:lnTo>
                    <a:pt x="271513" y="60960"/>
                  </a:lnTo>
                  <a:lnTo>
                    <a:pt x="267766" y="64770"/>
                  </a:lnTo>
                  <a:lnTo>
                    <a:pt x="268046" y="64770"/>
                  </a:lnTo>
                  <a:lnTo>
                    <a:pt x="264541" y="69850"/>
                  </a:lnTo>
                  <a:lnTo>
                    <a:pt x="264795" y="69850"/>
                  </a:lnTo>
                  <a:lnTo>
                    <a:pt x="262337" y="73660"/>
                  </a:lnTo>
                  <a:lnTo>
                    <a:pt x="261759" y="73660"/>
                  </a:lnTo>
                  <a:lnTo>
                    <a:pt x="259331" y="78739"/>
                  </a:lnTo>
                  <a:lnTo>
                    <a:pt x="258953" y="78739"/>
                  </a:lnTo>
                  <a:lnTo>
                    <a:pt x="256727" y="83820"/>
                  </a:lnTo>
                  <a:lnTo>
                    <a:pt x="256374" y="83820"/>
                  </a:lnTo>
                  <a:lnTo>
                    <a:pt x="254353" y="88900"/>
                  </a:lnTo>
                  <a:lnTo>
                    <a:pt x="254038" y="88900"/>
                  </a:lnTo>
                  <a:lnTo>
                    <a:pt x="252229" y="93979"/>
                  </a:lnTo>
                  <a:lnTo>
                    <a:pt x="251942" y="93979"/>
                  </a:lnTo>
                  <a:lnTo>
                    <a:pt x="249961" y="100329"/>
                  </a:lnTo>
                  <a:lnTo>
                    <a:pt x="250101" y="100329"/>
                  </a:lnTo>
                  <a:lnTo>
                    <a:pt x="248412" y="105410"/>
                  </a:lnTo>
                  <a:lnTo>
                    <a:pt x="247398" y="110489"/>
                  </a:lnTo>
                  <a:lnTo>
                    <a:pt x="247218" y="110489"/>
                  </a:lnTo>
                  <a:lnTo>
                    <a:pt x="246113" y="116839"/>
                  </a:lnTo>
                  <a:lnTo>
                    <a:pt x="245389" y="123189"/>
                  </a:lnTo>
                  <a:lnTo>
                    <a:pt x="245041" y="128270"/>
                  </a:lnTo>
                  <a:lnTo>
                    <a:pt x="244805" y="134620"/>
                  </a:lnTo>
                  <a:lnTo>
                    <a:pt x="244805" y="449579"/>
                  </a:lnTo>
                  <a:close/>
                </a:path>
                <a:path w="3956050" h="773429">
                  <a:moveTo>
                    <a:pt x="3871036" y="30479"/>
                  </a:moveTo>
                  <a:lnTo>
                    <a:pt x="3865460" y="27939"/>
                  </a:lnTo>
                  <a:lnTo>
                    <a:pt x="3865892" y="27939"/>
                  </a:lnTo>
                  <a:lnTo>
                    <a:pt x="3860177" y="25400"/>
                  </a:lnTo>
                  <a:lnTo>
                    <a:pt x="3860609" y="25400"/>
                  </a:lnTo>
                  <a:lnTo>
                    <a:pt x="3854767" y="24129"/>
                  </a:lnTo>
                  <a:lnTo>
                    <a:pt x="3855212" y="24129"/>
                  </a:lnTo>
                  <a:lnTo>
                    <a:pt x="3849243" y="21589"/>
                  </a:lnTo>
                  <a:lnTo>
                    <a:pt x="3849712" y="21589"/>
                  </a:lnTo>
                  <a:lnTo>
                    <a:pt x="3843616" y="20320"/>
                  </a:lnTo>
                  <a:lnTo>
                    <a:pt x="3838359" y="20320"/>
                  </a:lnTo>
                  <a:lnTo>
                    <a:pt x="3832072" y="19050"/>
                  </a:lnTo>
                  <a:lnTo>
                    <a:pt x="3890594" y="19050"/>
                  </a:lnTo>
                  <a:lnTo>
                    <a:pt x="3896093" y="22860"/>
                  </a:lnTo>
                  <a:lnTo>
                    <a:pt x="3901389" y="26670"/>
                  </a:lnTo>
                  <a:lnTo>
                    <a:pt x="3904801" y="29210"/>
                  </a:lnTo>
                  <a:lnTo>
                    <a:pt x="3870617" y="29210"/>
                  </a:lnTo>
                  <a:lnTo>
                    <a:pt x="3871036" y="30479"/>
                  </a:lnTo>
                  <a:close/>
                </a:path>
                <a:path w="3956050" h="773429">
                  <a:moveTo>
                    <a:pt x="310489" y="30479"/>
                  </a:moveTo>
                  <a:lnTo>
                    <a:pt x="310908" y="29210"/>
                  </a:lnTo>
                  <a:lnTo>
                    <a:pt x="313277" y="29210"/>
                  </a:lnTo>
                  <a:lnTo>
                    <a:pt x="310489" y="30479"/>
                  </a:lnTo>
                  <a:close/>
                </a:path>
                <a:path w="3956050" h="773429">
                  <a:moveTo>
                    <a:pt x="3876040" y="33020"/>
                  </a:moveTo>
                  <a:lnTo>
                    <a:pt x="3870617" y="29210"/>
                  </a:lnTo>
                  <a:lnTo>
                    <a:pt x="3904801" y="29210"/>
                  </a:lnTo>
                  <a:lnTo>
                    <a:pt x="3906507" y="30479"/>
                  </a:lnTo>
                  <a:lnTo>
                    <a:pt x="3908141" y="31750"/>
                  </a:lnTo>
                  <a:lnTo>
                    <a:pt x="3875633" y="31750"/>
                  </a:lnTo>
                  <a:lnTo>
                    <a:pt x="3876040" y="33020"/>
                  </a:lnTo>
                  <a:close/>
                </a:path>
                <a:path w="3956050" h="773429">
                  <a:moveTo>
                    <a:pt x="305473" y="33020"/>
                  </a:moveTo>
                  <a:lnTo>
                    <a:pt x="305879" y="31750"/>
                  </a:lnTo>
                  <a:lnTo>
                    <a:pt x="307284" y="31750"/>
                  </a:lnTo>
                  <a:lnTo>
                    <a:pt x="305473" y="33020"/>
                  </a:lnTo>
                  <a:close/>
                </a:path>
                <a:path w="3956050" h="773429">
                  <a:moveTo>
                    <a:pt x="3894556" y="45720"/>
                  </a:moveTo>
                  <a:lnTo>
                    <a:pt x="3889806" y="41910"/>
                  </a:lnTo>
                  <a:lnTo>
                    <a:pt x="3890162" y="41910"/>
                  </a:lnTo>
                  <a:lnTo>
                    <a:pt x="3885234" y="38100"/>
                  </a:lnTo>
                  <a:lnTo>
                    <a:pt x="3885615" y="38100"/>
                  </a:lnTo>
                  <a:lnTo>
                    <a:pt x="3880510" y="35560"/>
                  </a:lnTo>
                  <a:lnTo>
                    <a:pt x="3880904" y="35560"/>
                  </a:lnTo>
                  <a:lnTo>
                    <a:pt x="3875633" y="31750"/>
                  </a:lnTo>
                  <a:lnTo>
                    <a:pt x="3908141" y="31750"/>
                  </a:lnTo>
                  <a:lnTo>
                    <a:pt x="3911409" y="34289"/>
                  </a:lnTo>
                  <a:lnTo>
                    <a:pt x="3916108" y="39370"/>
                  </a:lnTo>
                  <a:lnTo>
                    <a:pt x="3920591" y="43179"/>
                  </a:lnTo>
                  <a:lnTo>
                    <a:pt x="3921655" y="44450"/>
                  </a:lnTo>
                  <a:lnTo>
                    <a:pt x="3894201" y="44450"/>
                  </a:lnTo>
                  <a:lnTo>
                    <a:pt x="3894556" y="45720"/>
                  </a:lnTo>
                  <a:close/>
                </a:path>
                <a:path w="3956050" h="773429">
                  <a:moveTo>
                    <a:pt x="286956" y="45720"/>
                  </a:moveTo>
                  <a:lnTo>
                    <a:pt x="287312" y="44450"/>
                  </a:lnTo>
                  <a:lnTo>
                    <a:pt x="288544" y="44450"/>
                  </a:lnTo>
                  <a:lnTo>
                    <a:pt x="286956" y="45720"/>
                  </a:lnTo>
                  <a:close/>
                </a:path>
                <a:path w="3956050" h="773429">
                  <a:moveTo>
                    <a:pt x="3906647" y="57150"/>
                  </a:moveTo>
                  <a:lnTo>
                    <a:pt x="3902481" y="52070"/>
                  </a:lnTo>
                  <a:lnTo>
                    <a:pt x="3902798" y="52070"/>
                  </a:lnTo>
                  <a:lnTo>
                    <a:pt x="3898430" y="48260"/>
                  </a:lnTo>
                  <a:lnTo>
                    <a:pt x="3898773" y="48260"/>
                  </a:lnTo>
                  <a:lnTo>
                    <a:pt x="3894201" y="44450"/>
                  </a:lnTo>
                  <a:lnTo>
                    <a:pt x="3921655" y="44450"/>
                  </a:lnTo>
                  <a:lnTo>
                    <a:pt x="3924846" y="48260"/>
                  </a:lnTo>
                  <a:lnTo>
                    <a:pt x="3928859" y="53339"/>
                  </a:lnTo>
                  <a:lnTo>
                    <a:pt x="3930745" y="55879"/>
                  </a:lnTo>
                  <a:lnTo>
                    <a:pt x="3906342" y="55879"/>
                  </a:lnTo>
                  <a:lnTo>
                    <a:pt x="3906647" y="57150"/>
                  </a:lnTo>
                  <a:close/>
                </a:path>
                <a:path w="3956050" h="773429">
                  <a:moveTo>
                    <a:pt x="274866" y="57150"/>
                  </a:moveTo>
                  <a:lnTo>
                    <a:pt x="275170" y="55879"/>
                  </a:lnTo>
                  <a:lnTo>
                    <a:pt x="275907" y="55879"/>
                  </a:lnTo>
                  <a:lnTo>
                    <a:pt x="274866" y="57150"/>
                  </a:lnTo>
                  <a:close/>
                </a:path>
                <a:path w="3956050" h="773429">
                  <a:moveTo>
                    <a:pt x="3919994" y="74929"/>
                  </a:moveTo>
                  <a:lnTo>
                    <a:pt x="3916718" y="69850"/>
                  </a:lnTo>
                  <a:lnTo>
                    <a:pt x="3916984" y="69850"/>
                  </a:lnTo>
                  <a:lnTo>
                    <a:pt x="3913466" y="64770"/>
                  </a:lnTo>
                  <a:lnTo>
                    <a:pt x="3913746" y="64770"/>
                  </a:lnTo>
                  <a:lnTo>
                    <a:pt x="3910012" y="60960"/>
                  </a:lnTo>
                  <a:lnTo>
                    <a:pt x="3910304" y="60960"/>
                  </a:lnTo>
                  <a:lnTo>
                    <a:pt x="3906342" y="55879"/>
                  </a:lnTo>
                  <a:lnTo>
                    <a:pt x="3930745" y="55879"/>
                  </a:lnTo>
                  <a:lnTo>
                    <a:pt x="3932631" y="58420"/>
                  </a:lnTo>
                  <a:lnTo>
                    <a:pt x="3936161" y="64770"/>
                  </a:lnTo>
                  <a:lnTo>
                    <a:pt x="3939413" y="69850"/>
                  </a:lnTo>
                  <a:lnTo>
                    <a:pt x="3941211" y="73660"/>
                  </a:lnTo>
                  <a:lnTo>
                    <a:pt x="3919753" y="73660"/>
                  </a:lnTo>
                  <a:lnTo>
                    <a:pt x="3919994" y="74929"/>
                  </a:lnTo>
                  <a:close/>
                </a:path>
                <a:path w="3956050" h="773429">
                  <a:moveTo>
                    <a:pt x="261518" y="74929"/>
                  </a:moveTo>
                  <a:lnTo>
                    <a:pt x="261759" y="73660"/>
                  </a:lnTo>
                  <a:lnTo>
                    <a:pt x="262337" y="73660"/>
                  </a:lnTo>
                  <a:lnTo>
                    <a:pt x="261518" y="74929"/>
                  </a:lnTo>
                  <a:close/>
                </a:path>
                <a:path w="3956050" h="773429">
                  <a:moveTo>
                    <a:pt x="3922788" y="80010"/>
                  </a:moveTo>
                  <a:lnTo>
                    <a:pt x="3919753" y="73660"/>
                  </a:lnTo>
                  <a:lnTo>
                    <a:pt x="3941211" y="73660"/>
                  </a:lnTo>
                  <a:lnTo>
                    <a:pt x="3942410" y="76200"/>
                  </a:lnTo>
                  <a:lnTo>
                    <a:pt x="3943492" y="78739"/>
                  </a:lnTo>
                  <a:lnTo>
                    <a:pt x="3922572" y="78739"/>
                  </a:lnTo>
                  <a:lnTo>
                    <a:pt x="3922788" y="80010"/>
                  </a:lnTo>
                  <a:close/>
                </a:path>
                <a:path w="3956050" h="773429">
                  <a:moveTo>
                    <a:pt x="258724" y="80010"/>
                  </a:moveTo>
                  <a:lnTo>
                    <a:pt x="258953" y="78739"/>
                  </a:lnTo>
                  <a:lnTo>
                    <a:pt x="259331" y="78739"/>
                  </a:lnTo>
                  <a:lnTo>
                    <a:pt x="258724" y="80010"/>
                  </a:lnTo>
                  <a:close/>
                </a:path>
                <a:path w="3956050" h="773429">
                  <a:moveTo>
                    <a:pt x="3925341" y="85089"/>
                  </a:moveTo>
                  <a:lnTo>
                    <a:pt x="3922572" y="78739"/>
                  </a:lnTo>
                  <a:lnTo>
                    <a:pt x="3943492" y="78739"/>
                  </a:lnTo>
                  <a:lnTo>
                    <a:pt x="3945115" y="82550"/>
                  </a:lnTo>
                  <a:lnTo>
                    <a:pt x="3945721" y="83820"/>
                  </a:lnTo>
                  <a:lnTo>
                    <a:pt x="3925150" y="83820"/>
                  </a:lnTo>
                  <a:lnTo>
                    <a:pt x="3925341" y="85089"/>
                  </a:lnTo>
                  <a:close/>
                </a:path>
                <a:path w="3956050" h="773429">
                  <a:moveTo>
                    <a:pt x="256171" y="85089"/>
                  </a:moveTo>
                  <a:lnTo>
                    <a:pt x="256374" y="83820"/>
                  </a:lnTo>
                  <a:lnTo>
                    <a:pt x="256727" y="83820"/>
                  </a:lnTo>
                  <a:lnTo>
                    <a:pt x="256171" y="85089"/>
                  </a:lnTo>
                  <a:close/>
                </a:path>
                <a:path w="3956050" h="773429">
                  <a:moveTo>
                    <a:pt x="3927665" y="90170"/>
                  </a:moveTo>
                  <a:lnTo>
                    <a:pt x="3925150" y="83820"/>
                  </a:lnTo>
                  <a:lnTo>
                    <a:pt x="3945721" y="83820"/>
                  </a:lnTo>
                  <a:lnTo>
                    <a:pt x="3947541" y="87629"/>
                  </a:lnTo>
                  <a:lnTo>
                    <a:pt x="3947967" y="88900"/>
                  </a:lnTo>
                  <a:lnTo>
                    <a:pt x="3927487" y="88900"/>
                  </a:lnTo>
                  <a:lnTo>
                    <a:pt x="3927665" y="90170"/>
                  </a:lnTo>
                  <a:close/>
                </a:path>
                <a:path w="3956050" h="773429">
                  <a:moveTo>
                    <a:pt x="253847" y="90170"/>
                  </a:moveTo>
                  <a:lnTo>
                    <a:pt x="254038" y="88900"/>
                  </a:lnTo>
                  <a:lnTo>
                    <a:pt x="254353" y="88900"/>
                  </a:lnTo>
                  <a:lnTo>
                    <a:pt x="253847" y="90170"/>
                  </a:lnTo>
                  <a:close/>
                </a:path>
                <a:path w="3956050" h="773429">
                  <a:moveTo>
                    <a:pt x="3929735" y="95250"/>
                  </a:moveTo>
                  <a:lnTo>
                    <a:pt x="3927487" y="88900"/>
                  </a:lnTo>
                  <a:lnTo>
                    <a:pt x="3947967" y="88900"/>
                  </a:lnTo>
                  <a:lnTo>
                    <a:pt x="3949674" y="93979"/>
                  </a:lnTo>
                  <a:lnTo>
                    <a:pt x="3929570" y="93979"/>
                  </a:lnTo>
                  <a:lnTo>
                    <a:pt x="3929735" y="95250"/>
                  </a:lnTo>
                  <a:close/>
                </a:path>
                <a:path w="3956050" h="773429">
                  <a:moveTo>
                    <a:pt x="251777" y="95250"/>
                  </a:moveTo>
                  <a:lnTo>
                    <a:pt x="251942" y="93979"/>
                  </a:lnTo>
                  <a:lnTo>
                    <a:pt x="252229" y="93979"/>
                  </a:lnTo>
                  <a:lnTo>
                    <a:pt x="251777" y="95250"/>
                  </a:lnTo>
                  <a:close/>
                </a:path>
                <a:path w="3956050" h="773429">
                  <a:moveTo>
                    <a:pt x="3934396" y="111760"/>
                  </a:moveTo>
                  <a:lnTo>
                    <a:pt x="3932986" y="105410"/>
                  </a:lnTo>
                  <a:lnTo>
                    <a:pt x="3933113" y="105410"/>
                  </a:lnTo>
                  <a:lnTo>
                    <a:pt x="3931412" y="100329"/>
                  </a:lnTo>
                  <a:lnTo>
                    <a:pt x="3931551" y="100329"/>
                  </a:lnTo>
                  <a:lnTo>
                    <a:pt x="3929570" y="93979"/>
                  </a:lnTo>
                  <a:lnTo>
                    <a:pt x="3949674" y="93979"/>
                  </a:lnTo>
                  <a:lnTo>
                    <a:pt x="3951503" y="100329"/>
                  </a:lnTo>
                  <a:lnTo>
                    <a:pt x="3953014" y="107950"/>
                  </a:lnTo>
                  <a:lnTo>
                    <a:pt x="3953487" y="110489"/>
                  </a:lnTo>
                  <a:lnTo>
                    <a:pt x="3934294" y="110489"/>
                  </a:lnTo>
                  <a:lnTo>
                    <a:pt x="3934396" y="111760"/>
                  </a:lnTo>
                  <a:close/>
                </a:path>
                <a:path w="3956050" h="773429">
                  <a:moveTo>
                    <a:pt x="247116" y="111760"/>
                  </a:moveTo>
                  <a:lnTo>
                    <a:pt x="247218" y="110489"/>
                  </a:lnTo>
                  <a:lnTo>
                    <a:pt x="247398" y="110489"/>
                  </a:lnTo>
                  <a:lnTo>
                    <a:pt x="247116" y="111760"/>
                  </a:lnTo>
                  <a:close/>
                </a:path>
                <a:path w="3956050" h="773429">
                  <a:moveTo>
                    <a:pt x="3954483" y="656589"/>
                  </a:moveTo>
                  <a:lnTo>
                    <a:pt x="3935336" y="656589"/>
                  </a:lnTo>
                  <a:lnTo>
                    <a:pt x="3936136" y="650239"/>
                  </a:lnTo>
                  <a:lnTo>
                    <a:pt x="3936568" y="643889"/>
                  </a:lnTo>
                  <a:lnTo>
                    <a:pt x="3936581" y="642403"/>
                  </a:lnTo>
                  <a:lnTo>
                    <a:pt x="3936707" y="134620"/>
                  </a:lnTo>
                  <a:lnTo>
                    <a:pt x="3936542" y="128270"/>
                  </a:lnTo>
                  <a:lnTo>
                    <a:pt x="3936085" y="123189"/>
                  </a:lnTo>
                  <a:lnTo>
                    <a:pt x="3935336" y="116839"/>
                  </a:lnTo>
                  <a:lnTo>
                    <a:pt x="3934294" y="110489"/>
                  </a:lnTo>
                  <a:lnTo>
                    <a:pt x="3953487" y="110489"/>
                  </a:lnTo>
                  <a:lnTo>
                    <a:pt x="3954195" y="114300"/>
                  </a:lnTo>
                  <a:lnTo>
                    <a:pt x="3955059" y="120650"/>
                  </a:lnTo>
                  <a:lnTo>
                    <a:pt x="3955580" y="128270"/>
                  </a:lnTo>
                  <a:lnTo>
                    <a:pt x="3955757" y="134620"/>
                  </a:lnTo>
                  <a:lnTo>
                    <a:pt x="3955657" y="642403"/>
                  </a:lnTo>
                  <a:lnTo>
                    <a:pt x="3955580" y="645160"/>
                  </a:lnTo>
                  <a:lnTo>
                    <a:pt x="3955059" y="651510"/>
                  </a:lnTo>
                  <a:lnTo>
                    <a:pt x="3954483" y="656589"/>
                  </a:lnTo>
                  <a:close/>
                </a:path>
                <a:path w="3956050" h="773429">
                  <a:moveTo>
                    <a:pt x="244944" y="129539"/>
                  </a:moveTo>
                  <a:lnTo>
                    <a:pt x="244970" y="128270"/>
                  </a:lnTo>
                  <a:lnTo>
                    <a:pt x="244944" y="129539"/>
                  </a:lnTo>
                  <a:close/>
                </a:path>
                <a:path w="3956050" h="773429">
                  <a:moveTo>
                    <a:pt x="3936568" y="129539"/>
                  </a:moveTo>
                  <a:lnTo>
                    <a:pt x="3936471" y="128270"/>
                  </a:lnTo>
                  <a:lnTo>
                    <a:pt x="3936568" y="129539"/>
                  </a:lnTo>
                  <a:close/>
                </a:path>
                <a:path w="3956050" h="773429">
                  <a:moveTo>
                    <a:pt x="225855" y="642403"/>
                  </a:moveTo>
                  <a:lnTo>
                    <a:pt x="0" y="435610"/>
                  </a:lnTo>
                  <a:lnTo>
                    <a:pt x="225755" y="439263"/>
                  </a:lnTo>
                  <a:lnTo>
                    <a:pt x="225755" y="439420"/>
                  </a:lnTo>
                  <a:lnTo>
                    <a:pt x="31407" y="439420"/>
                  </a:lnTo>
                  <a:lnTo>
                    <a:pt x="24828" y="455929"/>
                  </a:lnTo>
                  <a:lnTo>
                    <a:pt x="49856" y="456218"/>
                  </a:lnTo>
                  <a:lnTo>
                    <a:pt x="244805" y="633729"/>
                  </a:lnTo>
                  <a:lnTo>
                    <a:pt x="244805" y="637539"/>
                  </a:lnTo>
                  <a:lnTo>
                    <a:pt x="225755" y="637539"/>
                  </a:lnTo>
                  <a:lnTo>
                    <a:pt x="225855" y="642403"/>
                  </a:lnTo>
                  <a:close/>
                </a:path>
                <a:path w="3956050" h="773429">
                  <a:moveTo>
                    <a:pt x="225755" y="449579"/>
                  </a:moveTo>
                  <a:lnTo>
                    <a:pt x="225755" y="439263"/>
                  </a:lnTo>
                  <a:lnTo>
                    <a:pt x="235432" y="439420"/>
                  </a:lnTo>
                  <a:lnTo>
                    <a:pt x="225755" y="449579"/>
                  </a:lnTo>
                  <a:close/>
                </a:path>
                <a:path w="3956050" h="773429">
                  <a:moveTo>
                    <a:pt x="49856" y="456218"/>
                  </a:moveTo>
                  <a:lnTo>
                    <a:pt x="24828" y="455929"/>
                  </a:lnTo>
                  <a:lnTo>
                    <a:pt x="31407" y="439420"/>
                  </a:lnTo>
                  <a:lnTo>
                    <a:pt x="49856" y="456218"/>
                  </a:lnTo>
                  <a:close/>
                </a:path>
                <a:path w="3956050" h="773429">
                  <a:moveTo>
                    <a:pt x="244805" y="458470"/>
                  </a:moveTo>
                  <a:lnTo>
                    <a:pt x="49856" y="456218"/>
                  </a:lnTo>
                  <a:lnTo>
                    <a:pt x="31407" y="439420"/>
                  </a:lnTo>
                  <a:lnTo>
                    <a:pt x="225755" y="439420"/>
                  </a:lnTo>
                  <a:lnTo>
                    <a:pt x="225755" y="449579"/>
                  </a:lnTo>
                  <a:lnTo>
                    <a:pt x="244805" y="449579"/>
                  </a:lnTo>
                  <a:lnTo>
                    <a:pt x="244805" y="458470"/>
                  </a:lnTo>
                  <a:close/>
                </a:path>
                <a:path w="3956050" h="773429">
                  <a:moveTo>
                    <a:pt x="228866" y="645160"/>
                  </a:moveTo>
                  <a:lnTo>
                    <a:pt x="225855" y="642403"/>
                  </a:lnTo>
                  <a:lnTo>
                    <a:pt x="225755" y="637539"/>
                  </a:lnTo>
                  <a:lnTo>
                    <a:pt x="228866" y="645160"/>
                  </a:lnTo>
                  <a:close/>
                </a:path>
                <a:path w="3956050" h="773429">
                  <a:moveTo>
                    <a:pt x="245041" y="645160"/>
                  </a:moveTo>
                  <a:lnTo>
                    <a:pt x="228866" y="645160"/>
                  </a:lnTo>
                  <a:lnTo>
                    <a:pt x="225755" y="637539"/>
                  </a:lnTo>
                  <a:lnTo>
                    <a:pt x="244805" y="637539"/>
                  </a:lnTo>
                  <a:lnTo>
                    <a:pt x="244931" y="642403"/>
                  </a:lnTo>
                  <a:lnTo>
                    <a:pt x="244944" y="643889"/>
                  </a:lnTo>
                  <a:lnTo>
                    <a:pt x="245041" y="645160"/>
                  </a:lnTo>
                  <a:close/>
                </a:path>
                <a:path w="3956050" h="773429">
                  <a:moveTo>
                    <a:pt x="3841000" y="772160"/>
                  </a:moveTo>
                  <a:lnTo>
                    <a:pt x="340512" y="772160"/>
                  </a:lnTo>
                  <a:lnTo>
                    <a:pt x="327291" y="769620"/>
                  </a:lnTo>
                  <a:lnTo>
                    <a:pt x="320865" y="767079"/>
                  </a:lnTo>
                  <a:lnTo>
                    <a:pt x="314579" y="765810"/>
                  </a:lnTo>
                  <a:lnTo>
                    <a:pt x="308419" y="763270"/>
                  </a:lnTo>
                  <a:lnTo>
                    <a:pt x="302425" y="759460"/>
                  </a:lnTo>
                  <a:lnTo>
                    <a:pt x="296583" y="756920"/>
                  </a:lnTo>
                  <a:lnTo>
                    <a:pt x="270103" y="737870"/>
                  </a:lnTo>
                  <a:lnTo>
                    <a:pt x="265404" y="734060"/>
                  </a:lnTo>
                  <a:lnTo>
                    <a:pt x="242100" y="702310"/>
                  </a:lnTo>
                  <a:lnTo>
                    <a:pt x="239102" y="697229"/>
                  </a:lnTo>
                  <a:lnTo>
                    <a:pt x="227317" y="659129"/>
                  </a:lnTo>
                  <a:lnTo>
                    <a:pt x="225855" y="642403"/>
                  </a:lnTo>
                  <a:lnTo>
                    <a:pt x="228866" y="645160"/>
                  </a:lnTo>
                  <a:lnTo>
                    <a:pt x="245041" y="645160"/>
                  </a:lnTo>
                  <a:lnTo>
                    <a:pt x="245427" y="650239"/>
                  </a:lnTo>
                  <a:lnTo>
                    <a:pt x="246189" y="656589"/>
                  </a:lnTo>
                  <a:lnTo>
                    <a:pt x="246334" y="656589"/>
                  </a:lnTo>
                  <a:lnTo>
                    <a:pt x="247218" y="661670"/>
                  </a:lnTo>
                  <a:lnTo>
                    <a:pt x="248526" y="666750"/>
                  </a:lnTo>
                  <a:lnTo>
                    <a:pt x="250101" y="673100"/>
                  </a:lnTo>
                  <a:lnTo>
                    <a:pt x="250357" y="673100"/>
                  </a:lnTo>
                  <a:lnTo>
                    <a:pt x="251942" y="678179"/>
                  </a:lnTo>
                  <a:lnTo>
                    <a:pt x="251777" y="678179"/>
                  </a:lnTo>
                  <a:lnTo>
                    <a:pt x="254038" y="683260"/>
                  </a:lnTo>
                  <a:lnTo>
                    <a:pt x="253847" y="683260"/>
                  </a:lnTo>
                  <a:lnTo>
                    <a:pt x="256374" y="688339"/>
                  </a:lnTo>
                  <a:lnTo>
                    <a:pt x="256171" y="688339"/>
                  </a:lnTo>
                  <a:lnTo>
                    <a:pt x="258953" y="693420"/>
                  </a:lnTo>
                  <a:lnTo>
                    <a:pt x="258724" y="693420"/>
                  </a:lnTo>
                  <a:lnTo>
                    <a:pt x="261759" y="698500"/>
                  </a:lnTo>
                  <a:lnTo>
                    <a:pt x="261518" y="698500"/>
                  </a:lnTo>
                  <a:lnTo>
                    <a:pt x="264795" y="703579"/>
                  </a:lnTo>
                  <a:lnTo>
                    <a:pt x="265417" y="703579"/>
                  </a:lnTo>
                  <a:lnTo>
                    <a:pt x="268046" y="707389"/>
                  </a:lnTo>
                  <a:lnTo>
                    <a:pt x="267766" y="707389"/>
                  </a:lnTo>
                  <a:lnTo>
                    <a:pt x="271513" y="712470"/>
                  </a:lnTo>
                  <a:lnTo>
                    <a:pt x="271221" y="712470"/>
                  </a:lnTo>
                  <a:lnTo>
                    <a:pt x="275170" y="716279"/>
                  </a:lnTo>
                  <a:lnTo>
                    <a:pt x="274866" y="716279"/>
                  </a:lnTo>
                  <a:lnTo>
                    <a:pt x="279031" y="720089"/>
                  </a:lnTo>
                  <a:lnTo>
                    <a:pt x="278714" y="720089"/>
                  </a:lnTo>
                  <a:lnTo>
                    <a:pt x="283083" y="723900"/>
                  </a:lnTo>
                  <a:lnTo>
                    <a:pt x="282740" y="723900"/>
                  </a:lnTo>
                  <a:lnTo>
                    <a:pt x="287312" y="727710"/>
                  </a:lnTo>
                  <a:lnTo>
                    <a:pt x="286956" y="727710"/>
                  </a:lnTo>
                  <a:lnTo>
                    <a:pt x="291719" y="731520"/>
                  </a:lnTo>
                  <a:lnTo>
                    <a:pt x="291350" y="731520"/>
                  </a:lnTo>
                  <a:lnTo>
                    <a:pt x="296278" y="734060"/>
                  </a:lnTo>
                  <a:lnTo>
                    <a:pt x="295897" y="734060"/>
                  </a:lnTo>
                  <a:lnTo>
                    <a:pt x="301002" y="737870"/>
                  </a:lnTo>
                  <a:lnTo>
                    <a:pt x="300609" y="737870"/>
                  </a:lnTo>
                  <a:lnTo>
                    <a:pt x="305879" y="740410"/>
                  </a:lnTo>
                  <a:lnTo>
                    <a:pt x="305473" y="740410"/>
                  </a:lnTo>
                  <a:lnTo>
                    <a:pt x="310908" y="742950"/>
                  </a:lnTo>
                  <a:lnTo>
                    <a:pt x="310489" y="742950"/>
                  </a:lnTo>
                  <a:lnTo>
                    <a:pt x="316064" y="745489"/>
                  </a:lnTo>
                  <a:lnTo>
                    <a:pt x="315633" y="745489"/>
                  </a:lnTo>
                  <a:lnTo>
                    <a:pt x="321348" y="748029"/>
                  </a:lnTo>
                  <a:lnTo>
                    <a:pt x="323824" y="748029"/>
                  </a:lnTo>
                  <a:lnTo>
                    <a:pt x="326745" y="749300"/>
                  </a:lnTo>
                  <a:lnTo>
                    <a:pt x="326301" y="749300"/>
                  </a:lnTo>
                  <a:lnTo>
                    <a:pt x="332270" y="750570"/>
                  </a:lnTo>
                  <a:lnTo>
                    <a:pt x="331812" y="750570"/>
                  </a:lnTo>
                  <a:lnTo>
                    <a:pt x="337896" y="751839"/>
                  </a:lnTo>
                  <a:lnTo>
                    <a:pt x="337426" y="751839"/>
                  </a:lnTo>
                  <a:lnTo>
                    <a:pt x="343623" y="753110"/>
                  </a:lnTo>
                  <a:lnTo>
                    <a:pt x="343154" y="753110"/>
                  </a:lnTo>
                  <a:lnTo>
                    <a:pt x="349453" y="754379"/>
                  </a:lnTo>
                  <a:lnTo>
                    <a:pt x="3890594" y="754379"/>
                  </a:lnTo>
                  <a:lnTo>
                    <a:pt x="3884929" y="756920"/>
                  </a:lnTo>
                  <a:lnTo>
                    <a:pt x="3879088" y="759460"/>
                  </a:lnTo>
                  <a:lnTo>
                    <a:pt x="3873093" y="763270"/>
                  </a:lnTo>
                  <a:lnTo>
                    <a:pt x="3866946" y="765810"/>
                  </a:lnTo>
                  <a:lnTo>
                    <a:pt x="3860647" y="767079"/>
                  </a:lnTo>
                  <a:lnTo>
                    <a:pt x="3854221" y="769620"/>
                  </a:lnTo>
                  <a:lnTo>
                    <a:pt x="3841000" y="772160"/>
                  </a:lnTo>
                  <a:close/>
                </a:path>
                <a:path w="3956050" h="773429">
                  <a:moveTo>
                    <a:pt x="246334" y="656589"/>
                  </a:moveTo>
                  <a:lnTo>
                    <a:pt x="246189" y="656589"/>
                  </a:lnTo>
                  <a:lnTo>
                    <a:pt x="246113" y="655320"/>
                  </a:lnTo>
                  <a:lnTo>
                    <a:pt x="246334" y="656589"/>
                  </a:lnTo>
                  <a:close/>
                </a:path>
                <a:path w="3956050" h="773429">
                  <a:moveTo>
                    <a:pt x="3951137" y="673100"/>
                  </a:moveTo>
                  <a:lnTo>
                    <a:pt x="3931412" y="673100"/>
                  </a:lnTo>
                  <a:lnTo>
                    <a:pt x="3933113" y="666750"/>
                  </a:lnTo>
                  <a:lnTo>
                    <a:pt x="3932986" y="666750"/>
                  </a:lnTo>
                  <a:lnTo>
                    <a:pt x="3934396" y="661670"/>
                  </a:lnTo>
                  <a:lnTo>
                    <a:pt x="3935412" y="655320"/>
                  </a:lnTo>
                  <a:lnTo>
                    <a:pt x="3935336" y="656589"/>
                  </a:lnTo>
                  <a:lnTo>
                    <a:pt x="3954483" y="656589"/>
                  </a:lnTo>
                  <a:lnTo>
                    <a:pt x="3954195" y="659129"/>
                  </a:lnTo>
                  <a:lnTo>
                    <a:pt x="3953014" y="665479"/>
                  </a:lnTo>
                  <a:lnTo>
                    <a:pt x="3951503" y="671829"/>
                  </a:lnTo>
                  <a:lnTo>
                    <a:pt x="3951137" y="673100"/>
                  </a:lnTo>
                  <a:close/>
                </a:path>
                <a:path w="3956050" h="773429">
                  <a:moveTo>
                    <a:pt x="250357" y="673100"/>
                  </a:moveTo>
                  <a:lnTo>
                    <a:pt x="250101" y="673100"/>
                  </a:lnTo>
                  <a:lnTo>
                    <a:pt x="249961" y="671829"/>
                  </a:lnTo>
                  <a:lnTo>
                    <a:pt x="250357" y="673100"/>
                  </a:lnTo>
                  <a:close/>
                </a:path>
                <a:path w="3956050" h="773429">
                  <a:moveTo>
                    <a:pt x="3938762" y="703579"/>
                  </a:moveTo>
                  <a:lnTo>
                    <a:pt x="3916718" y="703579"/>
                  </a:lnTo>
                  <a:lnTo>
                    <a:pt x="3919994" y="698500"/>
                  </a:lnTo>
                  <a:lnTo>
                    <a:pt x="3919753" y="698500"/>
                  </a:lnTo>
                  <a:lnTo>
                    <a:pt x="3922788" y="693420"/>
                  </a:lnTo>
                  <a:lnTo>
                    <a:pt x="3922572" y="693420"/>
                  </a:lnTo>
                  <a:lnTo>
                    <a:pt x="3925341" y="688339"/>
                  </a:lnTo>
                  <a:lnTo>
                    <a:pt x="3925150" y="688339"/>
                  </a:lnTo>
                  <a:lnTo>
                    <a:pt x="3927665" y="683260"/>
                  </a:lnTo>
                  <a:lnTo>
                    <a:pt x="3927487" y="683260"/>
                  </a:lnTo>
                  <a:lnTo>
                    <a:pt x="3929735" y="678179"/>
                  </a:lnTo>
                  <a:lnTo>
                    <a:pt x="3929570" y="678179"/>
                  </a:lnTo>
                  <a:lnTo>
                    <a:pt x="3931551" y="671829"/>
                  </a:lnTo>
                  <a:lnTo>
                    <a:pt x="3931412" y="673100"/>
                  </a:lnTo>
                  <a:lnTo>
                    <a:pt x="3951137" y="673100"/>
                  </a:lnTo>
                  <a:lnTo>
                    <a:pt x="3949674" y="678179"/>
                  </a:lnTo>
                  <a:lnTo>
                    <a:pt x="3947541" y="684529"/>
                  </a:lnTo>
                  <a:lnTo>
                    <a:pt x="3945115" y="690879"/>
                  </a:lnTo>
                  <a:lnTo>
                    <a:pt x="3942410" y="697229"/>
                  </a:lnTo>
                  <a:lnTo>
                    <a:pt x="3939413" y="702310"/>
                  </a:lnTo>
                  <a:lnTo>
                    <a:pt x="3938762" y="703579"/>
                  </a:lnTo>
                  <a:close/>
                </a:path>
                <a:path w="3956050" h="773429">
                  <a:moveTo>
                    <a:pt x="265417" y="703579"/>
                  </a:moveTo>
                  <a:lnTo>
                    <a:pt x="264795" y="703579"/>
                  </a:lnTo>
                  <a:lnTo>
                    <a:pt x="264541" y="702310"/>
                  </a:lnTo>
                  <a:lnTo>
                    <a:pt x="265417" y="703579"/>
                  </a:lnTo>
                  <a:close/>
                </a:path>
                <a:path w="3956050" h="773429">
                  <a:moveTo>
                    <a:pt x="3899623" y="748029"/>
                  </a:moveTo>
                  <a:lnTo>
                    <a:pt x="3860177" y="748029"/>
                  </a:lnTo>
                  <a:lnTo>
                    <a:pt x="3865892" y="745489"/>
                  </a:lnTo>
                  <a:lnTo>
                    <a:pt x="3865460" y="745489"/>
                  </a:lnTo>
                  <a:lnTo>
                    <a:pt x="3871036" y="742950"/>
                  </a:lnTo>
                  <a:lnTo>
                    <a:pt x="3870617" y="742950"/>
                  </a:lnTo>
                  <a:lnTo>
                    <a:pt x="3876040" y="740410"/>
                  </a:lnTo>
                  <a:lnTo>
                    <a:pt x="3875633" y="740410"/>
                  </a:lnTo>
                  <a:lnTo>
                    <a:pt x="3880904" y="737870"/>
                  </a:lnTo>
                  <a:lnTo>
                    <a:pt x="3880510" y="737870"/>
                  </a:lnTo>
                  <a:lnTo>
                    <a:pt x="3885615" y="734060"/>
                  </a:lnTo>
                  <a:lnTo>
                    <a:pt x="3885234" y="734060"/>
                  </a:lnTo>
                  <a:lnTo>
                    <a:pt x="3890162" y="731520"/>
                  </a:lnTo>
                  <a:lnTo>
                    <a:pt x="3889806" y="731520"/>
                  </a:lnTo>
                  <a:lnTo>
                    <a:pt x="3894556" y="727710"/>
                  </a:lnTo>
                  <a:lnTo>
                    <a:pt x="3894201" y="727710"/>
                  </a:lnTo>
                  <a:lnTo>
                    <a:pt x="3898773" y="723900"/>
                  </a:lnTo>
                  <a:lnTo>
                    <a:pt x="3898430" y="723900"/>
                  </a:lnTo>
                  <a:lnTo>
                    <a:pt x="3902798" y="720089"/>
                  </a:lnTo>
                  <a:lnTo>
                    <a:pt x="3902481" y="720089"/>
                  </a:lnTo>
                  <a:lnTo>
                    <a:pt x="3906647" y="716279"/>
                  </a:lnTo>
                  <a:lnTo>
                    <a:pt x="3906342" y="716279"/>
                  </a:lnTo>
                  <a:lnTo>
                    <a:pt x="3910304" y="712470"/>
                  </a:lnTo>
                  <a:lnTo>
                    <a:pt x="3910012" y="712470"/>
                  </a:lnTo>
                  <a:lnTo>
                    <a:pt x="3913746" y="707389"/>
                  </a:lnTo>
                  <a:lnTo>
                    <a:pt x="3913466" y="707389"/>
                  </a:lnTo>
                  <a:lnTo>
                    <a:pt x="3916984" y="702310"/>
                  </a:lnTo>
                  <a:lnTo>
                    <a:pt x="3916718" y="703579"/>
                  </a:lnTo>
                  <a:lnTo>
                    <a:pt x="3938762" y="703579"/>
                  </a:lnTo>
                  <a:lnTo>
                    <a:pt x="3911409" y="737870"/>
                  </a:lnTo>
                  <a:lnTo>
                    <a:pt x="3906507" y="742950"/>
                  </a:lnTo>
                  <a:lnTo>
                    <a:pt x="3901389" y="746760"/>
                  </a:lnTo>
                  <a:lnTo>
                    <a:pt x="3899623" y="748029"/>
                  </a:lnTo>
                  <a:close/>
                </a:path>
                <a:path w="3956050" h="773429">
                  <a:moveTo>
                    <a:pt x="323824" y="748029"/>
                  </a:moveTo>
                  <a:lnTo>
                    <a:pt x="321348" y="748029"/>
                  </a:lnTo>
                  <a:lnTo>
                    <a:pt x="320903" y="746760"/>
                  </a:lnTo>
                  <a:lnTo>
                    <a:pt x="323824" y="748029"/>
                  </a:lnTo>
                  <a:close/>
                </a:path>
                <a:path w="3956050" h="773429">
                  <a:moveTo>
                    <a:pt x="3890594" y="754379"/>
                  </a:moveTo>
                  <a:lnTo>
                    <a:pt x="3832072" y="754379"/>
                  </a:lnTo>
                  <a:lnTo>
                    <a:pt x="3838359" y="753110"/>
                  </a:lnTo>
                  <a:lnTo>
                    <a:pt x="3837889" y="753110"/>
                  </a:lnTo>
                  <a:lnTo>
                    <a:pt x="3844086" y="751839"/>
                  </a:lnTo>
                  <a:lnTo>
                    <a:pt x="3843616" y="751839"/>
                  </a:lnTo>
                  <a:lnTo>
                    <a:pt x="3849712" y="750570"/>
                  </a:lnTo>
                  <a:lnTo>
                    <a:pt x="3849243" y="750570"/>
                  </a:lnTo>
                  <a:lnTo>
                    <a:pt x="3855212" y="749300"/>
                  </a:lnTo>
                  <a:lnTo>
                    <a:pt x="3854767" y="749300"/>
                  </a:lnTo>
                  <a:lnTo>
                    <a:pt x="3860609" y="746760"/>
                  </a:lnTo>
                  <a:lnTo>
                    <a:pt x="3860177" y="748029"/>
                  </a:lnTo>
                  <a:lnTo>
                    <a:pt x="3899623" y="748029"/>
                  </a:lnTo>
                  <a:lnTo>
                    <a:pt x="3896093" y="750570"/>
                  </a:lnTo>
                  <a:lnTo>
                    <a:pt x="3890594" y="754379"/>
                  </a:lnTo>
                  <a:close/>
                </a:path>
                <a:path w="3956050" h="773429">
                  <a:moveTo>
                    <a:pt x="3827360" y="773429"/>
                  </a:moveTo>
                  <a:lnTo>
                    <a:pt x="354152" y="773429"/>
                  </a:lnTo>
                  <a:lnTo>
                    <a:pt x="347281" y="772160"/>
                  </a:lnTo>
                  <a:lnTo>
                    <a:pt x="3834231" y="772160"/>
                  </a:lnTo>
                  <a:lnTo>
                    <a:pt x="3827360" y="773429"/>
                  </a:lnTo>
                  <a:close/>
                </a:path>
              </a:pathLst>
            </a:custGeom>
            <a:solidFill>
              <a:srgbClr val="3399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5257177" y="3589045"/>
            <a:ext cx="3698875" cy="505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5"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一共有多少个福娃</a:t>
            </a:r>
            <a:r>
              <a:rPr sz="3200" b="1" spc="5">
                <a:latin typeface="黑体" panose="02010609060101010101" charset="-122"/>
                <a:ea typeface="黑体" panose="02010609060101010101" charset="-122"/>
                <a:cs typeface="Microsoft JhengHei" panose="020B0604030504040204" charset="-120"/>
              </a:rPr>
              <a:t>？</a:t>
            </a:r>
            <a:endParaRPr sz="3200">
              <a:latin typeface="黑体" panose="02010609060101010101" charset="-122"/>
              <a:ea typeface="黑体" panose="02010609060101010101" charset="-122"/>
              <a:cs typeface="Microsoft JhengHei" panose="020B0604030504040204" charset="-12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34502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903027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006147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8216848" y="498450"/>
            <a:ext cx="2103755" cy="605155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32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课本第</a:t>
            </a:r>
            <a:r>
              <a:rPr sz="3200" spc="-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52</a:t>
            </a:r>
            <a:r>
              <a:rPr sz="3200" spc="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页</a:t>
            </a:r>
            <a:endParaRPr b="1" spc="-5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323512" y="1173480"/>
            <a:ext cx="222885" cy="4514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883919" y="1530096"/>
            <a:ext cx="10450068" cy="943355"/>
            <a:chOff x="883919" y="1530096"/>
            <a:chExt cx="10450068" cy="943355"/>
          </a:xfrm>
        </p:grpSpPr>
        <p:pic>
          <p:nvPicPr>
            <p:cNvPr id="31" name="object 31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83919" y="1530096"/>
              <a:ext cx="1792224" cy="91135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067812" y="1530096"/>
              <a:ext cx="1792224" cy="911351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212079" y="1530096"/>
              <a:ext cx="1792224" cy="911351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373111" y="1562100"/>
              <a:ext cx="1792224" cy="911351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41763" y="1530096"/>
              <a:ext cx="1792224" cy="911351"/>
            </a:xfrm>
            <a:prstGeom prst="rect">
              <a:avLst/>
            </a:prstGeom>
          </p:spPr>
        </p:pic>
      </p:grpSp>
      <p:sp>
        <p:nvSpPr>
          <p:cNvPr id="37" name="object 26"/>
          <p:cNvSpPr txBox="1"/>
          <p:nvPr/>
        </p:nvSpPr>
        <p:spPr>
          <a:xfrm>
            <a:off x="8108950" y="1170940"/>
            <a:ext cx="426085" cy="581025"/>
          </a:xfrm>
          <a:prstGeom prst="rect">
            <a:avLst/>
          </a:prstGeom>
        </p:spPr>
        <p:txBody>
          <a:bodyPr vert="horz" wrap="square" lIns="0" tIns="12065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5</a:t>
            </a:r>
            <a:endParaRPr sz="28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98640" y="2895282"/>
            <a:ext cx="368300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5+5+5+5+5=25(个)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948487" y="3393325"/>
            <a:ext cx="2007235" cy="393065"/>
          </a:xfrm>
          <a:custGeom>
            <a:avLst/>
            <a:gdLst/>
            <a:ahLst/>
            <a:cxnLst/>
            <a:rect l="l" t="t" r="r" b="b"/>
            <a:pathLst>
              <a:path w="2007232" h="393064">
                <a:moveTo>
                  <a:pt x="1007892" y="153670"/>
                </a:moveTo>
                <a:lnTo>
                  <a:pt x="36423" y="153670"/>
                </a:lnTo>
                <a:lnTo>
                  <a:pt x="32181" y="153022"/>
                </a:lnTo>
                <a:lnTo>
                  <a:pt x="10601" y="118795"/>
                </a:lnTo>
                <a:lnTo>
                  <a:pt x="4051" y="79578"/>
                </a:lnTo>
                <a:lnTo>
                  <a:pt x="482" y="28663"/>
                </a:lnTo>
                <a:lnTo>
                  <a:pt x="0" y="228"/>
                </a:lnTo>
                <a:lnTo>
                  <a:pt x="28575" y="0"/>
                </a:lnTo>
                <a:lnTo>
                  <a:pt x="28704" y="14592"/>
                </a:lnTo>
                <a:lnTo>
                  <a:pt x="29038" y="27571"/>
                </a:lnTo>
                <a:lnTo>
                  <a:pt x="29592" y="40652"/>
                </a:lnTo>
                <a:lnTo>
                  <a:pt x="30361" y="53174"/>
                </a:lnTo>
                <a:lnTo>
                  <a:pt x="31307" y="65062"/>
                </a:lnTo>
                <a:lnTo>
                  <a:pt x="32427" y="76212"/>
                </a:lnTo>
                <a:lnTo>
                  <a:pt x="33723" y="86563"/>
                </a:lnTo>
                <a:lnTo>
                  <a:pt x="35149" y="96012"/>
                </a:lnTo>
                <a:lnTo>
                  <a:pt x="36693" y="104470"/>
                </a:lnTo>
                <a:lnTo>
                  <a:pt x="38320" y="111823"/>
                </a:lnTo>
                <a:lnTo>
                  <a:pt x="39965" y="117906"/>
                </a:lnTo>
                <a:lnTo>
                  <a:pt x="40208" y="118795"/>
                </a:lnTo>
                <a:lnTo>
                  <a:pt x="41531" y="122516"/>
                </a:lnTo>
                <a:lnTo>
                  <a:pt x="41960" y="123761"/>
                </a:lnTo>
                <a:lnTo>
                  <a:pt x="42627" y="125069"/>
                </a:lnTo>
                <a:lnTo>
                  <a:pt x="38442" y="125069"/>
                </a:lnTo>
                <a:lnTo>
                  <a:pt x="37503" y="125095"/>
                </a:lnTo>
                <a:lnTo>
                  <a:pt x="43976" y="127697"/>
                </a:lnTo>
                <a:lnTo>
                  <a:pt x="44399" y="128193"/>
                </a:lnTo>
                <a:lnTo>
                  <a:pt x="1023361" y="128193"/>
                </a:lnTo>
                <a:lnTo>
                  <a:pt x="1026198" y="130352"/>
                </a:lnTo>
                <a:lnTo>
                  <a:pt x="1036243" y="147589"/>
                </a:lnTo>
                <a:lnTo>
                  <a:pt x="1035211" y="150571"/>
                </a:lnTo>
                <a:lnTo>
                  <a:pt x="1006132" y="150571"/>
                </a:lnTo>
                <a:lnTo>
                  <a:pt x="1006250" y="150736"/>
                </a:lnTo>
                <a:lnTo>
                  <a:pt x="1006119" y="150736"/>
                </a:lnTo>
                <a:lnTo>
                  <a:pt x="1006671" y="151325"/>
                </a:lnTo>
                <a:lnTo>
                  <a:pt x="1006741" y="151460"/>
                </a:lnTo>
                <a:lnTo>
                  <a:pt x="1006864" y="151596"/>
                </a:lnTo>
                <a:lnTo>
                  <a:pt x="1007290" y="152349"/>
                </a:lnTo>
                <a:lnTo>
                  <a:pt x="1007892" y="153670"/>
                </a:lnTo>
                <a:close/>
              </a:path>
              <a:path w="2007232" h="393064">
                <a:moveTo>
                  <a:pt x="2007111" y="14236"/>
                </a:moveTo>
                <a:lnTo>
                  <a:pt x="1978545" y="14236"/>
                </a:lnTo>
                <a:lnTo>
                  <a:pt x="1978659" y="0"/>
                </a:lnTo>
                <a:lnTo>
                  <a:pt x="2007234" y="228"/>
                </a:lnTo>
                <a:lnTo>
                  <a:pt x="2007111" y="14236"/>
                </a:lnTo>
                <a:close/>
              </a:path>
              <a:path w="2007232" h="393064">
                <a:moveTo>
                  <a:pt x="28695" y="14236"/>
                </a:moveTo>
                <a:lnTo>
                  <a:pt x="28689" y="13995"/>
                </a:lnTo>
                <a:lnTo>
                  <a:pt x="28695" y="14236"/>
                </a:lnTo>
                <a:close/>
              </a:path>
              <a:path w="2007232" h="393064">
                <a:moveTo>
                  <a:pt x="2006226" y="40919"/>
                </a:moveTo>
                <a:lnTo>
                  <a:pt x="1977631" y="40919"/>
                </a:lnTo>
                <a:lnTo>
                  <a:pt x="1977644" y="40652"/>
                </a:lnTo>
                <a:lnTo>
                  <a:pt x="1978202" y="27571"/>
                </a:lnTo>
                <a:lnTo>
                  <a:pt x="1978545" y="13995"/>
                </a:lnTo>
                <a:lnTo>
                  <a:pt x="1978545" y="14236"/>
                </a:lnTo>
                <a:lnTo>
                  <a:pt x="2007111" y="14236"/>
                </a:lnTo>
                <a:lnTo>
                  <a:pt x="2006752" y="28663"/>
                </a:lnTo>
                <a:lnTo>
                  <a:pt x="2006226" y="40919"/>
                </a:lnTo>
                <a:close/>
              </a:path>
              <a:path w="2007232" h="393064">
                <a:moveTo>
                  <a:pt x="1978190" y="27812"/>
                </a:moveTo>
                <a:lnTo>
                  <a:pt x="1978196" y="27571"/>
                </a:lnTo>
                <a:lnTo>
                  <a:pt x="1978190" y="27812"/>
                </a:lnTo>
                <a:close/>
              </a:path>
              <a:path w="2007232" h="393064">
                <a:moveTo>
                  <a:pt x="1977639" y="40721"/>
                </a:moveTo>
                <a:close/>
              </a:path>
              <a:path w="2007232" h="393064">
                <a:moveTo>
                  <a:pt x="2004573" y="65354"/>
                </a:moveTo>
                <a:lnTo>
                  <a:pt x="1975904" y="65354"/>
                </a:lnTo>
                <a:lnTo>
                  <a:pt x="1975929" y="65062"/>
                </a:lnTo>
                <a:lnTo>
                  <a:pt x="1976881" y="53174"/>
                </a:lnTo>
                <a:lnTo>
                  <a:pt x="1977639" y="40721"/>
                </a:lnTo>
                <a:lnTo>
                  <a:pt x="1977631" y="40919"/>
                </a:lnTo>
                <a:lnTo>
                  <a:pt x="2006226" y="40919"/>
                </a:lnTo>
                <a:lnTo>
                  <a:pt x="2006168" y="42265"/>
                </a:lnTo>
                <a:lnTo>
                  <a:pt x="2005380" y="55333"/>
                </a:lnTo>
                <a:lnTo>
                  <a:pt x="2004573" y="65354"/>
                </a:lnTo>
                <a:close/>
              </a:path>
              <a:path w="2007232" h="393064">
                <a:moveTo>
                  <a:pt x="1976856" y="53454"/>
                </a:moveTo>
                <a:lnTo>
                  <a:pt x="1976873" y="53174"/>
                </a:lnTo>
                <a:lnTo>
                  <a:pt x="1976856" y="53454"/>
                </a:lnTo>
                <a:close/>
              </a:path>
              <a:path w="2007232" h="393064">
                <a:moveTo>
                  <a:pt x="1975919" y="65157"/>
                </a:moveTo>
                <a:close/>
              </a:path>
              <a:path w="2007232" h="393064">
                <a:moveTo>
                  <a:pt x="2003491" y="76542"/>
                </a:moveTo>
                <a:lnTo>
                  <a:pt x="1974773" y="76542"/>
                </a:lnTo>
                <a:lnTo>
                  <a:pt x="1974811" y="76212"/>
                </a:lnTo>
                <a:lnTo>
                  <a:pt x="1975919" y="65157"/>
                </a:lnTo>
                <a:lnTo>
                  <a:pt x="1975904" y="65354"/>
                </a:lnTo>
                <a:lnTo>
                  <a:pt x="2004573" y="65354"/>
                </a:lnTo>
                <a:lnTo>
                  <a:pt x="2004377" y="67792"/>
                </a:lnTo>
                <a:lnTo>
                  <a:pt x="2003491" y="76542"/>
                </a:lnTo>
                <a:close/>
              </a:path>
              <a:path w="2007232" h="393064">
                <a:moveTo>
                  <a:pt x="1974787" y="76407"/>
                </a:moveTo>
                <a:lnTo>
                  <a:pt x="1974807" y="76212"/>
                </a:lnTo>
                <a:lnTo>
                  <a:pt x="1974787" y="76407"/>
                </a:lnTo>
                <a:close/>
              </a:path>
              <a:path w="2007232" h="393064">
                <a:moveTo>
                  <a:pt x="2002264" y="86931"/>
                </a:moveTo>
                <a:lnTo>
                  <a:pt x="1973465" y="86931"/>
                </a:lnTo>
                <a:lnTo>
                  <a:pt x="1973516" y="86563"/>
                </a:lnTo>
                <a:lnTo>
                  <a:pt x="1974787" y="76407"/>
                </a:lnTo>
                <a:lnTo>
                  <a:pt x="1974773" y="76542"/>
                </a:lnTo>
                <a:lnTo>
                  <a:pt x="2003491" y="76542"/>
                </a:lnTo>
                <a:lnTo>
                  <a:pt x="2003183" y="79578"/>
                </a:lnTo>
                <a:lnTo>
                  <a:pt x="2002264" y="86931"/>
                </a:lnTo>
                <a:close/>
              </a:path>
              <a:path w="2007232" h="393064">
                <a:moveTo>
                  <a:pt x="1973489" y="86738"/>
                </a:moveTo>
                <a:lnTo>
                  <a:pt x="1973511" y="86563"/>
                </a:lnTo>
                <a:lnTo>
                  <a:pt x="1973489" y="86738"/>
                </a:lnTo>
                <a:close/>
              </a:path>
              <a:path w="2007232" h="393064">
                <a:moveTo>
                  <a:pt x="2000919" y="96456"/>
                </a:moveTo>
                <a:lnTo>
                  <a:pt x="1972017" y="96456"/>
                </a:lnTo>
                <a:lnTo>
                  <a:pt x="1972094" y="96012"/>
                </a:lnTo>
                <a:lnTo>
                  <a:pt x="1973489" y="86738"/>
                </a:lnTo>
                <a:lnTo>
                  <a:pt x="1973465" y="86931"/>
                </a:lnTo>
                <a:lnTo>
                  <a:pt x="2002264" y="86931"/>
                </a:lnTo>
                <a:lnTo>
                  <a:pt x="2001799" y="90652"/>
                </a:lnTo>
                <a:lnTo>
                  <a:pt x="2000919" y="96456"/>
                </a:lnTo>
                <a:close/>
              </a:path>
              <a:path w="2007232" h="393064">
                <a:moveTo>
                  <a:pt x="1972043" y="96287"/>
                </a:moveTo>
                <a:lnTo>
                  <a:pt x="1972085" y="96012"/>
                </a:lnTo>
                <a:lnTo>
                  <a:pt x="1972043" y="96287"/>
                </a:lnTo>
                <a:close/>
              </a:path>
              <a:path w="2007232" h="393064">
                <a:moveTo>
                  <a:pt x="1999498" y="105003"/>
                </a:moveTo>
                <a:lnTo>
                  <a:pt x="1970443" y="105003"/>
                </a:lnTo>
                <a:lnTo>
                  <a:pt x="1970557" y="104470"/>
                </a:lnTo>
                <a:lnTo>
                  <a:pt x="1972043" y="96287"/>
                </a:lnTo>
                <a:lnTo>
                  <a:pt x="1972017" y="96456"/>
                </a:lnTo>
                <a:lnTo>
                  <a:pt x="2000919" y="96456"/>
                </a:lnTo>
                <a:lnTo>
                  <a:pt x="2000237" y="100952"/>
                </a:lnTo>
                <a:lnTo>
                  <a:pt x="1999498" y="105003"/>
                </a:lnTo>
                <a:close/>
              </a:path>
              <a:path w="2007232" h="393064">
                <a:moveTo>
                  <a:pt x="36769" y="104880"/>
                </a:moveTo>
                <a:lnTo>
                  <a:pt x="36677" y="104470"/>
                </a:lnTo>
                <a:lnTo>
                  <a:pt x="36769" y="104880"/>
                </a:lnTo>
                <a:close/>
              </a:path>
              <a:path w="2007232" h="393064">
                <a:moveTo>
                  <a:pt x="1970465" y="104880"/>
                </a:moveTo>
                <a:lnTo>
                  <a:pt x="1970541" y="104470"/>
                </a:lnTo>
                <a:lnTo>
                  <a:pt x="1970465" y="104880"/>
                </a:lnTo>
                <a:close/>
              </a:path>
              <a:path w="2007232" h="393064">
                <a:moveTo>
                  <a:pt x="1998048" y="112483"/>
                </a:moveTo>
                <a:lnTo>
                  <a:pt x="1968766" y="112483"/>
                </a:lnTo>
                <a:lnTo>
                  <a:pt x="1968931" y="111823"/>
                </a:lnTo>
                <a:lnTo>
                  <a:pt x="1970465" y="104880"/>
                </a:lnTo>
                <a:lnTo>
                  <a:pt x="1999498" y="105003"/>
                </a:lnTo>
                <a:lnTo>
                  <a:pt x="1998510" y="110426"/>
                </a:lnTo>
                <a:lnTo>
                  <a:pt x="1998048" y="112483"/>
                </a:lnTo>
                <a:close/>
              </a:path>
              <a:path w="2007232" h="393064">
                <a:moveTo>
                  <a:pt x="38399" y="112175"/>
                </a:moveTo>
                <a:lnTo>
                  <a:pt x="38303" y="111823"/>
                </a:lnTo>
                <a:lnTo>
                  <a:pt x="38399" y="112175"/>
                </a:lnTo>
                <a:close/>
              </a:path>
              <a:path w="2007232" h="393064">
                <a:moveTo>
                  <a:pt x="1968835" y="112175"/>
                </a:moveTo>
                <a:lnTo>
                  <a:pt x="1968914" y="111823"/>
                </a:lnTo>
                <a:lnTo>
                  <a:pt x="1968835" y="112175"/>
                </a:lnTo>
                <a:close/>
              </a:path>
              <a:path w="2007232" h="393064">
                <a:moveTo>
                  <a:pt x="38483" y="112483"/>
                </a:moveTo>
                <a:lnTo>
                  <a:pt x="38399" y="112175"/>
                </a:lnTo>
                <a:lnTo>
                  <a:pt x="38483" y="112483"/>
                </a:lnTo>
                <a:close/>
              </a:path>
              <a:path w="2007232" h="393064">
                <a:moveTo>
                  <a:pt x="1996633" y="118795"/>
                </a:moveTo>
                <a:lnTo>
                  <a:pt x="1967026" y="118795"/>
                </a:lnTo>
                <a:lnTo>
                  <a:pt x="1967293" y="117906"/>
                </a:lnTo>
                <a:lnTo>
                  <a:pt x="1968835" y="112175"/>
                </a:lnTo>
                <a:lnTo>
                  <a:pt x="1968766" y="112483"/>
                </a:lnTo>
                <a:lnTo>
                  <a:pt x="1998048" y="112483"/>
                </a:lnTo>
                <a:lnTo>
                  <a:pt x="1996633" y="118795"/>
                </a:lnTo>
                <a:close/>
              </a:path>
              <a:path w="2007232" h="393064">
                <a:moveTo>
                  <a:pt x="40208" y="118795"/>
                </a:moveTo>
                <a:lnTo>
                  <a:pt x="39941" y="117906"/>
                </a:lnTo>
                <a:lnTo>
                  <a:pt x="40056" y="118238"/>
                </a:lnTo>
                <a:lnTo>
                  <a:pt x="40208" y="118795"/>
                </a:lnTo>
                <a:close/>
              </a:path>
              <a:path w="2007232" h="393064">
                <a:moveTo>
                  <a:pt x="40056" y="118238"/>
                </a:moveTo>
                <a:lnTo>
                  <a:pt x="39941" y="117906"/>
                </a:lnTo>
                <a:lnTo>
                  <a:pt x="40056" y="118238"/>
                </a:lnTo>
                <a:close/>
              </a:path>
              <a:path w="2007232" h="393064">
                <a:moveTo>
                  <a:pt x="1967178" y="118238"/>
                </a:moveTo>
                <a:lnTo>
                  <a:pt x="1967269" y="117906"/>
                </a:lnTo>
                <a:lnTo>
                  <a:pt x="1967178" y="118238"/>
                </a:lnTo>
                <a:close/>
              </a:path>
              <a:path w="2007232" h="393064">
                <a:moveTo>
                  <a:pt x="1967026" y="118795"/>
                </a:moveTo>
                <a:lnTo>
                  <a:pt x="1967178" y="118238"/>
                </a:lnTo>
                <a:lnTo>
                  <a:pt x="1967293" y="117906"/>
                </a:lnTo>
                <a:lnTo>
                  <a:pt x="1967026" y="118795"/>
                </a:lnTo>
                <a:close/>
              </a:path>
              <a:path w="2007232" h="393064">
                <a:moveTo>
                  <a:pt x="40248" y="118795"/>
                </a:moveTo>
                <a:lnTo>
                  <a:pt x="40056" y="118238"/>
                </a:lnTo>
                <a:lnTo>
                  <a:pt x="40248" y="118795"/>
                </a:lnTo>
                <a:close/>
              </a:path>
              <a:path w="2007232" h="393064">
                <a:moveTo>
                  <a:pt x="1995288" y="123761"/>
                </a:moveTo>
                <a:lnTo>
                  <a:pt x="1965274" y="123761"/>
                </a:lnTo>
                <a:lnTo>
                  <a:pt x="1965769" y="122516"/>
                </a:lnTo>
                <a:lnTo>
                  <a:pt x="1967178" y="118238"/>
                </a:lnTo>
                <a:lnTo>
                  <a:pt x="1967026" y="118795"/>
                </a:lnTo>
                <a:lnTo>
                  <a:pt x="1996633" y="118795"/>
                </a:lnTo>
                <a:lnTo>
                  <a:pt x="1995288" y="123761"/>
                </a:lnTo>
                <a:close/>
              </a:path>
              <a:path w="2007232" h="393064">
                <a:moveTo>
                  <a:pt x="41960" y="123761"/>
                </a:moveTo>
                <a:lnTo>
                  <a:pt x="41465" y="122516"/>
                </a:lnTo>
                <a:lnTo>
                  <a:pt x="41737" y="123115"/>
                </a:lnTo>
                <a:lnTo>
                  <a:pt x="41960" y="123761"/>
                </a:lnTo>
                <a:close/>
              </a:path>
              <a:path w="2007232" h="393064">
                <a:moveTo>
                  <a:pt x="41737" y="123115"/>
                </a:moveTo>
                <a:lnTo>
                  <a:pt x="41465" y="122516"/>
                </a:lnTo>
                <a:lnTo>
                  <a:pt x="41737" y="123115"/>
                </a:lnTo>
                <a:close/>
              </a:path>
              <a:path w="2007232" h="393064">
                <a:moveTo>
                  <a:pt x="1965497" y="123115"/>
                </a:moveTo>
                <a:lnTo>
                  <a:pt x="1965703" y="122516"/>
                </a:lnTo>
                <a:lnTo>
                  <a:pt x="1965497" y="123115"/>
                </a:lnTo>
                <a:close/>
              </a:path>
              <a:path w="2007232" h="393064">
                <a:moveTo>
                  <a:pt x="1965274" y="123761"/>
                </a:moveTo>
                <a:lnTo>
                  <a:pt x="1965497" y="123115"/>
                </a:lnTo>
                <a:lnTo>
                  <a:pt x="1965769" y="122516"/>
                </a:lnTo>
                <a:lnTo>
                  <a:pt x="1965274" y="123761"/>
                </a:lnTo>
                <a:close/>
              </a:path>
              <a:path w="2007232" h="393064">
                <a:moveTo>
                  <a:pt x="42032" y="123761"/>
                </a:moveTo>
                <a:lnTo>
                  <a:pt x="41737" y="123115"/>
                </a:lnTo>
                <a:lnTo>
                  <a:pt x="42032" y="123761"/>
                </a:lnTo>
                <a:close/>
              </a:path>
              <a:path w="2007232" h="393064">
                <a:moveTo>
                  <a:pt x="1963752" y="127071"/>
                </a:moveTo>
                <a:lnTo>
                  <a:pt x="1963966" y="126809"/>
                </a:lnTo>
                <a:lnTo>
                  <a:pt x="1963953" y="126631"/>
                </a:lnTo>
                <a:lnTo>
                  <a:pt x="1964321" y="125895"/>
                </a:lnTo>
                <a:lnTo>
                  <a:pt x="1964335" y="125666"/>
                </a:lnTo>
                <a:lnTo>
                  <a:pt x="1965497" y="123115"/>
                </a:lnTo>
                <a:lnTo>
                  <a:pt x="1965274" y="123761"/>
                </a:lnTo>
                <a:lnTo>
                  <a:pt x="1995288" y="123761"/>
                </a:lnTo>
                <a:lnTo>
                  <a:pt x="1994930" y="125069"/>
                </a:lnTo>
                <a:lnTo>
                  <a:pt x="1968792" y="125069"/>
                </a:lnTo>
                <a:lnTo>
                  <a:pt x="1967598" y="125260"/>
                </a:lnTo>
                <a:lnTo>
                  <a:pt x="1968152" y="125260"/>
                </a:lnTo>
                <a:lnTo>
                  <a:pt x="1966786" y="125666"/>
                </a:lnTo>
                <a:lnTo>
                  <a:pt x="1966175" y="125666"/>
                </a:lnTo>
                <a:lnTo>
                  <a:pt x="1964994" y="126199"/>
                </a:lnTo>
                <a:lnTo>
                  <a:pt x="1965286" y="126199"/>
                </a:lnTo>
                <a:lnTo>
                  <a:pt x="1964927" y="126415"/>
                </a:lnTo>
                <a:lnTo>
                  <a:pt x="1964613" y="126415"/>
                </a:lnTo>
                <a:lnTo>
                  <a:pt x="1963752" y="127071"/>
                </a:lnTo>
                <a:close/>
              </a:path>
              <a:path w="2007232" h="393064">
                <a:moveTo>
                  <a:pt x="39636" y="125260"/>
                </a:moveTo>
                <a:lnTo>
                  <a:pt x="38888" y="125202"/>
                </a:lnTo>
                <a:lnTo>
                  <a:pt x="38442" y="125069"/>
                </a:lnTo>
                <a:lnTo>
                  <a:pt x="39636" y="125260"/>
                </a:lnTo>
                <a:close/>
              </a:path>
              <a:path w="2007232" h="393064">
                <a:moveTo>
                  <a:pt x="42714" y="125260"/>
                </a:moveTo>
                <a:lnTo>
                  <a:pt x="39636" y="125260"/>
                </a:lnTo>
                <a:lnTo>
                  <a:pt x="38442" y="125069"/>
                </a:lnTo>
                <a:lnTo>
                  <a:pt x="42627" y="125069"/>
                </a:lnTo>
                <a:lnTo>
                  <a:pt x="42714" y="125260"/>
                </a:lnTo>
                <a:close/>
              </a:path>
              <a:path w="2007232" h="393064">
                <a:moveTo>
                  <a:pt x="1967598" y="125260"/>
                </a:moveTo>
                <a:lnTo>
                  <a:pt x="1968792" y="125069"/>
                </a:lnTo>
                <a:lnTo>
                  <a:pt x="1968346" y="125202"/>
                </a:lnTo>
                <a:lnTo>
                  <a:pt x="1967598" y="125260"/>
                </a:lnTo>
                <a:close/>
              </a:path>
              <a:path w="2007232" h="393064">
                <a:moveTo>
                  <a:pt x="1994125" y="127762"/>
                </a:moveTo>
                <a:lnTo>
                  <a:pt x="1963216" y="127762"/>
                </a:lnTo>
                <a:lnTo>
                  <a:pt x="1963362" y="127549"/>
                </a:lnTo>
                <a:lnTo>
                  <a:pt x="1963988" y="126978"/>
                </a:lnTo>
                <a:lnTo>
                  <a:pt x="1965574" y="126027"/>
                </a:lnTo>
                <a:lnTo>
                  <a:pt x="1968346" y="125202"/>
                </a:lnTo>
                <a:lnTo>
                  <a:pt x="1969731" y="125095"/>
                </a:lnTo>
                <a:lnTo>
                  <a:pt x="1968706" y="125095"/>
                </a:lnTo>
                <a:lnTo>
                  <a:pt x="1994930" y="125069"/>
                </a:lnTo>
                <a:lnTo>
                  <a:pt x="1969731" y="125095"/>
                </a:lnTo>
                <a:lnTo>
                  <a:pt x="1968346" y="125202"/>
                </a:lnTo>
                <a:lnTo>
                  <a:pt x="1994894" y="125202"/>
                </a:lnTo>
                <a:lnTo>
                  <a:pt x="1994439" y="126851"/>
                </a:lnTo>
                <a:lnTo>
                  <a:pt x="1994125" y="127762"/>
                </a:lnTo>
                <a:close/>
              </a:path>
              <a:path w="2007232" h="393064">
                <a:moveTo>
                  <a:pt x="38888" y="125202"/>
                </a:moveTo>
                <a:lnTo>
                  <a:pt x="37503" y="125095"/>
                </a:lnTo>
                <a:lnTo>
                  <a:pt x="38528" y="125095"/>
                </a:lnTo>
                <a:lnTo>
                  <a:pt x="38888" y="125202"/>
                </a:lnTo>
                <a:close/>
              </a:path>
              <a:path w="2007232" h="393064">
                <a:moveTo>
                  <a:pt x="1021794" y="127304"/>
                </a:moveTo>
                <a:lnTo>
                  <a:pt x="43789" y="127304"/>
                </a:lnTo>
                <a:lnTo>
                  <a:pt x="43240" y="126415"/>
                </a:lnTo>
                <a:lnTo>
                  <a:pt x="42639" y="125095"/>
                </a:lnTo>
                <a:lnTo>
                  <a:pt x="1014107" y="125095"/>
                </a:lnTo>
                <a:lnTo>
                  <a:pt x="1018349" y="125730"/>
                </a:lnTo>
                <a:lnTo>
                  <a:pt x="1021794" y="127304"/>
                </a:lnTo>
                <a:close/>
              </a:path>
              <a:path w="2007232" h="393064">
                <a:moveTo>
                  <a:pt x="1050539" y="278523"/>
                </a:moveTo>
                <a:lnTo>
                  <a:pt x="1049464" y="236499"/>
                </a:lnTo>
                <a:lnTo>
                  <a:pt x="1045095" y="188112"/>
                </a:lnTo>
                <a:lnTo>
                  <a:pt x="1036243" y="147589"/>
                </a:lnTo>
                <a:lnTo>
                  <a:pt x="1037132" y="145021"/>
                </a:lnTo>
                <a:lnTo>
                  <a:pt x="1058379" y="125095"/>
                </a:lnTo>
                <a:lnTo>
                  <a:pt x="1964595" y="125095"/>
                </a:lnTo>
                <a:lnTo>
                  <a:pt x="1963885" y="126631"/>
                </a:lnTo>
                <a:lnTo>
                  <a:pt x="1963375" y="127439"/>
                </a:lnTo>
                <a:lnTo>
                  <a:pt x="1962823" y="128028"/>
                </a:lnTo>
                <a:lnTo>
                  <a:pt x="1962953" y="128028"/>
                </a:lnTo>
                <a:lnTo>
                  <a:pt x="1962835" y="128193"/>
                </a:lnTo>
                <a:lnTo>
                  <a:pt x="1993976" y="128193"/>
                </a:lnTo>
                <a:lnTo>
                  <a:pt x="1992058" y="133743"/>
                </a:lnTo>
                <a:lnTo>
                  <a:pt x="1980049" y="150571"/>
                </a:lnTo>
                <a:lnTo>
                  <a:pt x="1066355" y="150571"/>
                </a:lnTo>
                <a:lnTo>
                  <a:pt x="1066013" y="150990"/>
                </a:lnTo>
                <a:lnTo>
                  <a:pt x="1065799" y="151252"/>
                </a:lnTo>
                <a:lnTo>
                  <a:pt x="1065202" y="151786"/>
                </a:lnTo>
                <a:lnTo>
                  <a:pt x="1063623" y="152733"/>
                </a:lnTo>
                <a:lnTo>
                  <a:pt x="1060792" y="153566"/>
                </a:lnTo>
                <a:lnTo>
                  <a:pt x="1059459" y="153670"/>
                </a:lnTo>
                <a:lnTo>
                  <a:pt x="1060442" y="153670"/>
                </a:lnTo>
                <a:lnTo>
                  <a:pt x="1064589" y="153682"/>
                </a:lnTo>
                <a:lnTo>
                  <a:pt x="1063988" y="155003"/>
                </a:lnTo>
                <a:lnTo>
                  <a:pt x="1063421" y="156248"/>
                </a:lnTo>
                <a:lnTo>
                  <a:pt x="1062204" y="159969"/>
                </a:lnTo>
                <a:lnTo>
                  <a:pt x="1061997" y="160526"/>
                </a:lnTo>
                <a:lnTo>
                  <a:pt x="1061921" y="160858"/>
                </a:lnTo>
                <a:lnTo>
                  <a:pt x="1060443" y="166268"/>
                </a:lnTo>
                <a:lnTo>
                  <a:pt x="1058752" y="173761"/>
                </a:lnTo>
                <a:lnTo>
                  <a:pt x="1053263" y="213702"/>
                </a:lnTo>
                <a:lnTo>
                  <a:pt x="1050656" y="264769"/>
                </a:lnTo>
                <a:lnTo>
                  <a:pt x="1050539" y="278523"/>
                </a:lnTo>
                <a:close/>
              </a:path>
              <a:path w="2007232" h="393064">
                <a:moveTo>
                  <a:pt x="41660" y="126027"/>
                </a:moveTo>
                <a:lnTo>
                  <a:pt x="38888" y="125202"/>
                </a:lnTo>
                <a:lnTo>
                  <a:pt x="39636" y="125260"/>
                </a:lnTo>
                <a:lnTo>
                  <a:pt x="42714" y="125260"/>
                </a:lnTo>
                <a:lnTo>
                  <a:pt x="42899" y="125666"/>
                </a:lnTo>
                <a:lnTo>
                  <a:pt x="41059" y="125666"/>
                </a:lnTo>
                <a:lnTo>
                  <a:pt x="41660" y="126027"/>
                </a:lnTo>
                <a:close/>
              </a:path>
              <a:path w="2007232" h="393064">
                <a:moveTo>
                  <a:pt x="1968152" y="125260"/>
                </a:moveTo>
                <a:lnTo>
                  <a:pt x="1967598" y="125260"/>
                </a:lnTo>
                <a:lnTo>
                  <a:pt x="1968346" y="125202"/>
                </a:lnTo>
                <a:lnTo>
                  <a:pt x="1968152" y="125260"/>
                </a:lnTo>
                <a:close/>
              </a:path>
              <a:path w="2007232" h="393064">
                <a:moveTo>
                  <a:pt x="42240" y="126199"/>
                </a:moveTo>
                <a:lnTo>
                  <a:pt x="41660" y="126027"/>
                </a:lnTo>
                <a:lnTo>
                  <a:pt x="41059" y="125666"/>
                </a:lnTo>
                <a:lnTo>
                  <a:pt x="42240" y="126199"/>
                </a:lnTo>
                <a:close/>
              </a:path>
              <a:path w="2007232" h="393064">
                <a:moveTo>
                  <a:pt x="43073" y="126199"/>
                </a:moveTo>
                <a:lnTo>
                  <a:pt x="42240" y="126199"/>
                </a:lnTo>
                <a:lnTo>
                  <a:pt x="41059" y="125666"/>
                </a:lnTo>
                <a:lnTo>
                  <a:pt x="42899" y="125666"/>
                </a:lnTo>
                <a:lnTo>
                  <a:pt x="42913" y="125895"/>
                </a:lnTo>
                <a:lnTo>
                  <a:pt x="43073" y="126199"/>
                </a:lnTo>
                <a:close/>
              </a:path>
              <a:path w="2007232" h="393064">
                <a:moveTo>
                  <a:pt x="1964994" y="126199"/>
                </a:moveTo>
                <a:lnTo>
                  <a:pt x="1966175" y="125666"/>
                </a:lnTo>
                <a:lnTo>
                  <a:pt x="1965574" y="126027"/>
                </a:lnTo>
                <a:lnTo>
                  <a:pt x="1964994" y="126199"/>
                </a:lnTo>
                <a:close/>
              </a:path>
              <a:path w="2007232" h="393064">
                <a:moveTo>
                  <a:pt x="1965574" y="126027"/>
                </a:moveTo>
                <a:lnTo>
                  <a:pt x="1966175" y="125666"/>
                </a:lnTo>
                <a:lnTo>
                  <a:pt x="1966786" y="125666"/>
                </a:lnTo>
                <a:lnTo>
                  <a:pt x="1965574" y="126027"/>
                </a:lnTo>
                <a:close/>
              </a:path>
              <a:path w="2007232" h="393064">
                <a:moveTo>
                  <a:pt x="43439" y="126851"/>
                </a:moveTo>
                <a:lnTo>
                  <a:pt x="42913" y="125895"/>
                </a:lnTo>
                <a:lnTo>
                  <a:pt x="43338" y="126631"/>
                </a:lnTo>
                <a:lnTo>
                  <a:pt x="43439" y="126851"/>
                </a:lnTo>
                <a:close/>
              </a:path>
              <a:path w="2007232" h="393064">
                <a:moveTo>
                  <a:pt x="43304" y="126555"/>
                </a:moveTo>
                <a:lnTo>
                  <a:pt x="42913" y="125895"/>
                </a:lnTo>
                <a:lnTo>
                  <a:pt x="43304" y="126555"/>
                </a:lnTo>
                <a:close/>
              </a:path>
              <a:path w="2007232" h="393064">
                <a:moveTo>
                  <a:pt x="1963930" y="126555"/>
                </a:moveTo>
                <a:lnTo>
                  <a:pt x="1964231" y="125895"/>
                </a:lnTo>
                <a:lnTo>
                  <a:pt x="1963930" y="126555"/>
                </a:lnTo>
                <a:close/>
              </a:path>
              <a:path w="2007232" h="393064">
                <a:moveTo>
                  <a:pt x="43246" y="126978"/>
                </a:moveTo>
                <a:lnTo>
                  <a:pt x="41660" y="126027"/>
                </a:lnTo>
                <a:lnTo>
                  <a:pt x="42240" y="126199"/>
                </a:lnTo>
                <a:lnTo>
                  <a:pt x="43073" y="126199"/>
                </a:lnTo>
                <a:lnTo>
                  <a:pt x="43186" y="126415"/>
                </a:lnTo>
                <a:lnTo>
                  <a:pt x="42621" y="126415"/>
                </a:lnTo>
                <a:lnTo>
                  <a:pt x="43246" y="126978"/>
                </a:lnTo>
                <a:close/>
              </a:path>
              <a:path w="2007232" h="393064">
                <a:moveTo>
                  <a:pt x="1965286" y="126199"/>
                </a:moveTo>
                <a:lnTo>
                  <a:pt x="1964994" y="126199"/>
                </a:lnTo>
                <a:lnTo>
                  <a:pt x="1965574" y="126027"/>
                </a:lnTo>
                <a:lnTo>
                  <a:pt x="1965286" y="126199"/>
                </a:lnTo>
                <a:close/>
              </a:path>
              <a:path w="2007232" h="393064">
                <a:moveTo>
                  <a:pt x="43561" y="127168"/>
                </a:moveTo>
                <a:lnTo>
                  <a:pt x="43246" y="126978"/>
                </a:lnTo>
                <a:lnTo>
                  <a:pt x="42621" y="126415"/>
                </a:lnTo>
                <a:lnTo>
                  <a:pt x="43482" y="127071"/>
                </a:lnTo>
                <a:close/>
              </a:path>
              <a:path w="2007232" h="393064">
                <a:moveTo>
                  <a:pt x="43482" y="127071"/>
                </a:moveTo>
                <a:lnTo>
                  <a:pt x="42621" y="126415"/>
                </a:lnTo>
                <a:lnTo>
                  <a:pt x="43186" y="126415"/>
                </a:lnTo>
                <a:lnTo>
                  <a:pt x="43281" y="126631"/>
                </a:lnTo>
                <a:lnTo>
                  <a:pt x="43268" y="126809"/>
                </a:lnTo>
                <a:lnTo>
                  <a:pt x="43482" y="127071"/>
                </a:lnTo>
                <a:close/>
              </a:path>
              <a:path w="2007232" h="393064">
                <a:moveTo>
                  <a:pt x="1963673" y="127168"/>
                </a:moveTo>
                <a:lnTo>
                  <a:pt x="1964613" y="126415"/>
                </a:lnTo>
                <a:lnTo>
                  <a:pt x="1963988" y="126978"/>
                </a:lnTo>
                <a:lnTo>
                  <a:pt x="1963673" y="127168"/>
                </a:lnTo>
                <a:close/>
              </a:path>
              <a:path w="2007232" h="393064">
                <a:moveTo>
                  <a:pt x="1963988" y="126978"/>
                </a:moveTo>
                <a:lnTo>
                  <a:pt x="1964613" y="126415"/>
                </a:lnTo>
                <a:lnTo>
                  <a:pt x="1964927" y="126415"/>
                </a:lnTo>
                <a:lnTo>
                  <a:pt x="1963988" y="126978"/>
                </a:lnTo>
                <a:close/>
              </a:path>
              <a:path w="2007232" h="393064">
                <a:moveTo>
                  <a:pt x="43673" y="127178"/>
                </a:moveTo>
                <a:lnTo>
                  <a:pt x="43419" y="126809"/>
                </a:lnTo>
                <a:lnTo>
                  <a:pt x="43304" y="126555"/>
                </a:lnTo>
                <a:lnTo>
                  <a:pt x="43673" y="127178"/>
                </a:lnTo>
                <a:close/>
              </a:path>
              <a:path w="2007232" h="393064">
                <a:moveTo>
                  <a:pt x="1963561" y="127178"/>
                </a:moveTo>
                <a:lnTo>
                  <a:pt x="1963930" y="126555"/>
                </a:lnTo>
                <a:lnTo>
                  <a:pt x="1963815" y="126809"/>
                </a:lnTo>
                <a:lnTo>
                  <a:pt x="1963561" y="127178"/>
                </a:lnTo>
                <a:close/>
              </a:path>
              <a:path w="2007232" h="393064">
                <a:moveTo>
                  <a:pt x="43348" y="126725"/>
                </a:moveTo>
                <a:close/>
              </a:path>
              <a:path w="2007232" h="393064">
                <a:moveTo>
                  <a:pt x="1963886" y="126725"/>
                </a:moveTo>
                <a:close/>
              </a:path>
              <a:path w="2007232" h="393064">
                <a:moveTo>
                  <a:pt x="43561" y="127131"/>
                </a:moveTo>
                <a:lnTo>
                  <a:pt x="43268" y="126809"/>
                </a:lnTo>
                <a:lnTo>
                  <a:pt x="43561" y="127131"/>
                </a:lnTo>
                <a:close/>
              </a:path>
              <a:path w="2007232" h="393064">
                <a:moveTo>
                  <a:pt x="43549" y="127109"/>
                </a:moveTo>
                <a:lnTo>
                  <a:pt x="43268" y="126809"/>
                </a:lnTo>
                <a:lnTo>
                  <a:pt x="43549" y="127109"/>
                </a:lnTo>
                <a:close/>
              </a:path>
              <a:path w="2007232" h="393064">
                <a:moveTo>
                  <a:pt x="1963685" y="127109"/>
                </a:moveTo>
                <a:lnTo>
                  <a:pt x="1963842" y="126809"/>
                </a:lnTo>
                <a:lnTo>
                  <a:pt x="1963685" y="127109"/>
                </a:lnTo>
                <a:close/>
              </a:path>
              <a:path w="2007232" h="393064">
                <a:moveTo>
                  <a:pt x="1963673" y="127131"/>
                </a:moveTo>
                <a:lnTo>
                  <a:pt x="1963966" y="126809"/>
                </a:lnTo>
                <a:lnTo>
                  <a:pt x="1963752" y="127071"/>
                </a:lnTo>
                <a:close/>
              </a:path>
              <a:path w="2007232" h="393064">
                <a:moveTo>
                  <a:pt x="43713" y="127246"/>
                </a:moveTo>
                <a:lnTo>
                  <a:pt x="43439" y="126851"/>
                </a:lnTo>
                <a:lnTo>
                  <a:pt x="43713" y="127246"/>
                </a:lnTo>
                <a:close/>
              </a:path>
              <a:path w="2007232" h="393064">
                <a:moveTo>
                  <a:pt x="1963521" y="127246"/>
                </a:moveTo>
                <a:lnTo>
                  <a:pt x="1963795" y="126851"/>
                </a:lnTo>
                <a:lnTo>
                  <a:pt x="1963603" y="127168"/>
                </a:lnTo>
                <a:close/>
              </a:path>
              <a:path w="2007232" h="393064">
                <a:moveTo>
                  <a:pt x="43652" y="127200"/>
                </a:moveTo>
                <a:lnTo>
                  <a:pt x="43471" y="126923"/>
                </a:lnTo>
                <a:lnTo>
                  <a:pt x="43652" y="127200"/>
                </a:lnTo>
                <a:close/>
              </a:path>
              <a:path w="2007232" h="393064">
                <a:moveTo>
                  <a:pt x="1963582" y="127200"/>
                </a:moveTo>
                <a:lnTo>
                  <a:pt x="1963763" y="126923"/>
                </a:lnTo>
                <a:lnTo>
                  <a:pt x="1963641" y="127155"/>
                </a:lnTo>
                <a:close/>
              </a:path>
              <a:path w="2007232" h="393064">
                <a:moveTo>
                  <a:pt x="43854" y="127526"/>
                </a:moveTo>
                <a:lnTo>
                  <a:pt x="43246" y="126978"/>
                </a:lnTo>
                <a:lnTo>
                  <a:pt x="43509" y="127136"/>
                </a:lnTo>
                <a:lnTo>
                  <a:pt x="43854" y="127526"/>
                </a:lnTo>
                <a:close/>
              </a:path>
              <a:path w="2007232" h="393064">
                <a:moveTo>
                  <a:pt x="1963380" y="127526"/>
                </a:moveTo>
                <a:lnTo>
                  <a:pt x="1963598" y="127259"/>
                </a:lnTo>
                <a:lnTo>
                  <a:pt x="1963988" y="126978"/>
                </a:lnTo>
                <a:lnTo>
                  <a:pt x="1963380" y="127526"/>
                </a:lnTo>
                <a:close/>
              </a:path>
              <a:path w="2007232" h="393064">
                <a:moveTo>
                  <a:pt x="1963644" y="127203"/>
                </a:moveTo>
                <a:close/>
              </a:path>
              <a:path w="2007232" h="393064">
                <a:moveTo>
                  <a:pt x="1963635" y="127203"/>
                </a:moveTo>
                <a:close/>
              </a:path>
              <a:path w="2007232" h="393064">
                <a:moveTo>
                  <a:pt x="43879" y="127549"/>
                </a:moveTo>
                <a:lnTo>
                  <a:pt x="43590" y="127203"/>
                </a:lnTo>
                <a:lnTo>
                  <a:pt x="43720" y="127304"/>
                </a:lnTo>
                <a:lnTo>
                  <a:pt x="43879" y="127549"/>
                </a:lnTo>
                <a:close/>
              </a:path>
              <a:path w="2007232" h="393064">
                <a:moveTo>
                  <a:pt x="1963355" y="127549"/>
                </a:moveTo>
                <a:lnTo>
                  <a:pt x="1963514" y="127304"/>
                </a:lnTo>
                <a:lnTo>
                  <a:pt x="1963644" y="127203"/>
                </a:lnTo>
                <a:lnTo>
                  <a:pt x="1963355" y="127549"/>
                </a:lnTo>
                <a:close/>
              </a:path>
              <a:path w="2007232" h="393064">
                <a:moveTo>
                  <a:pt x="43906" y="127573"/>
                </a:moveTo>
                <a:lnTo>
                  <a:pt x="43690" y="127259"/>
                </a:lnTo>
                <a:lnTo>
                  <a:pt x="43906" y="127573"/>
                </a:lnTo>
                <a:close/>
              </a:path>
              <a:path w="2007232" h="393064">
                <a:moveTo>
                  <a:pt x="1963328" y="127573"/>
                </a:moveTo>
                <a:lnTo>
                  <a:pt x="1963462" y="127346"/>
                </a:lnTo>
                <a:lnTo>
                  <a:pt x="1963328" y="127573"/>
                </a:lnTo>
                <a:close/>
              </a:path>
              <a:path w="2007232" h="393064">
                <a:moveTo>
                  <a:pt x="1023144" y="128028"/>
                </a:moveTo>
                <a:lnTo>
                  <a:pt x="44411" y="128028"/>
                </a:lnTo>
                <a:lnTo>
                  <a:pt x="43859" y="127439"/>
                </a:lnTo>
                <a:lnTo>
                  <a:pt x="43743" y="127277"/>
                </a:lnTo>
                <a:lnTo>
                  <a:pt x="1021794" y="127304"/>
                </a:lnTo>
                <a:lnTo>
                  <a:pt x="1022794" y="127762"/>
                </a:lnTo>
                <a:lnTo>
                  <a:pt x="1023144" y="128028"/>
                </a:lnTo>
                <a:close/>
              </a:path>
              <a:path w="2007232" h="393064">
                <a:moveTo>
                  <a:pt x="1963471" y="127304"/>
                </a:moveTo>
                <a:close/>
              </a:path>
              <a:path w="2007232" h="393064">
                <a:moveTo>
                  <a:pt x="44044" y="127697"/>
                </a:moveTo>
                <a:lnTo>
                  <a:pt x="43892" y="127549"/>
                </a:lnTo>
                <a:lnTo>
                  <a:pt x="43772" y="127346"/>
                </a:lnTo>
                <a:lnTo>
                  <a:pt x="44044" y="127697"/>
                </a:lnTo>
                <a:close/>
              </a:path>
              <a:path w="2007232" h="393064">
                <a:moveTo>
                  <a:pt x="1963190" y="127697"/>
                </a:moveTo>
                <a:lnTo>
                  <a:pt x="1963462" y="127346"/>
                </a:lnTo>
                <a:lnTo>
                  <a:pt x="1963342" y="127549"/>
                </a:lnTo>
                <a:lnTo>
                  <a:pt x="1963190" y="127697"/>
                </a:lnTo>
                <a:close/>
              </a:path>
              <a:path w="2007232" h="393064">
                <a:moveTo>
                  <a:pt x="44411" y="128028"/>
                </a:moveTo>
                <a:lnTo>
                  <a:pt x="44044" y="127697"/>
                </a:lnTo>
                <a:lnTo>
                  <a:pt x="43859" y="127439"/>
                </a:lnTo>
                <a:lnTo>
                  <a:pt x="44411" y="128028"/>
                </a:lnTo>
                <a:close/>
              </a:path>
              <a:path w="2007232" h="393064">
                <a:moveTo>
                  <a:pt x="1962823" y="128028"/>
                </a:moveTo>
                <a:lnTo>
                  <a:pt x="1963375" y="127439"/>
                </a:lnTo>
                <a:lnTo>
                  <a:pt x="1963190" y="127697"/>
                </a:lnTo>
                <a:lnTo>
                  <a:pt x="1962823" y="128028"/>
                </a:lnTo>
                <a:close/>
              </a:path>
              <a:path w="2007232" h="393064">
                <a:moveTo>
                  <a:pt x="44399" y="128193"/>
                </a:moveTo>
                <a:lnTo>
                  <a:pt x="43906" y="127573"/>
                </a:lnTo>
                <a:lnTo>
                  <a:pt x="44090" y="127762"/>
                </a:lnTo>
                <a:lnTo>
                  <a:pt x="44399" y="128193"/>
                </a:lnTo>
                <a:close/>
              </a:path>
              <a:path w="2007232" h="393064">
                <a:moveTo>
                  <a:pt x="1962835" y="128193"/>
                </a:moveTo>
                <a:lnTo>
                  <a:pt x="1963144" y="127762"/>
                </a:lnTo>
                <a:lnTo>
                  <a:pt x="1963328" y="127573"/>
                </a:lnTo>
                <a:lnTo>
                  <a:pt x="1962835" y="128193"/>
                </a:lnTo>
                <a:close/>
              </a:path>
              <a:path w="2007232" h="393064">
                <a:moveTo>
                  <a:pt x="44046" y="127762"/>
                </a:moveTo>
                <a:close/>
              </a:path>
              <a:path w="2007232" h="393064">
                <a:moveTo>
                  <a:pt x="1993976" y="128193"/>
                </a:moveTo>
                <a:lnTo>
                  <a:pt x="1962835" y="128193"/>
                </a:lnTo>
                <a:lnTo>
                  <a:pt x="1963291" y="127635"/>
                </a:lnTo>
                <a:lnTo>
                  <a:pt x="1994125" y="127762"/>
                </a:lnTo>
                <a:lnTo>
                  <a:pt x="1993976" y="128193"/>
                </a:lnTo>
                <a:close/>
              </a:path>
              <a:path w="2007232" h="393064">
                <a:moveTo>
                  <a:pt x="1023361" y="128193"/>
                </a:moveTo>
                <a:lnTo>
                  <a:pt x="44399" y="128193"/>
                </a:lnTo>
                <a:lnTo>
                  <a:pt x="44044" y="127697"/>
                </a:lnTo>
                <a:lnTo>
                  <a:pt x="44411" y="128028"/>
                </a:lnTo>
                <a:lnTo>
                  <a:pt x="1023144" y="128028"/>
                </a:lnTo>
                <a:lnTo>
                  <a:pt x="1023361" y="128193"/>
                </a:lnTo>
                <a:close/>
              </a:path>
              <a:path w="2007232" h="393064">
                <a:moveTo>
                  <a:pt x="1962953" y="128028"/>
                </a:moveTo>
                <a:lnTo>
                  <a:pt x="1962823" y="128028"/>
                </a:lnTo>
                <a:lnTo>
                  <a:pt x="1963190" y="127697"/>
                </a:lnTo>
                <a:lnTo>
                  <a:pt x="1962953" y="128028"/>
                </a:lnTo>
                <a:close/>
              </a:path>
              <a:path w="2007232" h="393064">
                <a:moveTo>
                  <a:pt x="1049566" y="392950"/>
                </a:moveTo>
                <a:lnTo>
                  <a:pt x="1022921" y="392950"/>
                </a:lnTo>
                <a:lnTo>
                  <a:pt x="1021959" y="278523"/>
                </a:lnTo>
                <a:lnTo>
                  <a:pt x="1023023" y="236499"/>
                </a:lnTo>
                <a:lnTo>
                  <a:pt x="1027391" y="188112"/>
                </a:lnTo>
                <a:lnTo>
                  <a:pt x="1036243" y="147589"/>
                </a:lnTo>
                <a:lnTo>
                  <a:pt x="1037803" y="152133"/>
                </a:lnTo>
                <a:lnTo>
                  <a:pt x="1046479" y="199174"/>
                </a:lnTo>
                <a:lnTo>
                  <a:pt x="1050048" y="250088"/>
                </a:lnTo>
                <a:lnTo>
                  <a:pt x="1050539" y="278523"/>
                </a:lnTo>
                <a:lnTo>
                  <a:pt x="1049566" y="392950"/>
                </a:lnTo>
                <a:close/>
              </a:path>
              <a:path w="2007232" h="393064">
                <a:moveTo>
                  <a:pt x="1006624" y="151191"/>
                </a:moveTo>
                <a:lnTo>
                  <a:pt x="1006431" y="150990"/>
                </a:lnTo>
                <a:lnTo>
                  <a:pt x="1006132" y="150571"/>
                </a:lnTo>
                <a:lnTo>
                  <a:pt x="1006624" y="151191"/>
                </a:lnTo>
                <a:close/>
              </a:path>
              <a:path w="2007232" h="393064">
                <a:moveTo>
                  <a:pt x="1034263" y="153670"/>
                </a:moveTo>
                <a:lnTo>
                  <a:pt x="1013040" y="153670"/>
                </a:lnTo>
                <a:lnTo>
                  <a:pt x="1011694" y="153566"/>
                </a:lnTo>
                <a:lnTo>
                  <a:pt x="1008853" y="152727"/>
                </a:lnTo>
                <a:lnTo>
                  <a:pt x="1007285" y="151786"/>
                </a:lnTo>
                <a:lnTo>
                  <a:pt x="1006638" y="151191"/>
                </a:lnTo>
                <a:lnTo>
                  <a:pt x="1006513" y="151003"/>
                </a:lnTo>
                <a:lnTo>
                  <a:pt x="1006132" y="150571"/>
                </a:lnTo>
                <a:lnTo>
                  <a:pt x="1035211" y="150571"/>
                </a:lnTo>
                <a:lnTo>
                  <a:pt x="1034683" y="152133"/>
                </a:lnTo>
                <a:lnTo>
                  <a:pt x="1034263" y="153670"/>
                </a:lnTo>
                <a:close/>
              </a:path>
              <a:path w="2007232" h="393064">
                <a:moveTo>
                  <a:pt x="1065861" y="151195"/>
                </a:moveTo>
                <a:lnTo>
                  <a:pt x="1066355" y="150571"/>
                </a:lnTo>
                <a:lnTo>
                  <a:pt x="1066055" y="150990"/>
                </a:lnTo>
                <a:lnTo>
                  <a:pt x="1065861" y="151195"/>
                </a:lnTo>
                <a:close/>
              </a:path>
              <a:path w="2007232" h="393064">
                <a:moveTo>
                  <a:pt x="1065995" y="151074"/>
                </a:moveTo>
                <a:lnTo>
                  <a:pt x="1066355" y="150571"/>
                </a:lnTo>
                <a:lnTo>
                  <a:pt x="1980049" y="150571"/>
                </a:lnTo>
                <a:lnTo>
                  <a:pt x="1979832" y="150736"/>
                </a:lnTo>
                <a:lnTo>
                  <a:pt x="1066368" y="150736"/>
                </a:lnTo>
                <a:lnTo>
                  <a:pt x="1065995" y="151074"/>
                </a:lnTo>
                <a:close/>
              </a:path>
              <a:path w="2007232" h="393064">
                <a:moveTo>
                  <a:pt x="1006671" y="151325"/>
                </a:moveTo>
                <a:lnTo>
                  <a:pt x="1006119" y="150736"/>
                </a:lnTo>
                <a:lnTo>
                  <a:pt x="1006492" y="151074"/>
                </a:lnTo>
                <a:lnTo>
                  <a:pt x="1006671" y="151325"/>
                </a:lnTo>
                <a:close/>
              </a:path>
              <a:path w="2007232" h="393064">
                <a:moveTo>
                  <a:pt x="1006487" y="151067"/>
                </a:moveTo>
                <a:lnTo>
                  <a:pt x="1006119" y="150736"/>
                </a:lnTo>
                <a:lnTo>
                  <a:pt x="1006250" y="150736"/>
                </a:lnTo>
                <a:lnTo>
                  <a:pt x="1006487" y="151067"/>
                </a:lnTo>
                <a:close/>
              </a:path>
              <a:path w="2007232" h="393064">
                <a:moveTo>
                  <a:pt x="1065815" y="151325"/>
                </a:moveTo>
                <a:lnTo>
                  <a:pt x="1065995" y="151074"/>
                </a:lnTo>
                <a:lnTo>
                  <a:pt x="1066368" y="150736"/>
                </a:lnTo>
                <a:lnTo>
                  <a:pt x="1065815" y="151325"/>
                </a:lnTo>
                <a:close/>
              </a:path>
              <a:path w="2007232" h="393064">
                <a:moveTo>
                  <a:pt x="1970811" y="153670"/>
                </a:moveTo>
                <a:lnTo>
                  <a:pt x="1064595" y="153670"/>
                </a:lnTo>
                <a:lnTo>
                  <a:pt x="1065268" y="152209"/>
                </a:lnTo>
                <a:lnTo>
                  <a:pt x="1065619" y="151609"/>
                </a:lnTo>
                <a:lnTo>
                  <a:pt x="1065745" y="151460"/>
                </a:lnTo>
                <a:lnTo>
                  <a:pt x="1065815" y="151325"/>
                </a:lnTo>
                <a:lnTo>
                  <a:pt x="1066368" y="150736"/>
                </a:lnTo>
                <a:lnTo>
                  <a:pt x="1979832" y="150736"/>
                </a:lnTo>
                <a:lnTo>
                  <a:pt x="1979470" y="151003"/>
                </a:lnTo>
                <a:lnTo>
                  <a:pt x="1975053" y="153022"/>
                </a:lnTo>
                <a:lnTo>
                  <a:pt x="1970811" y="153670"/>
                </a:lnTo>
                <a:close/>
              </a:path>
              <a:path w="2007232" h="393064">
                <a:moveTo>
                  <a:pt x="1006587" y="151129"/>
                </a:moveTo>
                <a:close/>
              </a:path>
              <a:path w="2007232" h="393064">
                <a:moveTo>
                  <a:pt x="1065902" y="151125"/>
                </a:moveTo>
                <a:close/>
              </a:path>
              <a:path w="2007232" h="393064">
                <a:moveTo>
                  <a:pt x="1006759" y="151418"/>
                </a:moveTo>
                <a:lnTo>
                  <a:pt x="1006487" y="151067"/>
                </a:lnTo>
                <a:lnTo>
                  <a:pt x="1006759" y="151418"/>
                </a:lnTo>
                <a:close/>
              </a:path>
              <a:path w="2007232" h="393064">
                <a:moveTo>
                  <a:pt x="1065736" y="151410"/>
                </a:moveTo>
                <a:lnTo>
                  <a:pt x="1065884" y="151175"/>
                </a:lnTo>
                <a:lnTo>
                  <a:pt x="1065736" y="151410"/>
                </a:lnTo>
                <a:close/>
              </a:path>
              <a:path w="2007232" h="393064">
                <a:moveTo>
                  <a:pt x="1065646" y="151505"/>
                </a:moveTo>
                <a:lnTo>
                  <a:pt x="1065861" y="151195"/>
                </a:lnTo>
                <a:lnTo>
                  <a:pt x="1065736" y="151410"/>
                </a:lnTo>
                <a:close/>
              </a:path>
              <a:path w="2007232" h="393064">
                <a:moveTo>
                  <a:pt x="1006940" y="151561"/>
                </a:moveTo>
                <a:lnTo>
                  <a:pt x="1006778" y="151410"/>
                </a:lnTo>
                <a:lnTo>
                  <a:pt x="1006651" y="151215"/>
                </a:lnTo>
                <a:lnTo>
                  <a:pt x="1006940" y="151561"/>
                </a:lnTo>
                <a:close/>
              </a:path>
              <a:path w="2007232" h="393064">
                <a:moveTo>
                  <a:pt x="1065576" y="151561"/>
                </a:moveTo>
                <a:lnTo>
                  <a:pt x="1065830" y="151224"/>
                </a:lnTo>
                <a:lnTo>
                  <a:pt x="1065703" y="151418"/>
                </a:lnTo>
                <a:lnTo>
                  <a:pt x="1065576" y="151561"/>
                </a:lnTo>
                <a:close/>
              </a:path>
              <a:path w="2007232" h="393064">
                <a:moveTo>
                  <a:pt x="1007285" y="151786"/>
                </a:moveTo>
                <a:lnTo>
                  <a:pt x="1006969" y="151596"/>
                </a:lnTo>
                <a:lnTo>
                  <a:pt x="1006676" y="151238"/>
                </a:lnTo>
                <a:lnTo>
                  <a:pt x="1007285" y="151786"/>
                </a:lnTo>
                <a:close/>
              </a:path>
              <a:path w="2007232" h="393064">
                <a:moveTo>
                  <a:pt x="1065226" y="151771"/>
                </a:moveTo>
                <a:lnTo>
                  <a:pt x="1065799" y="151252"/>
                </a:lnTo>
                <a:lnTo>
                  <a:pt x="1065517" y="151596"/>
                </a:lnTo>
                <a:lnTo>
                  <a:pt x="1065226" y="151771"/>
                </a:lnTo>
                <a:close/>
              </a:path>
              <a:path w="2007232" h="393064">
                <a:moveTo>
                  <a:pt x="1006788" y="151487"/>
                </a:moveTo>
                <a:close/>
              </a:path>
              <a:path w="2007232" h="393064">
                <a:moveTo>
                  <a:pt x="1065699" y="151487"/>
                </a:moveTo>
                <a:close/>
              </a:path>
              <a:path w="2007232" h="393064">
                <a:moveTo>
                  <a:pt x="1065395" y="151913"/>
                </a:moveTo>
                <a:lnTo>
                  <a:pt x="1065549" y="151655"/>
                </a:lnTo>
                <a:lnTo>
                  <a:pt x="1065675" y="151514"/>
                </a:lnTo>
                <a:lnTo>
                  <a:pt x="1065395" y="151913"/>
                </a:lnTo>
                <a:close/>
              </a:path>
              <a:path w="2007232" h="393064">
                <a:moveTo>
                  <a:pt x="1007092" y="151913"/>
                </a:moveTo>
                <a:lnTo>
                  <a:pt x="1006818" y="151518"/>
                </a:lnTo>
                <a:lnTo>
                  <a:pt x="1006938" y="151655"/>
                </a:lnTo>
                <a:lnTo>
                  <a:pt x="1007092" y="151913"/>
                </a:lnTo>
                <a:close/>
              </a:path>
              <a:path w="2007232" h="393064">
                <a:moveTo>
                  <a:pt x="1065231" y="152272"/>
                </a:moveTo>
                <a:lnTo>
                  <a:pt x="1065446" y="151841"/>
                </a:lnTo>
                <a:lnTo>
                  <a:pt x="1065651" y="151555"/>
                </a:lnTo>
                <a:lnTo>
                  <a:pt x="1065231" y="152272"/>
                </a:lnTo>
                <a:close/>
              </a:path>
              <a:path w="2007232" h="393064">
                <a:moveTo>
                  <a:pt x="1065517" y="151596"/>
                </a:moveTo>
                <a:close/>
              </a:path>
              <a:path w="2007232" h="393064">
                <a:moveTo>
                  <a:pt x="1065547" y="151579"/>
                </a:moveTo>
                <a:close/>
              </a:path>
              <a:path w="2007232" h="393064">
                <a:moveTo>
                  <a:pt x="1007059" y="151841"/>
                </a:moveTo>
                <a:lnTo>
                  <a:pt x="1006879" y="151564"/>
                </a:lnTo>
                <a:lnTo>
                  <a:pt x="1006995" y="151700"/>
                </a:lnTo>
                <a:lnTo>
                  <a:pt x="1007059" y="151841"/>
                </a:lnTo>
                <a:close/>
              </a:path>
              <a:path w="2007232" h="393064">
                <a:moveTo>
                  <a:pt x="1065428" y="151841"/>
                </a:moveTo>
                <a:lnTo>
                  <a:pt x="1065492" y="151700"/>
                </a:lnTo>
                <a:lnTo>
                  <a:pt x="1065606" y="151567"/>
                </a:lnTo>
                <a:lnTo>
                  <a:pt x="1065428" y="151841"/>
                </a:lnTo>
                <a:close/>
              </a:path>
              <a:path w="2007232" h="393064">
                <a:moveTo>
                  <a:pt x="1007226" y="152209"/>
                </a:moveTo>
                <a:lnTo>
                  <a:pt x="1006858" y="151586"/>
                </a:lnTo>
                <a:lnTo>
                  <a:pt x="1007040" y="151841"/>
                </a:lnTo>
                <a:lnTo>
                  <a:pt x="1007226" y="152209"/>
                </a:lnTo>
                <a:close/>
              </a:path>
              <a:path w="2007232" h="393064">
                <a:moveTo>
                  <a:pt x="1007910" y="152349"/>
                </a:moveTo>
                <a:lnTo>
                  <a:pt x="1007057" y="151700"/>
                </a:lnTo>
                <a:lnTo>
                  <a:pt x="1007346" y="151841"/>
                </a:lnTo>
                <a:lnTo>
                  <a:pt x="1007910" y="152349"/>
                </a:lnTo>
                <a:close/>
              </a:path>
              <a:path w="2007232" h="393064">
                <a:moveTo>
                  <a:pt x="1064590" y="152349"/>
                </a:moveTo>
                <a:lnTo>
                  <a:pt x="1065226" y="151771"/>
                </a:lnTo>
                <a:lnTo>
                  <a:pt x="1065517" y="151596"/>
                </a:lnTo>
                <a:lnTo>
                  <a:pt x="1064590" y="152349"/>
                </a:lnTo>
                <a:close/>
              </a:path>
              <a:path w="2007232" h="393064">
                <a:moveTo>
                  <a:pt x="1007262" y="151955"/>
                </a:moveTo>
                <a:lnTo>
                  <a:pt x="1006970" y="151633"/>
                </a:lnTo>
                <a:lnTo>
                  <a:pt x="1007262" y="151955"/>
                </a:lnTo>
                <a:close/>
              </a:path>
              <a:path w="2007232" h="393064">
                <a:moveTo>
                  <a:pt x="1065225" y="151955"/>
                </a:moveTo>
                <a:lnTo>
                  <a:pt x="1065433" y="151700"/>
                </a:lnTo>
                <a:lnTo>
                  <a:pt x="1065225" y="151955"/>
                </a:lnTo>
                <a:close/>
              </a:path>
              <a:path w="2007232" h="393064">
                <a:moveTo>
                  <a:pt x="1007158" y="151992"/>
                </a:moveTo>
                <a:lnTo>
                  <a:pt x="1007059" y="151841"/>
                </a:lnTo>
                <a:lnTo>
                  <a:pt x="1006968" y="151642"/>
                </a:lnTo>
                <a:lnTo>
                  <a:pt x="1007158" y="151992"/>
                </a:lnTo>
                <a:close/>
              </a:path>
              <a:path w="2007232" h="393064">
                <a:moveTo>
                  <a:pt x="1065349" y="151962"/>
                </a:moveTo>
                <a:lnTo>
                  <a:pt x="1065518" y="151642"/>
                </a:lnTo>
                <a:lnTo>
                  <a:pt x="1065428" y="151841"/>
                </a:lnTo>
                <a:close/>
              </a:path>
              <a:path w="2007232" h="393064">
                <a:moveTo>
                  <a:pt x="1065352" y="151955"/>
                </a:moveTo>
                <a:lnTo>
                  <a:pt x="1065225" y="151955"/>
                </a:lnTo>
                <a:lnTo>
                  <a:pt x="1065508" y="151653"/>
                </a:lnTo>
                <a:lnTo>
                  <a:pt x="1065352" y="151955"/>
                </a:lnTo>
                <a:close/>
              </a:path>
              <a:path w="2007232" h="393064">
                <a:moveTo>
                  <a:pt x="1007626" y="152133"/>
                </a:moveTo>
                <a:lnTo>
                  <a:pt x="1007249" y="152133"/>
                </a:lnTo>
                <a:lnTo>
                  <a:pt x="1006981" y="151655"/>
                </a:lnTo>
                <a:lnTo>
                  <a:pt x="1007262" y="151955"/>
                </a:lnTo>
                <a:lnTo>
                  <a:pt x="1007392" y="151955"/>
                </a:lnTo>
                <a:lnTo>
                  <a:pt x="1007626" y="152133"/>
                </a:lnTo>
                <a:close/>
              </a:path>
              <a:path w="2007232" h="393064">
                <a:moveTo>
                  <a:pt x="1007392" y="151955"/>
                </a:moveTo>
                <a:lnTo>
                  <a:pt x="1007262" y="151955"/>
                </a:lnTo>
                <a:lnTo>
                  <a:pt x="1007048" y="151693"/>
                </a:lnTo>
                <a:lnTo>
                  <a:pt x="1007392" y="151955"/>
                </a:lnTo>
                <a:close/>
              </a:path>
              <a:path w="2007232" h="393064">
                <a:moveTo>
                  <a:pt x="1065150" y="152349"/>
                </a:moveTo>
                <a:lnTo>
                  <a:pt x="1064590" y="152349"/>
                </a:lnTo>
                <a:lnTo>
                  <a:pt x="1065433" y="151700"/>
                </a:lnTo>
                <a:lnTo>
                  <a:pt x="1065225" y="151955"/>
                </a:lnTo>
                <a:lnTo>
                  <a:pt x="1065352" y="151955"/>
                </a:lnTo>
                <a:lnTo>
                  <a:pt x="1065150" y="152349"/>
                </a:lnTo>
                <a:close/>
              </a:path>
              <a:path w="2007232" h="393064">
                <a:moveTo>
                  <a:pt x="1063623" y="152733"/>
                </a:moveTo>
                <a:lnTo>
                  <a:pt x="1065226" y="151771"/>
                </a:lnTo>
                <a:lnTo>
                  <a:pt x="1064590" y="152349"/>
                </a:lnTo>
                <a:lnTo>
                  <a:pt x="1065150" y="152349"/>
                </a:lnTo>
                <a:lnTo>
                  <a:pt x="1065039" y="152565"/>
                </a:lnTo>
                <a:lnTo>
                  <a:pt x="1064196" y="152565"/>
                </a:lnTo>
                <a:lnTo>
                  <a:pt x="1063623" y="152733"/>
                </a:lnTo>
                <a:close/>
              </a:path>
              <a:path w="2007232" h="393064">
                <a:moveTo>
                  <a:pt x="1008223" y="152349"/>
                </a:moveTo>
                <a:lnTo>
                  <a:pt x="1007910" y="152349"/>
                </a:lnTo>
                <a:lnTo>
                  <a:pt x="1007285" y="151786"/>
                </a:lnTo>
                <a:lnTo>
                  <a:pt x="1008223" y="152349"/>
                </a:lnTo>
                <a:close/>
              </a:path>
              <a:path w="2007232" h="393064">
                <a:moveTo>
                  <a:pt x="1007618" y="152869"/>
                </a:moveTo>
                <a:lnTo>
                  <a:pt x="1007192" y="152133"/>
                </a:lnTo>
                <a:lnTo>
                  <a:pt x="1007092" y="151913"/>
                </a:lnTo>
                <a:lnTo>
                  <a:pt x="1007618" y="152869"/>
                </a:lnTo>
                <a:close/>
              </a:path>
              <a:path w="2007232" h="393064">
                <a:moveTo>
                  <a:pt x="1064882" y="152869"/>
                </a:moveTo>
                <a:lnTo>
                  <a:pt x="1065309" y="152039"/>
                </a:lnTo>
                <a:lnTo>
                  <a:pt x="1065186" y="152349"/>
                </a:lnTo>
                <a:lnTo>
                  <a:pt x="1064882" y="152869"/>
                </a:lnTo>
                <a:close/>
              </a:path>
              <a:path w="2007232" h="393064">
                <a:moveTo>
                  <a:pt x="1065261" y="152133"/>
                </a:moveTo>
                <a:close/>
              </a:path>
              <a:path w="2007232" h="393064">
                <a:moveTo>
                  <a:pt x="1008971" y="152869"/>
                </a:moveTo>
                <a:lnTo>
                  <a:pt x="1007618" y="152869"/>
                </a:lnTo>
                <a:lnTo>
                  <a:pt x="1007182" y="152039"/>
                </a:lnTo>
                <a:lnTo>
                  <a:pt x="1007626" y="152133"/>
                </a:lnTo>
                <a:lnTo>
                  <a:pt x="1007910" y="152349"/>
                </a:lnTo>
                <a:lnTo>
                  <a:pt x="1008223" y="152349"/>
                </a:lnTo>
                <a:lnTo>
                  <a:pt x="1008583" y="152565"/>
                </a:lnTo>
                <a:lnTo>
                  <a:pt x="1008303" y="152565"/>
                </a:lnTo>
                <a:lnTo>
                  <a:pt x="1008971" y="152869"/>
                </a:lnTo>
                <a:close/>
              </a:path>
              <a:path w="2007232" h="393064">
                <a:moveTo>
                  <a:pt x="1033559" y="156248"/>
                </a:moveTo>
                <a:lnTo>
                  <a:pt x="1009065" y="156248"/>
                </a:lnTo>
                <a:lnTo>
                  <a:pt x="1008570" y="155003"/>
                </a:lnTo>
                <a:lnTo>
                  <a:pt x="1007226" y="152209"/>
                </a:lnTo>
                <a:lnTo>
                  <a:pt x="1007618" y="152869"/>
                </a:lnTo>
                <a:lnTo>
                  <a:pt x="1008971" y="152869"/>
                </a:lnTo>
                <a:lnTo>
                  <a:pt x="1009472" y="153098"/>
                </a:lnTo>
                <a:lnTo>
                  <a:pt x="1010110" y="153098"/>
                </a:lnTo>
                <a:lnTo>
                  <a:pt x="1011486" y="153504"/>
                </a:lnTo>
                <a:lnTo>
                  <a:pt x="1010894" y="153504"/>
                </a:lnTo>
                <a:lnTo>
                  <a:pt x="1012088" y="153682"/>
                </a:lnTo>
                <a:lnTo>
                  <a:pt x="1034260" y="153682"/>
                </a:lnTo>
                <a:lnTo>
                  <a:pt x="1033559" y="156248"/>
                </a:lnTo>
                <a:close/>
              </a:path>
              <a:path w="2007232" h="393064">
                <a:moveTo>
                  <a:pt x="1064959" y="152869"/>
                </a:moveTo>
                <a:lnTo>
                  <a:pt x="1065231" y="152272"/>
                </a:lnTo>
                <a:lnTo>
                  <a:pt x="1064959" y="152869"/>
                </a:lnTo>
                <a:close/>
              </a:path>
              <a:path w="2007232" h="393064">
                <a:moveTo>
                  <a:pt x="1009472" y="153098"/>
                </a:moveTo>
                <a:lnTo>
                  <a:pt x="1008303" y="152565"/>
                </a:lnTo>
                <a:lnTo>
                  <a:pt x="1008864" y="152733"/>
                </a:lnTo>
                <a:lnTo>
                  <a:pt x="1009472" y="153098"/>
                </a:lnTo>
                <a:close/>
              </a:path>
              <a:path w="2007232" h="393064">
                <a:moveTo>
                  <a:pt x="1008853" y="152727"/>
                </a:moveTo>
                <a:lnTo>
                  <a:pt x="1008303" y="152565"/>
                </a:lnTo>
                <a:lnTo>
                  <a:pt x="1008583" y="152565"/>
                </a:lnTo>
                <a:lnTo>
                  <a:pt x="1008853" y="152727"/>
                </a:lnTo>
                <a:close/>
              </a:path>
              <a:path w="2007232" h="393064">
                <a:moveTo>
                  <a:pt x="1063015" y="153098"/>
                </a:moveTo>
                <a:lnTo>
                  <a:pt x="1063644" y="152727"/>
                </a:lnTo>
                <a:lnTo>
                  <a:pt x="1064196" y="152565"/>
                </a:lnTo>
                <a:lnTo>
                  <a:pt x="1063015" y="153098"/>
                </a:lnTo>
                <a:close/>
              </a:path>
              <a:path w="2007232" h="393064">
                <a:moveTo>
                  <a:pt x="1064855" y="153098"/>
                </a:moveTo>
                <a:lnTo>
                  <a:pt x="1063015" y="153098"/>
                </a:lnTo>
                <a:lnTo>
                  <a:pt x="1064196" y="152565"/>
                </a:lnTo>
                <a:lnTo>
                  <a:pt x="1065039" y="152565"/>
                </a:lnTo>
                <a:lnTo>
                  <a:pt x="1064952" y="152733"/>
                </a:lnTo>
                <a:lnTo>
                  <a:pt x="1064959" y="152869"/>
                </a:lnTo>
                <a:lnTo>
                  <a:pt x="1064855" y="153098"/>
                </a:lnTo>
                <a:close/>
              </a:path>
              <a:path w="2007232" h="393064">
                <a:moveTo>
                  <a:pt x="1010110" y="153098"/>
                </a:moveTo>
                <a:lnTo>
                  <a:pt x="1009472" y="153098"/>
                </a:lnTo>
                <a:lnTo>
                  <a:pt x="1008853" y="152727"/>
                </a:lnTo>
                <a:lnTo>
                  <a:pt x="1010110" y="153098"/>
                </a:lnTo>
                <a:close/>
              </a:path>
              <a:path w="2007232" h="393064">
                <a:moveTo>
                  <a:pt x="1060792" y="153566"/>
                </a:moveTo>
                <a:lnTo>
                  <a:pt x="1063623" y="152733"/>
                </a:lnTo>
                <a:lnTo>
                  <a:pt x="1063015" y="153098"/>
                </a:lnTo>
                <a:lnTo>
                  <a:pt x="1064855" y="153098"/>
                </a:lnTo>
                <a:lnTo>
                  <a:pt x="1064670" y="153504"/>
                </a:lnTo>
                <a:lnTo>
                  <a:pt x="1061593" y="153504"/>
                </a:lnTo>
                <a:lnTo>
                  <a:pt x="1060792" y="153566"/>
                </a:lnTo>
                <a:close/>
              </a:path>
              <a:path w="2007232" h="393064">
                <a:moveTo>
                  <a:pt x="1012088" y="153682"/>
                </a:moveTo>
                <a:lnTo>
                  <a:pt x="1010894" y="153504"/>
                </a:lnTo>
                <a:lnTo>
                  <a:pt x="1011695" y="153566"/>
                </a:lnTo>
                <a:lnTo>
                  <a:pt x="1012088" y="153682"/>
                </a:lnTo>
                <a:close/>
              </a:path>
              <a:path w="2007232" h="393064">
                <a:moveTo>
                  <a:pt x="1011694" y="153566"/>
                </a:moveTo>
                <a:lnTo>
                  <a:pt x="1010894" y="153504"/>
                </a:lnTo>
                <a:lnTo>
                  <a:pt x="1011486" y="153504"/>
                </a:lnTo>
                <a:lnTo>
                  <a:pt x="1011694" y="153566"/>
                </a:lnTo>
                <a:close/>
              </a:path>
              <a:path w="2007232" h="393064">
                <a:moveTo>
                  <a:pt x="1060399" y="153682"/>
                </a:moveTo>
                <a:lnTo>
                  <a:pt x="1060797" y="153566"/>
                </a:lnTo>
                <a:lnTo>
                  <a:pt x="1061593" y="153504"/>
                </a:lnTo>
                <a:lnTo>
                  <a:pt x="1060399" y="153682"/>
                </a:lnTo>
                <a:close/>
              </a:path>
              <a:path w="2007232" h="393064">
                <a:moveTo>
                  <a:pt x="1064589" y="153682"/>
                </a:moveTo>
                <a:lnTo>
                  <a:pt x="1060399" y="153682"/>
                </a:lnTo>
                <a:lnTo>
                  <a:pt x="1061593" y="153504"/>
                </a:lnTo>
                <a:lnTo>
                  <a:pt x="1064670" y="153504"/>
                </a:lnTo>
                <a:lnTo>
                  <a:pt x="1064589" y="153682"/>
                </a:lnTo>
                <a:close/>
              </a:path>
              <a:path w="2007232" h="393064">
                <a:moveTo>
                  <a:pt x="1034260" y="153682"/>
                </a:moveTo>
                <a:lnTo>
                  <a:pt x="1012045" y="153670"/>
                </a:lnTo>
                <a:lnTo>
                  <a:pt x="1011694" y="153566"/>
                </a:lnTo>
                <a:lnTo>
                  <a:pt x="1013040" y="153670"/>
                </a:lnTo>
                <a:lnTo>
                  <a:pt x="1034263" y="153670"/>
                </a:lnTo>
                <a:close/>
              </a:path>
              <a:path w="2007232" h="393064">
                <a:moveTo>
                  <a:pt x="1060442" y="153670"/>
                </a:moveTo>
                <a:lnTo>
                  <a:pt x="1059459" y="153670"/>
                </a:lnTo>
                <a:lnTo>
                  <a:pt x="1060792" y="153566"/>
                </a:lnTo>
                <a:lnTo>
                  <a:pt x="1060442" y="153670"/>
                </a:lnTo>
                <a:close/>
              </a:path>
              <a:path w="2007232" h="393064">
                <a:moveTo>
                  <a:pt x="1008799" y="155662"/>
                </a:moveTo>
                <a:lnTo>
                  <a:pt x="1008499" y="155003"/>
                </a:lnTo>
                <a:lnTo>
                  <a:pt x="1008799" y="155662"/>
                </a:lnTo>
                <a:close/>
              </a:path>
              <a:path w="2007232" h="393064">
                <a:moveTo>
                  <a:pt x="1009065" y="156248"/>
                </a:moveTo>
                <a:lnTo>
                  <a:pt x="1008794" y="155649"/>
                </a:lnTo>
                <a:lnTo>
                  <a:pt x="1008570" y="155003"/>
                </a:lnTo>
                <a:lnTo>
                  <a:pt x="1009065" y="156248"/>
                </a:lnTo>
                <a:close/>
              </a:path>
              <a:path w="2007232" h="393064">
                <a:moveTo>
                  <a:pt x="1063421" y="156248"/>
                </a:moveTo>
                <a:lnTo>
                  <a:pt x="1063917" y="155003"/>
                </a:lnTo>
                <a:lnTo>
                  <a:pt x="1063688" y="155662"/>
                </a:lnTo>
                <a:lnTo>
                  <a:pt x="1063421" y="156248"/>
                </a:lnTo>
                <a:close/>
              </a:path>
              <a:path w="2007232" h="393064">
                <a:moveTo>
                  <a:pt x="1063694" y="155649"/>
                </a:moveTo>
                <a:lnTo>
                  <a:pt x="1063917" y="155003"/>
                </a:lnTo>
                <a:lnTo>
                  <a:pt x="1063694" y="155649"/>
                </a:lnTo>
                <a:close/>
              </a:path>
              <a:path w="2007232" h="393064">
                <a:moveTo>
                  <a:pt x="1063487" y="156248"/>
                </a:moveTo>
                <a:lnTo>
                  <a:pt x="1063694" y="155649"/>
                </a:lnTo>
                <a:lnTo>
                  <a:pt x="1063487" y="156248"/>
                </a:lnTo>
                <a:close/>
              </a:path>
              <a:path w="2007232" h="393064">
                <a:moveTo>
                  <a:pt x="1032355" y="160858"/>
                </a:moveTo>
                <a:lnTo>
                  <a:pt x="1010602" y="160858"/>
                </a:lnTo>
                <a:lnTo>
                  <a:pt x="1010323" y="159969"/>
                </a:lnTo>
                <a:lnTo>
                  <a:pt x="1010205" y="159715"/>
                </a:lnTo>
                <a:lnTo>
                  <a:pt x="1008799" y="155662"/>
                </a:lnTo>
                <a:lnTo>
                  <a:pt x="1009065" y="156248"/>
                </a:lnTo>
                <a:lnTo>
                  <a:pt x="1033559" y="156248"/>
                </a:lnTo>
                <a:lnTo>
                  <a:pt x="1032554" y="159969"/>
                </a:lnTo>
                <a:lnTo>
                  <a:pt x="1032355" y="160858"/>
                </a:lnTo>
                <a:close/>
              </a:path>
              <a:path w="2007232" h="393064">
                <a:moveTo>
                  <a:pt x="1010430" y="160363"/>
                </a:moveTo>
                <a:lnTo>
                  <a:pt x="1010293" y="159969"/>
                </a:lnTo>
                <a:lnTo>
                  <a:pt x="1010430" y="160363"/>
                </a:lnTo>
                <a:close/>
              </a:path>
              <a:path w="2007232" h="393064">
                <a:moveTo>
                  <a:pt x="1010602" y="160858"/>
                </a:moveTo>
                <a:lnTo>
                  <a:pt x="1010430" y="160363"/>
                </a:lnTo>
                <a:lnTo>
                  <a:pt x="1010323" y="159969"/>
                </a:lnTo>
                <a:lnTo>
                  <a:pt x="1010602" y="160858"/>
                </a:lnTo>
                <a:close/>
              </a:path>
              <a:path w="2007232" h="393064">
                <a:moveTo>
                  <a:pt x="1061897" y="160858"/>
                </a:moveTo>
                <a:lnTo>
                  <a:pt x="1062164" y="159969"/>
                </a:lnTo>
                <a:lnTo>
                  <a:pt x="1062012" y="160526"/>
                </a:lnTo>
                <a:lnTo>
                  <a:pt x="1061897" y="160858"/>
                </a:lnTo>
                <a:close/>
              </a:path>
              <a:path w="2007232" h="393064">
                <a:moveTo>
                  <a:pt x="1062012" y="160526"/>
                </a:moveTo>
                <a:lnTo>
                  <a:pt x="1062164" y="159969"/>
                </a:lnTo>
                <a:lnTo>
                  <a:pt x="1062012" y="160526"/>
                </a:lnTo>
                <a:close/>
              </a:path>
              <a:path w="2007232" h="393064">
                <a:moveTo>
                  <a:pt x="1030993" y="166941"/>
                </a:moveTo>
                <a:lnTo>
                  <a:pt x="1012228" y="166941"/>
                </a:lnTo>
                <a:lnTo>
                  <a:pt x="1012063" y="166268"/>
                </a:lnTo>
                <a:lnTo>
                  <a:pt x="1010430" y="160363"/>
                </a:lnTo>
                <a:lnTo>
                  <a:pt x="1010602" y="160858"/>
                </a:lnTo>
                <a:lnTo>
                  <a:pt x="1032355" y="160858"/>
                </a:lnTo>
                <a:lnTo>
                  <a:pt x="1030993" y="166941"/>
                </a:lnTo>
                <a:close/>
              </a:path>
              <a:path w="2007232" h="393064">
                <a:moveTo>
                  <a:pt x="1061921" y="160858"/>
                </a:moveTo>
                <a:lnTo>
                  <a:pt x="1062012" y="160526"/>
                </a:lnTo>
                <a:lnTo>
                  <a:pt x="1061921" y="160858"/>
                </a:lnTo>
                <a:close/>
              </a:path>
              <a:path w="2007232" h="393064">
                <a:moveTo>
                  <a:pt x="1012146" y="166643"/>
                </a:moveTo>
                <a:lnTo>
                  <a:pt x="1012044" y="166268"/>
                </a:lnTo>
                <a:lnTo>
                  <a:pt x="1012146" y="166643"/>
                </a:lnTo>
                <a:close/>
              </a:path>
              <a:path w="2007232" h="393064">
                <a:moveTo>
                  <a:pt x="1060340" y="166643"/>
                </a:moveTo>
                <a:lnTo>
                  <a:pt x="1060424" y="166268"/>
                </a:lnTo>
                <a:lnTo>
                  <a:pt x="1060340" y="166643"/>
                </a:lnTo>
                <a:close/>
              </a:path>
              <a:path w="2007232" h="393064">
                <a:moveTo>
                  <a:pt x="1029595" y="174294"/>
                </a:moveTo>
                <a:lnTo>
                  <a:pt x="1013853" y="174294"/>
                </a:lnTo>
                <a:lnTo>
                  <a:pt x="1013752" y="173761"/>
                </a:lnTo>
                <a:lnTo>
                  <a:pt x="1012146" y="166643"/>
                </a:lnTo>
                <a:lnTo>
                  <a:pt x="1012228" y="166941"/>
                </a:lnTo>
                <a:lnTo>
                  <a:pt x="1030993" y="166941"/>
                </a:lnTo>
                <a:lnTo>
                  <a:pt x="1030681" y="168338"/>
                </a:lnTo>
                <a:lnTo>
                  <a:pt x="1029595" y="174294"/>
                </a:lnTo>
                <a:close/>
              </a:path>
              <a:path w="2007232" h="393064">
                <a:moveTo>
                  <a:pt x="1060274" y="166941"/>
                </a:moveTo>
                <a:lnTo>
                  <a:pt x="1060340" y="166643"/>
                </a:lnTo>
                <a:lnTo>
                  <a:pt x="1060274" y="166941"/>
                </a:lnTo>
                <a:close/>
              </a:path>
              <a:path w="2007232" h="393064">
                <a:moveTo>
                  <a:pt x="1013829" y="174186"/>
                </a:moveTo>
                <a:lnTo>
                  <a:pt x="1013734" y="173761"/>
                </a:lnTo>
                <a:lnTo>
                  <a:pt x="1013829" y="174186"/>
                </a:lnTo>
                <a:close/>
              </a:path>
              <a:path w="2007232" h="393064">
                <a:moveTo>
                  <a:pt x="1058726" y="173880"/>
                </a:moveTo>
                <a:close/>
              </a:path>
              <a:path w="2007232" h="393064">
                <a:moveTo>
                  <a:pt x="1058650" y="174294"/>
                </a:moveTo>
                <a:lnTo>
                  <a:pt x="1058726" y="173880"/>
                </a:lnTo>
                <a:lnTo>
                  <a:pt x="1058650" y="174294"/>
                </a:lnTo>
                <a:close/>
              </a:path>
              <a:path w="2007232" h="393064">
                <a:moveTo>
                  <a:pt x="1026880" y="192201"/>
                </a:moveTo>
                <a:lnTo>
                  <a:pt x="1016825" y="192201"/>
                </a:lnTo>
                <a:lnTo>
                  <a:pt x="1015326" y="182308"/>
                </a:lnTo>
                <a:lnTo>
                  <a:pt x="1013829" y="174186"/>
                </a:lnTo>
                <a:lnTo>
                  <a:pt x="1029595" y="174294"/>
                </a:lnTo>
                <a:lnTo>
                  <a:pt x="1028953" y="177812"/>
                </a:lnTo>
                <a:lnTo>
                  <a:pt x="1027391" y="188112"/>
                </a:lnTo>
                <a:lnTo>
                  <a:pt x="1026880" y="192201"/>
                </a:lnTo>
                <a:close/>
              </a:path>
              <a:path w="2007232" h="393064">
                <a:moveTo>
                  <a:pt x="1015390" y="182753"/>
                </a:moveTo>
                <a:lnTo>
                  <a:pt x="1015309" y="182308"/>
                </a:lnTo>
                <a:lnTo>
                  <a:pt x="1015390" y="182753"/>
                </a:lnTo>
                <a:close/>
              </a:path>
              <a:path w="2007232" h="393064">
                <a:moveTo>
                  <a:pt x="1057147" y="182477"/>
                </a:moveTo>
                <a:lnTo>
                  <a:pt x="1057173" y="182308"/>
                </a:lnTo>
                <a:lnTo>
                  <a:pt x="1057147" y="182477"/>
                </a:lnTo>
                <a:close/>
              </a:path>
              <a:path w="2007232" h="393064">
                <a:moveTo>
                  <a:pt x="1057106" y="182753"/>
                </a:moveTo>
                <a:lnTo>
                  <a:pt x="1057147" y="182477"/>
                </a:lnTo>
                <a:lnTo>
                  <a:pt x="1057106" y="182753"/>
                </a:lnTo>
                <a:close/>
              </a:path>
              <a:path w="2007232" h="393064">
                <a:moveTo>
                  <a:pt x="1025665" y="202552"/>
                </a:moveTo>
                <a:lnTo>
                  <a:pt x="1018108" y="202552"/>
                </a:lnTo>
                <a:lnTo>
                  <a:pt x="1016761" y="191833"/>
                </a:lnTo>
                <a:lnTo>
                  <a:pt x="1016825" y="192201"/>
                </a:lnTo>
                <a:lnTo>
                  <a:pt x="1026880" y="192201"/>
                </a:lnTo>
                <a:lnTo>
                  <a:pt x="1026007" y="199174"/>
                </a:lnTo>
                <a:lnTo>
                  <a:pt x="1025665" y="202552"/>
                </a:lnTo>
                <a:close/>
              </a:path>
              <a:path w="2007232" h="393064">
                <a:moveTo>
                  <a:pt x="1055702" y="192017"/>
                </a:moveTo>
                <a:lnTo>
                  <a:pt x="1055725" y="191833"/>
                </a:lnTo>
                <a:lnTo>
                  <a:pt x="1055702" y="192017"/>
                </a:lnTo>
                <a:close/>
              </a:path>
              <a:path w="2007232" h="393064">
                <a:moveTo>
                  <a:pt x="1055679" y="192201"/>
                </a:moveTo>
                <a:lnTo>
                  <a:pt x="1055702" y="192017"/>
                </a:lnTo>
                <a:lnTo>
                  <a:pt x="1055679" y="192201"/>
                </a:lnTo>
                <a:close/>
              </a:path>
              <a:path w="2007232" h="393064">
                <a:moveTo>
                  <a:pt x="1054416" y="202353"/>
                </a:moveTo>
                <a:lnTo>
                  <a:pt x="1054430" y="202222"/>
                </a:lnTo>
                <a:lnTo>
                  <a:pt x="1054416" y="202353"/>
                </a:lnTo>
                <a:close/>
              </a:path>
              <a:path w="2007232" h="393064">
                <a:moveTo>
                  <a:pt x="1054396" y="202552"/>
                </a:moveTo>
                <a:lnTo>
                  <a:pt x="1054416" y="202353"/>
                </a:lnTo>
                <a:lnTo>
                  <a:pt x="1054396" y="202552"/>
                </a:lnTo>
                <a:close/>
              </a:path>
              <a:path w="2007232" h="393064">
                <a:moveTo>
                  <a:pt x="1024593" y="213702"/>
                </a:moveTo>
                <a:lnTo>
                  <a:pt x="1019225" y="213702"/>
                </a:lnTo>
                <a:lnTo>
                  <a:pt x="1018083" y="202357"/>
                </a:lnTo>
                <a:lnTo>
                  <a:pt x="1018108" y="202552"/>
                </a:lnTo>
                <a:lnTo>
                  <a:pt x="1025665" y="202552"/>
                </a:lnTo>
                <a:lnTo>
                  <a:pt x="1024813" y="210972"/>
                </a:lnTo>
                <a:lnTo>
                  <a:pt x="1024593" y="213702"/>
                </a:lnTo>
                <a:close/>
              </a:path>
              <a:path w="2007232" h="393064">
                <a:moveTo>
                  <a:pt x="1053270" y="213613"/>
                </a:moveTo>
                <a:lnTo>
                  <a:pt x="1053287" y="213410"/>
                </a:lnTo>
                <a:lnTo>
                  <a:pt x="1053270" y="213613"/>
                </a:lnTo>
                <a:close/>
              </a:path>
              <a:path w="2007232" h="393064">
                <a:moveTo>
                  <a:pt x="1022954" y="238099"/>
                </a:moveTo>
                <a:lnTo>
                  <a:pt x="1020940" y="238099"/>
                </a:lnTo>
                <a:lnTo>
                  <a:pt x="1020165" y="225310"/>
                </a:lnTo>
                <a:lnTo>
                  <a:pt x="1019216" y="213608"/>
                </a:lnTo>
                <a:lnTo>
                  <a:pt x="1024593" y="213702"/>
                </a:lnTo>
                <a:lnTo>
                  <a:pt x="1023810" y="223431"/>
                </a:lnTo>
                <a:lnTo>
                  <a:pt x="1023023" y="236499"/>
                </a:lnTo>
                <a:lnTo>
                  <a:pt x="1022954" y="238099"/>
                </a:lnTo>
                <a:close/>
              </a:path>
              <a:path w="2007232" h="393064">
                <a:moveTo>
                  <a:pt x="1053263" y="213702"/>
                </a:moveTo>
                <a:close/>
              </a:path>
              <a:path w="2007232" h="393064">
                <a:moveTo>
                  <a:pt x="1052318" y="225577"/>
                </a:moveTo>
                <a:lnTo>
                  <a:pt x="1052334" y="225310"/>
                </a:lnTo>
                <a:lnTo>
                  <a:pt x="1052318" y="225577"/>
                </a:lnTo>
                <a:close/>
              </a:path>
              <a:path w="2007232" h="393064">
                <a:moveTo>
                  <a:pt x="1051553" y="238002"/>
                </a:moveTo>
                <a:lnTo>
                  <a:pt x="1051559" y="237845"/>
                </a:lnTo>
                <a:lnTo>
                  <a:pt x="1051553" y="238002"/>
                </a:lnTo>
                <a:close/>
              </a:path>
              <a:path w="2007232" h="393064">
                <a:moveTo>
                  <a:pt x="1022411" y="251193"/>
                </a:moveTo>
                <a:lnTo>
                  <a:pt x="1021499" y="251193"/>
                </a:lnTo>
                <a:lnTo>
                  <a:pt x="1020934" y="237996"/>
                </a:lnTo>
                <a:lnTo>
                  <a:pt x="1022954" y="238099"/>
                </a:lnTo>
                <a:lnTo>
                  <a:pt x="1022438" y="250088"/>
                </a:lnTo>
                <a:lnTo>
                  <a:pt x="1022411" y="251193"/>
                </a:lnTo>
                <a:close/>
              </a:path>
              <a:path w="2007232" h="393064">
                <a:moveTo>
                  <a:pt x="1051549" y="238099"/>
                </a:moveTo>
                <a:close/>
              </a:path>
              <a:path w="2007232" h="393064">
                <a:moveTo>
                  <a:pt x="1021958" y="278329"/>
                </a:moveTo>
                <a:lnTo>
                  <a:pt x="1021826" y="264172"/>
                </a:lnTo>
                <a:lnTo>
                  <a:pt x="1021486" y="250939"/>
                </a:lnTo>
                <a:lnTo>
                  <a:pt x="1021499" y="251193"/>
                </a:lnTo>
                <a:lnTo>
                  <a:pt x="1022411" y="251193"/>
                </a:lnTo>
                <a:lnTo>
                  <a:pt x="1022083" y="264172"/>
                </a:lnTo>
                <a:lnTo>
                  <a:pt x="1021958" y="278329"/>
                </a:lnTo>
                <a:close/>
              </a:path>
              <a:path w="2007232" h="393064">
                <a:moveTo>
                  <a:pt x="1050994" y="251193"/>
                </a:moveTo>
                <a:lnTo>
                  <a:pt x="1051001" y="250939"/>
                </a:lnTo>
                <a:lnTo>
                  <a:pt x="1050994" y="251193"/>
                </a:lnTo>
                <a:close/>
              </a:path>
              <a:path w="2007232" h="393064">
                <a:moveTo>
                  <a:pt x="1021842" y="264769"/>
                </a:moveTo>
                <a:lnTo>
                  <a:pt x="1021835" y="264528"/>
                </a:lnTo>
                <a:lnTo>
                  <a:pt x="1021842" y="264769"/>
                </a:lnTo>
                <a:close/>
              </a:path>
              <a:path w="2007232" h="393064">
                <a:moveTo>
                  <a:pt x="1050656" y="264769"/>
                </a:moveTo>
                <a:lnTo>
                  <a:pt x="1050658" y="264528"/>
                </a:lnTo>
                <a:lnTo>
                  <a:pt x="1050656" y="264769"/>
                </a:lnTo>
                <a:close/>
              </a:path>
            </a:pathLst>
          </a:custGeom>
          <a:solidFill>
            <a:srgbClr val="5F95E6"/>
          </a:solidFill>
        </p:spPr>
        <p:txBody>
          <a:bodyPr wrap="square" lIns="0" tIns="0" rIns="0" bIns="0" rtlCol="0"/>
          <a:lstStyle/>
          <a:p>
            <a:endParaRPr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58228" y="3745991"/>
            <a:ext cx="1670685" cy="455930"/>
          </a:xfrm>
          <a:prstGeom prst="rect">
            <a:avLst/>
          </a:prstGeom>
          <a:solidFill>
            <a:srgbClr val="FFE2BA"/>
          </a:solidFill>
        </p:spPr>
        <p:txBody>
          <a:bodyPr vert="horz" wrap="square" lIns="0" tIns="2540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00"/>
              </a:spcBef>
            </a:pPr>
            <a:r>
              <a:rPr sz="2800" b="1" spc="-5">
                <a:solidFill>
                  <a:srgbClr val="006F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2800" b="1">
                <a:solidFill>
                  <a:srgbClr val="006F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</a:t>
            </a:r>
            <a:r>
              <a:rPr sz="2800" b="1" spc="-5">
                <a:solidFill>
                  <a:srgbClr val="006F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sz="2800" b="1">
                <a:solidFill>
                  <a:srgbClr val="006F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相</a:t>
            </a:r>
            <a:r>
              <a:rPr sz="2800" b="1" spc="-5">
                <a:solidFill>
                  <a:srgbClr val="006F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加</a:t>
            </a:r>
            <a:endParaRPr sz="28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829778" y="4305617"/>
            <a:ext cx="359410" cy="393700"/>
            <a:chOff x="7829778" y="4305617"/>
            <a:chExt cx="359410" cy="393700"/>
          </a:xfrm>
        </p:grpSpPr>
        <p:sp>
          <p:nvSpPr>
            <p:cNvPr id="6" name="object 6"/>
            <p:cNvSpPr/>
            <p:nvPr/>
          </p:nvSpPr>
          <p:spPr>
            <a:xfrm>
              <a:off x="7845552" y="4311395"/>
              <a:ext cx="327660" cy="378460"/>
            </a:xfrm>
            <a:custGeom>
              <a:avLst/>
              <a:gdLst/>
              <a:ahLst/>
              <a:cxnLst/>
              <a:rect l="l" t="t" r="r" b="b"/>
              <a:pathLst>
                <a:path w="327659" h="378460">
                  <a:moveTo>
                    <a:pt x="164592" y="377951"/>
                  </a:moveTo>
                  <a:lnTo>
                    <a:pt x="0" y="213359"/>
                  </a:lnTo>
                  <a:lnTo>
                    <a:pt x="82296" y="213359"/>
                  </a:lnTo>
                  <a:lnTo>
                    <a:pt x="82296" y="0"/>
                  </a:lnTo>
                  <a:lnTo>
                    <a:pt x="245364" y="0"/>
                  </a:lnTo>
                  <a:lnTo>
                    <a:pt x="245364" y="213359"/>
                  </a:lnTo>
                  <a:lnTo>
                    <a:pt x="327659" y="213359"/>
                  </a:lnTo>
                  <a:lnTo>
                    <a:pt x="164592" y="377951"/>
                  </a:lnTo>
                  <a:close/>
                </a:path>
              </a:pathLst>
            </a:custGeom>
            <a:solidFill>
              <a:srgbClr val="5F95E6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7829778" y="4305617"/>
              <a:ext cx="359410" cy="393700"/>
            </a:xfrm>
            <a:custGeom>
              <a:avLst/>
              <a:gdLst/>
              <a:ahLst/>
              <a:cxnLst/>
              <a:rect l="l" t="t" r="r" b="b"/>
              <a:pathLst>
                <a:path w="359409" h="393700">
                  <a:moveTo>
                    <a:pt x="91135" y="219862"/>
                  </a:moveTo>
                  <a:lnTo>
                    <a:pt x="91135" y="0"/>
                  </a:lnTo>
                  <a:lnTo>
                    <a:pt x="268135" y="0"/>
                  </a:lnTo>
                  <a:lnTo>
                    <a:pt x="268135" y="6350"/>
                  </a:lnTo>
                  <a:lnTo>
                    <a:pt x="103835" y="6350"/>
                  </a:lnTo>
                  <a:lnTo>
                    <a:pt x="97485" y="12700"/>
                  </a:lnTo>
                  <a:lnTo>
                    <a:pt x="103835" y="12700"/>
                  </a:lnTo>
                  <a:lnTo>
                    <a:pt x="103835" y="213512"/>
                  </a:lnTo>
                  <a:lnTo>
                    <a:pt x="97485" y="213512"/>
                  </a:lnTo>
                  <a:lnTo>
                    <a:pt x="91135" y="219862"/>
                  </a:lnTo>
                  <a:close/>
                </a:path>
                <a:path w="359409" h="393700">
                  <a:moveTo>
                    <a:pt x="103835" y="12700"/>
                  </a:moveTo>
                  <a:lnTo>
                    <a:pt x="97485" y="12700"/>
                  </a:lnTo>
                  <a:lnTo>
                    <a:pt x="103835" y="6350"/>
                  </a:lnTo>
                  <a:lnTo>
                    <a:pt x="103835" y="12700"/>
                  </a:lnTo>
                  <a:close/>
                </a:path>
                <a:path w="359409" h="393700">
                  <a:moveTo>
                    <a:pt x="255435" y="12700"/>
                  </a:moveTo>
                  <a:lnTo>
                    <a:pt x="103835" y="12700"/>
                  </a:lnTo>
                  <a:lnTo>
                    <a:pt x="103835" y="6350"/>
                  </a:lnTo>
                  <a:lnTo>
                    <a:pt x="255435" y="6350"/>
                  </a:lnTo>
                  <a:lnTo>
                    <a:pt x="255435" y="12700"/>
                  </a:lnTo>
                  <a:close/>
                </a:path>
                <a:path w="359409" h="393700">
                  <a:moveTo>
                    <a:pt x="328612" y="226212"/>
                  </a:moveTo>
                  <a:lnTo>
                    <a:pt x="255435" y="226212"/>
                  </a:lnTo>
                  <a:lnTo>
                    <a:pt x="255435" y="6350"/>
                  </a:lnTo>
                  <a:lnTo>
                    <a:pt x="261785" y="12700"/>
                  </a:lnTo>
                  <a:lnTo>
                    <a:pt x="268135" y="12700"/>
                  </a:lnTo>
                  <a:lnTo>
                    <a:pt x="268135" y="213512"/>
                  </a:lnTo>
                  <a:lnTo>
                    <a:pt x="261785" y="213512"/>
                  </a:lnTo>
                  <a:lnTo>
                    <a:pt x="268135" y="219862"/>
                  </a:lnTo>
                  <a:lnTo>
                    <a:pt x="334962" y="219862"/>
                  </a:lnTo>
                  <a:lnTo>
                    <a:pt x="328612" y="226212"/>
                  </a:lnTo>
                  <a:close/>
                </a:path>
                <a:path w="359409" h="393700">
                  <a:moveTo>
                    <a:pt x="268135" y="12700"/>
                  </a:moveTo>
                  <a:lnTo>
                    <a:pt x="261785" y="12700"/>
                  </a:lnTo>
                  <a:lnTo>
                    <a:pt x="255435" y="6350"/>
                  </a:lnTo>
                  <a:lnTo>
                    <a:pt x="268135" y="6350"/>
                  </a:lnTo>
                  <a:lnTo>
                    <a:pt x="268135" y="12700"/>
                  </a:lnTo>
                  <a:close/>
                </a:path>
                <a:path w="359409" h="393700">
                  <a:moveTo>
                    <a:pt x="179628" y="393153"/>
                  </a:moveTo>
                  <a:lnTo>
                    <a:pt x="0" y="213512"/>
                  </a:lnTo>
                  <a:lnTo>
                    <a:pt x="91135" y="213512"/>
                  </a:lnTo>
                  <a:lnTo>
                    <a:pt x="91135" y="215379"/>
                  </a:lnTo>
                  <a:lnTo>
                    <a:pt x="19824" y="215379"/>
                  </a:lnTo>
                  <a:lnTo>
                    <a:pt x="15328" y="226212"/>
                  </a:lnTo>
                  <a:lnTo>
                    <a:pt x="30657" y="226212"/>
                  </a:lnTo>
                  <a:lnTo>
                    <a:pt x="179635" y="375189"/>
                  </a:lnTo>
                  <a:lnTo>
                    <a:pt x="175145" y="379679"/>
                  </a:lnTo>
                  <a:lnTo>
                    <a:pt x="193103" y="379679"/>
                  </a:lnTo>
                  <a:lnTo>
                    <a:pt x="179628" y="393153"/>
                  </a:lnTo>
                  <a:close/>
                </a:path>
                <a:path w="359409" h="393700">
                  <a:moveTo>
                    <a:pt x="103835" y="219862"/>
                  </a:moveTo>
                  <a:lnTo>
                    <a:pt x="91135" y="219862"/>
                  </a:lnTo>
                  <a:lnTo>
                    <a:pt x="97485" y="213512"/>
                  </a:lnTo>
                  <a:lnTo>
                    <a:pt x="103835" y="213512"/>
                  </a:lnTo>
                  <a:lnTo>
                    <a:pt x="103835" y="219862"/>
                  </a:lnTo>
                  <a:close/>
                </a:path>
                <a:path w="359409" h="393700">
                  <a:moveTo>
                    <a:pt x="268135" y="219862"/>
                  </a:moveTo>
                  <a:lnTo>
                    <a:pt x="261785" y="213512"/>
                  </a:lnTo>
                  <a:lnTo>
                    <a:pt x="268135" y="213512"/>
                  </a:lnTo>
                  <a:lnTo>
                    <a:pt x="268135" y="219862"/>
                  </a:lnTo>
                  <a:close/>
                </a:path>
                <a:path w="359409" h="393700">
                  <a:moveTo>
                    <a:pt x="334962" y="219862"/>
                  </a:moveTo>
                  <a:lnTo>
                    <a:pt x="268135" y="219862"/>
                  </a:lnTo>
                  <a:lnTo>
                    <a:pt x="268135" y="213512"/>
                  </a:lnTo>
                  <a:lnTo>
                    <a:pt x="359270" y="213512"/>
                  </a:lnTo>
                  <a:lnTo>
                    <a:pt x="357403" y="215379"/>
                  </a:lnTo>
                  <a:lnTo>
                    <a:pt x="339445" y="215379"/>
                  </a:lnTo>
                  <a:lnTo>
                    <a:pt x="334962" y="219862"/>
                  </a:lnTo>
                  <a:close/>
                </a:path>
                <a:path w="359409" h="393700">
                  <a:moveTo>
                    <a:pt x="30657" y="226212"/>
                  </a:moveTo>
                  <a:lnTo>
                    <a:pt x="15328" y="226212"/>
                  </a:lnTo>
                  <a:lnTo>
                    <a:pt x="19824" y="215379"/>
                  </a:lnTo>
                  <a:lnTo>
                    <a:pt x="30657" y="226212"/>
                  </a:lnTo>
                  <a:close/>
                </a:path>
                <a:path w="359409" h="393700">
                  <a:moveTo>
                    <a:pt x="103835" y="226212"/>
                  </a:moveTo>
                  <a:lnTo>
                    <a:pt x="30657" y="226212"/>
                  </a:lnTo>
                  <a:lnTo>
                    <a:pt x="19824" y="215379"/>
                  </a:lnTo>
                  <a:lnTo>
                    <a:pt x="91135" y="215379"/>
                  </a:lnTo>
                  <a:lnTo>
                    <a:pt x="91135" y="219862"/>
                  </a:lnTo>
                  <a:lnTo>
                    <a:pt x="103835" y="219862"/>
                  </a:lnTo>
                  <a:lnTo>
                    <a:pt x="103835" y="226212"/>
                  </a:lnTo>
                  <a:close/>
                </a:path>
                <a:path w="359409" h="393700">
                  <a:moveTo>
                    <a:pt x="193103" y="379679"/>
                  </a:moveTo>
                  <a:lnTo>
                    <a:pt x="184124" y="379679"/>
                  </a:lnTo>
                  <a:lnTo>
                    <a:pt x="179635" y="375189"/>
                  </a:lnTo>
                  <a:lnTo>
                    <a:pt x="339445" y="215379"/>
                  </a:lnTo>
                  <a:lnTo>
                    <a:pt x="343941" y="226212"/>
                  </a:lnTo>
                  <a:lnTo>
                    <a:pt x="346570" y="226212"/>
                  </a:lnTo>
                  <a:lnTo>
                    <a:pt x="193103" y="379679"/>
                  </a:lnTo>
                  <a:close/>
                </a:path>
                <a:path w="359409" h="393700">
                  <a:moveTo>
                    <a:pt x="346570" y="226212"/>
                  </a:moveTo>
                  <a:lnTo>
                    <a:pt x="343941" y="226212"/>
                  </a:lnTo>
                  <a:lnTo>
                    <a:pt x="339445" y="215379"/>
                  </a:lnTo>
                  <a:lnTo>
                    <a:pt x="357403" y="215379"/>
                  </a:lnTo>
                  <a:lnTo>
                    <a:pt x="346570" y="226212"/>
                  </a:lnTo>
                  <a:close/>
                </a:path>
                <a:path w="359409" h="393700">
                  <a:moveTo>
                    <a:pt x="184124" y="379679"/>
                  </a:moveTo>
                  <a:lnTo>
                    <a:pt x="175145" y="379679"/>
                  </a:lnTo>
                  <a:lnTo>
                    <a:pt x="179635" y="375189"/>
                  </a:lnTo>
                  <a:lnTo>
                    <a:pt x="184124" y="379679"/>
                  </a:lnTo>
                  <a:close/>
                </a:path>
              </a:pathLst>
            </a:custGeom>
            <a:solidFill>
              <a:srgbClr val="446CA9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341235" y="4572000"/>
            <a:ext cx="1502410" cy="552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b="1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5×5</a:t>
            </a:r>
            <a:r>
              <a:rPr lang="en-US" sz="5400" b="1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sz="5400" b="1" spc="-89" baseline="2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endParaRPr sz="5400" b="1" baseline="20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484069" y="3089592"/>
            <a:ext cx="3957954" cy="692150"/>
            <a:chOff x="2484069" y="3089592"/>
            <a:chExt cx="3957954" cy="692150"/>
          </a:xfrm>
        </p:grpSpPr>
        <p:sp>
          <p:nvSpPr>
            <p:cNvPr id="10" name="object 10"/>
            <p:cNvSpPr/>
            <p:nvPr/>
          </p:nvSpPr>
          <p:spPr>
            <a:xfrm>
              <a:off x="2511551" y="3099815"/>
              <a:ext cx="3921760" cy="673735"/>
            </a:xfrm>
            <a:custGeom>
              <a:avLst/>
              <a:gdLst/>
              <a:ahLst/>
              <a:cxnLst/>
              <a:rect l="l" t="t" r="r" b="b"/>
              <a:pathLst>
                <a:path w="3921760" h="673735">
                  <a:moveTo>
                    <a:pt x="3808476" y="673607"/>
                  </a:moveTo>
                  <a:lnTo>
                    <a:pt x="323088" y="673607"/>
                  </a:lnTo>
                  <a:lnTo>
                    <a:pt x="278946" y="664454"/>
                  </a:lnTo>
                  <a:lnTo>
                    <a:pt x="243030" y="640222"/>
                  </a:lnTo>
                  <a:lnTo>
                    <a:pt x="218882" y="604470"/>
                  </a:lnTo>
                  <a:lnTo>
                    <a:pt x="210045" y="560755"/>
                  </a:lnTo>
                  <a:lnTo>
                    <a:pt x="210312" y="560831"/>
                  </a:lnTo>
                  <a:lnTo>
                    <a:pt x="0" y="388619"/>
                  </a:lnTo>
                  <a:lnTo>
                    <a:pt x="210312" y="391667"/>
                  </a:lnTo>
                  <a:lnTo>
                    <a:pt x="210312" y="111251"/>
                  </a:lnTo>
                  <a:lnTo>
                    <a:pt x="218994" y="67747"/>
                  </a:lnTo>
                  <a:lnTo>
                    <a:pt x="243063" y="32232"/>
                  </a:lnTo>
                  <a:lnTo>
                    <a:pt x="278950" y="8414"/>
                  </a:lnTo>
                  <a:lnTo>
                    <a:pt x="323088" y="0"/>
                  </a:lnTo>
                  <a:lnTo>
                    <a:pt x="3808476" y="0"/>
                  </a:lnTo>
                  <a:lnTo>
                    <a:pt x="3852325" y="8414"/>
                  </a:lnTo>
                  <a:lnTo>
                    <a:pt x="3888114" y="32232"/>
                  </a:lnTo>
                  <a:lnTo>
                    <a:pt x="3912278" y="67747"/>
                  </a:lnTo>
                  <a:lnTo>
                    <a:pt x="3921252" y="111251"/>
                  </a:lnTo>
                  <a:lnTo>
                    <a:pt x="3921252" y="391667"/>
                  </a:lnTo>
                  <a:lnTo>
                    <a:pt x="3920998" y="560743"/>
                  </a:lnTo>
                  <a:lnTo>
                    <a:pt x="3921252" y="560831"/>
                  </a:lnTo>
                  <a:lnTo>
                    <a:pt x="3912278" y="604502"/>
                  </a:lnTo>
                  <a:lnTo>
                    <a:pt x="3888114" y="640232"/>
                  </a:lnTo>
                  <a:lnTo>
                    <a:pt x="3852325" y="664455"/>
                  </a:lnTo>
                  <a:lnTo>
                    <a:pt x="3808476" y="6736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484069" y="3089592"/>
              <a:ext cx="3957954" cy="692150"/>
            </a:xfrm>
            <a:custGeom>
              <a:avLst/>
              <a:gdLst/>
              <a:ahLst/>
              <a:cxnLst/>
              <a:rect l="l" t="t" r="r" b="b"/>
              <a:pathLst>
                <a:path w="3957954" h="692150">
                  <a:moveTo>
                    <a:pt x="3854729" y="1270"/>
                  </a:moveTo>
                  <a:lnTo>
                    <a:pt x="331279" y="1270"/>
                  </a:lnTo>
                  <a:lnTo>
                    <a:pt x="337375" y="0"/>
                  </a:lnTo>
                  <a:lnTo>
                    <a:pt x="3848633" y="0"/>
                  </a:lnTo>
                  <a:lnTo>
                    <a:pt x="3854729" y="1270"/>
                  </a:lnTo>
                  <a:close/>
                </a:path>
                <a:path w="3957954" h="692150">
                  <a:moveTo>
                    <a:pt x="247053" y="401320"/>
                  </a:moveTo>
                  <a:lnTo>
                    <a:pt x="228003" y="401320"/>
                  </a:lnTo>
                  <a:lnTo>
                    <a:pt x="237667" y="392430"/>
                  </a:lnTo>
                  <a:lnTo>
                    <a:pt x="228003" y="392275"/>
                  </a:lnTo>
                  <a:lnTo>
                    <a:pt x="228003" y="120650"/>
                  </a:lnTo>
                  <a:lnTo>
                    <a:pt x="228168" y="114300"/>
                  </a:lnTo>
                  <a:lnTo>
                    <a:pt x="233476" y="85090"/>
                  </a:lnTo>
                  <a:lnTo>
                    <a:pt x="235394" y="78740"/>
                  </a:lnTo>
                  <a:lnTo>
                    <a:pt x="255828" y="43180"/>
                  </a:lnTo>
                  <a:lnTo>
                    <a:pt x="263677" y="35560"/>
                  </a:lnTo>
                  <a:lnTo>
                    <a:pt x="267906" y="30480"/>
                  </a:lnTo>
                  <a:lnTo>
                    <a:pt x="272326" y="26670"/>
                  </a:lnTo>
                  <a:lnTo>
                    <a:pt x="276923" y="24130"/>
                  </a:lnTo>
                  <a:lnTo>
                    <a:pt x="281698" y="20320"/>
                  </a:lnTo>
                  <a:lnTo>
                    <a:pt x="319379" y="3810"/>
                  </a:lnTo>
                  <a:lnTo>
                    <a:pt x="325272" y="1270"/>
                  </a:lnTo>
                  <a:lnTo>
                    <a:pt x="3860736" y="1270"/>
                  </a:lnTo>
                  <a:lnTo>
                    <a:pt x="3866629" y="3810"/>
                  </a:lnTo>
                  <a:lnTo>
                    <a:pt x="3878084" y="6350"/>
                  </a:lnTo>
                  <a:lnTo>
                    <a:pt x="3902663" y="19050"/>
                  </a:lnTo>
                  <a:lnTo>
                    <a:pt x="334390" y="19050"/>
                  </a:lnTo>
                  <a:lnTo>
                    <a:pt x="328866" y="20320"/>
                  </a:lnTo>
                  <a:lnTo>
                    <a:pt x="329323" y="20320"/>
                  </a:lnTo>
                  <a:lnTo>
                    <a:pt x="323900" y="21590"/>
                  </a:lnTo>
                  <a:lnTo>
                    <a:pt x="324357" y="21590"/>
                  </a:lnTo>
                  <a:lnTo>
                    <a:pt x="319024" y="22860"/>
                  </a:lnTo>
                  <a:lnTo>
                    <a:pt x="319481" y="22860"/>
                  </a:lnTo>
                  <a:lnTo>
                    <a:pt x="314261" y="24130"/>
                  </a:lnTo>
                  <a:lnTo>
                    <a:pt x="314706" y="24130"/>
                  </a:lnTo>
                  <a:lnTo>
                    <a:pt x="309600" y="26670"/>
                  </a:lnTo>
                  <a:lnTo>
                    <a:pt x="310032" y="26670"/>
                  </a:lnTo>
                  <a:lnTo>
                    <a:pt x="307549" y="27940"/>
                  </a:lnTo>
                  <a:lnTo>
                    <a:pt x="305473" y="27940"/>
                  </a:lnTo>
                  <a:lnTo>
                    <a:pt x="300634" y="30480"/>
                  </a:lnTo>
                  <a:lnTo>
                    <a:pt x="301040" y="30480"/>
                  </a:lnTo>
                  <a:lnTo>
                    <a:pt x="296341" y="33020"/>
                  </a:lnTo>
                  <a:lnTo>
                    <a:pt x="296735" y="33020"/>
                  </a:lnTo>
                  <a:lnTo>
                    <a:pt x="292176" y="35560"/>
                  </a:lnTo>
                  <a:lnTo>
                    <a:pt x="292557" y="35560"/>
                  </a:lnTo>
                  <a:lnTo>
                    <a:pt x="289619" y="38100"/>
                  </a:lnTo>
                  <a:lnTo>
                    <a:pt x="288518" y="38100"/>
                  </a:lnTo>
                  <a:lnTo>
                    <a:pt x="284276" y="41910"/>
                  </a:lnTo>
                  <a:lnTo>
                    <a:pt x="284632" y="41910"/>
                  </a:lnTo>
                  <a:lnTo>
                    <a:pt x="281914" y="44450"/>
                  </a:lnTo>
                  <a:lnTo>
                    <a:pt x="280898" y="44450"/>
                  </a:lnTo>
                  <a:lnTo>
                    <a:pt x="276987" y="48260"/>
                  </a:lnTo>
                  <a:lnTo>
                    <a:pt x="277317" y="48260"/>
                  </a:lnTo>
                  <a:lnTo>
                    <a:pt x="273596" y="52070"/>
                  </a:lnTo>
                  <a:lnTo>
                    <a:pt x="273900" y="52070"/>
                  </a:lnTo>
                  <a:lnTo>
                    <a:pt x="270370" y="55880"/>
                  </a:lnTo>
                  <a:lnTo>
                    <a:pt x="270662" y="55880"/>
                  </a:lnTo>
                  <a:lnTo>
                    <a:pt x="267334" y="59690"/>
                  </a:lnTo>
                  <a:lnTo>
                    <a:pt x="267601" y="59690"/>
                  </a:lnTo>
                  <a:lnTo>
                    <a:pt x="264477" y="63500"/>
                  </a:lnTo>
                  <a:lnTo>
                    <a:pt x="264731" y="63500"/>
                  </a:lnTo>
                  <a:lnTo>
                    <a:pt x="262540" y="67310"/>
                  </a:lnTo>
                  <a:lnTo>
                    <a:pt x="262051" y="67310"/>
                  </a:lnTo>
                  <a:lnTo>
                    <a:pt x="259346" y="72390"/>
                  </a:lnTo>
                  <a:lnTo>
                    <a:pt x="259562" y="72390"/>
                  </a:lnTo>
                  <a:lnTo>
                    <a:pt x="257086" y="76200"/>
                  </a:lnTo>
                  <a:lnTo>
                    <a:pt x="257289" y="76200"/>
                  </a:lnTo>
                  <a:lnTo>
                    <a:pt x="255041" y="81280"/>
                  </a:lnTo>
                  <a:lnTo>
                    <a:pt x="255219" y="81280"/>
                  </a:lnTo>
                  <a:lnTo>
                    <a:pt x="253714" y="85090"/>
                  </a:lnTo>
                  <a:lnTo>
                    <a:pt x="253364" y="85090"/>
                  </a:lnTo>
                  <a:lnTo>
                    <a:pt x="251952" y="90170"/>
                  </a:lnTo>
                  <a:lnTo>
                    <a:pt x="251739" y="90170"/>
                  </a:lnTo>
                  <a:lnTo>
                    <a:pt x="250228" y="95250"/>
                  </a:lnTo>
                  <a:lnTo>
                    <a:pt x="249097" y="100330"/>
                  </a:lnTo>
                  <a:lnTo>
                    <a:pt x="248208" y="105410"/>
                  </a:lnTo>
                  <a:lnTo>
                    <a:pt x="247561" y="110490"/>
                  </a:lnTo>
                  <a:lnTo>
                    <a:pt x="247288" y="114300"/>
                  </a:lnTo>
                  <a:lnTo>
                    <a:pt x="247205" y="115570"/>
                  </a:lnTo>
                  <a:lnTo>
                    <a:pt x="247083" y="120650"/>
                  </a:lnTo>
                  <a:lnTo>
                    <a:pt x="247053" y="401320"/>
                  </a:lnTo>
                  <a:close/>
                </a:path>
                <a:path w="3957954" h="692150">
                  <a:moveTo>
                    <a:pt x="3880954" y="29210"/>
                  </a:moveTo>
                  <a:lnTo>
                    <a:pt x="3875976" y="26670"/>
                  </a:lnTo>
                  <a:lnTo>
                    <a:pt x="3876408" y="26670"/>
                  </a:lnTo>
                  <a:lnTo>
                    <a:pt x="3871302" y="24130"/>
                  </a:lnTo>
                  <a:lnTo>
                    <a:pt x="3871747" y="24130"/>
                  </a:lnTo>
                  <a:lnTo>
                    <a:pt x="3866527" y="22860"/>
                  </a:lnTo>
                  <a:lnTo>
                    <a:pt x="3866984" y="22860"/>
                  </a:lnTo>
                  <a:lnTo>
                    <a:pt x="3861650" y="21590"/>
                  </a:lnTo>
                  <a:lnTo>
                    <a:pt x="3862120" y="21590"/>
                  </a:lnTo>
                  <a:lnTo>
                    <a:pt x="3856685" y="20320"/>
                  </a:lnTo>
                  <a:lnTo>
                    <a:pt x="3857155" y="20320"/>
                  </a:lnTo>
                  <a:lnTo>
                    <a:pt x="3851617" y="19050"/>
                  </a:lnTo>
                  <a:lnTo>
                    <a:pt x="3902663" y="19050"/>
                  </a:lnTo>
                  <a:lnTo>
                    <a:pt x="3904310" y="20320"/>
                  </a:lnTo>
                  <a:lnTo>
                    <a:pt x="3909085" y="24130"/>
                  </a:lnTo>
                  <a:lnTo>
                    <a:pt x="3913682" y="26670"/>
                  </a:lnTo>
                  <a:lnTo>
                    <a:pt x="3915155" y="27940"/>
                  </a:lnTo>
                  <a:lnTo>
                    <a:pt x="3880535" y="27940"/>
                  </a:lnTo>
                  <a:lnTo>
                    <a:pt x="3880954" y="29210"/>
                  </a:lnTo>
                  <a:close/>
                </a:path>
                <a:path w="3957954" h="692150">
                  <a:moveTo>
                    <a:pt x="305066" y="29210"/>
                  </a:moveTo>
                  <a:lnTo>
                    <a:pt x="305473" y="27940"/>
                  </a:lnTo>
                  <a:lnTo>
                    <a:pt x="307549" y="27940"/>
                  </a:lnTo>
                  <a:lnTo>
                    <a:pt x="305066" y="29210"/>
                  </a:lnTo>
                  <a:close/>
                </a:path>
                <a:path w="3957954" h="692150">
                  <a:moveTo>
                    <a:pt x="3897858" y="39370"/>
                  </a:moveTo>
                  <a:lnTo>
                    <a:pt x="3893451" y="35560"/>
                  </a:lnTo>
                  <a:lnTo>
                    <a:pt x="3893832" y="35560"/>
                  </a:lnTo>
                  <a:lnTo>
                    <a:pt x="3889273" y="33020"/>
                  </a:lnTo>
                  <a:lnTo>
                    <a:pt x="3889667" y="33020"/>
                  </a:lnTo>
                  <a:lnTo>
                    <a:pt x="3884968" y="30480"/>
                  </a:lnTo>
                  <a:lnTo>
                    <a:pt x="3885374" y="30480"/>
                  </a:lnTo>
                  <a:lnTo>
                    <a:pt x="3880535" y="27940"/>
                  </a:lnTo>
                  <a:lnTo>
                    <a:pt x="3915155" y="27940"/>
                  </a:lnTo>
                  <a:lnTo>
                    <a:pt x="3918102" y="30480"/>
                  </a:lnTo>
                  <a:lnTo>
                    <a:pt x="3922331" y="35560"/>
                  </a:lnTo>
                  <a:lnTo>
                    <a:pt x="3925015" y="38100"/>
                  </a:lnTo>
                  <a:lnTo>
                    <a:pt x="3897490" y="38100"/>
                  </a:lnTo>
                  <a:lnTo>
                    <a:pt x="3897858" y="39370"/>
                  </a:lnTo>
                  <a:close/>
                </a:path>
                <a:path w="3957954" h="692150">
                  <a:moveTo>
                    <a:pt x="288150" y="39370"/>
                  </a:moveTo>
                  <a:lnTo>
                    <a:pt x="288518" y="38100"/>
                  </a:lnTo>
                  <a:lnTo>
                    <a:pt x="289619" y="38100"/>
                  </a:lnTo>
                  <a:lnTo>
                    <a:pt x="288150" y="39370"/>
                  </a:lnTo>
                  <a:close/>
                </a:path>
                <a:path w="3957954" h="692150">
                  <a:moveTo>
                    <a:pt x="3905453" y="45720"/>
                  </a:moveTo>
                  <a:lnTo>
                    <a:pt x="3901389" y="41910"/>
                  </a:lnTo>
                  <a:lnTo>
                    <a:pt x="3901732" y="41910"/>
                  </a:lnTo>
                  <a:lnTo>
                    <a:pt x="3897490" y="38100"/>
                  </a:lnTo>
                  <a:lnTo>
                    <a:pt x="3925015" y="38100"/>
                  </a:lnTo>
                  <a:lnTo>
                    <a:pt x="3926357" y="39370"/>
                  </a:lnTo>
                  <a:lnTo>
                    <a:pt x="3930192" y="43180"/>
                  </a:lnTo>
                  <a:lnTo>
                    <a:pt x="3931094" y="44450"/>
                  </a:lnTo>
                  <a:lnTo>
                    <a:pt x="3905123" y="44450"/>
                  </a:lnTo>
                  <a:lnTo>
                    <a:pt x="3905453" y="45720"/>
                  </a:lnTo>
                  <a:close/>
                </a:path>
                <a:path w="3957954" h="692150">
                  <a:moveTo>
                    <a:pt x="280555" y="45720"/>
                  </a:moveTo>
                  <a:lnTo>
                    <a:pt x="280898" y="44450"/>
                  </a:lnTo>
                  <a:lnTo>
                    <a:pt x="281914" y="44450"/>
                  </a:lnTo>
                  <a:lnTo>
                    <a:pt x="280555" y="45720"/>
                  </a:lnTo>
                  <a:close/>
                </a:path>
                <a:path w="3957954" h="692150">
                  <a:moveTo>
                    <a:pt x="3924211" y="68580"/>
                  </a:moveTo>
                  <a:lnTo>
                    <a:pt x="3921290" y="63500"/>
                  </a:lnTo>
                  <a:lnTo>
                    <a:pt x="3921544" y="63500"/>
                  </a:lnTo>
                  <a:lnTo>
                    <a:pt x="3918407" y="59690"/>
                  </a:lnTo>
                  <a:lnTo>
                    <a:pt x="3918686" y="59690"/>
                  </a:lnTo>
                  <a:lnTo>
                    <a:pt x="3915346" y="55880"/>
                  </a:lnTo>
                  <a:lnTo>
                    <a:pt x="3915638" y="55880"/>
                  </a:lnTo>
                  <a:lnTo>
                    <a:pt x="3912108" y="52070"/>
                  </a:lnTo>
                  <a:lnTo>
                    <a:pt x="3912412" y="52070"/>
                  </a:lnTo>
                  <a:lnTo>
                    <a:pt x="3908704" y="48260"/>
                  </a:lnTo>
                  <a:lnTo>
                    <a:pt x="3909021" y="48260"/>
                  </a:lnTo>
                  <a:lnTo>
                    <a:pt x="3905123" y="44450"/>
                  </a:lnTo>
                  <a:lnTo>
                    <a:pt x="3931094" y="44450"/>
                  </a:lnTo>
                  <a:lnTo>
                    <a:pt x="3945318" y="67310"/>
                  </a:lnTo>
                  <a:lnTo>
                    <a:pt x="3923969" y="67310"/>
                  </a:lnTo>
                  <a:lnTo>
                    <a:pt x="3924211" y="68580"/>
                  </a:lnTo>
                  <a:close/>
                </a:path>
                <a:path w="3957954" h="692150">
                  <a:moveTo>
                    <a:pt x="261810" y="68580"/>
                  </a:moveTo>
                  <a:lnTo>
                    <a:pt x="262051" y="67310"/>
                  </a:lnTo>
                  <a:lnTo>
                    <a:pt x="262540" y="67310"/>
                  </a:lnTo>
                  <a:lnTo>
                    <a:pt x="261810" y="68580"/>
                  </a:lnTo>
                  <a:close/>
                </a:path>
                <a:path w="3957954" h="692150">
                  <a:moveTo>
                    <a:pt x="3932809" y="86360"/>
                  </a:moveTo>
                  <a:lnTo>
                    <a:pt x="3930789" y="81280"/>
                  </a:lnTo>
                  <a:lnTo>
                    <a:pt x="3930980" y="81280"/>
                  </a:lnTo>
                  <a:lnTo>
                    <a:pt x="3928732" y="76200"/>
                  </a:lnTo>
                  <a:lnTo>
                    <a:pt x="3928935" y="76200"/>
                  </a:lnTo>
                  <a:lnTo>
                    <a:pt x="3926446" y="72390"/>
                  </a:lnTo>
                  <a:lnTo>
                    <a:pt x="3926674" y="72390"/>
                  </a:lnTo>
                  <a:lnTo>
                    <a:pt x="3923969" y="67310"/>
                  </a:lnTo>
                  <a:lnTo>
                    <a:pt x="3945318" y="67310"/>
                  </a:lnTo>
                  <a:lnTo>
                    <a:pt x="3945991" y="68580"/>
                  </a:lnTo>
                  <a:lnTo>
                    <a:pt x="3948429" y="73660"/>
                  </a:lnTo>
                  <a:lnTo>
                    <a:pt x="3950614" y="78740"/>
                  </a:lnTo>
                  <a:lnTo>
                    <a:pt x="3952532" y="85090"/>
                  </a:lnTo>
                  <a:lnTo>
                    <a:pt x="3932643" y="85090"/>
                  </a:lnTo>
                  <a:lnTo>
                    <a:pt x="3932809" y="86360"/>
                  </a:lnTo>
                  <a:close/>
                </a:path>
                <a:path w="3957954" h="692150">
                  <a:moveTo>
                    <a:pt x="253212" y="86360"/>
                  </a:moveTo>
                  <a:lnTo>
                    <a:pt x="253364" y="85090"/>
                  </a:lnTo>
                  <a:lnTo>
                    <a:pt x="253714" y="85090"/>
                  </a:lnTo>
                  <a:lnTo>
                    <a:pt x="253212" y="86360"/>
                  </a:lnTo>
                  <a:close/>
                </a:path>
                <a:path w="3957954" h="692150">
                  <a:moveTo>
                    <a:pt x="3934409" y="91440"/>
                  </a:moveTo>
                  <a:lnTo>
                    <a:pt x="3932643" y="85090"/>
                  </a:lnTo>
                  <a:lnTo>
                    <a:pt x="3952532" y="85090"/>
                  </a:lnTo>
                  <a:lnTo>
                    <a:pt x="3954170" y="90170"/>
                  </a:lnTo>
                  <a:lnTo>
                    <a:pt x="3934269" y="90170"/>
                  </a:lnTo>
                  <a:lnTo>
                    <a:pt x="3934409" y="91440"/>
                  </a:lnTo>
                  <a:close/>
                </a:path>
                <a:path w="3957954" h="692150">
                  <a:moveTo>
                    <a:pt x="251599" y="91440"/>
                  </a:moveTo>
                  <a:lnTo>
                    <a:pt x="251739" y="90170"/>
                  </a:lnTo>
                  <a:lnTo>
                    <a:pt x="251952" y="90170"/>
                  </a:lnTo>
                  <a:lnTo>
                    <a:pt x="251599" y="91440"/>
                  </a:lnTo>
                  <a:close/>
                </a:path>
                <a:path w="3957954" h="692150">
                  <a:moveTo>
                    <a:pt x="3957477" y="581660"/>
                  </a:moveTo>
                  <a:lnTo>
                    <a:pt x="3938397" y="581660"/>
                  </a:lnTo>
                  <a:lnTo>
                    <a:pt x="3938841" y="575310"/>
                  </a:lnTo>
                  <a:lnTo>
                    <a:pt x="3938822" y="575088"/>
                  </a:lnTo>
                  <a:lnTo>
                    <a:pt x="3938955" y="570230"/>
                  </a:lnTo>
                  <a:lnTo>
                    <a:pt x="3938955" y="120650"/>
                  </a:lnTo>
                  <a:lnTo>
                    <a:pt x="3938816" y="115570"/>
                  </a:lnTo>
                  <a:lnTo>
                    <a:pt x="3938730" y="114300"/>
                  </a:lnTo>
                  <a:lnTo>
                    <a:pt x="3938397" y="110490"/>
                  </a:lnTo>
                  <a:lnTo>
                    <a:pt x="3937736" y="105410"/>
                  </a:lnTo>
                  <a:lnTo>
                    <a:pt x="3936822" y="100330"/>
                  </a:lnTo>
                  <a:lnTo>
                    <a:pt x="3935666" y="95250"/>
                  </a:lnTo>
                  <a:lnTo>
                    <a:pt x="3934269" y="90170"/>
                  </a:lnTo>
                  <a:lnTo>
                    <a:pt x="3954170" y="90170"/>
                  </a:lnTo>
                  <a:lnTo>
                    <a:pt x="3957883" y="115570"/>
                  </a:lnTo>
                  <a:lnTo>
                    <a:pt x="3957759" y="577850"/>
                  </a:lnTo>
                  <a:lnTo>
                    <a:pt x="3957477" y="581660"/>
                  </a:lnTo>
                  <a:close/>
                </a:path>
                <a:path w="3957954" h="692150">
                  <a:moveTo>
                    <a:pt x="247053" y="121920"/>
                  </a:moveTo>
                  <a:lnTo>
                    <a:pt x="247053" y="120650"/>
                  </a:lnTo>
                  <a:lnTo>
                    <a:pt x="247053" y="121920"/>
                  </a:lnTo>
                  <a:close/>
                </a:path>
                <a:path w="3957954" h="692150">
                  <a:moveTo>
                    <a:pt x="3938955" y="121920"/>
                  </a:moveTo>
                  <a:lnTo>
                    <a:pt x="3938927" y="120650"/>
                  </a:lnTo>
                  <a:lnTo>
                    <a:pt x="3938955" y="121920"/>
                  </a:lnTo>
                  <a:close/>
                </a:path>
                <a:path w="3957954" h="692150">
                  <a:moveTo>
                    <a:pt x="228129" y="575088"/>
                  </a:moveTo>
                  <a:lnTo>
                    <a:pt x="0" y="388620"/>
                  </a:lnTo>
                  <a:lnTo>
                    <a:pt x="158445" y="391160"/>
                  </a:lnTo>
                  <a:lnTo>
                    <a:pt x="33248" y="391160"/>
                  </a:lnTo>
                  <a:lnTo>
                    <a:pt x="27101" y="408940"/>
                  </a:lnTo>
                  <a:lnTo>
                    <a:pt x="55336" y="409266"/>
                  </a:lnTo>
                  <a:lnTo>
                    <a:pt x="247053" y="566420"/>
                  </a:lnTo>
                  <a:lnTo>
                    <a:pt x="247053" y="570230"/>
                  </a:lnTo>
                  <a:lnTo>
                    <a:pt x="228003" y="570230"/>
                  </a:lnTo>
                  <a:lnTo>
                    <a:pt x="228129" y="575088"/>
                  </a:lnTo>
                  <a:close/>
                </a:path>
                <a:path w="3957954" h="692150">
                  <a:moveTo>
                    <a:pt x="55336" y="409266"/>
                  </a:moveTo>
                  <a:lnTo>
                    <a:pt x="27101" y="408940"/>
                  </a:lnTo>
                  <a:lnTo>
                    <a:pt x="33248" y="391160"/>
                  </a:lnTo>
                  <a:lnTo>
                    <a:pt x="55336" y="409266"/>
                  </a:lnTo>
                  <a:close/>
                </a:path>
                <a:path w="3957954" h="692150">
                  <a:moveTo>
                    <a:pt x="247053" y="411480"/>
                  </a:moveTo>
                  <a:lnTo>
                    <a:pt x="55336" y="409266"/>
                  </a:lnTo>
                  <a:lnTo>
                    <a:pt x="33248" y="391160"/>
                  </a:lnTo>
                  <a:lnTo>
                    <a:pt x="158445" y="391160"/>
                  </a:lnTo>
                  <a:lnTo>
                    <a:pt x="228003" y="392275"/>
                  </a:lnTo>
                  <a:lnTo>
                    <a:pt x="228003" y="401320"/>
                  </a:lnTo>
                  <a:lnTo>
                    <a:pt x="247053" y="401320"/>
                  </a:lnTo>
                  <a:lnTo>
                    <a:pt x="247053" y="411480"/>
                  </a:lnTo>
                  <a:close/>
                </a:path>
                <a:path w="3957954" h="692150">
                  <a:moveTo>
                    <a:pt x="228003" y="401320"/>
                  </a:moveTo>
                  <a:lnTo>
                    <a:pt x="228003" y="392275"/>
                  </a:lnTo>
                  <a:lnTo>
                    <a:pt x="237667" y="392430"/>
                  </a:lnTo>
                  <a:lnTo>
                    <a:pt x="228003" y="401320"/>
                  </a:lnTo>
                  <a:close/>
                </a:path>
                <a:path w="3957954" h="692150">
                  <a:moveTo>
                    <a:pt x="231508" y="577850"/>
                  </a:moveTo>
                  <a:lnTo>
                    <a:pt x="228129" y="575088"/>
                  </a:lnTo>
                  <a:lnTo>
                    <a:pt x="228003" y="570230"/>
                  </a:lnTo>
                  <a:lnTo>
                    <a:pt x="231508" y="577850"/>
                  </a:lnTo>
                  <a:close/>
                </a:path>
                <a:path w="3957954" h="692150">
                  <a:moveTo>
                    <a:pt x="247352" y="577850"/>
                  </a:moveTo>
                  <a:lnTo>
                    <a:pt x="231508" y="577850"/>
                  </a:lnTo>
                  <a:lnTo>
                    <a:pt x="228003" y="570230"/>
                  </a:lnTo>
                  <a:lnTo>
                    <a:pt x="247053" y="570230"/>
                  </a:lnTo>
                  <a:lnTo>
                    <a:pt x="247198" y="575088"/>
                  </a:lnTo>
                  <a:lnTo>
                    <a:pt x="247180" y="575310"/>
                  </a:lnTo>
                  <a:lnTo>
                    <a:pt x="247352" y="577850"/>
                  </a:lnTo>
                  <a:close/>
                </a:path>
                <a:path w="3957954" h="692150">
                  <a:moveTo>
                    <a:pt x="3848633" y="692150"/>
                  </a:moveTo>
                  <a:lnTo>
                    <a:pt x="337375" y="692150"/>
                  </a:lnTo>
                  <a:lnTo>
                    <a:pt x="313601" y="687070"/>
                  </a:lnTo>
                  <a:lnTo>
                    <a:pt x="307936" y="684530"/>
                  </a:lnTo>
                  <a:lnTo>
                    <a:pt x="302399" y="681990"/>
                  </a:lnTo>
                  <a:lnTo>
                    <a:pt x="297002" y="680720"/>
                  </a:lnTo>
                  <a:lnTo>
                    <a:pt x="291744" y="676910"/>
                  </a:lnTo>
                  <a:lnTo>
                    <a:pt x="286651" y="674370"/>
                  </a:lnTo>
                  <a:lnTo>
                    <a:pt x="281698" y="671830"/>
                  </a:lnTo>
                  <a:lnTo>
                    <a:pt x="252209" y="642620"/>
                  </a:lnTo>
                  <a:lnTo>
                    <a:pt x="248818" y="638810"/>
                  </a:lnTo>
                  <a:lnTo>
                    <a:pt x="245643" y="633730"/>
                  </a:lnTo>
                  <a:lnTo>
                    <a:pt x="242709" y="628650"/>
                  </a:lnTo>
                  <a:lnTo>
                    <a:pt x="240017" y="623570"/>
                  </a:lnTo>
                  <a:lnTo>
                    <a:pt x="237578" y="617220"/>
                  </a:lnTo>
                  <a:lnTo>
                    <a:pt x="235394" y="612140"/>
                  </a:lnTo>
                  <a:lnTo>
                    <a:pt x="228129" y="575088"/>
                  </a:lnTo>
                  <a:lnTo>
                    <a:pt x="231508" y="577850"/>
                  </a:lnTo>
                  <a:lnTo>
                    <a:pt x="247352" y="577850"/>
                  </a:lnTo>
                  <a:lnTo>
                    <a:pt x="247611" y="581660"/>
                  </a:lnTo>
                  <a:lnTo>
                    <a:pt x="248272" y="586740"/>
                  </a:lnTo>
                  <a:lnTo>
                    <a:pt x="248404" y="586740"/>
                  </a:lnTo>
                  <a:lnTo>
                    <a:pt x="249186" y="591820"/>
                  </a:lnTo>
                  <a:lnTo>
                    <a:pt x="249408" y="591820"/>
                  </a:lnTo>
                  <a:lnTo>
                    <a:pt x="250342" y="595630"/>
                  </a:lnTo>
                  <a:lnTo>
                    <a:pt x="251739" y="600710"/>
                  </a:lnTo>
                  <a:lnTo>
                    <a:pt x="251599" y="600710"/>
                  </a:lnTo>
                  <a:lnTo>
                    <a:pt x="253364" y="605790"/>
                  </a:lnTo>
                  <a:lnTo>
                    <a:pt x="253212" y="605790"/>
                  </a:lnTo>
                  <a:lnTo>
                    <a:pt x="255219" y="610870"/>
                  </a:lnTo>
                  <a:lnTo>
                    <a:pt x="255603" y="610870"/>
                  </a:lnTo>
                  <a:lnTo>
                    <a:pt x="257289" y="614680"/>
                  </a:lnTo>
                  <a:lnTo>
                    <a:pt x="257086" y="614680"/>
                  </a:lnTo>
                  <a:lnTo>
                    <a:pt x="259562" y="619760"/>
                  </a:lnTo>
                  <a:lnTo>
                    <a:pt x="260022" y="619760"/>
                  </a:lnTo>
                  <a:lnTo>
                    <a:pt x="262051" y="623570"/>
                  </a:lnTo>
                  <a:lnTo>
                    <a:pt x="261810" y="623570"/>
                  </a:lnTo>
                  <a:lnTo>
                    <a:pt x="264731" y="627380"/>
                  </a:lnTo>
                  <a:lnTo>
                    <a:pt x="264477" y="627380"/>
                  </a:lnTo>
                  <a:lnTo>
                    <a:pt x="267601" y="632460"/>
                  </a:lnTo>
                  <a:lnTo>
                    <a:pt x="268166" y="632460"/>
                  </a:lnTo>
                  <a:lnTo>
                    <a:pt x="270662" y="636270"/>
                  </a:lnTo>
                  <a:lnTo>
                    <a:pt x="271252" y="636270"/>
                  </a:lnTo>
                  <a:lnTo>
                    <a:pt x="273900" y="640080"/>
                  </a:lnTo>
                  <a:lnTo>
                    <a:pt x="274836" y="640080"/>
                  </a:lnTo>
                  <a:lnTo>
                    <a:pt x="277317" y="642620"/>
                  </a:lnTo>
                  <a:lnTo>
                    <a:pt x="276987" y="642620"/>
                  </a:lnTo>
                  <a:lnTo>
                    <a:pt x="280898" y="646430"/>
                  </a:lnTo>
                  <a:lnTo>
                    <a:pt x="280555" y="646430"/>
                  </a:lnTo>
                  <a:lnTo>
                    <a:pt x="284632" y="650240"/>
                  </a:lnTo>
                  <a:lnTo>
                    <a:pt x="285690" y="650240"/>
                  </a:lnTo>
                  <a:lnTo>
                    <a:pt x="288518" y="652780"/>
                  </a:lnTo>
                  <a:lnTo>
                    <a:pt x="288150" y="652780"/>
                  </a:lnTo>
                  <a:lnTo>
                    <a:pt x="292557" y="655320"/>
                  </a:lnTo>
                  <a:lnTo>
                    <a:pt x="292176" y="655320"/>
                  </a:lnTo>
                  <a:lnTo>
                    <a:pt x="296735" y="657860"/>
                  </a:lnTo>
                  <a:lnTo>
                    <a:pt x="296341" y="657860"/>
                  </a:lnTo>
                  <a:lnTo>
                    <a:pt x="301040" y="660400"/>
                  </a:lnTo>
                  <a:lnTo>
                    <a:pt x="300634" y="660400"/>
                  </a:lnTo>
                  <a:lnTo>
                    <a:pt x="305473" y="662940"/>
                  </a:lnTo>
                  <a:lnTo>
                    <a:pt x="305066" y="662940"/>
                  </a:lnTo>
                  <a:lnTo>
                    <a:pt x="310032" y="665480"/>
                  </a:lnTo>
                  <a:lnTo>
                    <a:pt x="309600" y="665480"/>
                  </a:lnTo>
                  <a:lnTo>
                    <a:pt x="314706" y="666750"/>
                  </a:lnTo>
                  <a:lnTo>
                    <a:pt x="314261" y="666750"/>
                  </a:lnTo>
                  <a:lnTo>
                    <a:pt x="319481" y="668020"/>
                  </a:lnTo>
                  <a:lnTo>
                    <a:pt x="319024" y="668020"/>
                  </a:lnTo>
                  <a:lnTo>
                    <a:pt x="324357" y="669290"/>
                  </a:lnTo>
                  <a:lnTo>
                    <a:pt x="323900" y="669290"/>
                  </a:lnTo>
                  <a:lnTo>
                    <a:pt x="329323" y="670560"/>
                  </a:lnTo>
                  <a:lnTo>
                    <a:pt x="328866" y="670560"/>
                  </a:lnTo>
                  <a:lnTo>
                    <a:pt x="334390" y="671830"/>
                  </a:lnTo>
                  <a:lnTo>
                    <a:pt x="333921" y="671830"/>
                  </a:lnTo>
                  <a:lnTo>
                    <a:pt x="339534" y="673100"/>
                  </a:lnTo>
                  <a:lnTo>
                    <a:pt x="3901840" y="673100"/>
                  </a:lnTo>
                  <a:lnTo>
                    <a:pt x="3899369" y="674370"/>
                  </a:lnTo>
                  <a:lnTo>
                    <a:pt x="3894264" y="676910"/>
                  </a:lnTo>
                  <a:lnTo>
                    <a:pt x="3889006" y="680720"/>
                  </a:lnTo>
                  <a:lnTo>
                    <a:pt x="3883609" y="681990"/>
                  </a:lnTo>
                  <a:lnTo>
                    <a:pt x="3878084" y="684530"/>
                  </a:lnTo>
                  <a:lnTo>
                    <a:pt x="3872420" y="687070"/>
                  </a:lnTo>
                  <a:lnTo>
                    <a:pt x="3848633" y="692150"/>
                  </a:lnTo>
                  <a:close/>
                </a:path>
                <a:path w="3957954" h="692150">
                  <a:moveTo>
                    <a:pt x="247703" y="581660"/>
                  </a:moveTo>
                  <a:lnTo>
                    <a:pt x="247561" y="580390"/>
                  </a:lnTo>
                  <a:lnTo>
                    <a:pt x="247703" y="581660"/>
                  </a:lnTo>
                  <a:close/>
                </a:path>
                <a:path w="3957954" h="692150">
                  <a:moveTo>
                    <a:pt x="3956918" y="586740"/>
                  </a:moveTo>
                  <a:lnTo>
                    <a:pt x="3937736" y="586740"/>
                  </a:lnTo>
                  <a:lnTo>
                    <a:pt x="3938447" y="580390"/>
                  </a:lnTo>
                  <a:lnTo>
                    <a:pt x="3938397" y="581660"/>
                  </a:lnTo>
                  <a:lnTo>
                    <a:pt x="3957477" y="581660"/>
                  </a:lnTo>
                  <a:lnTo>
                    <a:pt x="3957383" y="582930"/>
                  </a:lnTo>
                  <a:lnTo>
                    <a:pt x="3956918" y="586740"/>
                  </a:lnTo>
                  <a:close/>
                </a:path>
                <a:path w="3957954" h="692150">
                  <a:moveTo>
                    <a:pt x="248404" y="586740"/>
                  </a:moveTo>
                  <a:lnTo>
                    <a:pt x="248272" y="586740"/>
                  </a:lnTo>
                  <a:lnTo>
                    <a:pt x="248208" y="585470"/>
                  </a:lnTo>
                  <a:lnTo>
                    <a:pt x="248404" y="586740"/>
                  </a:lnTo>
                  <a:close/>
                </a:path>
                <a:path w="3957954" h="692150">
                  <a:moveTo>
                    <a:pt x="3956066" y="591820"/>
                  </a:moveTo>
                  <a:lnTo>
                    <a:pt x="3936822" y="591820"/>
                  </a:lnTo>
                  <a:lnTo>
                    <a:pt x="3937812" y="585470"/>
                  </a:lnTo>
                  <a:lnTo>
                    <a:pt x="3937736" y="586740"/>
                  </a:lnTo>
                  <a:lnTo>
                    <a:pt x="3956918" y="586740"/>
                  </a:lnTo>
                  <a:lnTo>
                    <a:pt x="3956608" y="589280"/>
                  </a:lnTo>
                  <a:lnTo>
                    <a:pt x="3956066" y="591820"/>
                  </a:lnTo>
                  <a:close/>
                </a:path>
                <a:path w="3957954" h="692150">
                  <a:moveTo>
                    <a:pt x="249408" y="591820"/>
                  </a:moveTo>
                  <a:lnTo>
                    <a:pt x="249186" y="591820"/>
                  </a:lnTo>
                  <a:lnTo>
                    <a:pt x="249097" y="590550"/>
                  </a:lnTo>
                  <a:lnTo>
                    <a:pt x="249408" y="591820"/>
                  </a:lnTo>
                  <a:close/>
                </a:path>
                <a:path w="3957954" h="692150">
                  <a:moveTo>
                    <a:pt x="3951093" y="610870"/>
                  </a:moveTo>
                  <a:lnTo>
                    <a:pt x="3930789" y="610870"/>
                  </a:lnTo>
                  <a:lnTo>
                    <a:pt x="3932809" y="605790"/>
                  </a:lnTo>
                  <a:lnTo>
                    <a:pt x="3932643" y="605790"/>
                  </a:lnTo>
                  <a:lnTo>
                    <a:pt x="3934409" y="600710"/>
                  </a:lnTo>
                  <a:lnTo>
                    <a:pt x="3934269" y="600710"/>
                  </a:lnTo>
                  <a:lnTo>
                    <a:pt x="3935780" y="595630"/>
                  </a:lnTo>
                  <a:lnTo>
                    <a:pt x="3936923" y="590550"/>
                  </a:lnTo>
                  <a:lnTo>
                    <a:pt x="3936822" y="591820"/>
                  </a:lnTo>
                  <a:lnTo>
                    <a:pt x="3956066" y="591820"/>
                  </a:lnTo>
                  <a:lnTo>
                    <a:pt x="3954170" y="600710"/>
                  </a:lnTo>
                  <a:lnTo>
                    <a:pt x="3952532" y="607060"/>
                  </a:lnTo>
                  <a:lnTo>
                    <a:pt x="3951093" y="610870"/>
                  </a:lnTo>
                  <a:close/>
                </a:path>
                <a:path w="3957954" h="692150">
                  <a:moveTo>
                    <a:pt x="255603" y="610870"/>
                  </a:moveTo>
                  <a:lnTo>
                    <a:pt x="255219" y="610870"/>
                  </a:lnTo>
                  <a:lnTo>
                    <a:pt x="255041" y="609600"/>
                  </a:lnTo>
                  <a:lnTo>
                    <a:pt x="255603" y="610870"/>
                  </a:lnTo>
                  <a:close/>
                </a:path>
                <a:path w="3957954" h="692150">
                  <a:moveTo>
                    <a:pt x="3947454" y="619760"/>
                  </a:moveTo>
                  <a:lnTo>
                    <a:pt x="3926446" y="619760"/>
                  </a:lnTo>
                  <a:lnTo>
                    <a:pt x="3928935" y="614680"/>
                  </a:lnTo>
                  <a:lnTo>
                    <a:pt x="3928732" y="614680"/>
                  </a:lnTo>
                  <a:lnTo>
                    <a:pt x="3930980" y="609600"/>
                  </a:lnTo>
                  <a:lnTo>
                    <a:pt x="3930789" y="610870"/>
                  </a:lnTo>
                  <a:lnTo>
                    <a:pt x="3951093" y="610870"/>
                  </a:lnTo>
                  <a:lnTo>
                    <a:pt x="3950614" y="612140"/>
                  </a:lnTo>
                  <a:lnTo>
                    <a:pt x="3948429" y="617220"/>
                  </a:lnTo>
                  <a:lnTo>
                    <a:pt x="3947454" y="619760"/>
                  </a:lnTo>
                  <a:close/>
                </a:path>
                <a:path w="3957954" h="692150">
                  <a:moveTo>
                    <a:pt x="260022" y="619760"/>
                  </a:moveTo>
                  <a:lnTo>
                    <a:pt x="259562" y="619760"/>
                  </a:lnTo>
                  <a:lnTo>
                    <a:pt x="259346" y="618490"/>
                  </a:lnTo>
                  <a:lnTo>
                    <a:pt x="260022" y="619760"/>
                  </a:lnTo>
                  <a:close/>
                </a:path>
                <a:path w="3957954" h="692150">
                  <a:moveTo>
                    <a:pt x="3941098" y="632460"/>
                  </a:moveTo>
                  <a:lnTo>
                    <a:pt x="3918407" y="632460"/>
                  </a:lnTo>
                  <a:lnTo>
                    <a:pt x="3921544" y="627380"/>
                  </a:lnTo>
                  <a:lnTo>
                    <a:pt x="3921290" y="627380"/>
                  </a:lnTo>
                  <a:lnTo>
                    <a:pt x="3924211" y="623570"/>
                  </a:lnTo>
                  <a:lnTo>
                    <a:pt x="3923969" y="623570"/>
                  </a:lnTo>
                  <a:lnTo>
                    <a:pt x="3926674" y="618490"/>
                  </a:lnTo>
                  <a:lnTo>
                    <a:pt x="3926446" y="619760"/>
                  </a:lnTo>
                  <a:lnTo>
                    <a:pt x="3947454" y="619760"/>
                  </a:lnTo>
                  <a:lnTo>
                    <a:pt x="3945991" y="623570"/>
                  </a:lnTo>
                  <a:lnTo>
                    <a:pt x="3943299" y="628650"/>
                  </a:lnTo>
                  <a:lnTo>
                    <a:pt x="3941098" y="632460"/>
                  </a:lnTo>
                  <a:close/>
                </a:path>
                <a:path w="3957954" h="692150">
                  <a:moveTo>
                    <a:pt x="268166" y="632460"/>
                  </a:moveTo>
                  <a:lnTo>
                    <a:pt x="267601" y="632460"/>
                  </a:lnTo>
                  <a:lnTo>
                    <a:pt x="267334" y="631190"/>
                  </a:lnTo>
                  <a:lnTo>
                    <a:pt x="268166" y="632460"/>
                  </a:lnTo>
                  <a:close/>
                </a:path>
                <a:path w="3957954" h="692150">
                  <a:moveTo>
                    <a:pt x="3938784" y="636270"/>
                  </a:moveTo>
                  <a:lnTo>
                    <a:pt x="3915346" y="636270"/>
                  </a:lnTo>
                  <a:lnTo>
                    <a:pt x="3918686" y="631190"/>
                  </a:lnTo>
                  <a:lnTo>
                    <a:pt x="3918407" y="632460"/>
                  </a:lnTo>
                  <a:lnTo>
                    <a:pt x="3941098" y="632460"/>
                  </a:lnTo>
                  <a:lnTo>
                    <a:pt x="3940365" y="633730"/>
                  </a:lnTo>
                  <a:lnTo>
                    <a:pt x="3938784" y="636270"/>
                  </a:lnTo>
                  <a:close/>
                </a:path>
                <a:path w="3957954" h="692150">
                  <a:moveTo>
                    <a:pt x="271252" y="636270"/>
                  </a:moveTo>
                  <a:lnTo>
                    <a:pt x="270662" y="636270"/>
                  </a:lnTo>
                  <a:lnTo>
                    <a:pt x="270370" y="635000"/>
                  </a:lnTo>
                  <a:lnTo>
                    <a:pt x="271252" y="636270"/>
                  </a:lnTo>
                  <a:close/>
                </a:path>
                <a:path w="3957954" h="692150">
                  <a:moveTo>
                    <a:pt x="3936068" y="640080"/>
                  </a:moveTo>
                  <a:lnTo>
                    <a:pt x="3912108" y="640080"/>
                  </a:lnTo>
                  <a:lnTo>
                    <a:pt x="3915638" y="635000"/>
                  </a:lnTo>
                  <a:lnTo>
                    <a:pt x="3915346" y="636270"/>
                  </a:lnTo>
                  <a:lnTo>
                    <a:pt x="3938784" y="636270"/>
                  </a:lnTo>
                  <a:lnTo>
                    <a:pt x="3937203" y="638810"/>
                  </a:lnTo>
                  <a:lnTo>
                    <a:pt x="3936068" y="640080"/>
                  </a:lnTo>
                  <a:close/>
                </a:path>
                <a:path w="3957954" h="692150">
                  <a:moveTo>
                    <a:pt x="274836" y="640080"/>
                  </a:moveTo>
                  <a:lnTo>
                    <a:pt x="273900" y="640080"/>
                  </a:lnTo>
                  <a:lnTo>
                    <a:pt x="273596" y="638810"/>
                  </a:lnTo>
                  <a:lnTo>
                    <a:pt x="274836" y="640080"/>
                  </a:lnTo>
                  <a:close/>
                </a:path>
                <a:path w="3957954" h="692150">
                  <a:moveTo>
                    <a:pt x="3928275" y="650240"/>
                  </a:moveTo>
                  <a:lnTo>
                    <a:pt x="3901389" y="650240"/>
                  </a:lnTo>
                  <a:lnTo>
                    <a:pt x="3905453" y="646430"/>
                  </a:lnTo>
                  <a:lnTo>
                    <a:pt x="3905123" y="646430"/>
                  </a:lnTo>
                  <a:lnTo>
                    <a:pt x="3909021" y="642620"/>
                  </a:lnTo>
                  <a:lnTo>
                    <a:pt x="3908704" y="642620"/>
                  </a:lnTo>
                  <a:lnTo>
                    <a:pt x="3912412" y="638810"/>
                  </a:lnTo>
                  <a:lnTo>
                    <a:pt x="3912108" y="640080"/>
                  </a:lnTo>
                  <a:lnTo>
                    <a:pt x="3936068" y="640080"/>
                  </a:lnTo>
                  <a:lnTo>
                    <a:pt x="3933799" y="642620"/>
                  </a:lnTo>
                  <a:lnTo>
                    <a:pt x="3930192" y="647700"/>
                  </a:lnTo>
                  <a:lnTo>
                    <a:pt x="3928275" y="650240"/>
                  </a:lnTo>
                  <a:close/>
                </a:path>
                <a:path w="3957954" h="692150">
                  <a:moveTo>
                    <a:pt x="285690" y="650240"/>
                  </a:moveTo>
                  <a:lnTo>
                    <a:pt x="284632" y="650240"/>
                  </a:lnTo>
                  <a:lnTo>
                    <a:pt x="284276" y="648970"/>
                  </a:lnTo>
                  <a:lnTo>
                    <a:pt x="285690" y="650240"/>
                  </a:lnTo>
                  <a:close/>
                </a:path>
                <a:path w="3957954" h="692150">
                  <a:moveTo>
                    <a:pt x="3901840" y="673100"/>
                  </a:moveTo>
                  <a:lnTo>
                    <a:pt x="3846474" y="673100"/>
                  </a:lnTo>
                  <a:lnTo>
                    <a:pt x="3852100" y="671830"/>
                  </a:lnTo>
                  <a:lnTo>
                    <a:pt x="3851617" y="671830"/>
                  </a:lnTo>
                  <a:lnTo>
                    <a:pt x="3857155" y="670560"/>
                  </a:lnTo>
                  <a:lnTo>
                    <a:pt x="3856685" y="670560"/>
                  </a:lnTo>
                  <a:lnTo>
                    <a:pt x="3862120" y="669290"/>
                  </a:lnTo>
                  <a:lnTo>
                    <a:pt x="3861650" y="669290"/>
                  </a:lnTo>
                  <a:lnTo>
                    <a:pt x="3866984" y="668020"/>
                  </a:lnTo>
                  <a:lnTo>
                    <a:pt x="3866527" y="668020"/>
                  </a:lnTo>
                  <a:lnTo>
                    <a:pt x="3871747" y="666750"/>
                  </a:lnTo>
                  <a:lnTo>
                    <a:pt x="3871302" y="666750"/>
                  </a:lnTo>
                  <a:lnTo>
                    <a:pt x="3876408" y="665480"/>
                  </a:lnTo>
                  <a:lnTo>
                    <a:pt x="3875976" y="665480"/>
                  </a:lnTo>
                  <a:lnTo>
                    <a:pt x="3880954" y="662940"/>
                  </a:lnTo>
                  <a:lnTo>
                    <a:pt x="3880535" y="662940"/>
                  </a:lnTo>
                  <a:lnTo>
                    <a:pt x="3885374" y="660400"/>
                  </a:lnTo>
                  <a:lnTo>
                    <a:pt x="3884968" y="660400"/>
                  </a:lnTo>
                  <a:lnTo>
                    <a:pt x="3889667" y="657860"/>
                  </a:lnTo>
                  <a:lnTo>
                    <a:pt x="3889273" y="657860"/>
                  </a:lnTo>
                  <a:lnTo>
                    <a:pt x="3893832" y="655320"/>
                  </a:lnTo>
                  <a:lnTo>
                    <a:pt x="3893451" y="655320"/>
                  </a:lnTo>
                  <a:lnTo>
                    <a:pt x="3897858" y="652780"/>
                  </a:lnTo>
                  <a:lnTo>
                    <a:pt x="3897490" y="652780"/>
                  </a:lnTo>
                  <a:lnTo>
                    <a:pt x="3901732" y="648970"/>
                  </a:lnTo>
                  <a:lnTo>
                    <a:pt x="3901389" y="650240"/>
                  </a:lnTo>
                  <a:lnTo>
                    <a:pt x="3928275" y="650240"/>
                  </a:lnTo>
                  <a:lnTo>
                    <a:pt x="3926357" y="652780"/>
                  </a:lnTo>
                  <a:lnTo>
                    <a:pt x="3904310" y="671830"/>
                  </a:lnTo>
                  <a:lnTo>
                    <a:pt x="3901840" y="673100"/>
                  </a:lnTo>
                  <a:close/>
                </a:path>
              </a:pathLst>
            </a:custGeom>
            <a:solidFill>
              <a:srgbClr val="3399FF"/>
            </a:solidFill>
          </p:spPr>
          <p:txBody>
            <a:bodyPr wrap="square" lIns="0" tIns="0" rIns="0" bIns="0" rtlCol="0"/>
            <a:lstStyle/>
            <a:p>
              <a:endParaRPr b="1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833230" y="3227895"/>
            <a:ext cx="322516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>
                <a:latin typeface="黑体" panose="02010609060101010101" charset="-122"/>
                <a:ea typeface="黑体" panose="02010609060101010101" charset="-122"/>
                <a:cs typeface="微软雅黑" panose="020B0503020204020204" pitchFamily="34" charset="-122"/>
              </a:rPr>
              <a:t>一共有多少个福娃</a:t>
            </a:r>
            <a:r>
              <a:rPr sz="2800" b="1" spc="-5">
                <a:latin typeface="黑体" panose="02010609060101010101" charset="-122"/>
                <a:ea typeface="黑体" panose="02010609060101010101" charset="-122"/>
                <a:cs typeface="微软雅黑" panose="020B0503020204020204" pitchFamily="34" charset="-122"/>
              </a:rPr>
              <a:t>？</a:t>
            </a:r>
            <a:endParaRPr sz="2800">
              <a:latin typeface="黑体" panose="02010609060101010101" charset="-122"/>
              <a:ea typeface="黑体" panose="02010609060101010101" charset="-122"/>
              <a:cs typeface="微软雅黑" panose="020B0503020204020204" pitchFamily="34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19262" y="1066800"/>
            <a:ext cx="22288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2800" b="1" spc="-5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34777" y="1066800"/>
            <a:ext cx="22288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2800" b="1" spc="-5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029007" y="1066800"/>
            <a:ext cx="22288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2800" b="1" spc="-5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153717" y="1066800"/>
            <a:ext cx="22288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2800" b="1" spc="-5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285412" y="1066800"/>
            <a:ext cx="22288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/>
              </a:rPr>
              <a:t>5</a:t>
            </a:r>
            <a:endParaRPr sz="2800" b="1" spc="-5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Arial" panose="020B0604020202020204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82575" y="5217795"/>
            <a:ext cx="11715750" cy="332740"/>
            <a:chOff x="564" y="8206"/>
            <a:chExt cx="18450" cy="524"/>
          </a:xfrm>
        </p:grpSpPr>
        <p:pic>
          <p:nvPicPr>
            <p:cNvPr id="19" name="object 19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64" y="8206"/>
              <a:ext cx="7326" cy="52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068" y="8280"/>
              <a:ext cx="126" cy="38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383" y="8211"/>
              <a:ext cx="813" cy="50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9625" y="8278"/>
              <a:ext cx="237" cy="38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972" y="8211"/>
              <a:ext cx="813" cy="501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1218" y="8280"/>
              <a:ext cx="232" cy="38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1561" y="8211"/>
              <a:ext cx="813" cy="501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2792" y="8280"/>
              <a:ext cx="269" cy="38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13150" y="8211"/>
              <a:ext cx="1760" cy="51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15022" y="8208"/>
              <a:ext cx="3992" cy="522"/>
            </a:xfrm>
            <a:prstGeom prst="rect">
              <a:avLst/>
            </a:prstGeom>
          </p:spPr>
        </p:pic>
      </p:grpSp>
      <p:pic>
        <p:nvPicPr>
          <p:cNvPr id="29" name="object 29"/>
          <p:cNvPicPr/>
          <p:nvPr/>
        </p:nvPicPr>
        <p:blipFill>
          <a:blip r:embed="rId9" cstate="email"/>
          <a:stretch>
            <a:fillRect/>
          </a:stretch>
        </p:blipFill>
        <p:spPr>
          <a:xfrm>
            <a:off x="883919" y="1530096"/>
            <a:ext cx="1792224" cy="911351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9" cstate="email"/>
          <a:stretch>
            <a:fillRect/>
          </a:stretch>
        </p:blipFill>
        <p:spPr>
          <a:xfrm>
            <a:off x="3067811" y="1530096"/>
            <a:ext cx="1792224" cy="911351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9" cstate="email"/>
          <a:stretch>
            <a:fillRect/>
          </a:stretch>
        </p:blipFill>
        <p:spPr>
          <a:xfrm>
            <a:off x="5212079" y="1530096"/>
            <a:ext cx="1792224" cy="911351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9" cstate="email"/>
          <a:stretch>
            <a:fillRect/>
          </a:stretch>
        </p:blipFill>
        <p:spPr>
          <a:xfrm>
            <a:off x="7373111" y="1562100"/>
            <a:ext cx="1792224" cy="911351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9" cstate="email"/>
          <a:stretch>
            <a:fillRect/>
          </a:stretch>
        </p:blipFill>
        <p:spPr>
          <a:xfrm>
            <a:off x="9541764" y="1530096"/>
            <a:ext cx="1792224" cy="911351"/>
          </a:xfrm>
          <a:prstGeom prst="rect">
            <a:avLst/>
          </a:prstGeom>
        </p:spPr>
      </p:pic>
      <p:sp>
        <p:nvSpPr>
          <p:cNvPr id="34" name="object 8"/>
          <p:cNvSpPr txBox="1"/>
          <p:nvPr/>
        </p:nvSpPr>
        <p:spPr>
          <a:xfrm>
            <a:off x="8577580" y="4572000"/>
            <a:ext cx="662940" cy="552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5400" b="1" baseline="2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5400" b="1" baseline="2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endParaRPr sz="5400" b="1" baseline="200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8" grpId="0"/>
      <p:bldP spid="34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4711.199999999999,&quot;width&quot;:13531.199999999999}"/>
</p:tagLst>
</file>

<file path=ppt/tags/tag2.xml><?xml version="1.0" encoding="utf-8"?>
<p:tagLst xmlns:p="http://schemas.openxmlformats.org/presentationml/2006/main">
  <p:tag name="KSO_WM_UNIT_TABLE_BEAUTIFY" val="smartTable{657fd72e-4e44-47ed-91c3-bdc15f4043df}"/>
</p:tagLst>
</file>

<file path=ppt/tags/tag3.xml><?xml version="1.0" encoding="utf-8"?>
<p:tagLst xmlns:p="http://schemas.openxmlformats.org/presentationml/2006/main">
  <p:tag name="KSO_WM_UNIT_TABLE_BEAUTIFY" val="smartTable{bb70cd3c-eff1-4876-b0ef-090794adc7b3}"/>
</p:tagLst>
</file>

<file path=ppt/tags/tag4.xml><?xml version="1.0" encoding="utf-8"?>
<p:tagLst xmlns:p="http://schemas.openxmlformats.org/presentationml/2006/main">
  <p:tag name="KSO_WM_UNIT_TABLE_BEAUTIFY" val="smartTable{22220991-2ad1-41f7-a760-5ae89023be01}"/>
</p:tagLst>
</file>

<file path=ppt/tags/tag5.xml><?xml version="1.0" encoding="utf-8"?>
<p:tagLst xmlns:p="http://schemas.openxmlformats.org/presentationml/2006/main">
  <p:tag name="KSO_WM_UNIT_TABLE_BEAUTIFY" val="smartTable{22220991-2ad1-41f7-a760-5ae89023be01}"/>
</p:tagLst>
</file>

<file path=ppt/tags/tag6.xml><?xml version="1.0" encoding="utf-8"?>
<p:tagLst xmlns:p="http://schemas.openxmlformats.org/presentationml/2006/main">
  <p:tag name="KSO_WM_UNIT_TABLE_BEAUTIFY" val="smartTable{d58596eb-2d95-4dcc-9188-a92a01b44f95}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2M4ZjBhM2NkMWRlNzcwMzJiZTMyMTJkMDc5NGUwOWIifQ=="/>
  <p:tag name="KSO_WPP_MARK_KEY" val="8842922f-6559-44ea-ae6f-ac6a83565f36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2697</Words>
  <Application>WPS 演示</Application>
  <PresentationFormat>自定义</PresentationFormat>
  <Paragraphs>734</Paragraphs>
  <Slides>31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Arial</vt:lpstr>
      <vt:lpstr>宋体</vt:lpstr>
      <vt:lpstr>Wingdings</vt:lpstr>
      <vt:lpstr>黑体</vt:lpstr>
      <vt:lpstr>微软雅黑</vt:lpstr>
      <vt:lpstr>Microsoft JhengHei</vt:lpstr>
      <vt:lpstr>Arial</vt:lpstr>
      <vt:lpstr>楷体</vt:lpstr>
      <vt:lpstr>Calibri</vt:lpstr>
      <vt:lpstr>Arial Unicode MS</vt:lpstr>
      <vt:lpstr>Times New Roman</vt:lpstr>
      <vt:lpstr>第一PPT模板网-WWW.1PPT.COM</vt:lpstr>
      <vt:lpstr>PowerPoint 演示文稿</vt:lpstr>
      <vt:lpstr>学习目标</vt:lpstr>
      <vt:lpstr>PowerPoint 演示文稿</vt:lpstr>
      <vt:lpstr>2008年北京奥运会的吉祥物</vt:lpstr>
      <vt:lpstr>PowerPoint 演示文稿</vt:lpstr>
      <vt:lpstr>一共有多少个福娃？</vt:lpstr>
      <vt:lpstr>填一填</vt:lpstr>
      <vt:lpstr>课本第52页</vt:lpstr>
      <vt:lpstr>PowerPoint 演示文稿</vt:lpstr>
      <vt:lpstr>1×5	=	5</vt:lpstr>
      <vt:lpstr>PowerPoint 演示文稿</vt:lpstr>
      <vt:lpstr>PowerPoint 演示文稿</vt:lpstr>
      <vt:lpstr>+5	15</vt:lpstr>
      <vt:lpstr>5×1= 5</vt:lpstr>
      <vt:lpstr>5×1= 5</vt:lpstr>
      <vt:lpstr>自主探究2</vt:lpstr>
      <vt:lpstr>PowerPoint 演示文稿</vt:lpstr>
      <vt:lpstr>乘数</vt:lpstr>
      <vt:lpstr>乘数</vt:lpstr>
      <vt:lpstr>PowerPoint 演示文稿</vt:lpstr>
      <vt:lpstr>PowerPoint 演示文稿</vt:lpstr>
      <vt:lpstr>PowerPoint 演示文稿</vt:lpstr>
      <vt:lpstr>试背口诀</vt:lpstr>
      <vt:lpstr>对口诀</vt:lpstr>
      <vt:lpstr>三五（    ）</vt:lpstr>
      <vt:lpstr>（    ）二十五</vt:lpstr>
      <vt:lpstr>PowerPoint 演示文稿</vt:lpstr>
      <vt:lpstr>（</vt:lpstr>
      <vt:lpstr>一五（      ）</vt:lpstr>
      <vt:lpstr>PowerPoint 演示文稿</vt:lpstr>
      <vt:lpstr>课堂总结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2022-10-23T15:07:00Z</cp:lastPrinted>
  <dcterms:created xsi:type="dcterms:W3CDTF">2022-10-23T15:07:00Z</dcterms:created>
  <dcterms:modified xsi:type="dcterms:W3CDTF">2023-10-26T08:02:17Z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A5DD3677E74D4D50AA7A9CA39A8296BF_12</vt:lpwstr>
  </property>
  <property fmtid="{D5CDD505-2E9C-101B-9397-08002B2CF9AE}" pid="7" name="KSOProductBuildVer">
    <vt:lpwstr>2052-12.1.0.15712</vt:lpwstr>
  </property>
</Properties>
</file>