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emf" ContentType="image/x-emf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57" r:id="rId6"/>
    <p:sldId id="258" r:id="rId7"/>
    <p:sldId id="260" r:id="rId8"/>
    <p:sldId id="262" r:id="rId9"/>
    <p:sldId id="263" r:id="rId10"/>
    <p:sldId id="261" r:id="rId11"/>
    <p:sldId id="264" r:id="rId12"/>
    <p:sldId id="265" r:id="rId13"/>
    <p:sldId id="266" r:id="rId14"/>
    <p:sldId id="268" r:id="rId15"/>
    <p:sldId id="269" r:id="rId16"/>
    <p:sldId id="270" r:id="rId17"/>
    <p:sldId id="274" r:id="rId18"/>
    <p:sldId id="275" r:id="rId19"/>
    <p:sldId id="272" r:id="rId20"/>
    <p:sldId id="273" r:id="rId21"/>
    <p:sldId id="267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6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EB609-20FC-4234-934C-164CEB15B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EB609-20FC-4234-934C-164CEB15B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EB609-20FC-4234-934C-164CEB15B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en-US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EB609-20FC-4234-934C-164CEB15B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EB609-20FC-4234-934C-164CEB15B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en-US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en-US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600" u="none" baseline="0">
              <a:solidFill>
                <a:srgbClr val="00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en-US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rcRect t="17606" r="1991"/>
          <a:stretch>
            <a:fillRect/>
          </a:stretch>
        </p:blipFill>
        <p:spPr>
          <a:xfrm>
            <a:off x="0" y="-50748"/>
            <a:ext cx="9144000" cy="190882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35.emf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4.png"/><Relationship Id="rId8" Type="http://schemas.openxmlformats.org/officeDocument/2006/relationships/image" Target="../media/image43.png"/><Relationship Id="rId7" Type="http://schemas.openxmlformats.org/officeDocument/2006/relationships/image" Target="../media/image42.png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microsoft.com/office/2007/relationships/hdphoto" Target="../media/image39.wdp"/><Relationship Id="rId3" Type="http://schemas.openxmlformats.org/officeDocument/2006/relationships/image" Target="../media/image38.png"/><Relationship Id="rId2" Type="http://schemas.microsoft.com/office/2007/relationships/hdphoto" Target="../media/image37.wdp"/><Relationship Id="rId11" Type="http://schemas.openxmlformats.org/officeDocument/2006/relationships/slideLayout" Target="../slideLayouts/slideLayout12.xml"/><Relationship Id="rId10" Type="http://schemas.openxmlformats.org/officeDocument/2006/relationships/image" Target="../media/image45.png"/><Relationship Id="rId1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7.png"/><Relationship Id="rId8" Type="http://schemas.openxmlformats.org/officeDocument/2006/relationships/image" Target="../media/image46.png"/><Relationship Id="rId7" Type="http://schemas.openxmlformats.org/officeDocument/2006/relationships/image" Target="../media/image42.png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microsoft.com/office/2007/relationships/hdphoto" Target="../media/image39.wdp"/><Relationship Id="rId3" Type="http://schemas.openxmlformats.org/officeDocument/2006/relationships/image" Target="../media/image38.png"/><Relationship Id="rId2" Type="http://schemas.microsoft.com/office/2007/relationships/hdphoto" Target="../media/image37.wdp"/><Relationship Id="rId10" Type="http://schemas.openxmlformats.org/officeDocument/2006/relationships/slideLayout" Target="../slideLayouts/slideLayout12.xml"/><Relationship Id="rId1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microsoft.com/office/2007/relationships/hdphoto" Target="../media/image52.wdp"/><Relationship Id="rId4" Type="http://schemas.openxmlformats.org/officeDocument/2006/relationships/image" Target="../media/image51.png"/><Relationship Id="rId3" Type="http://schemas.openxmlformats.org/officeDocument/2006/relationships/image" Target="../media/image50.png"/><Relationship Id="rId2" Type="http://schemas.microsoft.com/office/2007/relationships/hdphoto" Target="../media/image49.wdp"/><Relationship Id="rId1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9.GIF"/><Relationship Id="rId8" Type="http://schemas.openxmlformats.org/officeDocument/2006/relationships/image" Target="../media/image58.png"/><Relationship Id="rId7" Type="http://schemas.openxmlformats.org/officeDocument/2006/relationships/image" Target="../media/image57.png"/><Relationship Id="rId6" Type="http://schemas.openxmlformats.org/officeDocument/2006/relationships/image" Target="../media/image56.GIF"/><Relationship Id="rId5" Type="http://schemas.openxmlformats.org/officeDocument/2006/relationships/image" Target="../media/image55.png"/><Relationship Id="rId4" Type="http://schemas.microsoft.com/office/2007/relationships/hdphoto" Target="../media/image49.wdp"/><Relationship Id="rId3" Type="http://schemas.openxmlformats.org/officeDocument/2006/relationships/image" Target="../media/image48.png"/><Relationship Id="rId2" Type="http://schemas.microsoft.com/office/2007/relationships/hdphoto" Target="../media/image54.wdp"/><Relationship Id="rId18" Type="http://schemas.openxmlformats.org/officeDocument/2006/relationships/slideLayout" Target="../slideLayouts/slideLayout1.xml"/><Relationship Id="rId17" Type="http://schemas.openxmlformats.org/officeDocument/2006/relationships/audio" Target="../media/audio6.wav"/><Relationship Id="rId16" Type="http://schemas.openxmlformats.org/officeDocument/2006/relationships/audio" Target="../media/audio5.wav"/><Relationship Id="rId15" Type="http://schemas.openxmlformats.org/officeDocument/2006/relationships/audio" Target="../media/audio4.wav"/><Relationship Id="rId14" Type="http://schemas.openxmlformats.org/officeDocument/2006/relationships/audio" Target="../media/audio3.wav"/><Relationship Id="rId13" Type="http://schemas.openxmlformats.org/officeDocument/2006/relationships/audio" Target="../media/audio2.wav"/><Relationship Id="rId12" Type="http://schemas.openxmlformats.org/officeDocument/2006/relationships/audio" Target="../media/audio1.wav"/><Relationship Id="rId11" Type="http://schemas.openxmlformats.org/officeDocument/2006/relationships/image" Target="../media/image61.png"/><Relationship Id="rId10" Type="http://schemas.openxmlformats.org/officeDocument/2006/relationships/image" Target="../media/image60.png"/><Relationship Id="rId1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59.GIF"/><Relationship Id="rId8" Type="http://schemas.openxmlformats.org/officeDocument/2006/relationships/image" Target="../media/image63.png"/><Relationship Id="rId7" Type="http://schemas.openxmlformats.org/officeDocument/2006/relationships/image" Target="../media/image62.png"/><Relationship Id="rId6" Type="http://schemas.openxmlformats.org/officeDocument/2006/relationships/image" Target="../media/image56.GIF"/><Relationship Id="rId5" Type="http://schemas.openxmlformats.org/officeDocument/2006/relationships/image" Target="../media/image55.png"/><Relationship Id="rId4" Type="http://schemas.microsoft.com/office/2007/relationships/hdphoto" Target="../media/image49.wdp"/><Relationship Id="rId3" Type="http://schemas.openxmlformats.org/officeDocument/2006/relationships/image" Target="../media/image48.png"/><Relationship Id="rId2" Type="http://schemas.microsoft.com/office/2007/relationships/hdphoto" Target="../media/image54.wdp"/><Relationship Id="rId19" Type="http://schemas.openxmlformats.org/officeDocument/2006/relationships/slideLayout" Target="../slideLayouts/slideLayout1.xml"/><Relationship Id="rId18" Type="http://schemas.openxmlformats.org/officeDocument/2006/relationships/audio" Target="../media/audio6.wav"/><Relationship Id="rId17" Type="http://schemas.openxmlformats.org/officeDocument/2006/relationships/audio" Target="../media/audio5.wav"/><Relationship Id="rId16" Type="http://schemas.openxmlformats.org/officeDocument/2006/relationships/audio" Target="../media/audio4.wav"/><Relationship Id="rId15" Type="http://schemas.openxmlformats.org/officeDocument/2006/relationships/audio" Target="../media/audio3.wav"/><Relationship Id="rId14" Type="http://schemas.openxmlformats.org/officeDocument/2006/relationships/audio" Target="../media/audio2.wav"/><Relationship Id="rId13" Type="http://schemas.openxmlformats.org/officeDocument/2006/relationships/audio" Target="../media/audio1.wav"/><Relationship Id="rId12" Type="http://schemas.openxmlformats.org/officeDocument/2006/relationships/image" Target="../media/image64.png"/><Relationship Id="rId11" Type="http://schemas.openxmlformats.org/officeDocument/2006/relationships/image" Target="../media/image61.png"/><Relationship Id="rId10" Type="http://schemas.openxmlformats.org/officeDocument/2006/relationships/image" Target="../media/image60.png"/><Relationship Id="rId1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66.png"/><Relationship Id="rId8" Type="http://schemas.openxmlformats.org/officeDocument/2006/relationships/image" Target="../media/image65.png"/><Relationship Id="rId7" Type="http://schemas.openxmlformats.org/officeDocument/2006/relationships/image" Target="../media/image56.GIF"/><Relationship Id="rId6" Type="http://schemas.openxmlformats.org/officeDocument/2006/relationships/image" Target="../media/image55.png"/><Relationship Id="rId5" Type="http://schemas.openxmlformats.org/officeDocument/2006/relationships/image" Target="../media/image59.GIF"/><Relationship Id="rId4" Type="http://schemas.microsoft.com/office/2007/relationships/hdphoto" Target="../media/image49.wdp"/><Relationship Id="rId3" Type="http://schemas.openxmlformats.org/officeDocument/2006/relationships/image" Target="../media/image48.png"/><Relationship Id="rId2" Type="http://schemas.microsoft.com/office/2007/relationships/hdphoto" Target="../media/image54.wdp"/><Relationship Id="rId18" Type="http://schemas.openxmlformats.org/officeDocument/2006/relationships/slideLayout" Target="../slideLayouts/slideLayout1.xml"/><Relationship Id="rId17" Type="http://schemas.openxmlformats.org/officeDocument/2006/relationships/audio" Target="../media/audio5.wav"/><Relationship Id="rId16" Type="http://schemas.openxmlformats.org/officeDocument/2006/relationships/audio" Target="../media/audio4.wav"/><Relationship Id="rId15" Type="http://schemas.openxmlformats.org/officeDocument/2006/relationships/audio" Target="../media/audio6.wav"/><Relationship Id="rId14" Type="http://schemas.openxmlformats.org/officeDocument/2006/relationships/audio" Target="../media/audio3.wav"/><Relationship Id="rId13" Type="http://schemas.openxmlformats.org/officeDocument/2006/relationships/audio" Target="../media/audio2.wav"/><Relationship Id="rId12" Type="http://schemas.openxmlformats.org/officeDocument/2006/relationships/audio" Target="../media/audio1.wav"/><Relationship Id="rId11" Type="http://schemas.openxmlformats.org/officeDocument/2006/relationships/image" Target="../media/image68.png"/><Relationship Id="rId10" Type="http://schemas.openxmlformats.org/officeDocument/2006/relationships/image" Target="../media/image67.png"/><Relationship Id="rId1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7.png"/><Relationship Id="rId8" Type="http://schemas.openxmlformats.org/officeDocument/2006/relationships/image" Target="../media/image76.png"/><Relationship Id="rId7" Type="http://schemas.openxmlformats.org/officeDocument/2006/relationships/image" Target="../media/image75.png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5" Type="http://schemas.openxmlformats.org/officeDocument/2006/relationships/slideLayout" Target="../slideLayouts/slideLayout2.xml"/><Relationship Id="rId14" Type="http://schemas.openxmlformats.org/officeDocument/2006/relationships/audio" Target="../media/audio10.wav"/><Relationship Id="rId13" Type="http://schemas.openxmlformats.org/officeDocument/2006/relationships/audio" Target="../media/audio9.wav"/><Relationship Id="rId12" Type="http://schemas.openxmlformats.org/officeDocument/2006/relationships/audio" Target="../media/audio8.wav"/><Relationship Id="rId11" Type="http://schemas.openxmlformats.org/officeDocument/2006/relationships/audio" Target="../media/audio7.wav"/><Relationship Id="rId10" Type="http://schemas.openxmlformats.org/officeDocument/2006/relationships/image" Target="../media/image78.png"/><Relationship Id="rId1" Type="http://schemas.openxmlformats.org/officeDocument/2006/relationships/image" Target="../media/image69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7.png"/><Relationship Id="rId8" Type="http://schemas.openxmlformats.org/officeDocument/2006/relationships/image" Target="../media/image76.png"/><Relationship Id="rId7" Type="http://schemas.openxmlformats.org/officeDocument/2006/relationships/image" Target="../media/image75.png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5" Type="http://schemas.openxmlformats.org/officeDocument/2006/relationships/slideLayout" Target="../slideLayouts/slideLayout2.xml"/><Relationship Id="rId14" Type="http://schemas.openxmlformats.org/officeDocument/2006/relationships/audio" Target="../media/audio10.wav"/><Relationship Id="rId13" Type="http://schemas.openxmlformats.org/officeDocument/2006/relationships/audio" Target="../media/audio9.wav"/><Relationship Id="rId12" Type="http://schemas.openxmlformats.org/officeDocument/2006/relationships/audio" Target="../media/audio8.wav"/><Relationship Id="rId11" Type="http://schemas.openxmlformats.org/officeDocument/2006/relationships/audio" Target="../media/audio7.wav"/><Relationship Id="rId10" Type="http://schemas.openxmlformats.org/officeDocument/2006/relationships/image" Target="../media/image78.png"/><Relationship Id="rId1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2.xml"/><Relationship Id="rId6" Type="http://schemas.microsoft.com/office/2007/relationships/hdphoto" Target="../media/image8.wdp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tags" Target="../tags/tag1.xml"/><Relationship Id="rId2" Type="http://schemas.openxmlformats.org/officeDocument/2006/relationships/image" Target="../media/image5.emf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1" Type="http://schemas.openxmlformats.org/officeDocument/2006/relationships/notesSlide" Target="../notesSlides/notesSlide5.xml"/><Relationship Id="rId30" Type="http://schemas.openxmlformats.org/officeDocument/2006/relationships/slideLayout" Target="../slideLayouts/slideLayout12.xml"/><Relationship Id="rId3" Type="http://schemas.openxmlformats.org/officeDocument/2006/relationships/hyperlink" Target="http://www.1ppt.com/beijing/" TargetMode="External"/><Relationship Id="rId29" Type="http://schemas.openxmlformats.org/officeDocument/2006/relationships/image" Target="../media/image21.png"/><Relationship Id="rId28" Type="http://schemas.openxmlformats.org/officeDocument/2006/relationships/image" Target="../media/image20.png"/><Relationship Id="rId27" Type="http://schemas.openxmlformats.org/officeDocument/2006/relationships/image" Target="../media/image19.png"/><Relationship Id="rId26" Type="http://schemas.openxmlformats.org/officeDocument/2006/relationships/image" Target="../media/image18.png"/><Relationship Id="rId25" Type="http://schemas.openxmlformats.org/officeDocument/2006/relationships/image" Target="../media/image17.png"/><Relationship Id="rId24" Type="http://schemas.openxmlformats.org/officeDocument/2006/relationships/image" Target="../media/image16.png"/><Relationship Id="rId23" Type="http://schemas.openxmlformats.org/officeDocument/2006/relationships/image" Target="../media/image5.emf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27.png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9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751332" y="2299970"/>
            <a:ext cx="6610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6000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微软雅黑" panose="020B0503020204020204" charset="-122"/>
              </a:rPr>
              <a:t>2.3.4</a:t>
            </a:r>
            <a:r>
              <a:rPr lang="zh-CN" altLang="en-US" sz="6000" i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微软雅黑" panose="020B0503020204020204" charset="-122"/>
              </a:rPr>
              <a:t>的乘法口诀</a:t>
            </a:r>
            <a:endParaRPr lang="zh-CN" altLang="en-US" sz="6000" i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513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42617" y="1293269"/>
            <a:ext cx="2066001" cy="215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85019" y="911986"/>
            <a:ext cx="2659959" cy="1522733"/>
          </a:xfrm>
          <a:prstGeom prst="rect">
            <a:avLst/>
          </a:prstGeom>
        </p:spPr>
      </p:pic>
      <p:sp>
        <p:nvSpPr>
          <p:cNvPr id="80" name="文本框 79"/>
          <p:cNvSpPr txBox="1"/>
          <p:nvPr/>
        </p:nvSpPr>
        <p:spPr>
          <a:xfrm>
            <a:off x="2280748" y="1432365"/>
            <a:ext cx="2039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1C1C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你是怎么想的？</a:t>
            </a:r>
            <a:endParaRPr lang="zh-CN" altLang="en-US" sz="2400">
              <a:solidFill>
                <a:srgbClr val="1C1C1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21082" y="2500896"/>
            <a:ext cx="2252847" cy="201952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02349" y="1063213"/>
            <a:ext cx="3159107" cy="3242141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5248052" y="2221426"/>
            <a:ext cx="2175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</a:rPr>
              <a:t>×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</a:rPr>
              <a:t>就是一个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</a:rPr>
              <a:t>，所以口诀是一一得一。</a:t>
            </a:r>
            <a:endParaRPr lang="zh-CN" altLang="en-US" sz="24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510825" y="5692285"/>
            <a:ext cx="3631707" cy="1168865"/>
            <a:chOff x="4035425" y="4341813"/>
            <a:chExt cx="7458075" cy="2582862"/>
          </a:xfrm>
        </p:grpSpPr>
        <p:sp>
          <p:nvSpPr>
            <p:cNvPr id="18" name="Freeform 5"/>
            <p:cNvSpPr/>
            <p:nvPr/>
          </p:nvSpPr>
          <p:spPr bwMode="auto">
            <a:xfrm>
              <a:off x="9572625" y="6462713"/>
              <a:ext cx="1331913" cy="457200"/>
            </a:xfrm>
            <a:custGeom>
              <a:avLst/>
              <a:gdLst>
                <a:gd name="T0" fmla="*/ 7 w 237"/>
                <a:gd name="T1" fmla="*/ 32 h 81"/>
                <a:gd name="T2" fmla="*/ 4 w 237"/>
                <a:gd name="T3" fmla="*/ 78 h 81"/>
                <a:gd name="T4" fmla="*/ 117 w 237"/>
                <a:gd name="T5" fmla="*/ 79 h 81"/>
                <a:gd name="T6" fmla="*/ 237 w 237"/>
                <a:gd name="T7" fmla="*/ 79 h 81"/>
                <a:gd name="T8" fmla="*/ 227 w 237"/>
                <a:gd name="T9" fmla="*/ 42 h 81"/>
                <a:gd name="T10" fmla="*/ 223 w 237"/>
                <a:gd name="T11" fmla="*/ 1 h 81"/>
                <a:gd name="T12" fmla="*/ 202 w 237"/>
                <a:gd name="T13" fmla="*/ 5 h 81"/>
                <a:gd name="T14" fmla="*/ 135 w 237"/>
                <a:gd name="T15" fmla="*/ 13 h 81"/>
                <a:gd name="T16" fmla="*/ 20 w 237"/>
                <a:gd name="T17" fmla="*/ 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81">
                  <a:moveTo>
                    <a:pt x="7" y="32"/>
                  </a:moveTo>
                  <a:cubicBezTo>
                    <a:pt x="0" y="38"/>
                    <a:pt x="3" y="69"/>
                    <a:pt x="4" y="78"/>
                  </a:cubicBezTo>
                  <a:cubicBezTo>
                    <a:pt x="43" y="80"/>
                    <a:pt x="78" y="77"/>
                    <a:pt x="117" y="79"/>
                  </a:cubicBezTo>
                  <a:cubicBezTo>
                    <a:pt x="155" y="81"/>
                    <a:pt x="199" y="78"/>
                    <a:pt x="237" y="79"/>
                  </a:cubicBezTo>
                  <a:cubicBezTo>
                    <a:pt x="231" y="71"/>
                    <a:pt x="229" y="52"/>
                    <a:pt x="227" y="42"/>
                  </a:cubicBezTo>
                  <a:cubicBezTo>
                    <a:pt x="225" y="29"/>
                    <a:pt x="226" y="14"/>
                    <a:pt x="223" y="1"/>
                  </a:cubicBezTo>
                  <a:cubicBezTo>
                    <a:pt x="217" y="0"/>
                    <a:pt x="209" y="4"/>
                    <a:pt x="202" y="5"/>
                  </a:cubicBezTo>
                  <a:cubicBezTo>
                    <a:pt x="180" y="10"/>
                    <a:pt x="157" y="12"/>
                    <a:pt x="135" y="13"/>
                  </a:cubicBezTo>
                  <a:cubicBezTo>
                    <a:pt x="96" y="15"/>
                    <a:pt x="58" y="15"/>
                    <a:pt x="20" y="7"/>
                  </a:cubicBezTo>
                </a:path>
              </a:pathLst>
            </a:custGeom>
            <a:solidFill>
              <a:srgbClr val="FEFE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9999663" y="4397375"/>
              <a:ext cx="814388" cy="615950"/>
            </a:xfrm>
            <a:custGeom>
              <a:avLst/>
              <a:gdLst>
                <a:gd name="T0" fmla="*/ 29 w 145"/>
                <a:gd name="T1" fmla="*/ 71 h 109"/>
                <a:gd name="T2" fmla="*/ 8 w 145"/>
                <a:gd name="T3" fmla="*/ 26 h 109"/>
                <a:gd name="T4" fmla="*/ 55 w 145"/>
                <a:gd name="T5" fmla="*/ 33 h 109"/>
                <a:gd name="T6" fmla="*/ 92 w 145"/>
                <a:gd name="T7" fmla="*/ 11 h 109"/>
                <a:gd name="T8" fmla="*/ 94 w 145"/>
                <a:gd name="T9" fmla="*/ 60 h 109"/>
                <a:gd name="T10" fmla="*/ 125 w 145"/>
                <a:gd name="T11" fmla="*/ 100 h 109"/>
                <a:gd name="T12" fmla="*/ 92 w 145"/>
                <a:gd name="T13" fmla="*/ 108 h 109"/>
                <a:gd name="T14" fmla="*/ 72 w 145"/>
                <a:gd name="T15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109">
                  <a:moveTo>
                    <a:pt x="29" y="71"/>
                  </a:moveTo>
                  <a:cubicBezTo>
                    <a:pt x="6" y="75"/>
                    <a:pt x="0" y="39"/>
                    <a:pt x="8" y="26"/>
                  </a:cubicBezTo>
                  <a:cubicBezTo>
                    <a:pt x="21" y="4"/>
                    <a:pt x="58" y="0"/>
                    <a:pt x="55" y="33"/>
                  </a:cubicBezTo>
                  <a:cubicBezTo>
                    <a:pt x="47" y="13"/>
                    <a:pt x="79" y="5"/>
                    <a:pt x="92" y="11"/>
                  </a:cubicBezTo>
                  <a:cubicBezTo>
                    <a:pt x="112" y="20"/>
                    <a:pt x="118" y="51"/>
                    <a:pt x="94" y="60"/>
                  </a:cubicBezTo>
                  <a:cubicBezTo>
                    <a:pt x="118" y="50"/>
                    <a:pt x="145" y="79"/>
                    <a:pt x="125" y="100"/>
                  </a:cubicBezTo>
                  <a:cubicBezTo>
                    <a:pt x="117" y="108"/>
                    <a:pt x="103" y="109"/>
                    <a:pt x="92" y="108"/>
                  </a:cubicBezTo>
                  <a:cubicBezTo>
                    <a:pt x="87" y="108"/>
                    <a:pt x="73" y="105"/>
                    <a:pt x="72" y="103"/>
                  </a:cubicBezTo>
                </a:path>
              </a:pathLst>
            </a:custGeom>
            <a:solidFill>
              <a:srgbClr val="ED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20" name="Freeform 7"/>
            <p:cNvSpPr/>
            <p:nvPr/>
          </p:nvSpPr>
          <p:spPr bwMode="auto">
            <a:xfrm>
              <a:off x="10004425" y="4419600"/>
              <a:ext cx="765175" cy="609600"/>
            </a:xfrm>
            <a:custGeom>
              <a:avLst/>
              <a:gdLst>
                <a:gd name="T0" fmla="*/ 57 w 136"/>
                <a:gd name="T1" fmla="*/ 11 h 108"/>
                <a:gd name="T2" fmla="*/ 54 w 136"/>
                <a:gd name="T3" fmla="*/ 15 h 108"/>
                <a:gd name="T4" fmla="*/ 43 w 136"/>
                <a:gd name="T5" fmla="*/ 4 h 108"/>
                <a:gd name="T6" fmla="*/ 6 w 136"/>
                <a:gd name="T7" fmla="*/ 21 h 108"/>
                <a:gd name="T8" fmla="*/ 8 w 136"/>
                <a:gd name="T9" fmla="*/ 60 h 108"/>
                <a:gd name="T10" fmla="*/ 28 w 136"/>
                <a:gd name="T11" fmla="*/ 68 h 108"/>
                <a:gd name="T12" fmla="*/ 29 w 136"/>
                <a:gd name="T13" fmla="*/ 66 h 108"/>
                <a:gd name="T14" fmla="*/ 27 w 136"/>
                <a:gd name="T15" fmla="*/ 65 h 108"/>
                <a:gd name="T16" fmla="*/ 11 w 136"/>
                <a:gd name="T17" fmla="*/ 58 h 108"/>
                <a:gd name="T18" fmla="*/ 9 w 136"/>
                <a:gd name="T19" fmla="*/ 22 h 108"/>
                <a:gd name="T20" fmla="*/ 42 w 136"/>
                <a:gd name="T21" fmla="*/ 8 h 108"/>
                <a:gd name="T22" fmla="*/ 52 w 136"/>
                <a:gd name="T23" fmla="*/ 19 h 108"/>
                <a:gd name="T24" fmla="*/ 51 w 136"/>
                <a:gd name="T25" fmla="*/ 23 h 108"/>
                <a:gd name="T26" fmla="*/ 52 w 136"/>
                <a:gd name="T27" fmla="*/ 30 h 108"/>
                <a:gd name="T28" fmla="*/ 54 w 136"/>
                <a:gd name="T29" fmla="*/ 31 h 108"/>
                <a:gd name="T30" fmla="*/ 56 w 136"/>
                <a:gd name="T31" fmla="*/ 29 h 108"/>
                <a:gd name="T32" fmla="*/ 56 w 136"/>
                <a:gd name="T33" fmla="*/ 25 h 108"/>
                <a:gd name="T34" fmla="*/ 55 w 136"/>
                <a:gd name="T35" fmla="*/ 20 h 108"/>
                <a:gd name="T36" fmla="*/ 59 w 136"/>
                <a:gd name="T37" fmla="*/ 14 h 108"/>
                <a:gd name="T38" fmla="*/ 90 w 136"/>
                <a:gd name="T39" fmla="*/ 8 h 108"/>
                <a:gd name="T40" fmla="*/ 107 w 136"/>
                <a:gd name="T41" fmla="*/ 36 h 108"/>
                <a:gd name="T42" fmla="*/ 93 w 136"/>
                <a:gd name="T43" fmla="*/ 55 h 108"/>
                <a:gd name="T44" fmla="*/ 93 w 136"/>
                <a:gd name="T45" fmla="*/ 55 h 108"/>
                <a:gd name="T46" fmla="*/ 93 w 136"/>
                <a:gd name="T47" fmla="*/ 55 h 108"/>
                <a:gd name="T48" fmla="*/ 91 w 136"/>
                <a:gd name="T49" fmla="*/ 56 h 108"/>
                <a:gd name="T50" fmla="*/ 92 w 136"/>
                <a:gd name="T51" fmla="*/ 57 h 108"/>
                <a:gd name="T52" fmla="*/ 94 w 136"/>
                <a:gd name="T53" fmla="*/ 58 h 108"/>
                <a:gd name="T54" fmla="*/ 94 w 136"/>
                <a:gd name="T55" fmla="*/ 58 h 108"/>
                <a:gd name="T56" fmla="*/ 94 w 136"/>
                <a:gd name="T57" fmla="*/ 58 h 108"/>
                <a:gd name="T58" fmla="*/ 125 w 136"/>
                <a:gd name="T59" fmla="*/ 68 h 108"/>
                <a:gd name="T60" fmla="*/ 123 w 136"/>
                <a:gd name="T61" fmla="*/ 95 h 108"/>
                <a:gd name="T62" fmla="*/ 91 w 136"/>
                <a:gd name="T63" fmla="*/ 102 h 108"/>
                <a:gd name="T64" fmla="*/ 72 w 136"/>
                <a:gd name="T65" fmla="*/ 98 h 108"/>
                <a:gd name="T66" fmla="*/ 70 w 136"/>
                <a:gd name="T67" fmla="*/ 98 h 108"/>
                <a:gd name="T68" fmla="*/ 70 w 136"/>
                <a:gd name="T69" fmla="*/ 100 h 108"/>
                <a:gd name="T70" fmla="*/ 91 w 136"/>
                <a:gd name="T71" fmla="*/ 106 h 108"/>
                <a:gd name="T72" fmla="*/ 125 w 136"/>
                <a:gd name="T73" fmla="*/ 97 h 108"/>
                <a:gd name="T74" fmla="*/ 128 w 136"/>
                <a:gd name="T75" fmla="*/ 66 h 108"/>
                <a:gd name="T76" fmla="*/ 102 w 136"/>
                <a:gd name="T77" fmla="*/ 53 h 108"/>
                <a:gd name="T78" fmla="*/ 110 w 136"/>
                <a:gd name="T79" fmla="*/ 36 h 108"/>
                <a:gd name="T80" fmla="*/ 110 w 136"/>
                <a:gd name="T81" fmla="*/ 35 h 108"/>
                <a:gd name="T82" fmla="*/ 92 w 136"/>
                <a:gd name="T83" fmla="*/ 5 h 108"/>
                <a:gd name="T84" fmla="*/ 57 w 136"/>
                <a:gd name="T85" fmla="*/ 1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" h="108">
                  <a:moveTo>
                    <a:pt x="57" y="11"/>
                  </a:moveTo>
                  <a:cubicBezTo>
                    <a:pt x="55" y="12"/>
                    <a:pt x="55" y="14"/>
                    <a:pt x="54" y="15"/>
                  </a:cubicBezTo>
                  <a:cubicBezTo>
                    <a:pt x="52" y="10"/>
                    <a:pt x="48" y="6"/>
                    <a:pt x="43" y="4"/>
                  </a:cubicBezTo>
                  <a:cubicBezTo>
                    <a:pt x="31" y="0"/>
                    <a:pt x="14" y="8"/>
                    <a:pt x="6" y="21"/>
                  </a:cubicBezTo>
                  <a:cubicBezTo>
                    <a:pt x="0" y="31"/>
                    <a:pt x="1" y="49"/>
                    <a:pt x="8" y="60"/>
                  </a:cubicBezTo>
                  <a:cubicBezTo>
                    <a:pt x="13" y="67"/>
                    <a:pt x="20" y="70"/>
                    <a:pt x="28" y="68"/>
                  </a:cubicBezTo>
                  <a:cubicBezTo>
                    <a:pt x="29" y="68"/>
                    <a:pt x="29" y="67"/>
                    <a:pt x="29" y="66"/>
                  </a:cubicBezTo>
                  <a:cubicBezTo>
                    <a:pt x="29" y="65"/>
                    <a:pt x="28" y="65"/>
                    <a:pt x="27" y="65"/>
                  </a:cubicBezTo>
                  <a:cubicBezTo>
                    <a:pt x="19" y="66"/>
                    <a:pt x="14" y="62"/>
                    <a:pt x="11" y="58"/>
                  </a:cubicBezTo>
                  <a:cubicBezTo>
                    <a:pt x="4" y="48"/>
                    <a:pt x="4" y="30"/>
                    <a:pt x="9" y="22"/>
                  </a:cubicBezTo>
                  <a:cubicBezTo>
                    <a:pt x="16" y="11"/>
                    <a:pt x="31" y="4"/>
                    <a:pt x="42" y="8"/>
                  </a:cubicBezTo>
                  <a:cubicBezTo>
                    <a:pt x="47" y="9"/>
                    <a:pt x="51" y="14"/>
                    <a:pt x="52" y="19"/>
                  </a:cubicBezTo>
                  <a:cubicBezTo>
                    <a:pt x="52" y="21"/>
                    <a:pt x="51" y="22"/>
                    <a:pt x="51" y="23"/>
                  </a:cubicBezTo>
                  <a:cubicBezTo>
                    <a:pt x="51" y="25"/>
                    <a:pt x="52" y="27"/>
                    <a:pt x="52" y="30"/>
                  </a:cubicBezTo>
                  <a:cubicBezTo>
                    <a:pt x="53" y="30"/>
                    <a:pt x="53" y="31"/>
                    <a:pt x="54" y="31"/>
                  </a:cubicBezTo>
                  <a:cubicBezTo>
                    <a:pt x="55" y="31"/>
                    <a:pt x="56" y="30"/>
                    <a:pt x="56" y="29"/>
                  </a:cubicBezTo>
                  <a:cubicBezTo>
                    <a:pt x="56" y="28"/>
                    <a:pt x="56" y="26"/>
                    <a:pt x="56" y="25"/>
                  </a:cubicBezTo>
                  <a:cubicBezTo>
                    <a:pt x="56" y="23"/>
                    <a:pt x="56" y="21"/>
                    <a:pt x="55" y="20"/>
                  </a:cubicBezTo>
                  <a:cubicBezTo>
                    <a:pt x="56" y="17"/>
                    <a:pt x="57" y="16"/>
                    <a:pt x="59" y="14"/>
                  </a:cubicBezTo>
                  <a:cubicBezTo>
                    <a:pt x="67" y="6"/>
                    <a:pt x="83" y="5"/>
                    <a:pt x="90" y="8"/>
                  </a:cubicBezTo>
                  <a:cubicBezTo>
                    <a:pt x="100" y="13"/>
                    <a:pt x="107" y="25"/>
                    <a:pt x="107" y="36"/>
                  </a:cubicBezTo>
                  <a:cubicBezTo>
                    <a:pt x="107" y="45"/>
                    <a:pt x="101" y="51"/>
                    <a:pt x="93" y="5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2" y="55"/>
                    <a:pt x="91" y="56"/>
                    <a:pt x="91" y="56"/>
                  </a:cubicBezTo>
                  <a:cubicBezTo>
                    <a:pt x="91" y="57"/>
                    <a:pt x="92" y="57"/>
                    <a:pt x="92" y="57"/>
                  </a:cubicBezTo>
                  <a:cubicBezTo>
                    <a:pt x="92" y="58"/>
                    <a:pt x="93" y="58"/>
                    <a:pt x="94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106" y="53"/>
                    <a:pt x="119" y="59"/>
                    <a:pt x="125" y="68"/>
                  </a:cubicBezTo>
                  <a:cubicBezTo>
                    <a:pt x="131" y="77"/>
                    <a:pt x="131" y="87"/>
                    <a:pt x="123" y="95"/>
                  </a:cubicBezTo>
                  <a:cubicBezTo>
                    <a:pt x="114" y="104"/>
                    <a:pt x="96" y="103"/>
                    <a:pt x="91" y="102"/>
                  </a:cubicBezTo>
                  <a:cubicBezTo>
                    <a:pt x="86" y="102"/>
                    <a:pt x="73" y="99"/>
                    <a:pt x="72" y="98"/>
                  </a:cubicBezTo>
                  <a:cubicBezTo>
                    <a:pt x="71" y="97"/>
                    <a:pt x="70" y="97"/>
                    <a:pt x="70" y="98"/>
                  </a:cubicBezTo>
                  <a:cubicBezTo>
                    <a:pt x="69" y="99"/>
                    <a:pt x="69" y="100"/>
                    <a:pt x="70" y="100"/>
                  </a:cubicBezTo>
                  <a:cubicBezTo>
                    <a:pt x="71" y="102"/>
                    <a:pt x="87" y="105"/>
                    <a:pt x="91" y="106"/>
                  </a:cubicBezTo>
                  <a:cubicBezTo>
                    <a:pt x="96" y="106"/>
                    <a:pt x="115" y="108"/>
                    <a:pt x="125" y="97"/>
                  </a:cubicBezTo>
                  <a:cubicBezTo>
                    <a:pt x="136" y="86"/>
                    <a:pt x="133" y="74"/>
                    <a:pt x="128" y="66"/>
                  </a:cubicBezTo>
                  <a:cubicBezTo>
                    <a:pt x="122" y="58"/>
                    <a:pt x="113" y="52"/>
                    <a:pt x="102" y="53"/>
                  </a:cubicBezTo>
                  <a:cubicBezTo>
                    <a:pt x="107" y="48"/>
                    <a:pt x="110" y="43"/>
                    <a:pt x="110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23"/>
                    <a:pt x="103" y="11"/>
                    <a:pt x="92" y="5"/>
                  </a:cubicBezTo>
                  <a:cubicBezTo>
                    <a:pt x="82" y="1"/>
                    <a:pt x="65" y="4"/>
                    <a:pt x="57" y="11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21" name="Freeform 8"/>
            <p:cNvSpPr/>
            <p:nvPr/>
          </p:nvSpPr>
          <p:spPr bwMode="auto">
            <a:xfrm>
              <a:off x="9504363" y="4657725"/>
              <a:ext cx="500063" cy="400050"/>
            </a:xfrm>
            <a:custGeom>
              <a:avLst/>
              <a:gdLst>
                <a:gd name="T0" fmla="*/ 89 w 89"/>
                <a:gd name="T1" fmla="*/ 44 h 71"/>
                <a:gd name="T2" fmla="*/ 39 w 89"/>
                <a:gd name="T3" fmla="*/ 31 h 71"/>
                <a:gd name="T4" fmla="*/ 8 w 89"/>
                <a:gd name="T5" fmla="*/ 10 h 71"/>
                <a:gd name="T6" fmla="*/ 30 w 89"/>
                <a:gd name="T7" fmla="*/ 52 h 71"/>
                <a:gd name="T8" fmla="*/ 71 w 89"/>
                <a:gd name="T9" fmla="*/ 6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71">
                  <a:moveTo>
                    <a:pt x="89" y="44"/>
                  </a:moveTo>
                  <a:cubicBezTo>
                    <a:pt x="76" y="52"/>
                    <a:pt x="51" y="39"/>
                    <a:pt x="39" y="31"/>
                  </a:cubicBezTo>
                  <a:cubicBezTo>
                    <a:pt x="33" y="27"/>
                    <a:pt x="15" y="0"/>
                    <a:pt x="8" y="10"/>
                  </a:cubicBezTo>
                  <a:cubicBezTo>
                    <a:pt x="0" y="21"/>
                    <a:pt x="22" y="47"/>
                    <a:pt x="30" y="52"/>
                  </a:cubicBezTo>
                  <a:cubicBezTo>
                    <a:pt x="38" y="58"/>
                    <a:pt x="64" y="71"/>
                    <a:pt x="71" y="68"/>
                  </a:cubicBezTo>
                </a:path>
              </a:pathLst>
            </a:custGeom>
            <a:solidFill>
              <a:srgbClr val="E8C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22" name="Freeform 9"/>
            <p:cNvSpPr/>
            <p:nvPr/>
          </p:nvSpPr>
          <p:spPr bwMode="auto">
            <a:xfrm>
              <a:off x="9526588" y="4691063"/>
              <a:ext cx="488950" cy="384175"/>
            </a:xfrm>
            <a:custGeom>
              <a:avLst/>
              <a:gdLst>
                <a:gd name="T0" fmla="*/ 7 w 87"/>
                <a:gd name="T1" fmla="*/ 0 h 68"/>
                <a:gd name="T2" fmla="*/ 3 w 87"/>
                <a:gd name="T3" fmla="*/ 3 h 68"/>
                <a:gd name="T4" fmla="*/ 1 w 87"/>
                <a:gd name="T5" fmla="*/ 13 h 68"/>
                <a:gd name="T6" fmla="*/ 25 w 87"/>
                <a:gd name="T7" fmla="*/ 48 h 68"/>
                <a:gd name="T8" fmla="*/ 68 w 87"/>
                <a:gd name="T9" fmla="*/ 63 h 68"/>
                <a:gd name="T10" fmla="*/ 68 w 87"/>
                <a:gd name="T11" fmla="*/ 61 h 68"/>
                <a:gd name="T12" fmla="*/ 66 w 87"/>
                <a:gd name="T13" fmla="*/ 60 h 68"/>
                <a:gd name="T14" fmla="*/ 27 w 87"/>
                <a:gd name="T15" fmla="*/ 45 h 68"/>
                <a:gd name="T16" fmla="*/ 4 w 87"/>
                <a:gd name="T17" fmla="*/ 12 h 68"/>
                <a:gd name="T18" fmla="*/ 6 w 87"/>
                <a:gd name="T19" fmla="*/ 5 h 68"/>
                <a:gd name="T20" fmla="*/ 8 w 87"/>
                <a:gd name="T21" fmla="*/ 3 h 68"/>
                <a:gd name="T22" fmla="*/ 26 w 87"/>
                <a:gd name="T23" fmla="*/ 18 h 68"/>
                <a:gd name="T24" fmla="*/ 34 w 87"/>
                <a:gd name="T25" fmla="*/ 27 h 68"/>
                <a:gd name="T26" fmla="*/ 86 w 87"/>
                <a:gd name="T27" fmla="*/ 39 h 68"/>
                <a:gd name="T28" fmla="*/ 87 w 87"/>
                <a:gd name="T29" fmla="*/ 37 h 68"/>
                <a:gd name="T30" fmla="*/ 84 w 87"/>
                <a:gd name="T31" fmla="*/ 36 h 68"/>
                <a:gd name="T32" fmla="*/ 36 w 87"/>
                <a:gd name="T33" fmla="*/ 24 h 68"/>
                <a:gd name="T34" fmla="*/ 29 w 87"/>
                <a:gd name="T35" fmla="*/ 16 h 68"/>
                <a:gd name="T36" fmla="*/ 7 w 87"/>
                <a:gd name="T3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68">
                  <a:moveTo>
                    <a:pt x="7" y="0"/>
                  </a:moveTo>
                  <a:cubicBezTo>
                    <a:pt x="5" y="0"/>
                    <a:pt x="4" y="1"/>
                    <a:pt x="3" y="3"/>
                  </a:cubicBezTo>
                  <a:cubicBezTo>
                    <a:pt x="1" y="5"/>
                    <a:pt x="0" y="9"/>
                    <a:pt x="1" y="13"/>
                  </a:cubicBezTo>
                  <a:cubicBezTo>
                    <a:pt x="3" y="26"/>
                    <a:pt x="18" y="43"/>
                    <a:pt x="25" y="48"/>
                  </a:cubicBezTo>
                  <a:cubicBezTo>
                    <a:pt x="32" y="52"/>
                    <a:pt x="59" y="68"/>
                    <a:pt x="68" y="63"/>
                  </a:cubicBezTo>
                  <a:cubicBezTo>
                    <a:pt x="68" y="63"/>
                    <a:pt x="69" y="62"/>
                    <a:pt x="68" y="61"/>
                  </a:cubicBezTo>
                  <a:cubicBezTo>
                    <a:pt x="68" y="60"/>
                    <a:pt x="67" y="60"/>
                    <a:pt x="66" y="60"/>
                  </a:cubicBezTo>
                  <a:cubicBezTo>
                    <a:pt x="60" y="63"/>
                    <a:pt x="37" y="52"/>
                    <a:pt x="27" y="45"/>
                  </a:cubicBezTo>
                  <a:cubicBezTo>
                    <a:pt x="21" y="41"/>
                    <a:pt x="7" y="25"/>
                    <a:pt x="4" y="12"/>
                  </a:cubicBezTo>
                  <a:cubicBezTo>
                    <a:pt x="4" y="9"/>
                    <a:pt x="4" y="6"/>
                    <a:pt x="6" y="5"/>
                  </a:cubicBezTo>
                  <a:cubicBezTo>
                    <a:pt x="6" y="4"/>
                    <a:pt x="7" y="3"/>
                    <a:pt x="8" y="3"/>
                  </a:cubicBezTo>
                  <a:cubicBezTo>
                    <a:pt x="12" y="3"/>
                    <a:pt x="20" y="12"/>
                    <a:pt x="26" y="18"/>
                  </a:cubicBezTo>
                  <a:cubicBezTo>
                    <a:pt x="29" y="22"/>
                    <a:pt x="32" y="25"/>
                    <a:pt x="34" y="27"/>
                  </a:cubicBezTo>
                  <a:cubicBezTo>
                    <a:pt x="40" y="31"/>
                    <a:pt x="71" y="49"/>
                    <a:pt x="86" y="39"/>
                  </a:cubicBezTo>
                  <a:cubicBezTo>
                    <a:pt x="87" y="39"/>
                    <a:pt x="87" y="38"/>
                    <a:pt x="87" y="37"/>
                  </a:cubicBezTo>
                  <a:cubicBezTo>
                    <a:pt x="86" y="36"/>
                    <a:pt x="85" y="36"/>
                    <a:pt x="84" y="36"/>
                  </a:cubicBezTo>
                  <a:cubicBezTo>
                    <a:pt x="74" y="43"/>
                    <a:pt x="52" y="34"/>
                    <a:pt x="36" y="24"/>
                  </a:cubicBezTo>
                  <a:cubicBezTo>
                    <a:pt x="35" y="23"/>
                    <a:pt x="32" y="20"/>
                    <a:pt x="29" y="16"/>
                  </a:cubicBezTo>
                  <a:cubicBezTo>
                    <a:pt x="21" y="8"/>
                    <a:pt x="13" y="0"/>
                    <a:pt x="7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23" name="Freeform 10"/>
            <p:cNvSpPr/>
            <p:nvPr/>
          </p:nvSpPr>
          <p:spPr bwMode="auto">
            <a:xfrm>
              <a:off x="9493250" y="5091113"/>
              <a:ext cx="387350" cy="203200"/>
            </a:xfrm>
            <a:custGeom>
              <a:avLst/>
              <a:gdLst>
                <a:gd name="T0" fmla="*/ 69 w 69"/>
                <a:gd name="T1" fmla="*/ 1 h 36"/>
                <a:gd name="T2" fmla="*/ 30 w 69"/>
                <a:gd name="T3" fmla="*/ 10 h 36"/>
                <a:gd name="T4" fmla="*/ 11 w 69"/>
                <a:gd name="T5" fmla="*/ 33 h 36"/>
                <a:gd name="T6" fmla="*/ 39 w 69"/>
                <a:gd name="T7" fmla="*/ 25 h 36"/>
                <a:gd name="T8" fmla="*/ 63 w 69"/>
                <a:gd name="T9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6">
                  <a:moveTo>
                    <a:pt x="69" y="1"/>
                  </a:moveTo>
                  <a:cubicBezTo>
                    <a:pt x="57" y="0"/>
                    <a:pt x="41" y="5"/>
                    <a:pt x="30" y="10"/>
                  </a:cubicBezTo>
                  <a:cubicBezTo>
                    <a:pt x="26" y="12"/>
                    <a:pt x="0" y="28"/>
                    <a:pt x="11" y="33"/>
                  </a:cubicBezTo>
                  <a:cubicBezTo>
                    <a:pt x="16" y="36"/>
                    <a:pt x="34" y="27"/>
                    <a:pt x="39" y="25"/>
                  </a:cubicBezTo>
                  <a:cubicBezTo>
                    <a:pt x="47" y="24"/>
                    <a:pt x="55" y="22"/>
                    <a:pt x="63" y="23"/>
                  </a:cubicBezTo>
                </a:path>
              </a:pathLst>
            </a:custGeom>
            <a:solidFill>
              <a:srgbClr val="E8C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24" name="Freeform 11"/>
            <p:cNvSpPr/>
            <p:nvPr/>
          </p:nvSpPr>
          <p:spPr bwMode="auto">
            <a:xfrm>
              <a:off x="9532938" y="5080000"/>
              <a:ext cx="354013" cy="220663"/>
            </a:xfrm>
            <a:custGeom>
              <a:avLst/>
              <a:gdLst>
                <a:gd name="T0" fmla="*/ 23 w 63"/>
                <a:gd name="T1" fmla="*/ 11 h 39"/>
                <a:gd name="T2" fmla="*/ 0 w 63"/>
                <a:gd name="T3" fmla="*/ 32 h 39"/>
                <a:gd name="T4" fmla="*/ 3 w 63"/>
                <a:gd name="T5" fmla="*/ 37 h 39"/>
                <a:gd name="T6" fmla="*/ 25 w 63"/>
                <a:gd name="T7" fmla="*/ 32 h 39"/>
                <a:gd name="T8" fmla="*/ 33 w 63"/>
                <a:gd name="T9" fmla="*/ 29 h 39"/>
                <a:gd name="T10" fmla="*/ 56 w 63"/>
                <a:gd name="T11" fmla="*/ 27 h 39"/>
                <a:gd name="T12" fmla="*/ 58 w 63"/>
                <a:gd name="T13" fmla="*/ 26 h 39"/>
                <a:gd name="T14" fmla="*/ 56 w 63"/>
                <a:gd name="T15" fmla="*/ 24 h 39"/>
                <a:gd name="T16" fmla="*/ 32 w 63"/>
                <a:gd name="T17" fmla="*/ 26 h 39"/>
                <a:gd name="T18" fmla="*/ 23 w 63"/>
                <a:gd name="T19" fmla="*/ 29 h 39"/>
                <a:gd name="T20" fmla="*/ 5 w 63"/>
                <a:gd name="T21" fmla="*/ 34 h 39"/>
                <a:gd name="T22" fmla="*/ 3 w 63"/>
                <a:gd name="T23" fmla="*/ 32 h 39"/>
                <a:gd name="T24" fmla="*/ 24 w 63"/>
                <a:gd name="T25" fmla="*/ 14 h 39"/>
                <a:gd name="T26" fmla="*/ 62 w 63"/>
                <a:gd name="T27" fmla="*/ 5 h 39"/>
                <a:gd name="T28" fmla="*/ 63 w 63"/>
                <a:gd name="T29" fmla="*/ 3 h 39"/>
                <a:gd name="T30" fmla="*/ 62 w 63"/>
                <a:gd name="T31" fmla="*/ 1 h 39"/>
                <a:gd name="T32" fmla="*/ 23 w 63"/>
                <a:gd name="T33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39">
                  <a:moveTo>
                    <a:pt x="23" y="11"/>
                  </a:moveTo>
                  <a:cubicBezTo>
                    <a:pt x="20" y="12"/>
                    <a:pt x="0" y="23"/>
                    <a:pt x="0" y="32"/>
                  </a:cubicBezTo>
                  <a:cubicBezTo>
                    <a:pt x="0" y="33"/>
                    <a:pt x="0" y="35"/>
                    <a:pt x="3" y="37"/>
                  </a:cubicBezTo>
                  <a:cubicBezTo>
                    <a:pt x="7" y="39"/>
                    <a:pt x="15" y="36"/>
                    <a:pt x="25" y="32"/>
                  </a:cubicBezTo>
                  <a:cubicBezTo>
                    <a:pt x="28" y="31"/>
                    <a:pt x="31" y="29"/>
                    <a:pt x="33" y="29"/>
                  </a:cubicBezTo>
                  <a:cubicBezTo>
                    <a:pt x="40" y="27"/>
                    <a:pt x="48" y="26"/>
                    <a:pt x="56" y="27"/>
                  </a:cubicBezTo>
                  <a:cubicBezTo>
                    <a:pt x="56" y="27"/>
                    <a:pt x="57" y="27"/>
                    <a:pt x="58" y="26"/>
                  </a:cubicBezTo>
                  <a:cubicBezTo>
                    <a:pt x="58" y="25"/>
                    <a:pt x="57" y="24"/>
                    <a:pt x="56" y="24"/>
                  </a:cubicBezTo>
                  <a:cubicBezTo>
                    <a:pt x="48" y="22"/>
                    <a:pt x="40" y="24"/>
                    <a:pt x="32" y="26"/>
                  </a:cubicBezTo>
                  <a:cubicBezTo>
                    <a:pt x="30" y="26"/>
                    <a:pt x="27" y="27"/>
                    <a:pt x="23" y="29"/>
                  </a:cubicBezTo>
                  <a:cubicBezTo>
                    <a:pt x="18" y="31"/>
                    <a:pt x="8" y="35"/>
                    <a:pt x="5" y="34"/>
                  </a:cubicBezTo>
                  <a:cubicBezTo>
                    <a:pt x="3" y="33"/>
                    <a:pt x="3" y="32"/>
                    <a:pt x="3" y="32"/>
                  </a:cubicBezTo>
                  <a:cubicBezTo>
                    <a:pt x="3" y="26"/>
                    <a:pt x="19" y="16"/>
                    <a:pt x="24" y="14"/>
                  </a:cubicBezTo>
                  <a:cubicBezTo>
                    <a:pt x="29" y="11"/>
                    <a:pt x="47" y="3"/>
                    <a:pt x="62" y="5"/>
                  </a:cubicBezTo>
                  <a:cubicBezTo>
                    <a:pt x="62" y="5"/>
                    <a:pt x="63" y="4"/>
                    <a:pt x="63" y="3"/>
                  </a:cubicBezTo>
                  <a:cubicBezTo>
                    <a:pt x="63" y="2"/>
                    <a:pt x="63" y="1"/>
                    <a:pt x="62" y="1"/>
                  </a:cubicBezTo>
                  <a:cubicBezTo>
                    <a:pt x="47" y="0"/>
                    <a:pt x="30" y="7"/>
                    <a:pt x="23" y="11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2" name="Freeform 12"/>
            <p:cNvSpPr/>
            <p:nvPr/>
          </p:nvSpPr>
          <p:spPr bwMode="auto">
            <a:xfrm>
              <a:off x="9734550" y="4786313"/>
              <a:ext cx="725488" cy="1016000"/>
            </a:xfrm>
            <a:custGeom>
              <a:avLst/>
              <a:gdLst>
                <a:gd name="T0" fmla="*/ 16 w 129"/>
                <a:gd name="T1" fmla="*/ 87 h 180"/>
                <a:gd name="T2" fmla="*/ 38 w 129"/>
                <a:gd name="T3" fmla="*/ 32 h 180"/>
                <a:gd name="T4" fmla="*/ 77 w 129"/>
                <a:gd name="T5" fmla="*/ 3 h 180"/>
                <a:gd name="T6" fmla="*/ 114 w 129"/>
                <a:gd name="T7" fmla="*/ 18 h 180"/>
                <a:gd name="T8" fmla="*/ 116 w 129"/>
                <a:gd name="T9" fmla="*/ 91 h 180"/>
                <a:gd name="T10" fmla="*/ 129 w 129"/>
                <a:gd name="T11" fmla="*/ 154 h 180"/>
                <a:gd name="T12" fmla="*/ 71 w 129"/>
                <a:gd name="T13" fmla="*/ 178 h 180"/>
                <a:gd name="T14" fmla="*/ 70 w 129"/>
                <a:gd name="T15" fmla="*/ 180 h 180"/>
                <a:gd name="T16" fmla="*/ 72 w 129"/>
                <a:gd name="T17" fmla="*/ 180 h 180"/>
                <a:gd name="T18" fmla="*/ 8 w 129"/>
                <a:gd name="T19" fmla="*/ 146 h 180"/>
                <a:gd name="T20" fmla="*/ 8 w 129"/>
                <a:gd name="T21" fmla="*/ 146 h 180"/>
                <a:gd name="T22" fmla="*/ 9 w 129"/>
                <a:gd name="T23" fmla="*/ 148 h 180"/>
                <a:gd name="T24" fmla="*/ 16 w 129"/>
                <a:gd name="T25" fmla="*/ 8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80">
                  <a:moveTo>
                    <a:pt x="16" y="87"/>
                  </a:moveTo>
                  <a:cubicBezTo>
                    <a:pt x="20" y="69"/>
                    <a:pt x="26" y="47"/>
                    <a:pt x="38" y="32"/>
                  </a:cubicBezTo>
                  <a:cubicBezTo>
                    <a:pt x="47" y="19"/>
                    <a:pt x="60" y="5"/>
                    <a:pt x="77" y="3"/>
                  </a:cubicBezTo>
                  <a:cubicBezTo>
                    <a:pt x="92" y="0"/>
                    <a:pt x="107" y="3"/>
                    <a:pt x="114" y="18"/>
                  </a:cubicBezTo>
                  <a:cubicBezTo>
                    <a:pt x="123" y="40"/>
                    <a:pt x="116" y="68"/>
                    <a:pt x="116" y="91"/>
                  </a:cubicBezTo>
                  <a:cubicBezTo>
                    <a:pt x="116" y="112"/>
                    <a:pt x="115" y="136"/>
                    <a:pt x="129" y="154"/>
                  </a:cubicBezTo>
                  <a:cubicBezTo>
                    <a:pt x="110" y="161"/>
                    <a:pt x="92" y="175"/>
                    <a:pt x="71" y="178"/>
                  </a:cubicBezTo>
                  <a:cubicBezTo>
                    <a:pt x="71" y="178"/>
                    <a:pt x="70" y="180"/>
                    <a:pt x="70" y="180"/>
                  </a:cubicBezTo>
                  <a:cubicBezTo>
                    <a:pt x="70" y="180"/>
                    <a:pt x="71" y="180"/>
                    <a:pt x="72" y="180"/>
                  </a:cubicBezTo>
                  <a:cubicBezTo>
                    <a:pt x="66" y="164"/>
                    <a:pt x="24" y="152"/>
                    <a:pt x="8" y="146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7"/>
                    <a:pt x="11" y="147"/>
                    <a:pt x="9" y="148"/>
                  </a:cubicBezTo>
                  <a:cubicBezTo>
                    <a:pt x="0" y="138"/>
                    <a:pt x="13" y="100"/>
                    <a:pt x="16" y="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9756775" y="4775200"/>
              <a:ext cx="714375" cy="1038225"/>
            </a:xfrm>
            <a:custGeom>
              <a:avLst/>
              <a:gdLst>
                <a:gd name="T0" fmla="*/ 32 w 127"/>
                <a:gd name="T1" fmla="*/ 33 h 184"/>
                <a:gd name="T2" fmla="*/ 10 w 127"/>
                <a:gd name="T3" fmla="*/ 89 h 184"/>
                <a:gd name="T4" fmla="*/ 0 w 127"/>
                <a:gd name="T5" fmla="*/ 138 h 184"/>
                <a:gd name="T6" fmla="*/ 2 w 127"/>
                <a:gd name="T7" fmla="*/ 148 h 184"/>
                <a:gd name="T8" fmla="*/ 3 w 127"/>
                <a:gd name="T9" fmla="*/ 150 h 184"/>
                <a:gd name="T10" fmla="*/ 3 w 127"/>
                <a:gd name="T11" fmla="*/ 150 h 184"/>
                <a:gd name="T12" fmla="*/ 3 w 127"/>
                <a:gd name="T13" fmla="*/ 150 h 184"/>
                <a:gd name="T14" fmla="*/ 6 w 127"/>
                <a:gd name="T15" fmla="*/ 151 h 184"/>
                <a:gd name="T16" fmla="*/ 10 w 127"/>
                <a:gd name="T17" fmla="*/ 152 h 184"/>
                <a:gd name="T18" fmla="*/ 65 w 127"/>
                <a:gd name="T19" fmla="*/ 181 h 184"/>
                <a:gd name="T20" fmla="*/ 64 w 127"/>
                <a:gd name="T21" fmla="*/ 183 h 184"/>
                <a:gd name="T22" fmla="*/ 67 w 127"/>
                <a:gd name="T23" fmla="*/ 184 h 184"/>
                <a:gd name="T24" fmla="*/ 69 w 127"/>
                <a:gd name="T25" fmla="*/ 182 h 184"/>
                <a:gd name="T26" fmla="*/ 69 w 127"/>
                <a:gd name="T27" fmla="*/ 181 h 184"/>
                <a:gd name="T28" fmla="*/ 126 w 127"/>
                <a:gd name="T29" fmla="*/ 157 h 184"/>
                <a:gd name="T30" fmla="*/ 127 w 127"/>
                <a:gd name="T31" fmla="*/ 156 h 184"/>
                <a:gd name="T32" fmla="*/ 114 w 127"/>
                <a:gd name="T33" fmla="*/ 103 h 184"/>
                <a:gd name="T34" fmla="*/ 114 w 127"/>
                <a:gd name="T35" fmla="*/ 93 h 184"/>
                <a:gd name="T36" fmla="*/ 116 w 127"/>
                <a:gd name="T37" fmla="*/ 49 h 184"/>
                <a:gd name="T38" fmla="*/ 72 w 127"/>
                <a:gd name="T39" fmla="*/ 3 h 184"/>
                <a:gd name="T40" fmla="*/ 35 w 127"/>
                <a:gd name="T41" fmla="*/ 35 h 184"/>
                <a:gd name="T42" fmla="*/ 108 w 127"/>
                <a:gd name="T43" fmla="*/ 21 h 184"/>
                <a:gd name="T44" fmla="*/ 112 w 127"/>
                <a:gd name="T45" fmla="*/ 72 h 184"/>
                <a:gd name="T46" fmla="*/ 111 w 127"/>
                <a:gd name="T47" fmla="*/ 98 h 184"/>
                <a:gd name="T48" fmla="*/ 123 w 127"/>
                <a:gd name="T49" fmla="*/ 155 h 184"/>
                <a:gd name="T50" fmla="*/ 67 w 127"/>
                <a:gd name="T51" fmla="*/ 178 h 184"/>
                <a:gd name="T52" fmla="*/ 6 w 127"/>
                <a:gd name="T53" fmla="*/ 147 h 184"/>
                <a:gd name="T54" fmla="*/ 11 w 127"/>
                <a:gd name="T55" fmla="*/ 100 h 184"/>
                <a:gd name="T56" fmla="*/ 14 w 127"/>
                <a:gd name="T57" fmla="*/ 90 h 184"/>
                <a:gd name="T58" fmla="*/ 69 w 127"/>
                <a:gd name="T59" fmla="*/ 180 h 184"/>
                <a:gd name="T60" fmla="*/ 69 w 127"/>
                <a:gd name="T61" fmla="*/ 180 h 184"/>
                <a:gd name="T62" fmla="*/ 69 w 127"/>
                <a:gd name="T63" fmla="*/ 181 h 184"/>
                <a:gd name="T64" fmla="*/ 69 w 127"/>
                <a:gd name="T65" fmla="*/ 180 h 184"/>
                <a:gd name="T66" fmla="*/ 14 w 127"/>
                <a:gd name="T67" fmla="*/ 9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" h="184">
                  <a:moveTo>
                    <a:pt x="72" y="3"/>
                  </a:moveTo>
                  <a:cubicBezTo>
                    <a:pt x="59" y="5"/>
                    <a:pt x="45" y="15"/>
                    <a:pt x="32" y="33"/>
                  </a:cubicBezTo>
                  <a:cubicBezTo>
                    <a:pt x="23" y="45"/>
                    <a:pt x="15" y="64"/>
                    <a:pt x="10" y="89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5" y="111"/>
                    <a:pt x="0" y="126"/>
                    <a:pt x="0" y="138"/>
                  </a:cubicBezTo>
                  <a:cubicBezTo>
                    <a:pt x="0" y="142"/>
                    <a:pt x="1" y="145"/>
                    <a:pt x="2" y="148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2" y="149"/>
                    <a:pt x="2" y="149"/>
                    <a:pt x="3" y="150"/>
                  </a:cubicBezTo>
                  <a:cubicBezTo>
                    <a:pt x="3" y="150"/>
                    <a:pt x="3" y="150"/>
                    <a:pt x="3" y="150"/>
                  </a:cubicBezTo>
                  <a:cubicBezTo>
                    <a:pt x="3" y="150"/>
                    <a:pt x="3" y="150"/>
                    <a:pt x="3" y="150"/>
                  </a:cubicBezTo>
                  <a:cubicBezTo>
                    <a:pt x="3" y="150"/>
                    <a:pt x="3" y="150"/>
                    <a:pt x="3" y="150"/>
                  </a:cubicBezTo>
                  <a:cubicBezTo>
                    <a:pt x="3" y="150"/>
                    <a:pt x="3" y="150"/>
                    <a:pt x="3" y="150"/>
                  </a:cubicBezTo>
                  <a:cubicBezTo>
                    <a:pt x="4" y="150"/>
                    <a:pt x="4" y="151"/>
                    <a:pt x="4" y="151"/>
                  </a:cubicBezTo>
                  <a:cubicBezTo>
                    <a:pt x="4" y="151"/>
                    <a:pt x="5" y="152"/>
                    <a:pt x="6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8" y="152"/>
                    <a:pt x="10" y="152"/>
                    <a:pt x="10" y="152"/>
                  </a:cubicBezTo>
                  <a:cubicBezTo>
                    <a:pt x="27" y="158"/>
                    <a:pt x="57" y="168"/>
                    <a:pt x="65" y="181"/>
                  </a:cubicBezTo>
                  <a:cubicBezTo>
                    <a:pt x="65" y="181"/>
                    <a:pt x="65" y="181"/>
                    <a:pt x="65" y="181"/>
                  </a:cubicBezTo>
                  <a:cubicBezTo>
                    <a:pt x="64" y="181"/>
                    <a:pt x="64" y="182"/>
                    <a:pt x="64" y="182"/>
                  </a:cubicBezTo>
                  <a:cubicBezTo>
                    <a:pt x="64" y="182"/>
                    <a:pt x="64" y="183"/>
                    <a:pt x="64" y="183"/>
                  </a:cubicBezTo>
                  <a:cubicBezTo>
                    <a:pt x="65" y="184"/>
                    <a:pt x="65" y="184"/>
                    <a:pt x="66" y="184"/>
                  </a:cubicBezTo>
                  <a:cubicBezTo>
                    <a:pt x="67" y="184"/>
                    <a:pt x="67" y="184"/>
                    <a:pt x="67" y="184"/>
                  </a:cubicBezTo>
                  <a:cubicBezTo>
                    <a:pt x="68" y="184"/>
                    <a:pt x="69" y="183"/>
                    <a:pt x="69" y="183"/>
                  </a:cubicBezTo>
                  <a:cubicBezTo>
                    <a:pt x="69" y="183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82" y="179"/>
                    <a:pt x="93" y="173"/>
                    <a:pt x="105" y="167"/>
                  </a:cubicBezTo>
                  <a:cubicBezTo>
                    <a:pt x="112" y="164"/>
                    <a:pt x="119" y="160"/>
                    <a:pt x="126" y="157"/>
                  </a:cubicBezTo>
                  <a:cubicBezTo>
                    <a:pt x="126" y="157"/>
                    <a:pt x="127" y="156"/>
                    <a:pt x="127" y="156"/>
                  </a:cubicBezTo>
                  <a:cubicBezTo>
                    <a:pt x="127" y="156"/>
                    <a:pt x="127" y="156"/>
                    <a:pt x="127" y="156"/>
                  </a:cubicBezTo>
                  <a:cubicBezTo>
                    <a:pt x="127" y="155"/>
                    <a:pt x="127" y="155"/>
                    <a:pt x="126" y="154"/>
                  </a:cubicBezTo>
                  <a:cubicBezTo>
                    <a:pt x="115" y="141"/>
                    <a:pt x="114" y="121"/>
                    <a:pt x="114" y="103"/>
                  </a:cubicBezTo>
                  <a:cubicBezTo>
                    <a:pt x="114" y="101"/>
                    <a:pt x="114" y="100"/>
                    <a:pt x="114" y="98"/>
                  </a:cubicBezTo>
                  <a:cubicBezTo>
                    <a:pt x="114" y="98"/>
                    <a:pt x="114" y="93"/>
                    <a:pt x="114" y="93"/>
                  </a:cubicBezTo>
                  <a:cubicBezTo>
                    <a:pt x="114" y="86"/>
                    <a:pt x="115" y="79"/>
                    <a:pt x="115" y="72"/>
                  </a:cubicBezTo>
                  <a:cubicBezTo>
                    <a:pt x="116" y="64"/>
                    <a:pt x="116" y="57"/>
                    <a:pt x="116" y="49"/>
                  </a:cubicBezTo>
                  <a:cubicBezTo>
                    <a:pt x="116" y="39"/>
                    <a:pt x="115" y="29"/>
                    <a:pt x="111" y="19"/>
                  </a:cubicBezTo>
                  <a:cubicBezTo>
                    <a:pt x="105" y="6"/>
                    <a:pt x="92" y="0"/>
                    <a:pt x="72" y="3"/>
                  </a:cubicBezTo>
                  <a:close/>
                  <a:moveTo>
                    <a:pt x="14" y="90"/>
                  </a:moveTo>
                  <a:cubicBezTo>
                    <a:pt x="19" y="65"/>
                    <a:pt x="26" y="47"/>
                    <a:pt x="35" y="35"/>
                  </a:cubicBezTo>
                  <a:cubicBezTo>
                    <a:pt x="47" y="18"/>
                    <a:pt x="60" y="8"/>
                    <a:pt x="73" y="6"/>
                  </a:cubicBezTo>
                  <a:cubicBezTo>
                    <a:pt x="85" y="4"/>
                    <a:pt x="101" y="6"/>
                    <a:pt x="108" y="21"/>
                  </a:cubicBezTo>
                  <a:cubicBezTo>
                    <a:pt x="112" y="29"/>
                    <a:pt x="113" y="39"/>
                    <a:pt x="113" y="49"/>
                  </a:cubicBezTo>
                  <a:cubicBezTo>
                    <a:pt x="113" y="57"/>
                    <a:pt x="112" y="64"/>
                    <a:pt x="112" y="72"/>
                  </a:cubicBezTo>
                  <a:cubicBezTo>
                    <a:pt x="111" y="79"/>
                    <a:pt x="111" y="86"/>
                    <a:pt x="111" y="93"/>
                  </a:cubicBezTo>
                  <a:cubicBezTo>
                    <a:pt x="111" y="93"/>
                    <a:pt x="111" y="98"/>
                    <a:pt x="111" y="98"/>
                  </a:cubicBezTo>
                  <a:cubicBezTo>
                    <a:pt x="111" y="100"/>
                    <a:pt x="111" y="101"/>
                    <a:pt x="111" y="103"/>
                  </a:cubicBezTo>
                  <a:cubicBezTo>
                    <a:pt x="111" y="121"/>
                    <a:pt x="112" y="140"/>
                    <a:pt x="123" y="155"/>
                  </a:cubicBezTo>
                  <a:cubicBezTo>
                    <a:pt x="116" y="157"/>
                    <a:pt x="109" y="161"/>
                    <a:pt x="103" y="164"/>
                  </a:cubicBezTo>
                  <a:cubicBezTo>
                    <a:pt x="92" y="170"/>
                    <a:pt x="80" y="176"/>
                    <a:pt x="67" y="178"/>
                  </a:cubicBezTo>
                  <a:cubicBezTo>
                    <a:pt x="59" y="165"/>
                    <a:pt x="29" y="155"/>
                    <a:pt x="11" y="149"/>
                  </a:cubicBezTo>
                  <a:cubicBezTo>
                    <a:pt x="11" y="149"/>
                    <a:pt x="8" y="148"/>
                    <a:pt x="6" y="147"/>
                  </a:cubicBezTo>
                  <a:cubicBezTo>
                    <a:pt x="5" y="145"/>
                    <a:pt x="4" y="142"/>
                    <a:pt x="4" y="138"/>
                  </a:cubicBezTo>
                  <a:cubicBezTo>
                    <a:pt x="4" y="127"/>
                    <a:pt x="8" y="110"/>
                    <a:pt x="11" y="100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14" y="90"/>
                    <a:pt x="14" y="90"/>
                    <a:pt x="14" y="90"/>
                  </a:cubicBezTo>
                  <a:close/>
                  <a:moveTo>
                    <a:pt x="69" y="180"/>
                  </a:moveTo>
                  <a:cubicBezTo>
                    <a:pt x="69" y="180"/>
                    <a:pt x="69" y="180"/>
                    <a:pt x="69" y="180"/>
                  </a:cubicBezTo>
                  <a:cubicBezTo>
                    <a:pt x="69" y="180"/>
                    <a:pt x="69" y="180"/>
                    <a:pt x="69" y="180"/>
                  </a:cubicBezTo>
                  <a:cubicBezTo>
                    <a:pt x="69" y="180"/>
                    <a:pt x="69" y="180"/>
                    <a:pt x="69" y="180"/>
                  </a:cubicBezTo>
                  <a:close/>
                  <a:moveTo>
                    <a:pt x="69" y="180"/>
                  </a:moveTo>
                  <a:cubicBezTo>
                    <a:pt x="69" y="180"/>
                    <a:pt x="69" y="181"/>
                    <a:pt x="69" y="181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69" y="180"/>
                    <a:pt x="69" y="180"/>
                    <a:pt x="69" y="180"/>
                  </a:cubicBezTo>
                  <a:close/>
                  <a:moveTo>
                    <a:pt x="14" y="90"/>
                  </a:moveTo>
                  <a:cubicBezTo>
                    <a:pt x="14" y="90"/>
                    <a:pt x="14" y="90"/>
                    <a:pt x="14" y="90"/>
                  </a:cubicBezTo>
                  <a:cubicBezTo>
                    <a:pt x="14" y="90"/>
                    <a:pt x="14" y="90"/>
                    <a:pt x="14" y="9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4" name="Freeform 14"/>
            <p:cNvSpPr/>
            <p:nvPr/>
          </p:nvSpPr>
          <p:spPr bwMode="auto">
            <a:xfrm>
              <a:off x="10106025" y="4911725"/>
              <a:ext cx="139700" cy="55563"/>
            </a:xfrm>
            <a:custGeom>
              <a:avLst/>
              <a:gdLst>
                <a:gd name="T0" fmla="*/ 12 w 25"/>
                <a:gd name="T1" fmla="*/ 0 h 10"/>
                <a:gd name="T2" fmla="*/ 1 w 25"/>
                <a:gd name="T3" fmla="*/ 7 h 10"/>
                <a:gd name="T4" fmla="*/ 1 w 25"/>
                <a:gd name="T5" fmla="*/ 10 h 10"/>
                <a:gd name="T6" fmla="*/ 4 w 25"/>
                <a:gd name="T7" fmla="*/ 9 h 10"/>
                <a:gd name="T8" fmla="*/ 12 w 25"/>
                <a:gd name="T9" fmla="*/ 4 h 10"/>
                <a:gd name="T10" fmla="*/ 21 w 25"/>
                <a:gd name="T11" fmla="*/ 9 h 10"/>
                <a:gd name="T12" fmla="*/ 24 w 25"/>
                <a:gd name="T13" fmla="*/ 9 h 10"/>
                <a:gd name="T14" fmla="*/ 24 w 25"/>
                <a:gd name="T15" fmla="*/ 7 h 10"/>
                <a:gd name="T16" fmla="*/ 12 w 2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">
                  <a:moveTo>
                    <a:pt x="12" y="0"/>
                  </a:moveTo>
                  <a:cubicBezTo>
                    <a:pt x="7" y="1"/>
                    <a:pt x="3" y="3"/>
                    <a:pt x="1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2" y="10"/>
                    <a:pt x="3" y="10"/>
                    <a:pt x="4" y="9"/>
                  </a:cubicBezTo>
                  <a:cubicBezTo>
                    <a:pt x="5" y="6"/>
                    <a:pt x="8" y="4"/>
                    <a:pt x="12" y="4"/>
                  </a:cubicBezTo>
                  <a:cubicBezTo>
                    <a:pt x="16" y="4"/>
                    <a:pt x="20" y="6"/>
                    <a:pt x="21" y="9"/>
                  </a:cubicBezTo>
                  <a:cubicBezTo>
                    <a:pt x="22" y="10"/>
                    <a:pt x="23" y="10"/>
                    <a:pt x="24" y="9"/>
                  </a:cubicBezTo>
                  <a:cubicBezTo>
                    <a:pt x="25" y="9"/>
                    <a:pt x="25" y="8"/>
                    <a:pt x="24" y="7"/>
                  </a:cubicBezTo>
                  <a:cubicBezTo>
                    <a:pt x="22" y="3"/>
                    <a:pt x="17" y="0"/>
                    <a:pt x="12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5" name="Freeform 15"/>
            <p:cNvSpPr/>
            <p:nvPr/>
          </p:nvSpPr>
          <p:spPr bwMode="auto">
            <a:xfrm>
              <a:off x="10139363" y="5006975"/>
              <a:ext cx="101600" cy="95250"/>
            </a:xfrm>
            <a:custGeom>
              <a:avLst/>
              <a:gdLst>
                <a:gd name="T0" fmla="*/ 16 w 18"/>
                <a:gd name="T1" fmla="*/ 0 h 17"/>
                <a:gd name="T2" fmla="*/ 1 w 18"/>
                <a:gd name="T3" fmla="*/ 5 h 17"/>
                <a:gd name="T4" fmla="*/ 0 w 18"/>
                <a:gd name="T5" fmla="*/ 6 h 17"/>
                <a:gd name="T6" fmla="*/ 1 w 18"/>
                <a:gd name="T7" fmla="*/ 8 h 17"/>
                <a:gd name="T8" fmla="*/ 4 w 18"/>
                <a:gd name="T9" fmla="*/ 9 h 17"/>
                <a:gd name="T10" fmla="*/ 12 w 18"/>
                <a:gd name="T11" fmla="*/ 16 h 17"/>
                <a:gd name="T12" fmla="*/ 15 w 18"/>
                <a:gd name="T13" fmla="*/ 16 h 17"/>
                <a:gd name="T14" fmla="*/ 15 w 18"/>
                <a:gd name="T15" fmla="*/ 15 h 17"/>
                <a:gd name="T16" fmla="*/ 15 w 18"/>
                <a:gd name="T17" fmla="*/ 14 h 17"/>
                <a:gd name="T18" fmla="*/ 5 w 18"/>
                <a:gd name="T19" fmla="*/ 7 h 17"/>
                <a:gd name="T20" fmla="*/ 16 w 18"/>
                <a:gd name="T21" fmla="*/ 3 h 17"/>
                <a:gd name="T22" fmla="*/ 18 w 18"/>
                <a:gd name="T23" fmla="*/ 2 h 17"/>
                <a:gd name="T24" fmla="*/ 18 w 18"/>
                <a:gd name="T25" fmla="*/ 2 h 17"/>
                <a:gd name="T26" fmla="*/ 16 w 18"/>
                <a:gd name="T2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cubicBezTo>
                    <a:pt x="11" y="1"/>
                    <a:pt x="6" y="3"/>
                    <a:pt x="1" y="5"/>
                  </a:cubicBezTo>
                  <a:cubicBezTo>
                    <a:pt x="1" y="5"/>
                    <a:pt x="0" y="5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7"/>
                    <a:pt x="14" y="17"/>
                    <a:pt x="15" y="16"/>
                  </a:cubicBezTo>
                  <a:cubicBezTo>
                    <a:pt x="15" y="16"/>
                    <a:pt x="15" y="15"/>
                    <a:pt x="15" y="15"/>
                  </a:cubicBezTo>
                  <a:cubicBezTo>
                    <a:pt x="15" y="15"/>
                    <a:pt x="15" y="14"/>
                    <a:pt x="15" y="14"/>
                  </a:cubicBezTo>
                  <a:cubicBezTo>
                    <a:pt x="15" y="14"/>
                    <a:pt x="6" y="7"/>
                    <a:pt x="5" y="7"/>
                  </a:cubicBezTo>
                  <a:cubicBezTo>
                    <a:pt x="9" y="5"/>
                    <a:pt x="13" y="4"/>
                    <a:pt x="16" y="3"/>
                  </a:cubicBezTo>
                  <a:cubicBezTo>
                    <a:pt x="17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6" name="Freeform 16"/>
            <p:cNvSpPr/>
            <p:nvPr/>
          </p:nvSpPr>
          <p:spPr bwMode="auto">
            <a:xfrm>
              <a:off x="9201150" y="5554663"/>
              <a:ext cx="1000125" cy="1177925"/>
            </a:xfrm>
            <a:custGeom>
              <a:avLst/>
              <a:gdLst>
                <a:gd name="T0" fmla="*/ 2 w 178"/>
                <a:gd name="T1" fmla="*/ 9 h 209"/>
                <a:gd name="T2" fmla="*/ 4 w 178"/>
                <a:gd name="T3" fmla="*/ 32 h 209"/>
                <a:gd name="T4" fmla="*/ 8 w 178"/>
                <a:gd name="T5" fmla="*/ 76 h 209"/>
                <a:gd name="T6" fmla="*/ 13 w 178"/>
                <a:gd name="T7" fmla="*/ 131 h 209"/>
                <a:gd name="T8" fmla="*/ 18 w 178"/>
                <a:gd name="T9" fmla="*/ 183 h 209"/>
                <a:gd name="T10" fmla="*/ 59 w 178"/>
                <a:gd name="T11" fmla="*/ 189 h 209"/>
                <a:gd name="T12" fmla="*/ 105 w 178"/>
                <a:gd name="T13" fmla="*/ 197 h 209"/>
                <a:gd name="T14" fmla="*/ 173 w 178"/>
                <a:gd name="T15" fmla="*/ 209 h 209"/>
                <a:gd name="T16" fmla="*/ 176 w 178"/>
                <a:gd name="T17" fmla="*/ 120 h 209"/>
                <a:gd name="T18" fmla="*/ 176 w 178"/>
                <a:gd name="T19" fmla="*/ 73 h 209"/>
                <a:gd name="T20" fmla="*/ 178 w 178"/>
                <a:gd name="T21" fmla="*/ 45 h 209"/>
                <a:gd name="T22" fmla="*/ 77 w 178"/>
                <a:gd name="T23" fmla="*/ 17 h 209"/>
                <a:gd name="T24" fmla="*/ 0 w 178"/>
                <a:gd name="T25" fmla="*/ 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8" h="209">
                  <a:moveTo>
                    <a:pt x="2" y="9"/>
                  </a:moveTo>
                  <a:cubicBezTo>
                    <a:pt x="0" y="15"/>
                    <a:pt x="3" y="25"/>
                    <a:pt x="4" y="32"/>
                  </a:cubicBezTo>
                  <a:cubicBezTo>
                    <a:pt x="5" y="47"/>
                    <a:pt x="7" y="62"/>
                    <a:pt x="8" y="76"/>
                  </a:cubicBezTo>
                  <a:cubicBezTo>
                    <a:pt x="10" y="95"/>
                    <a:pt x="12" y="113"/>
                    <a:pt x="13" y="131"/>
                  </a:cubicBezTo>
                  <a:cubicBezTo>
                    <a:pt x="15" y="148"/>
                    <a:pt x="17" y="165"/>
                    <a:pt x="18" y="183"/>
                  </a:cubicBezTo>
                  <a:cubicBezTo>
                    <a:pt x="31" y="182"/>
                    <a:pt x="46" y="187"/>
                    <a:pt x="59" y="189"/>
                  </a:cubicBezTo>
                  <a:cubicBezTo>
                    <a:pt x="74" y="192"/>
                    <a:pt x="89" y="194"/>
                    <a:pt x="105" y="197"/>
                  </a:cubicBezTo>
                  <a:cubicBezTo>
                    <a:pt x="127" y="201"/>
                    <a:pt x="151" y="209"/>
                    <a:pt x="173" y="209"/>
                  </a:cubicBezTo>
                  <a:cubicBezTo>
                    <a:pt x="174" y="180"/>
                    <a:pt x="173" y="150"/>
                    <a:pt x="176" y="120"/>
                  </a:cubicBezTo>
                  <a:cubicBezTo>
                    <a:pt x="177" y="104"/>
                    <a:pt x="175" y="89"/>
                    <a:pt x="176" y="73"/>
                  </a:cubicBezTo>
                  <a:cubicBezTo>
                    <a:pt x="177" y="64"/>
                    <a:pt x="175" y="53"/>
                    <a:pt x="178" y="45"/>
                  </a:cubicBezTo>
                  <a:cubicBezTo>
                    <a:pt x="144" y="43"/>
                    <a:pt x="110" y="24"/>
                    <a:pt x="77" y="17"/>
                  </a:cubicBezTo>
                  <a:cubicBezTo>
                    <a:pt x="54" y="12"/>
                    <a:pt x="23" y="0"/>
                    <a:pt x="0" y="7"/>
                  </a:cubicBezTo>
                </a:path>
              </a:pathLst>
            </a:custGeom>
            <a:solidFill>
              <a:srgbClr val="56AD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9190038" y="5548313"/>
              <a:ext cx="1022350" cy="1196975"/>
            </a:xfrm>
            <a:custGeom>
              <a:avLst/>
              <a:gdLst>
                <a:gd name="T0" fmla="*/ 0 w 182"/>
                <a:gd name="T1" fmla="*/ 8 h 212"/>
                <a:gd name="T2" fmla="*/ 2 w 182"/>
                <a:gd name="T3" fmla="*/ 10 h 212"/>
                <a:gd name="T4" fmla="*/ 3 w 182"/>
                <a:gd name="T5" fmla="*/ 26 h 212"/>
                <a:gd name="T6" fmla="*/ 6 w 182"/>
                <a:gd name="T7" fmla="*/ 57 h 212"/>
                <a:gd name="T8" fmla="*/ 11 w 182"/>
                <a:gd name="T9" fmla="*/ 106 h 212"/>
                <a:gd name="T10" fmla="*/ 15 w 182"/>
                <a:gd name="T11" fmla="*/ 144 h 212"/>
                <a:gd name="T12" fmla="*/ 20 w 182"/>
                <a:gd name="T13" fmla="*/ 185 h 212"/>
                <a:gd name="T14" fmla="*/ 60 w 182"/>
                <a:gd name="T15" fmla="*/ 192 h 212"/>
                <a:gd name="T16" fmla="*/ 107 w 182"/>
                <a:gd name="T17" fmla="*/ 200 h 212"/>
                <a:gd name="T18" fmla="*/ 175 w 182"/>
                <a:gd name="T19" fmla="*/ 212 h 212"/>
                <a:gd name="T20" fmla="*/ 178 w 182"/>
                <a:gd name="T21" fmla="*/ 172 h 212"/>
                <a:gd name="T22" fmla="*/ 180 w 182"/>
                <a:gd name="T23" fmla="*/ 98 h 212"/>
                <a:gd name="T24" fmla="*/ 180 w 182"/>
                <a:gd name="T25" fmla="*/ 63 h 212"/>
                <a:gd name="T26" fmla="*/ 181 w 182"/>
                <a:gd name="T27" fmla="*/ 45 h 212"/>
                <a:gd name="T28" fmla="*/ 119 w 182"/>
                <a:gd name="T29" fmla="*/ 29 h 212"/>
                <a:gd name="T30" fmla="*/ 63 w 182"/>
                <a:gd name="T31" fmla="*/ 12 h 212"/>
                <a:gd name="T32" fmla="*/ 62 w 182"/>
                <a:gd name="T33" fmla="*/ 15 h 212"/>
                <a:gd name="T34" fmla="*/ 118 w 182"/>
                <a:gd name="T35" fmla="*/ 32 h 212"/>
                <a:gd name="T36" fmla="*/ 177 w 182"/>
                <a:gd name="T37" fmla="*/ 59 h 212"/>
                <a:gd name="T38" fmla="*/ 177 w 182"/>
                <a:gd name="T39" fmla="*/ 74 h 212"/>
                <a:gd name="T40" fmla="*/ 176 w 182"/>
                <a:gd name="T41" fmla="*/ 98 h 212"/>
                <a:gd name="T42" fmla="*/ 176 w 182"/>
                <a:gd name="T43" fmla="*/ 121 h 212"/>
                <a:gd name="T44" fmla="*/ 173 w 182"/>
                <a:gd name="T45" fmla="*/ 208 h 212"/>
                <a:gd name="T46" fmla="*/ 107 w 182"/>
                <a:gd name="T47" fmla="*/ 197 h 212"/>
                <a:gd name="T48" fmla="*/ 61 w 182"/>
                <a:gd name="T49" fmla="*/ 188 h 212"/>
                <a:gd name="T50" fmla="*/ 21 w 182"/>
                <a:gd name="T51" fmla="*/ 182 h 212"/>
                <a:gd name="T52" fmla="*/ 17 w 182"/>
                <a:gd name="T53" fmla="*/ 132 h 212"/>
                <a:gd name="T54" fmla="*/ 12 w 182"/>
                <a:gd name="T55" fmla="*/ 77 h 212"/>
                <a:gd name="T56" fmla="*/ 7 w 182"/>
                <a:gd name="T57" fmla="*/ 33 h 212"/>
                <a:gd name="T58" fmla="*/ 5 w 182"/>
                <a:gd name="T59" fmla="*/ 15 h 212"/>
                <a:gd name="T60" fmla="*/ 5 w 182"/>
                <a:gd name="T61" fmla="*/ 10 h 212"/>
                <a:gd name="T62" fmla="*/ 62 w 182"/>
                <a:gd name="T63" fmla="*/ 15 h 212"/>
                <a:gd name="T64" fmla="*/ 20 w 182"/>
                <a:gd name="T65" fmla="*/ 18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2" h="211">
                  <a:moveTo>
                    <a:pt x="2" y="6"/>
                  </a:move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1" y="10"/>
                    <a:pt x="2" y="10"/>
                  </a:cubicBezTo>
                  <a:cubicBezTo>
                    <a:pt x="2" y="11"/>
                    <a:pt x="1" y="13"/>
                    <a:pt x="1" y="15"/>
                  </a:cubicBezTo>
                  <a:cubicBezTo>
                    <a:pt x="1" y="18"/>
                    <a:pt x="2" y="22"/>
                    <a:pt x="3" y="26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14" y="132"/>
                    <a:pt x="14" y="132"/>
                    <a:pt x="14" y="132"/>
                  </a:cubicBezTo>
                  <a:cubicBezTo>
                    <a:pt x="15" y="144"/>
                    <a:pt x="15" y="144"/>
                    <a:pt x="15" y="144"/>
                  </a:cubicBezTo>
                  <a:cubicBezTo>
                    <a:pt x="16" y="157"/>
                    <a:pt x="17" y="171"/>
                    <a:pt x="18" y="184"/>
                  </a:cubicBezTo>
                  <a:cubicBezTo>
                    <a:pt x="18" y="185"/>
                    <a:pt x="19" y="185"/>
                    <a:pt x="20" y="185"/>
                  </a:cubicBezTo>
                  <a:cubicBezTo>
                    <a:pt x="29" y="185"/>
                    <a:pt x="40" y="187"/>
                    <a:pt x="50" y="190"/>
                  </a:cubicBezTo>
                  <a:cubicBezTo>
                    <a:pt x="60" y="192"/>
                    <a:pt x="60" y="192"/>
                    <a:pt x="60" y="192"/>
                  </a:cubicBezTo>
                  <a:cubicBezTo>
                    <a:pt x="85" y="196"/>
                    <a:pt x="85" y="196"/>
                    <a:pt x="85" y="196"/>
                  </a:cubicBezTo>
                  <a:cubicBezTo>
                    <a:pt x="107" y="200"/>
                    <a:pt x="107" y="200"/>
                    <a:pt x="107" y="200"/>
                  </a:cubicBezTo>
                  <a:cubicBezTo>
                    <a:pt x="126" y="204"/>
                    <a:pt x="126" y="204"/>
                    <a:pt x="126" y="204"/>
                  </a:cubicBezTo>
                  <a:cubicBezTo>
                    <a:pt x="143" y="208"/>
                    <a:pt x="159" y="211"/>
                    <a:pt x="175" y="212"/>
                  </a:cubicBezTo>
                  <a:cubicBezTo>
                    <a:pt x="176" y="212"/>
                    <a:pt x="177" y="211"/>
                    <a:pt x="177" y="210"/>
                  </a:cubicBezTo>
                  <a:cubicBezTo>
                    <a:pt x="177" y="197"/>
                    <a:pt x="177" y="184"/>
                    <a:pt x="178" y="172"/>
                  </a:cubicBezTo>
                  <a:cubicBezTo>
                    <a:pt x="178" y="155"/>
                    <a:pt x="178" y="138"/>
                    <a:pt x="179" y="121"/>
                  </a:cubicBezTo>
                  <a:cubicBezTo>
                    <a:pt x="180" y="114"/>
                    <a:pt x="180" y="106"/>
                    <a:pt x="180" y="98"/>
                  </a:cubicBezTo>
                  <a:cubicBezTo>
                    <a:pt x="179" y="90"/>
                    <a:pt x="179" y="82"/>
                    <a:pt x="180" y="74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80" y="57"/>
                    <a:pt x="180" y="51"/>
                    <a:pt x="182" y="46"/>
                  </a:cubicBezTo>
                  <a:cubicBezTo>
                    <a:pt x="182" y="46"/>
                    <a:pt x="182" y="45"/>
                    <a:pt x="181" y="45"/>
                  </a:cubicBezTo>
                  <a:cubicBezTo>
                    <a:pt x="181" y="44"/>
                    <a:pt x="181" y="44"/>
                    <a:pt x="180" y="44"/>
                  </a:cubicBezTo>
                  <a:cubicBezTo>
                    <a:pt x="160" y="43"/>
                    <a:pt x="139" y="36"/>
                    <a:pt x="119" y="29"/>
                  </a:cubicBezTo>
                  <a:cubicBezTo>
                    <a:pt x="106" y="24"/>
                    <a:pt x="92" y="19"/>
                    <a:pt x="79" y="16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43" y="7"/>
                    <a:pt x="20" y="0"/>
                    <a:pt x="2" y="6"/>
                  </a:cubicBezTo>
                  <a:close/>
                  <a:moveTo>
                    <a:pt x="62" y="15"/>
                  </a:moveTo>
                  <a:cubicBezTo>
                    <a:pt x="78" y="20"/>
                    <a:pt x="78" y="20"/>
                    <a:pt x="78" y="20"/>
                  </a:cubicBezTo>
                  <a:cubicBezTo>
                    <a:pt x="91" y="22"/>
                    <a:pt x="105" y="27"/>
                    <a:pt x="118" y="32"/>
                  </a:cubicBezTo>
                  <a:cubicBezTo>
                    <a:pt x="137" y="39"/>
                    <a:pt x="158" y="46"/>
                    <a:pt x="178" y="47"/>
                  </a:cubicBezTo>
                  <a:cubicBezTo>
                    <a:pt x="177" y="51"/>
                    <a:pt x="177" y="55"/>
                    <a:pt x="177" y="59"/>
                  </a:cubicBezTo>
                  <a:cubicBezTo>
                    <a:pt x="177" y="60"/>
                    <a:pt x="177" y="62"/>
                    <a:pt x="177" y="63"/>
                  </a:cubicBezTo>
                  <a:cubicBezTo>
                    <a:pt x="177" y="74"/>
                    <a:pt x="177" y="74"/>
                    <a:pt x="177" y="74"/>
                  </a:cubicBezTo>
                  <a:cubicBezTo>
                    <a:pt x="176" y="79"/>
                    <a:pt x="176" y="84"/>
                    <a:pt x="176" y="88"/>
                  </a:cubicBezTo>
                  <a:cubicBezTo>
                    <a:pt x="176" y="92"/>
                    <a:pt x="176" y="95"/>
                    <a:pt x="176" y="98"/>
                  </a:cubicBezTo>
                  <a:cubicBezTo>
                    <a:pt x="176" y="102"/>
                    <a:pt x="176" y="105"/>
                    <a:pt x="176" y="108"/>
                  </a:cubicBezTo>
                  <a:cubicBezTo>
                    <a:pt x="176" y="113"/>
                    <a:pt x="176" y="117"/>
                    <a:pt x="176" y="121"/>
                  </a:cubicBezTo>
                  <a:cubicBezTo>
                    <a:pt x="174" y="138"/>
                    <a:pt x="174" y="155"/>
                    <a:pt x="174" y="172"/>
                  </a:cubicBezTo>
                  <a:cubicBezTo>
                    <a:pt x="174" y="184"/>
                    <a:pt x="174" y="196"/>
                    <a:pt x="173" y="208"/>
                  </a:cubicBezTo>
                  <a:cubicBezTo>
                    <a:pt x="159" y="208"/>
                    <a:pt x="143" y="204"/>
                    <a:pt x="127" y="201"/>
                  </a:cubicBezTo>
                  <a:cubicBezTo>
                    <a:pt x="107" y="197"/>
                    <a:pt x="107" y="197"/>
                    <a:pt x="107" y="197"/>
                  </a:cubicBezTo>
                  <a:cubicBezTo>
                    <a:pt x="86" y="193"/>
                    <a:pt x="86" y="193"/>
                    <a:pt x="86" y="193"/>
                  </a:cubicBezTo>
                  <a:cubicBezTo>
                    <a:pt x="61" y="188"/>
                    <a:pt x="61" y="188"/>
                    <a:pt x="61" y="188"/>
                  </a:cubicBezTo>
                  <a:cubicBezTo>
                    <a:pt x="50" y="186"/>
                    <a:pt x="50" y="186"/>
                    <a:pt x="50" y="186"/>
                  </a:cubicBezTo>
                  <a:cubicBezTo>
                    <a:pt x="41" y="184"/>
                    <a:pt x="31" y="182"/>
                    <a:pt x="21" y="182"/>
                  </a:cubicBezTo>
                  <a:cubicBezTo>
                    <a:pt x="21" y="169"/>
                    <a:pt x="19" y="156"/>
                    <a:pt x="18" y="144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2"/>
                    <a:pt x="5" y="18"/>
                    <a:pt x="5" y="15"/>
                  </a:cubicBezTo>
                  <a:cubicBezTo>
                    <a:pt x="5" y="13"/>
                    <a:pt x="5" y="12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9"/>
                    <a:pt x="5" y="9"/>
                  </a:cubicBezTo>
                  <a:cubicBezTo>
                    <a:pt x="22" y="5"/>
                    <a:pt x="43" y="10"/>
                    <a:pt x="62" y="15"/>
                  </a:cubicBezTo>
                  <a:close/>
                  <a:moveTo>
                    <a:pt x="20" y="182"/>
                  </a:moveTo>
                  <a:cubicBezTo>
                    <a:pt x="20" y="182"/>
                    <a:pt x="20" y="182"/>
                    <a:pt x="20" y="182"/>
                  </a:cubicBezTo>
                  <a:cubicBezTo>
                    <a:pt x="20" y="182"/>
                    <a:pt x="20" y="182"/>
                    <a:pt x="20" y="182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39" name="Freeform 18"/>
            <p:cNvSpPr/>
            <p:nvPr/>
          </p:nvSpPr>
          <p:spPr bwMode="auto">
            <a:xfrm>
              <a:off x="10161588" y="5808663"/>
              <a:ext cx="157163" cy="941388"/>
            </a:xfrm>
            <a:custGeom>
              <a:avLst/>
              <a:gdLst>
                <a:gd name="T0" fmla="*/ 5 w 28"/>
                <a:gd name="T1" fmla="*/ 3 h 167"/>
                <a:gd name="T2" fmla="*/ 3 w 28"/>
                <a:gd name="T3" fmla="*/ 167 h 167"/>
                <a:gd name="T4" fmla="*/ 19 w 28"/>
                <a:gd name="T5" fmla="*/ 165 h 167"/>
                <a:gd name="T6" fmla="*/ 23 w 28"/>
                <a:gd name="T7" fmla="*/ 130 h 167"/>
                <a:gd name="T8" fmla="*/ 24 w 28"/>
                <a:gd name="T9" fmla="*/ 75 h 167"/>
                <a:gd name="T10" fmla="*/ 28 w 28"/>
                <a:gd name="T11" fmla="*/ 1 h 167"/>
                <a:gd name="T12" fmla="*/ 5 w 28"/>
                <a:gd name="T1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67">
                  <a:moveTo>
                    <a:pt x="5" y="3"/>
                  </a:moveTo>
                  <a:cubicBezTo>
                    <a:pt x="5" y="57"/>
                    <a:pt x="0" y="113"/>
                    <a:pt x="3" y="167"/>
                  </a:cubicBezTo>
                  <a:cubicBezTo>
                    <a:pt x="8" y="165"/>
                    <a:pt x="14" y="165"/>
                    <a:pt x="19" y="165"/>
                  </a:cubicBezTo>
                  <a:cubicBezTo>
                    <a:pt x="20" y="153"/>
                    <a:pt x="23" y="142"/>
                    <a:pt x="23" y="130"/>
                  </a:cubicBezTo>
                  <a:cubicBezTo>
                    <a:pt x="23" y="112"/>
                    <a:pt x="23" y="93"/>
                    <a:pt x="24" y="75"/>
                  </a:cubicBezTo>
                  <a:cubicBezTo>
                    <a:pt x="25" y="51"/>
                    <a:pt x="28" y="25"/>
                    <a:pt x="28" y="1"/>
                  </a:cubicBezTo>
                  <a:cubicBezTo>
                    <a:pt x="21" y="1"/>
                    <a:pt x="12" y="0"/>
                    <a:pt x="5" y="0"/>
                  </a:cubicBezTo>
                </a:path>
              </a:pathLst>
            </a:custGeom>
            <a:solidFill>
              <a:srgbClr val="2B8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10161588" y="5802313"/>
              <a:ext cx="168275" cy="954088"/>
            </a:xfrm>
            <a:custGeom>
              <a:avLst/>
              <a:gdLst>
                <a:gd name="T0" fmla="*/ 3 w 30"/>
                <a:gd name="T1" fmla="*/ 1 h 169"/>
                <a:gd name="T2" fmla="*/ 3 w 30"/>
                <a:gd name="T3" fmla="*/ 1 h 169"/>
                <a:gd name="T4" fmla="*/ 3 w 30"/>
                <a:gd name="T5" fmla="*/ 3 h 169"/>
                <a:gd name="T6" fmla="*/ 3 w 30"/>
                <a:gd name="T7" fmla="*/ 4 h 169"/>
                <a:gd name="T8" fmla="*/ 2 w 30"/>
                <a:gd name="T9" fmla="*/ 66 h 169"/>
                <a:gd name="T10" fmla="*/ 0 w 30"/>
                <a:gd name="T11" fmla="*/ 128 h 169"/>
                <a:gd name="T12" fmla="*/ 1 w 30"/>
                <a:gd name="T13" fmla="*/ 168 h 169"/>
                <a:gd name="T14" fmla="*/ 2 w 30"/>
                <a:gd name="T15" fmla="*/ 169 h 169"/>
                <a:gd name="T16" fmla="*/ 3 w 30"/>
                <a:gd name="T17" fmla="*/ 169 h 169"/>
                <a:gd name="T18" fmla="*/ 19 w 30"/>
                <a:gd name="T19" fmla="*/ 168 h 169"/>
                <a:gd name="T20" fmla="*/ 21 w 30"/>
                <a:gd name="T21" fmla="*/ 166 h 169"/>
                <a:gd name="T22" fmla="*/ 23 w 30"/>
                <a:gd name="T23" fmla="*/ 151 h 169"/>
                <a:gd name="T24" fmla="*/ 25 w 30"/>
                <a:gd name="T25" fmla="*/ 131 h 169"/>
                <a:gd name="T26" fmla="*/ 25 w 30"/>
                <a:gd name="T27" fmla="*/ 128 h 169"/>
                <a:gd name="T28" fmla="*/ 25 w 30"/>
                <a:gd name="T29" fmla="*/ 76 h 169"/>
                <a:gd name="T30" fmla="*/ 27 w 30"/>
                <a:gd name="T31" fmla="*/ 51 h 169"/>
                <a:gd name="T32" fmla="*/ 30 w 30"/>
                <a:gd name="T33" fmla="*/ 2 h 169"/>
                <a:gd name="T34" fmla="*/ 29 w 30"/>
                <a:gd name="T35" fmla="*/ 0 h 169"/>
                <a:gd name="T36" fmla="*/ 28 w 30"/>
                <a:gd name="T37" fmla="*/ 0 h 169"/>
                <a:gd name="T38" fmla="*/ 14 w 30"/>
                <a:gd name="T39" fmla="*/ 0 h 169"/>
                <a:gd name="T40" fmla="*/ 5 w 30"/>
                <a:gd name="T41" fmla="*/ 0 h 169"/>
                <a:gd name="T42" fmla="*/ 3 w 30"/>
                <a:gd name="T43" fmla="*/ 1 h 169"/>
                <a:gd name="T44" fmla="*/ 4 w 30"/>
                <a:gd name="T45" fmla="*/ 128 h 169"/>
                <a:gd name="T46" fmla="*/ 5 w 30"/>
                <a:gd name="T47" fmla="*/ 66 h 169"/>
                <a:gd name="T48" fmla="*/ 6 w 30"/>
                <a:gd name="T49" fmla="*/ 4 h 169"/>
                <a:gd name="T50" fmla="*/ 6 w 30"/>
                <a:gd name="T51" fmla="*/ 3 h 169"/>
                <a:gd name="T52" fmla="*/ 14 w 30"/>
                <a:gd name="T53" fmla="*/ 3 h 169"/>
                <a:gd name="T54" fmla="*/ 26 w 30"/>
                <a:gd name="T55" fmla="*/ 3 h 169"/>
                <a:gd name="T56" fmla="*/ 24 w 30"/>
                <a:gd name="T57" fmla="*/ 51 h 169"/>
                <a:gd name="T58" fmla="*/ 22 w 30"/>
                <a:gd name="T59" fmla="*/ 76 h 169"/>
                <a:gd name="T60" fmla="*/ 21 w 30"/>
                <a:gd name="T61" fmla="*/ 117 h 169"/>
                <a:gd name="T62" fmla="*/ 21 w 30"/>
                <a:gd name="T63" fmla="*/ 128 h 169"/>
                <a:gd name="T64" fmla="*/ 21 w 30"/>
                <a:gd name="T65" fmla="*/ 131 h 169"/>
                <a:gd name="T66" fmla="*/ 19 w 30"/>
                <a:gd name="T67" fmla="*/ 151 h 169"/>
                <a:gd name="T68" fmla="*/ 18 w 30"/>
                <a:gd name="T69" fmla="*/ 164 h 169"/>
                <a:gd name="T70" fmla="*/ 5 w 30"/>
                <a:gd name="T71" fmla="*/ 166 h 169"/>
                <a:gd name="T72" fmla="*/ 4 w 30"/>
                <a:gd name="T73" fmla="*/ 128 h 169"/>
                <a:gd name="T74" fmla="*/ 28 w 30"/>
                <a:gd name="T75" fmla="*/ 3 h 169"/>
                <a:gd name="T76" fmla="*/ 28 w 30"/>
                <a:gd name="T77" fmla="*/ 3 h 169"/>
                <a:gd name="T78" fmla="*/ 28 w 30"/>
                <a:gd name="T79" fmla="*/ 3 h 169"/>
                <a:gd name="T80" fmla="*/ 20 w 30"/>
                <a:gd name="T81" fmla="*/ 164 h 169"/>
                <a:gd name="T82" fmla="*/ 19 w 30"/>
                <a:gd name="T83" fmla="*/ 164 h 169"/>
                <a:gd name="T84" fmla="*/ 20 w 30"/>
                <a:gd name="T85" fmla="*/ 16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" h="169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24"/>
                    <a:pt x="2" y="45"/>
                    <a:pt x="2" y="66"/>
                  </a:cubicBezTo>
                  <a:cubicBezTo>
                    <a:pt x="1" y="86"/>
                    <a:pt x="0" y="107"/>
                    <a:pt x="0" y="128"/>
                  </a:cubicBezTo>
                  <a:cubicBezTo>
                    <a:pt x="0" y="141"/>
                    <a:pt x="1" y="155"/>
                    <a:pt x="1" y="168"/>
                  </a:cubicBezTo>
                  <a:cubicBezTo>
                    <a:pt x="1" y="168"/>
                    <a:pt x="2" y="169"/>
                    <a:pt x="2" y="169"/>
                  </a:cubicBezTo>
                  <a:cubicBezTo>
                    <a:pt x="2" y="169"/>
                    <a:pt x="3" y="169"/>
                    <a:pt x="3" y="169"/>
                  </a:cubicBezTo>
                  <a:cubicBezTo>
                    <a:pt x="8" y="168"/>
                    <a:pt x="14" y="167"/>
                    <a:pt x="19" y="168"/>
                  </a:cubicBezTo>
                  <a:cubicBezTo>
                    <a:pt x="20" y="168"/>
                    <a:pt x="21" y="167"/>
                    <a:pt x="21" y="166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4" y="145"/>
                    <a:pt x="25" y="138"/>
                    <a:pt x="25" y="131"/>
                  </a:cubicBezTo>
                  <a:cubicBezTo>
                    <a:pt x="25" y="128"/>
                    <a:pt x="25" y="128"/>
                    <a:pt x="25" y="128"/>
                  </a:cubicBezTo>
                  <a:cubicBezTo>
                    <a:pt x="25" y="111"/>
                    <a:pt x="25" y="93"/>
                    <a:pt x="25" y="76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8" y="34"/>
                    <a:pt x="30" y="18"/>
                    <a:pt x="30" y="2"/>
                  </a:cubicBezTo>
                  <a:cubicBezTo>
                    <a:pt x="30" y="1"/>
                    <a:pt x="29" y="1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4" y="0"/>
                    <a:pt x="19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3" y="1"/>
                  </a:cubicBezTo>
                  <a:close/>
                  <a:moveTo>
                    <a:pt x="4" y="128"/>
                  </a:moveTo>
                  <a:cubicBezTo>
                    <a:pt x="4" y="107"/>
                    <a:pt x="4" y="86"/>
                    <a:pt x="5" y="66"/>
                  </a:cubicBezTo>
                  <a:cubicBezTo>
                    <a:pt x="6" y="46"/>
                    <a:pt x="6" y="2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8" y="3"/>
                    <a:pt x="14" y="3"/>
                    <a:pt x="14" y="3"/>
                  </a:cubicBezTo>
                  <a:cubicBezTo>
                    <a:pt x="18" y="3"/>
                    <a:pt x="22" y="4"/>
                    <a:pt x="26" y="3"/>
                  </a:cubicBezTo>
                  <a:cubicBezTo>
                    <a:pt x="26" y="19"/>
                    <a:pt x="25" y="35"/>
                    <a:pt x="24" y="51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1" y="90"/>
                    <a:pt x="21" y="103"/>
                    <a:pt x="21" y="117"/>
                  </a:cubicBezTo>
                  <a:cubicBezTo>
                    <a:pt x="21" y="121"/>
                    <a:pt x="21" y="124"/>
                    <a:pt x="21" y="128"/>
                  </a:cubicBezTo>
                  <a:cubicBezTo>
                    <a:pt x="21" y="128"/>
                    <a:pt x="21" y="131"/>
                    <a:pt x="21" y="131"/>
                  </a:cubicBezTo>
                  <a:cubicBezTo>
                    <a:pt x="21" y="138"/>
                    <a:pt x="20" y="145"/>
                    <a:pt x="19" y="151"/>
                  </a:cubicBezTo>
                  <a:cubicBezTo>
                    <a:pt x="19" y="151"/>
                    <a:pt x="18" y="162"/>
                    <a:pt x="18" y="164"/>
                  </a:cubicBezTo>
                  <a:cubicBezTo>
                    <a:pt x="14" y="164"/>
                    <a:pt x="9" y="165"/>
                    <a:pt x="5" y="166"/>
                  </a:cubicBezTo>
                  <a:cubicBezTo>
                    <a:pt x="4" y="153"/>
                    <a:pt x="4" y="141"/>
                    <a:pt x="4" y="128"/>
                  </a:cubicBezTo>
                  <a:close/>
                  <a:moveTo>
                    <a:pt x="28" y="3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lose/>
                  <a:moveTo>
                    <a:pt x="20" y="164"/>
                  </a:moveTo>
                  <a:cubicBezTo>
                    <a:pt x="19" y="164"/>
                    <a:pt x="19" y="164"/>
                    <a:pt x="19" y="164"/>
                  </a:cubicBezTo>
                  <a:cubicBezTo>
                    <a:pt x="19" y="164"/>
                    <a:pt x="19" y="164"/>
                    <a:pt x="20" y="164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1" name="Freeform 20"/>
            <p:cNvSpPr/>
            <p:nvPr/>
          </p:nvSpPr>
          <p:spPr bwMode="auto">
            <a:xfrm>
              <a:off x="10263188" y="5532438"/>
              <a:ext cx="977900" cy="1217613"/>
            </a:xfrm>
            <a:custGeom>
              <a:avLst/>
              <a:gdLst>
                <a:gd name="T0" fmla="*/ 7 w 174"/>
                <a:gd name="T1" fmla="*/ 50 h 216"/>
                <a:gd name="T2" fmla="*/ 17 w 174"/>
                <a:gd name="T3" fmla="*/ 46 h 216"/>
                <a:gd name="T4" fmla="*/ 46 w 174"/>
                <a:gd name="T5" fmla="*/ 36 h 216"/>
                <a:gd name="T6" fmla="*/ 112 w 174"/>
                <a:gd name="T7" fmla="*/ 16 h 216"/>
                <a:gd name="T8" fmla="*/ 173 w 174"/>
                <a:gd name="T9" fmla="*/ 0 h 216"/>
                <a:gd name="T10" fmla="*/ 168 w 174"/>
                <a:gd name="T11" fmla="*/ 104 h 216"/>
                <a:gd name="T12" fmla="*/ 165 w 174"/>
                <a:gd name="T13" fmla="*/ 162 h 216"/>
                <a:gd name="T14" fmla="*/ 161 w 174"/>
                <a:gd name="T15" fmla="*/ 170 h 216"/>
                <a:gd name="T16" fmla="*/ 141 w 174"/>
                <a:gd name="T17" fmla="*/ 176 h 216"/>
                <a:gd name="T18" fmla="*/ 90 w 174"/>
                <a:gd name="T19" fmla="*/ 189 h 216"/>
                <a:gd name="T20" fmla="*/ 25 w 174"/>
                <a:gd name="T21" fmla="*/ 208 h 216"/>
                <a:gd name="T22" fmla="*/ 0 w 174"/>
                <a:gd name="T23" fmla="*/ 216 h 216"/>
                <a:gd name="T24" fmla="*/ 2 w 174"/>
                <a:gd name="T25" fmla="*/ 182 h 216"/>
                <a:gd name="T26" fmla="*/ 1 w 174"/>
                <a:gd name="T27" fmla="*/ 129 h 216"/>
                <a:gd name="T28" fmla="*/ 6 w 174"/>
                <a:gd name="T29" fmla="*/ 80 h 216"/>
                <a:gd name="T30" fmla="*/ 7 w 174"/>
                <a:gd name="T31" fmla="*/ 5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4" h="216">
                  <a:moveTo>
                    <a:pt x="7" y="50"/>
                  </a:moveTo>
                  <a:cubicBezTo>
                    <a:pt x="6" y="50"/>
                    <a:pt x="15" y="47"/>
                    <a:pt x="17" y="46"/>
                  </a:cubicBezTo>
                  <a:cubicBezTo>
                    <a:pt x="27" y="42"/>
                    <a:pt x="37" y="39"/>
                    <a:pt x="46" y="36"/>
                  </a:cubicBezTo>
                  <a:cubicBezTo>
                    <a:pt x="68" y="29"/>
                    <a:pt x="90" y="22"/>
                    <a:pt x="112" y="16"/>
                  </a:cubicBezTo>
                  <a:cubicBezTo>
                    <a:pt x="132" y="10"/>
                    <a:pt x="152" y="3"/>
                    <a:pt x="173" y="0"/>
                  </a:cubicBezTo>
                  <a:cubicBezTo>
                    <a:pt x="174" y="34"/>
                    <a:pt x="170" y="70"/>
                    <a:pt x="168" y="104"/>
                  </a:cubicBezTo>
                  <a:cubicBezTo>
                    <a:pt x="167" y="122"/>
                    <a:pt x="169" y="144"/>
                    <a:pt x="165" y="162"/>
                  </a:cubicBezTo>
                  <a:cubicBezTo>
                    <a:pt x="164" y="167"/>
                    <a:pt x="166" y="166"/>
                    <a:pt x="161" y="170"/>
                  </a:cubicBezTo>
                  <a:cubicBezTo>
                    <a:pt x="156" y="174"/>
                    <a:pt x="147" y="174"/>
                    <a:pt x="141" y="176"/>
                  </a:cubicBezTo>
                  <a:cubicBezTo>
                    <a:pt x="124" y="180"/>
                    <a:pt x="107" y="184"/>
                    <a:pt x="90" y="189"/>
                  </a:cubicBezTo>
                  <a:cubicBezTo>
                    <a:pt x="68" y="195"/>
                    <a:pt x="46" y="201"/>
                    <a:pt x="25" y="208"/>
                  </a:cubicBezTo>
                  <a:cubicBezTo>
                    <a:pt x="17" y="211"/>
                    <a:pt x="6" y="213"/>
                    <a:pt x="0" y="216"/>
                  </a:cubicBezTo>
                  <a:cubicBezTo>
                    <a:pt x="3" y="207"/>
                    <a:pt x="3" y="192"/>
                    <a:pt x="2" y="182"/>
                  </a:cubicBezTo>
                  <a:cubicBezTo>
                    <a:pt x="0" y="164"/>
                    <a:pt x="1" y="147"/>
                    <a:pt x="1" y="129"/>
                  </a:cubicBezTo>
                  <a:cubicBezTo>
                    <a:pt x="2" y="113"/>
                    <a:pt x="4" y="97"/>
                    <a:pt x="6" y="80"/>
                  </a:cubicBezTo>
                  <a:cubicBezTo>
                    <a:pt x="6" y="73"/>
                    <a:pt x="5" y="60"/>
                    <a:pt x="7" y="54"/>
                  </a:cubicBezTo>
                </a:path>
              </a:pathLst>
            </a:custGeom>
            <a:solidFill>
              <a:srgbClr val="56AD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2" name="Freeform 21"/>
            <p:cNvSpPr/>
            <p:nvPr/>
          </p:nvSpPr>
          <p:spPr bwMode="auto">
            <a:xfrm>
              <a:off x="10252075" y="5519738"/>
              <a:ext cx="993775" cy="1236663"/>
            </a:xfrm>
            <a:custGeom>
              <a:avLst/>
              <a:gdLst>
                <a:gd name="T0" fmla="*/ 131 w 177"/>
                <a:gd name="T1" fmla="*/ 11 h 219"/>
                <a:gd name="T2" fmla="*/ 48 w 177"/>
                <a:gd name="T3" fmla="*/ 36 h 219"/>
                <a:gd name="T4" fmla="*/ 19 w 177"/>
                <a:gd name="T5" fmla="*/ 47 h 219"/>
                <a:gd name="T6" fmla="*/ 8 w 177"/>
                <a:gd name="T7" fmla="*/ 53 h 219"/>
                <a:gd name="T8" fmla="*/ 10 w 177"/>
                <a:gd name="T9" fmla="*/ 54 h 219"/>
                <a:gd name="T10" fmla="*/ 20 w 177"/>
                <a:gd name="T11" fmla="*/ 50 h 219"/>
                <a:gd name="T12" fmla="*/ 49 w 177"/>
                <a:gd name="T13" fmla="*/ 40 h 219"/>
                <a:gd name="T14" fmla="*/ 132 w 177"/>
                <a:gd name="T15" fmla="*/ 14 h 219"/>
                <a:gd name="T16" fmla="*/ 173 w 177"/>
                <a:gd name="T17" fmla="*/ 14 h 219"/>
                <a:gd name="T18" fmla="*/ 168 w 177"/>
                <a:gd name="T19" fmla="*/ 106 h 219"/>
                <a:gd name="T20" fmla="*/ 168 w 177"/>
                <a:gd name="T21" fmla="*/ 133 h 219"/>
                <a:gd name="T22" fmla="*/ 165 w 177"/>
                <a:gd name="T23" fmla="*/ 166 h 219"/>
                <a:gd name="T24" fmla="*/ 149 w 177"/>
                <a:gd name="T25" fmla="*/ 175 h 219"/>
                <a:gd name="T26" fmla="*/ 91 w 177"/>
                <a:gd name="T27" fmla="*/ 189 h 219"/>
                <a:gd name="T28" fmla="*/ 17 w 177"/>
                <a:gd name="T29" fmla="*/ 211 h 219"/>
                <a:gd name="T30" fmla="*/ 6 w 177"/>
                <a:gd name="T31" fmla="*/ 195 h 219"/>
                <a:gd name="T32" fmla="*/ 5 w 177"/>
                <a:gd name="T33" fmla="*/ 154 h 219"/>
                <a:gd name="T34" fmla="*/ 8 w 177"/>
                <a:gd name="T35" fmla="*/ 101 h 219"/>
                <a:gd name="T36" fmla="*/ 10 w 177"/>
                <a:gd name="T37" fmla="*/ 73 h 219"/>
                <a:gd name="T38" fmla="*/ 11 w 177"/>
                <a:gd name="T39" fmla="*/ 56 h 219"/>
                <a:gd name="T40" fmla="*/ 10 w 177"/>
                <a:gd name="T41" fmla="*/ 54 h 219"/>
                <a:gd name="T42" fmla="*/ 6 w 177"/>
                <a:gd name="T43" fmla="*/ 73 h 219"/>
                <a:gd name="T44" fmla="*/ 4 w 177"/>
                <a:gd name="T45" fmla="*/ 100 h 219"/>
                <a:gd name="T46" fmla="*/ 3 w 177"/>
                <a:gd name="T47" fmla="*/ 185 h 219"/>
                <a:gd name="T48" fmla="*/ 0 w 177"/>
                <a:gd name="T49" fmla="*/ 219 h 219"/>
                <a:gd name="T50" fmla="*/ 17 w 177"/>
                <a:gd name="T51" fmla="*/ 214 h 219"/>
                <a:gd name="T52" fmla="*/ 92 w 177"/>
                <a:gd name="T53" fmla="*/ 193 h 219"/>
                <a:gd name="T54" fmla="*/ 149 w 177"/>
                <a:gd name="T55" fmla="*/ 178 h 219"/>
                <a:gd name="T56" fmla="*/ 169 w 177"/>
                <a:gd name="T57" fmla="*/ 167 h 219"/>
                <a:gd name="T58" fmla="*/ 171 w 177"/>
                <a:gd name="T59" fmla="*/ 125 h 219"/>
                <a:gd name="T60" fmla="*/ 174 w 177"/>
                <a:gd name="T61" fmla="*/ 73 h 219"/>
                <a:gd name="T62" fmla="*/ 176 w 177"/>
                <a:gd name="T63" fmla="*/ 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7" h="219">
                  <a:moveTo>
                    <a:pt x="174" y="1"/>
                  </a:moveTo>
                  <a:cubicBezTo>
                    <a:pt x="160" y="3"/>
                    <a:pt x="146" y="7"/>
                    <a:pt x="131" y="11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89" y="23"/>
                    <a:pt x="66" y="30"/>
                    <a:pt x="48" y="36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3" y="41"/>
                    <a:pt x="26" y="44"/>
                    <a:pt x="19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7" y="51"/>
                    <a:pt x="7" y="51"/>
                    <a:pt x="8" y="53"/>
                  </a:cubicBezTo>
                  <a:cubicBezTo>
                    <a:pt x="8" y="53"/>
                    <a:pt x="8" y="53"/>
                    <a:pt x="9" y="54"/>
                  </a:cubicBezTo>
                  <a:cubicBezTo>
                    <a:pt x="9" y="54"/>
                    <a:pt x="10" y="54"/>
                    <a:pt x="10" y="54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7" y="47"/>
                    <a:pt x="34" y="45"/>
                    <a:pt x="41" y="42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67" y="34"/>
                    <a:pt x="90" y="26"/>
                    <a:pt x="114" y="20"/>
                  </a:cubicBezTo>
                  <a:cubicBezTo>
                    <a:pt x="132" y="14"/>
                    <a:pt x="132" y="14"/>
                    <a:pt x="132" y="14"/>
                  </a:cubicBezTo>
                  <a:cubicBezTo>
                    <a:pt x="146" y="10"/>
                    <a:pt x="159" y="7"/>
                    <a:pt x="173" y="4"/>
                  </a:cubicBezTo>
                  <a:cubicBezTo>
                    <a:pt x="173" y="8"/>
                    <a:pt x="173" y="11"/>
                    <a:pt x="173" y="14"/>
                  </a:cubicBezTo>
                  <a:cubicBezTo>
                    <a:pt x="173" y="34"/>
                    <a:pt x="172" y="53"/>
                    <a:pt x="170" y="73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8" y="126"/>
                    <a:pt x="168" y="126"/>
                    <a:pt x="168" y="126"/>
                  </a:cubicBezTo>
                  <a:cubicBezTo>
                    <a:pt x="168" y="128"/>
                    <a:pt x="168" y="131"/>
                    <a:pt x="168" y="133"/>
                  </a:cubicBezTo>
                  <a:cubicBezTo>
                    <a:pt x="168" y="144"/>
                    <a:pt x="168" y="154"/>
                    <a:pt x="166" y="163"/>
                  </a:cubicBezTo>
                  <a:cubicBezTo>
                    <a:pt x="165" y="166"/>
                    <a:pt x="165" y="166"/>
                    <a:pt x="165" y="166"/>
                  </a:cubicBezTo>
                  <a:cubicBezTo>
                    <a:pt x="165" y="168"/>
                    <a:pt x="165" y="168"/>
                    <a:pt x="162" y="170"/>
                  </a:cubicBezTo>
                  <a:cubicBezTo>
                    <a:pt x="159" y="173"/>
                    <a:pt x="153" y="174"/>
                    <a:pt x="149" y="175"/>
                  </a:cubicBezTo>
                  <a:cubicBezTo>
                    <a:pt x="143" y="176"/>
                    <a:pt x="143" y="176"/>
                    <a:pt x="143" y="176"/>
                  </a:cubicBezTo>
                  <a:cubicBezTo>
                    <a:pt x="91" y="189"/>
                    <a:pt x="91" y="189"/>
                    <a:pt x="91" y="189"/>
                  </a:cubicBezTo>
                  <a:cubicBezTo>
                    <a:pt x="70" y="195"/>
                    <a:pt x="48" y="201"/>
                    <a:pt x="26" y="208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2" y="212"/>
                    <a:pt x="8" y="214"/>
                    <a:pt x="4" y="215"/>
                  </a:cubicBezTo>
                  <a:cubicBezTo>
                    <a:pt x="6" y="209"/>
                    <a:pt x="6" y="202"/>
                    <a:pt x="6" y="195"/>
                  </a:cubicBezTo>
                  <a:cubicBezTo>
                    <a:pt x="6" y="191"/>
                    <a:pt x="6" y="188"/>
                    <a:pt x="6" y="184"/>
                  </a:cubicBezTo>
                  <a:cubicBezTo>
                    <a:pt x="5" y="174"/>
                    <a:pt x="5" y="164"/>
                    <a:pt x="5" y="154"/>
                  </a:cubicBezTo>
                  <a:cubicBezTo>
                    <a:pt x="5" y="146"/>
                    <a:pt x="5" y="138"/>
                    <a:pt x="5" y="131"/>
                  </a:cubicBezTo>
                  <a:cubicBezTo>
                    <a:pt x="5" y="121"/>
                    <a:pt x="7" y="111"/>
                    <a:pt x="8" y="101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2"/>
                    <a:pt x="9" y="70"/>
                    <a:pt x="9" y="68"/>
                  </a:cubicBezTo>
                  <a:cubicBezTo>
                    <a:pt x="9" y="64"/>
                    <a:pt x="10" y="59"/>
                    <a:pt x="11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9" y="54"/>
                    <a:pt x="8" y="54"/>
                    <a:pt x="8" y="55"/>
                  </a:cubicBezTo>
                  <a:cubicBezTo>
                    <a:pt x="6" y="59"/>
                    <a:pt x="6" y="66"/>
                    <a:pt x="6" y="73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3" y="110"/>
                    <a:pt x="2" y="121"/>
                    <a:pt x="2" y="131"/>
                  </a:cubicBezTo>
                  <a:cubicBezTo>
                    <a:pt x="1" y="147"/>
                    <a:pt x="1" y="165"/>
                    <a:pt x="3" y="185"/>
                  </a:cubicBezTo>
                  <a:cubicBezTo>
                    <a:pt x="3" y="195"/>
                    <a:pt x="3" y="209"/>
                    <a:pt x="0" y="217"/>
                  </a:cubicBezTo>
                  <a:cubicBezTo>
                    <a:pt x="0" y="218"/>
                    <a:pt x="0" y="218"/>
                    <a:pt x="0" y="219"/>
                  </a:cubicBezTo>
                  <a:cubicBezTo>
                    <a:pt x="1" y="219"/>
                    <a:pt x="2" y="219"/>
                    <a:pt x="2" y="219"/>
                  </a:cubicBezTo>
                  <a:cubicBezTo>
                    <a:pt x="6" y="217"/>
                    <a:pt x="12" y="216"/>
                    <a:pt x="17" y="214"/>
                  </a:cubicBezTo>
                  <a:cubicBezTo>
                    <a:pt x="27" y="212"/>
                    <a:pt x="27" y="212"/>
                    <a:pt x="27" y="212"/>
                  </a:cubicBezTo>
                  <a:cubicBezTo>
                    <a:pt x="49" y="205"/>
                    <a:pt x="71" y="198"/>
                    <a:pt x="92" y="193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54" y="177"/>
                    <a:pt x="160" y="176"/>
                    <a:pt x="164" y="173"/>
                  </a:cubicBezTo>
                  <a:cubicBezTo>
                    <a:pt x="168" y="170"/>
                    <a:pt x="168" y="170"/>
                    <a:pt x="169" y="167"/>
                  </a:cubicBezTo>
                  <a:cubicBezTo>
                    <a:pt x="169" y="164"/>
                    <a:pt x="169" y="164"/>
                    <a:pt x="169" y="164"/>
                  </a:cubicBezTo>
                  <a:cubicBezTo>
                    <a:pt x="172" y="152"/>
                    <a:pt x="172" y="139"/>
                    <a:pt x="171" y="125"/>
                  </a:cubicBezTo>
                  <a:cubicBezTo>
                    <a:pt x="172" y="106"/>
                    <a:pt x="172" y="106"/>
                    <a:pt x="172" y="106"/>
                  </a:cubicBezTo>
                  <a:cubicBezTo>
                    <a:pt x="174" y="73"/>
                    <a:pt x="174" y="73"/>
                    <a:pt x="174" y="73"/>
                  </a:cubicBezTo>
                  <a:cubicBezTo>
                    <a:pt x="175" y="49"/>
                    <a:pt x="177" y="25"/>
                    <a:pt x="176" y="2"/>
                  </a:cubicBezTo>
                  <a:cubicBezTo>
                    <a:pt x="176" y="2"/>
                    <a:pt x="176" y="1"/>
                    <a:pt x="176" y="1"/>
                  </a:cubicBezTo>
                  <a:cubicBezTo>
                    <a:pt x="175" y="1"/>
                    <a:pt x="175" y="0"/>
                    <a:pt x="174" y="1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3" name="Freeform 22"/>
            <p:cNvSpPr/>
            <p:nvPr/>
          </p:nvSpPr>
          <p:spPr bwMode="auto">
            <a:xfrm>
              <a:off x="9194800" y="5497513"/>
              <a:ext cx="1062038" cy="338138"/>
            </a:xfrm>
            <a:custGeom>
              <a:avLst/>
              <a:gdLst>
                <a:gd name="T0" fmla="*/ 0 w 189"/>
                <a:gd name="T1" fmla="*/ 18 h 60"/>
                <a:gd name="T2" fmla="*/ 16 w 189"/>
                <a:gd name="T3" fmla="*/ 2 h 60"/>
                <a:gd name="T4" fmla="*/ 46 w 189"/>
                <a:gd name="T5" fmla="*/ 7 h 60"/>
                <a:gd name="T6" fmla="*/ 110 w 189"/>
                <a:gd name="T7" fmla="*/ 22 h 60"/>
                <a:gd name="T8" fmla="*/ 160 w 189"/>
                <a:gd name="T9" fmla="*/ 40 h 60"/>
                <a:gd name="T10" fmla="*/ 179 w 189"/>
                <a:gd name="T11" fmla="*/ 45 h 60"/>
                <a:gd name="T12" fmla="*/ 186 w 189"/>
                <a:gd name="T13" fmla="*/ 60 h 60"/>
                <a:gd name="T14" fmla="*/ 167 w 189"/>
                <a:gd name="T15" fmla="*/ 56 h 60"/>
                <a:gd name="T16" fmla="*/ 139 w 189"/>
                <a:gd name="T17" fmla="*/ 50 h 60"/>
                <a:gd name="T18" fmla="*/ 79 w 189"/>
                <a:gd name="T19" fmla="*/ 34 h 60"/>
                <a:gd name="T20" fmla="*/ 0 w 189"/>
                <a:gd name="T21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60">
                  <a:moveTo>
                    <a:pt x="0" y="18"/>
                  </a:moveTo>
                  <a:cubicBezTo>
                    <a:pt x="2" y="15"/>
                    <a:pt x="12" y="3"/>
                    <a:pt x="16" y="2"/>
                  </a:cubicBezTo>
                  <a:cubicBezTo>
                    <a:pt x="22" y="0"/>
                    <a:pt x="39" y="6"/>
                    <a:pt x="46" y="7"/>
                  </a:cubicBezTo>
                  <a:cubicBezTo>
                    <a:pt x="68" y="11"/>
                    <a:pt x="88" y="17"/>
                    <a:pt x="110" y="22"/>
                  </a:cubicBezTo>
                  <a:cubicBezTo>
                    <a:pt x="127" y="27"/>
                    <a:pt x="143" y="34"/>
                    <a:pt x="160" y="40"/>
                  </a:cubicBezTo>
                  <a:cubicBezTo>
                    <a:pt x="166" y="42"/>
                    <a:pt x="173" y="43"/>
                    <a:pt x="179" y="45"/>
                  </a:cubicBezTo>
                  <a:cubicBezTo>
                    <a:pt x="189" y="49"/>
                    <a:pt x="185" y="51"/>
                    <a:pt x="186" y="60"/>
                  </a:cubicBezTo>
                  <a:cubicBezTo>
                    <a:pt x="181" y="57"/>
                    <a:pt x="172" y="57"/>
                    <a:pt x="167" y="56"/>
                  </a:cubicBezTo>
                  <a:cubicBezTo>
                    <a:pt x="157" y="53"/>
                    <a:pt x="148" y="52"/>
                    <a:pt x="139" y="50"/>
                  </a:cubicBezTo>
                  <a:cubicBezTo>
                    <a:pt x="118" y="46"/>
                    <a:pt x="98" y="40"/>
                    <a:pt x="79" y="34"/>
                  </a:cubicBezTo>
                  <a:cubicBezTo>
                    <a:pt x="52" y="26"/>
                    <a:pt x="27" y="18"/>
                    <a:pt x="0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4" name="Freeform 23"/>
            <p:cNvSpPr>
              <a:spLocks noEditPoints="1"/>
            </p:cNvSpPr>
            <p:nvPr/>
          </p:nvSpPr>
          <p:spPr bwMode="auto">
            <a:xfrm>
              <a:off x="9190038" y="5492750"/>
              <a:ext cx="1062038" cy="355600"/>
            </a:xfrm>
            <a:custGeom>
              <a:avLst/>
              <a:gdLst>
                <a:gd name="T0" fmla="*/ 16 w 189"/>
                <a:gd name="T1" fmla="*/ 1 h 63"/>
                <a:gd name="T2" fmla="*/ 0 w 189"/>
                <a:gd name="T3" fmla="*/ 18 h 63"/>
                <a:gd name="T4" fmla="*/ 0 w 189"/>
                <a:gd name="T5" fmla="*/ 19 h 63"/>
                <a:gd name="T6" fmla="*/ 0 w 189"/>
                <a:gd name="T7" fmla="*/ 19 h 63"/>
                <a:gd name="T8" fmla="*/ 0 w 189"/>
                <a:gd name="T9" fmla="*/ 20 h 63"/>
                <a:gd name="T10" fmla="*/ 0 w 189"/>
                <a:gd name="T11" fmla="*/ 20 h 63"/>
                <a:gd name="T12" fmla="*/ 1 w 189"/>
                <a:gd name="T13" fmla="*/ 21 h 63"/>
                <a:gd name="T14" fmla="*/ 1 w 189"/>
                <a:gd name="T15" fmla="*/ 21 h 63"/>
                <a:gd name="T16" fmla="*/ 70 w 189"/>
                <a:gd name="T17" fmla="*/ 34 h 63"/>
                <a:gd name="T18" fmla="*/ 79 w 189"/>
                <a:gd name="T19" fmla="*/ 37 h 63"/>
                <a:gd name="T20" fmla="*/ 87 w 189"/>
                <a:gd name="T21" fmla="*/ 39 h 63"/>
                <a:gd name="T22" fmla="*/ 139 w 189"/>
                <a:gd name="T23" fmla="*/ 52 h 63"/>
                <a:gd name="T24" fmla="*/ 146 w 189"/>
                <a:gd name="T25" fmla="*/ 54 h 63"/>
                <a:gd name="T26" fmla="*/ 167 w 189"/>
                <a:gd name="T27" fmla="*/ 58 h 63"/>
                <a:gd name="T28" fmla="*/ 174 w 189"/>
                <a:gd name="T29" fmla="*/ 59 h 63"/>
                <a:gd name="T30" fmla="*/ 186 w 189"/>
                <a:gd name="T31" fmla="*/ 63 h 63"/>
                <a:gd name="T32" fmla="*/ 188 w 189"/>
                <a:gd name="T33" fmla="*/ 62 h 63"/>
                <a:gd name="T34" fmla="*/ 188 w 189"/>
                <a:gd name="T35" fmla="*/ 61 h 63"/>
                <a:gd name="T36" fmla="*/ 188 w 189"/>
                <a:gd name="T37" fmla="*/ 55 h 63"/>
                <a:gd name="T38" fmla="*/ 181 w 189"/>
                <a:gd name="T39" fmla="*/ 45 h 63"/>
                <a:gd name="T40" fmla="*/ 172 w 189"/>
                <a:gd name="T41" fmla="*/ 42 h 63"/>
                <a:gd name="T42" fmla="*/ 161 w 189"/>
                <a:gd name="T43" fmla="*/ 39 h 63"/>
                <a:gd name="T44" fmla="*/ 147 w 189"/>
                <a:gd name="T45" fmla="*/ 34 h 63"/>
                <a:gd name="T46" fmla="*/ 111 w 189"/>
                <a:gd name="T47" fmla="*/ 22 h 63"/>
                <a:gd name="T48" fmla="*/ 100 w 189"/>
                <a:gd name="T49" fmla="*/ 19 h 63"/>
                <a:gd name="T50" fmla="*/ 47 w 189"/>
                <a:gd name="T51" fmla="*/ 6 h 63"/>
                <a:gd name="T52" fmla="*/ 40 w 189"/>
                <a:gd name="T53" fmla="*/ 5 h 63"/>
                <a:gd name="T54" fmla="*/ 16 w 189"/>
                <a:gd name="T55" fmla="*/ 1 h 63"/>
                <a:gd name="T56" fmla="*/ 18 w 189"/>
                <a:gd name="T57" fmla="*/ 5 h 63"/>
                <a:gd name="T58" fmla="*/ 39 w 189"/>
                <a:gd name="T59" fmla="*/ 8 h 63"/>
                <a:gd name="T60" fmla="*/ 47 w 189"/>
                <a:gd name="T61" fmla="*/ 10 h 63"/>
                <a:gd name="T62" fmla="*/ 99 w 189"/>
                <a:gd name="T63" fmla="*/ 22 h 63"/>
                <a:gd name="T64" fmla="*/ 110 w 189"/>
                <a:gd name="T65" fmla="*/ 25 h 63"/>
                <a:gd name="T66" fmla="*/ 146 w 189"/>
                <a:gd name="T67" fmla="*/ 37 h 63"/>
                <a:gd name="T68" fmla="*/ 160 w 189"/>
                <a:gd name="T69" fmla="*/ 42 h 63"/>
                <a:gd name="T70" fmla="*/ 171 w 189"/>
                <a:gd name="T71" fmla="*/ 46 h 63"/>
                <a:gd name="T72" fmla="*/ 180 w 189"/>
                <a:gd name="T73" fmla="*/ 48 h 63"/>
                <a:gd name="T74" fmla="*/ 185 w 189"/>
                <a:gd name="T75" fmla="*/ 52 h 63"/>
                <a:gd name="T76" fmla="*/ 185 w 189"/>
                <a:gd name="T77" fmla="*/ 54 h 63"/>
                <a:gd name="T78" fmla="*/ 185 w 189"/>
                <a:gd name="T79" fmla="*/ 59 h 63"/>
                <a:gd name="T80" fmla="*/ 174 w 189"/>
                <a:gd name="T81" fmla="*/ 56 h 63"/>
                <a:gd name="T82" fmla="*/ 168 w 189"/>
                <a:gd name="T83" fmla="*/ 55 h 63"/>
                <a:gd name="T84" fmla="*/ 146 w 189"/>
                <a:gd name="T85" fmla="*/ 50 h 63"/>
                <a:gd name="T86" fmla="*/ 140 w 189"/>
                <a:gd name="T87" fmla="*/ 49 h 63"/>
                <a:gd name="T88" fmla="*/ 88 w 189"/>
                <a:gd name="T89" fmla="*/ 36 h 63"/>
                <a:gd name="T90" fmla="*/ 80 w 189"/>
                <a:gd name="T91" fmla="*/ 33 h 63"/>
                <a:gd name="T92" fmla="*/ 71 w 189"/>
                <a:gd name="T93" fmla="*/ 31 h 63"/>
                <a:gd name="T94" fmla="*/ 4 w 189"/>
                <a:gd name="T95" fmla="*/ 17 h 63"/>
                <a:gd name="T96" fmla="*/ 18 w 189"/>
                <a:gd name="T97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9" h="62">
                  <a:moveTo>
                    <a:pt x="16" y="1"/>
                  </a:moveTo>
                  <a:cubicBezTo>
                    <a:pt x="12" y="3"/>
                    <a:pt x="2" y="15"/>
                    <a:pt x="0" y="18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5" y="21"/>
                    <a:pt x="47" y="27"/>
                    <a:pt x="70" y="34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104" y="44"/>
                    <a:pt x="121" y="49"/>
                    <a:pt x="139" y="52"/>
                  </a:cubicBezTo>
                  <a:cubicBezTo>
                    <a:pt x="146" y="54"/>
                    <a:pt x="146" y="54"/>
                    <a:pt x="146" y="54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74" y="59"/>
                    <a:pt x="174" y="59"/>
                    <a:pt x="174" y="59"/>
                  </a:cubicBezTo>
                  <a:cubicBezTo>
                    <a:pt x="178" y="60"/>
                    <a:pt x="183" y="61"/>
                    <a:pt x="186" y="63"/>
                  </a:cubicBezTo>
                  <a:cubicBezTo>
                    <a:pt x="186" y="63"/>
                    <a:pt x="187" y="63"/>
                    <a:pt x="188" y="62"/>
                  </a:cubicBezTo>
                  <a:cubicBezTo>
                    <a:pt x="188" y="62"/>
                    <a:pt x="188" y="61"/>
                    <a:pt x="188" y="61"/>
                  </a:cubicBezTo>
                  <a:cubicBezTo>
                    <a:pt x="188" y="55"/>
                    <a:pt x="188" y="55"/>
                    <a:pt x="188" y="55"/>
                  </a:cubicBezTo>
                  <a:cubicBezTo>
                    <a:pt x="189" y="49"/>
                    <a:pt x="188" y="47"/>
                    <a:pt x="181" y="45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36" y="29"/>
                    <a:pt x="124" y="25"/>
                    <a:pt x="111" y="22"/>
                  </a:cubicBezTo>
                  <a:cubicBezTo>
                    <a:pt x="111" y="22"/>
                    <a:pt x="100" y="19"/>
                    <a:pt x="100" y="19"/>
                  </a:cubicBezTo>
                  <a:cubicBezTo>
                    <a:pt x="82" y="14"/>
                    <a:pt x="66" y="10"/>
                    <a:pt x="47" y="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1" y="2"/>
                    <a:pt x="21" y="0"/>
                    <a:pt x="16" y="1"/>
                  </a:cubicBezTo>
                  <a:close/>
                  <a:moveTo>
                    <a:pt x="18" y="5"/>
                  </a:moveTo>
                  <a:cubicBezTo>
                    <a:pt x="21" y="3"/>
                    <a:pt x="31" y="6"/>
                    <a:pt x="39" y="8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65" y="13"/>
                    <a:pt x="82" y="17"/>
                    <a:pt x="99" y="22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23" y="28"/>
                    <a:pt x="135" y="33"/>
                    <a:pt x="146" y="37"/>
                  </a:cubicBezTo>
                  <a:cubicBezTo>
                    <a:pt x="160" y="42"/>
                    <a:pt x="160" y="42"/>
                    <a:pt x="160" y="42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4" y="49"/>
                    <a:pt x="185" y="50"/>
                    <a:pt x="185" y="52"/>
                  </a:cubicBezTo>
                  <a:cubicBezTo>
                    <a:pt x="185" y="53"/>
                    <a:pt x="185" y="54"/>
                    <a:pt x="185" y="54"/>
                  </a:cubicBezTo>
                  <a:cubicBezTo>
                    <a:pt x="185" y="54"/>
                    <a:pt x="185" y="57"/>
                    <a:pt x="185" y="59"/>
                  </a:cubicBezTo>
                  <a:cubicBezTo>
                    <a:pt x="182" y="57"/>
                    <a:pt x="178" y="57"/>
                    <a:pt x="174" y="56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40" y="49"/>
                    <a:pt x="140" y="49"/>
                    <a:pt x="140" y="49"/>
                  </a:cubicBezTo>
                  <a:cubicBezTo>
                    <a:pt x="122" y="46"/>
                    <a:pt x="105" y="40"/>
                    <a:pt x="88" y="36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49" y="24"/>
                    <a:pt x="27" y="18"/>
                    <a:pt x="4" y="17"/>
                  </a:cubicBezTo>
                  <a:cubicBezTo>
                    <a:pt x="8" y="13"/>
                    <a:pt x="15" y="5"/>
                    <a:pt x="18" y="5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5" name="Freeform 24"/>
            <p:cNvSpPr/>
            <p:nvPr/>
          </p:nvSpPr>
          <p:spPr bwMode="auto">
            <a:xfrm>
              <a:off x="10223500" y="5413375"/>
              <a:ext cx="1011238" cy="428625"/>
            </a:xfrm>
            <a:custGeom>
              <a:avLst/>
              <a:gdLst>
                <a:gd name="T0" fmla="*/ 3 w 180"/>
                <a:gd name="T1" fmla="*/ 76 h 76"/>
                <a:gd name="T2" fmla="*/ 0 w 180"/>
                <a:gd name="T3" fmla="*/ 64 h 76"/>
                <a:gd name="T4" fmla="*/ 18 w 180"/>
                <a:gd name="T5" fmla="*/ 52 h 76"/>
                <a:gd name="T6" fmla="*/ 83 w 180"/>
                <a:gd name="T7" fmla="*/ 24 h 76"/>
                <a:gd name="T8" fmla="*/ 142 w 180"/>
                <a:gd name="T9" fmla="*/ 7 h 76"/>
                <a:gd name="T10" fmla="*/ 171 w 180"/>
                <a:gd name="T11" fmla="*/ 1 h 76"/>
                <a:gd name="T12" fmla="*/ 180 w 180"/>
                <a:gd name="T13" fmla="*/ 24 h 76"/>
                <a:gd name="T14" fmla="*/ 119 w 180"/>
                <a:gd name="T15" fmla="*/ 40 h 76"/>
                <a:gd name="T16" fmla="*/ 48 w 180"/>
                <a:gd name="T17" fmla="*/ 61 h 76"/>
                <a:gd name="T18" fmla="*/ 4 w 180"/>
                <a:gd name="T1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" h="76">
                  <a:moveTo>
                    <a:pt x="3" y="76"/>
                  </a:moveTo>
                  <a:cubicBezTo>
                    <a:pt x="2" y="74"/>
                    <a:pt x="0" y="65"/>
                    <a:pt x="0" y="64"/>
                  </a:cubicBezTo>
                  <a:cubicBezTo>
                    <a:pt x="2" y="60"/>
                    <a:pt x="14" y="55"/>
                    <a:pt x="18" y="52"/>
                  </a:cubicBezTo>
                  <a:cubicBezTo>
                    <a:pt x="37" y="40"/>
                    <a:pt x="62" y="32"/>
                    <a:pt x="83" y="24"/>
                  </a:cubicBezTo>
                  <a:cubicBezTo>
                    <a:pt x="102" y="17"/>
                    <a:pt x="122" y="12"/>
                    <a:pt x="142" y="7"/>
                  </a:cubicBezTo>
                  <a:cubicBezTo>
                    <a:pt x="151" y="4"/>
                    <a:pt x="162" y="0"/>
                    <a:pt x="171" y="1"/>
                  </a:cubicBezTo>
                  <a:cubicBezTo>
                    <a:pt x="174" y="7"/>
                    <a:pt x="180" y="18"/>
                    <a:pt x="180" y="24"/>
                  </a:cubicBezTo>
                  <a:cubicBezTo>
                    <a:pt x="160" y="28"/>
                    <a:pt x="139" y="35"/>
                    <a:pt x="119" y="40"/>
                  </a:cubicBezTo>
                  <a:cubicBezTo>
                    <a:pt x="96" y="46"/>
                    <a:pt x="70" y="51"/>
                    <a:pt x="48" y="61"/>
                  </a:cubicBezTo>
                  <a:cubicBezTo>
                    <a:pt x="34" y="68"/>
                    <a:pt x="20" y="72"/>
                    <a:pt x="4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6" name="Freeform 25"/>
            <p:cNvSpPr>
              <a:spLocks noEditPoints="1"/>
            </p:cNvSpPr>
            <p:nvPr/>
          </p:nvSpPr>
          <p:spPr bwMode="auto">
            <a:xfrm>
              <a:off x="10212388" y="5407025"/>
              <a:ext cx="1033463" cy="446088"/>
            </a:xfrm>
            <a:custGeom>
              <a:avLst/>
              <a:gdLst>
                <a:gd name="T0" fmla="*/ 144 w 184"/>
                <a:gd name="T1" fmla="*/ 6 h 79"/>
                <a:gd name="T2" fmla="*/ 143 w 184"/>
                <a:gd name="T3" fmla="*/ 6 h 79"/>
                <a:gd name="T4" fmla="*/ 122 w 184"/>
                <a:gd name="T5" fmla="*/ 12 h 79"/>
                <a:gd name="T6" fmla="*/ 85 w 184"/>
                <a:gd name="T7" fmla="*/ 23 h 79"/>
                <a:gd name="T8" fmla="*/ 74 w 184"/>
                <a:gd name="T9" fmla="*/ 27 h 79"/>
                <a:gd name="T10" fmla="*/ 19 w 184"/>
                <a:gd name="T11" fmla="*/ 52 h 79"/>
                <a:gd name="T12" fmla="*/ 15 w 184"/>
                <a:gd name="T13" fmla="*/ 54 h 79"/>
                <a:gd name="T14" fmla="*/ 1 w 184"/>
                <a:gd name="T15" fmla="*/ 64 h 79"/>
                <a:gd name="T16" fmla="*/ 3 w 184"/>
                <a:gd name="T17" fmla="*/ 78 h 79"/>
                <a:gd name="T18" fmla="*/ 5 w 184"/>
                <a:gd name="T19" fmla="*/ 79 h 79"/>
                <a:gd name="T20" fmla="*/ 6 w 184"/>
                <a:gd name="T21" fmla="*/ 78 h 79"/>
                <a:gd name="T22" fmla="*/ 7 w 184"/>
                <a:gd name="T23" fmla="*/ 79 h 79"/>
                <a:gd name="T24" fmla="*/ 51 w 184"/>
                <a:gd name="T25" fmla="*/ 64 h 79"/>
                <a:gd name="T26" fmla="*/ 113 w 184"/>
                <a:gd name="T27" fmla="*/ 45 h 79"/>
                <a:gd name="T28" fmla="*/ 122 w 184"/>
                <a:gd name="T29" fmla="*/ 43 h 79"/>
                <a:gd name="T30" fmla="*/ 146 w 184"/>
                <a:gd name="T31" fmla="*/ 36 h 79"/>
                <a:gd name="T32" fmla="*/ 182 w 184"/>
                <a:gd name="T33" fmla="*/ 27 h 79"/>
                <a:gd name="T34" fmla="*/ 184 w 184"/>
                <a:gd name="T35" fmla="*/ 25 h 79"/>
                <a:gd name="T36" fmla="*/ 176 w 184"/>
                <a:gd name="T37" fmla="*/ 3 h 79"/>
                <a:gd name="T38" fmla="*/ 175 w 184"/>
                <a:gd name="T39" fmla="*/ 1 h 79"/>
                <a:gd name="T40" fmla="*/ 174 w 184"/>
                <a:gd name="T41" fmla="*/ 0 h 79"/>
                <a:gd name="T42" fmla="*/ 144 w 184"/>
                <a:gd name="T43" fmla="*/ 6 h 79"/>
                <a:gd name="T44" fmla="*/ 4 w 184"/>
                <a:gd name="T45" fmla="*/ 65 h 79"/>
                <a:gd name="T46" fmla="*/ 4 w 184"/>
                <a:gd name="T47" fmla="*/ 65 h 79"/>
                <a:gd name="T48" fmla="*/ 16 w 184"/>
                <a:gd name="T49" fmla="*/ 57 h 79"/>
                <a:gd name="T50" fmla="*/ 21 w 184"/>
                <a:gd name="T51" fmla="*/ 55 h 79"/>
                <a:gd name="T52" fmla="*/ 75 w 184"/>
                <a:gd name="T53" fmla="*/ 30 h 79"/>
                <a:gd name="T54" fmla="*/ 86 w 184"/>
                <a:gd name="T55" fmla="*/ 26 h 79"/>
                <a:gd name="T56" fmla="*/ 123 w 184"/>
                <a:gd name="T57" fmla="*/ 15 h 79"/>
                <a:gd name="T58" fmla="*/ 144 w 184"/>
                <a:gd name="T59" fmla="*/ 9 h 79"/>
                <a:gd name="T60" fmla="*/ 145 w 184"/>
                <a:gd name="T61" fmla="*/ 9 h 79"/>
                <a:gd name="T62" fmla="*/ 172 w 184"/>
                <a:gd name="T63" fmla="*/ 3 h 79"/>
                <a:gd name="T64" fmla="*/ 173 w 184"/>
                <a:gd name="T65" fmla="*/ 5 h 79"/>
                <a:gd name="T66" fmla="*/ 180 w 184"/>
                <a:gd name="T67" fmla="*/ 24 h 79"/>
                <a:gd name="T68" fmla="*/ 145 w 184"/>
                <a:gd name="T69" fmla="*/ 33 h 79"/>
                <a:gd name="T70" fmla="*/ 121 w 184"/>
                <a:gd name="T71" fmla="*/ 40 h 79"/>
                <a:gd name="T72" fmla="*/ 112 w 184"/>
                <a:gd name="T73" fmla="*/ 42 h 79"/>
                <a:gd name="T74" fmla="*/ 50 w 184"/>
                <a:gd name="T75" fmla="*/ 61 h 79"/>
                <a:gd name="T76" fmla="*/ 6 w 184"/>
                <a:gd name="T77" fmla="*/ 76 h 79"/>
                <a:gd name="T78" fmla="*/ 4 w 184"/>
                <a:gd name="T79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" h="79">
                  <a:moveTo>
                    <a:pt x="144" y="6"/>
                  </a:moveTo>
                  <a:cubicBezTo>
                    <a:pt x="143" y="6"/>
                    <a:pt x="143" y="6"/>
                    <a:pt x="143" y="6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10" y="15"/>
                    <a:pt x="97" y="18"/>
                    <a:pt x="85" y="23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55" y="34"/>
                    <a:pt x="35" y="42"/>
                    <a:pt x="19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8" y="58"/>
                    <a:pt x="2" y="61"/>
                    <a:pt x="1" y="64"/>
                  </a:cubicBezTo>
                  <a:cubicBezTo>
                    <a:pt x="0" y="66"/>
                    <a:pt x="3" y="76"/>
                    <a:pt x="3" y="78"/>
                  </a:cubicBezTo>
                  <a:cubicBezTo>
                    <a:pt x="3" y="79"/>
                    <a:pt x="4" y="79"/>
                    <a:pt x="5" y="79"/>
                  </a:cubicBezTo>
                  <a:cubicBezTo>
                    <a:pt x="5" y="79"/>
                    <a:pt x="5" y="78"/>
                    <a:pt x="6" y="78"/>
                  </a:cubicBezTo>
                  <a:cubicBezTo>
                    <a:pt x="6" y="79"/>
                    <a:pt x="6" y="79"/>
                    <a:pt x="7" y="79"/>
                  </a:cubicBezTo>
                  <a:cubicBezTo>
                    <a:pt x="21" y="76"/>
                    <a:pt x="35" y="71"/>
                    <a:pt x="51" y="64"/>
                  </a:cubicBezTo>
                  <a:cubicBezTo>
                    <a:pt x="70" y="55"/>
                    <a:pt x="92" y="50"/>
                    <a:pt x="113" y="45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58" y="33"/>
                    <a:pt x="170" y="29"/>
                    <a:pt x="182" y="27"/>
                  </a:cubicBezTo>
                  <a:cubicBezTo>
                    <a:pt x="183" y="27"/>
                    <a:pt x="184" y="26"/>
                    <a:pt x="184" y="25"/>
                  </a:cubicBezTo>
                  <a:cubicBezTo>
                    <a:pt x="183" y="19"/>
                    <a:pt x="179" y="10"/>
                    <a:pt x="176" y="3"/>
                  </a:cubicBezTo>
                  <a:cubicBezTo>
                    <a:pt x="175" y="1"/>
                    <a:pt x="175" y="1"/>
                    <a:pt x="175" y="1"/>
                  </a:cubicBezTo>
                  <a:cubicBezTo>
                    <a:pt x="175" y="0"/>
                    <a:pt x="174" y="0"/>
                    <a:pt x="174" y="0"/>
                  </a:cubicBezTo>
                  <a:cubicBezTo>
                    <a:pt x="164" y="0"/>
                    <a:pt x="154" y="3"/>
                    <a:pt x="144" y="6"/>
                  </a:cubicBezTo>
                  <a:close/>
                  <a:moveTo>
                    <a:pt x="4" y="65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5" y="63"/>
                    <a:pt x="13" y="59"/>
                    <a:pt x="16" y="57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37" y="45"/>
                    <a:pt x="56" y="37"/>
                    <a:pt x="75" y="30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98" y="22"/>
                    <a:pt x="111" y="18"/>
                    <a:pt x="123" y="15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54" y="6"/>
                    <a:pt x="163" y="3"/>
                    <a:pt x="172" y="3"/>
                  </a:cubicBezTo>
                  <a:cubicBezTo>
                    <a:pt x="173" y="4"/>
                    <a:pt x="173" y="5"/>
                    <a:pt x="173" y="5"/>
                  </a:cubicBezTo>
                  <a:cubicBezTo>
                    <a:pt x="176" y="10"/>
                    <a:pt x="179" y="18"/>
                    <a:pt x="180" y="24"/>
                  </a:cubicBezTo>
                  <a:cubicBezTo>
                    <a:pt x="168" y="26"/>
                    <a:pt x="156" y="30"/>
                    <a:pt x="145" y="33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91" y="47"/>
                    <a:pt x="69" y="52"/>
                    <a:pt x="50" y="61"/>
                  </a:cubicBezTo>
                  <a:cubicBezTo>
                    <a:pt x="34" y="68"/>
                    <a:pt x="20" y="72"/>
                    <a:pt x="6" y="76"/>
                  </a:cubicBezTo>
                  <a:cubicBezTo>
                    <a:pt x="5" y="72"/>
                    <a:pt x="4" y="67"/>
                    <a:pt x="4" y="65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7" name="Freeform 26"/>
            <p:cNvSpPr/>
            <p:nvPr/>
          </p:nvSpPr>
          <p:spPr bwMode="auto">
            <a:xfrm>
              <a:off x="9583738" y="6626225"/>
              <a:ext cx="38100" cy="287338"/>
            </a:xfrm>
            <a:custGeom>
              <a:avLst/>
              <a:gdLst>
                <a:gd name="T0" fmla="*/ 4 w 7"/>
                <a:gd name="T1" fmla="*/ 1 h 51"/>
                <a:gd name="T2" fmla="*/ 1 w 7"/>
                <a:gd name="T3" fmla="*/ 27 h 51"/>
                <a:gd name="T4" fmla="*/ 0 w 7"/>
                <a:gd name="T5" fmla="*/ 49 h 51"/>
                <a:gd name="T6" fmla="*/ 1 w 7"/>
                <a:gd name="T7" fmla="*/ 51 h 51"/>
                <a:gd name="T8" fmla="*/ 3 w 7"/>
                <a:gd name="T9" fmla="*/ 50 h 51"/>
                <a:gd name="T10" fmla="*/ 5 w 7"/>
                <a:gd name="T11" fmla="*/ 27 h 51"/>
                <a:gd name="T12" fmla="*/ 7 w 7"/>
                <a:gd name="T13" fmla="*/ 2 h 51"/>
                <a:gd name="T14" fmla="*/ 6 w 7"/>
                <a:gd name="T15" fmla="*/ 0 h 51"/>
                <a:gd name="T16" fmla="*/ 4 w 7"/>
                <a:gd name="T1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51">
                  <a:moveTo>
                    <a:pt x="4" y="1"/>
                  </a:moveTo>
                  <a:cubicBezTo>
                    <a:pt x="1" y="7"/>
                    <a:pt x="1" y="17"/>
                    <a:pt x="1" y="27"/>
                  </a:cubicBezTo>
                  <a:cubicBezTo>
                    <a:pt x="2" y="35"/>
                    <a:pt x="2" y="43"/>
                    <a:pt x="0" y="49"/>
                  </a:cubicBezTo>
                  <a:cubicBezTo>
                    <a:pt x="0" y="50"/>
                    <a:pt x="0" y="51"/>
                    <a:pt x="1" y="51"/>
                  </a:cubicBezTo>
                  <a:cubicBezTo>
                    <a:pt x="2" y="51"/>
                    <a:pt x="3" y="51"/>
                    <a:pt x="3" y="50"/>
                  </a:cubicBezTo>
                  <a:cubicBezTo>
                    <a:pt x="5" y="44"/>
                    <a:pt x="5" y="35"/>
                    <a:pt x="5" y="27"/>
                  </a:cubicBezTo>
                  <a:cubicBezTo>
                    <a:pt x="5" y="18"/>
                    <a:pt x="4" y="8"/>
                    <a:pt x="7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8" name="Freeform 27"/>
            <p:cNvSpPr/>
            <p:nvPr/>
          </p:nvSpPr>
          <p:spPr bwMode="auto">
            <a:xfrm>
              <a:off x="10825163" y="6569075"/>
              <a:ext cx="84138" cy="333375"/>
            </a:xfrm>
            <a:custGeom>
              <a:avLst/>
              <a:gdLst>
                <a:gd name="T0" fmla="*/ 1 w 15"/>
                <a:gd name="T1" fmla="*/ 0 h 59"/>
                <a:gd name="T2" fmla="*/ 0 w 15"/>
                <a:gd name="T3" fmla="*/ 2 h 59"/>
                <a:gd name="T4" fmla="*/ 11 w 15"/>
                <a:gd name="T5" fmla="*/ 58 h 59"/>
                <a:gd name="T6" fmla="*/ 14 w 15"/>
                <a:gd name="T7" fmla="*/ 59 h 59"/>
                <a:gd name="T8" fmla="*/ 15 w 15"/>
                <a:gd name="T9" fmla="*/ 57 h 59"/>
                <a:gd name="T10" fmla="*/ 3 w 15"/>
                <a:gd name="T11" fmla="*/ 2 h 59"/>
                <a:gd name="T12" fmla="*/ 1 w 15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9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19"/>
                    <a:pt x="6" y="42"/>
                    <a:pt x="11" y="58"/>
                  </a:cubicBezTo>
                  <a:cubicBezTo>
                    <a:pt x="12" y="59"/>
                    <a:pt x="13" y="59"/>
                    <a:pt x="14" y="59"/>
                  </a:cubicBezTo>
                  <a:cubicBezTo>
                    <a:pt x="14" y="59"/>
                    <a:pt x="15" y="58"/>
                    <a:pt x="15" y="57"/>
                  </a:cubicBezTo>
                  <a:cubicBezTo>
                    <a:pt x="9" y="41"/>
                    <a:pt x="5" y="18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49" name="Freeform 28"/>
            <p:cNvSpPr/>
            <p:nvPr/>
          </p:nvSpPr>
          <p:spPr bwMode="auto">
            <a:xfrm>
              <a:off x="9037638" y="5773738"/>
              <a:ext cx="612775" cy="750888"/>
            </a:xfrm>
            <a:custGeom>
              <a:avLst/>
              <a:gdLst>
                <a:gd name="T0" fmla="*/ 60 w 109"/>
                <a:gd name="T1" fmla="*/ 128 h 133"/>
                <a:gd name="T2" fmla="*/ 18 w 109"/>
                <a:gd name="T3" fmla="*/ 121 h 133"/>
                <a:gd name="T4" fmla="*/ 27 w 109"/>
                <a:gd name="T5" fmla="*/ 59 h 133"/>
                <a:gd name="T6" fmla="*/ 59 w 109"/>
                <a:gd name="T7" fmla="*/ 25 h 133"/>
                <a:gd name="T8" fmla="*/ 89 w 109"/>
                <a:gd name="T9" fmla="*/ 4 h 133"/>
                <a:gd name="T10" fmla="*/ 100 w 109"/>
                <a:gd name="T11" fmla="*/ 25 h 133"/>
                <a:gd name="T12" fmla="*/ 72 w 109"/>
                <a:gd name="T13" fmla="*/ 61 h 133"/>
                <a:gd name="T14" fmla="*/ 106 w 109"/>
                <a:gd name="T15" fmla="*/ 56 h 133"/>
                <a:gd name="T16" fmla="*/ 73 w 109"/>
                <a:gd name="T17" fmla="*/ 93 h 133"/>
                <a:gd name="T18" fmla="*/ 99 w 109"/>
                <a:gd name="T19" fmla="*/ 90 h 133"/>
                <a:gd name="T20" fmla="*/ 73 w 109"/>
                <a:gd name="T21" fmla="*/ 108 h 133"/>
                <a:gd name="T22" fmla="*/ 88 w 109"/>
                <a:gd name="T23" fmla="*/ 109 h 133"/>
                <a:gd name="T24" fmla="*/ 58 w 109"/>
                <a:gd name="T25" fmla="*/ 12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33">
                  <a:moveTo>
                    <a:pt x="60" y="128"/>
                  </a:moveTo>
                  <a:cubicBezTo>
                    <a:pt x="47" y="129"/>
                    <a:pt x="30" y="133"/>
                    <a:pt x="18" y="121"/>
                  </a:cubicBezTo>
                  <a:cubicBezTo>
                    <a:pt x="0" y="103"/>
                    <a:pt x="15" y="75"/>
                    <a:pt x="27" y="59"/>
                  </a:cubicBezTo>
                  <a:cubicBezTo>
                    <a:pt x="36" y="46"/>
                    <a:pt x="47" y="35"/>
                    <a:pt x="59" y="25"/>
                  </a:cubicBezTo>
                  <a:cubicBezTo>
                    <a:pt x="68" y="17"/>
                    <a:pt x="76" y="6"/>
                    <a:pt x="89" y="4"/>
                  </a:cubicBezTo>
                  <a:cubicBezTo>
                    <a:pt x="104" y="0"/>
                    <a:pt x="105" y="13"/>
                    <a:pt x="100" y="25"/>
                  </a:cubicBezTo>
                  <a:cubicBezTo>
                    <a:pt x="95" y="41"/>
                    <a:pt x="84" y="50"/>
                    <a:pt x="72" y="61"/>
                  </a:cubicBezTo>
                  <a:cubicBezTo>
                    <a:pt x="78" y="57"/>
                    <a:pt x="102" y="42"/>
                    <a:pt x="106" y="56"/>
                  </a:cubicBezTo>
                  <a:cubicBezTo>
                    <a:pt x="109" y="71"/>
                    <a:pt x="81" y="86"/>
                    <a:pt x="73" y="93"/>
                  </a:cubicBezTo>
                  <a:cubicBezTo>
                    <a:pt x="77" y="90"/>
                    <a:pt x="97" y="82"/>
                    <a:pt x="99" y="90"/>
                  </a:cubicBezTo>
                  <a:cubicBezTo>
                    <a:pt x="101" y="96"/>
                    <a:pt x="78" y="107"/>
                    <a:pt x="73" y="108"/>
                  </a:cubicBezTo>
                  <a:cubicBezTo>
                    <a:pt x="78" y="108"/>
                    <a:pt x="84" y="105"/>
                    <a:pt x="88" y="109"/>
                  </a:cubicBezTo>
                  <a:cubicBezTo>
                    <a:pt x="83" y="117"/>
                    <a:pt x="68" y="126"/>
                    <a:pt x="58" y="1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0" name="Freeform 29"/>
            <p:cNvSpPr>
              <a:spLocks noEditPoints="1"/>
            </p:cNvSpPr>
            <p:nvPr/>
          </p:nvSpPr>
          <p:spPr bwMode="auto">
            <a:xfrm>
              <a:off x="9032875" y="5780088"/>
              <a:ext cx="612775" cy="744538"/>
            </a:xfrm>
            <a:custGeom>
              <a:avLst/>
              <a:gdLst>
                <a:gd name="T0" fmla="*/ 90 w 109"/>
                <a:gd name="T1" fmla="*/ 1 h 132"/>
                <a:gd name="T2" fmla="*/ 65 w 109"/>
                <a:gd name="T3" fmla="*/ 17 h 132"/>
                <a:gd name="T4" fmla="*/ 59 w 109"/>
                <a:gd name="T5" fmla="*/ 23 h 132"/>
                <a:gd name="T6" fmla="*/ 26 w 109"/>
                <a:gd name="T7" fmla="*/ 57 h 132"/>
                <a:gd name="T8" fmla="*/ 18 w 109"/>
                <a:gd name="T9" fmla="*/ 121 h 132"/>
                <a:gd name="T10" fmla="*/ 57 w 109"/>
                <a:gd name="T11" fmla="*/ 129 h 132"/>
                <a:gd name="T12" fmla="*/ 61 w 109"/>
                <a:gd name="T13" fmla="*/ 129 h 132"/>
                <a:gd name="T14" fmla="*/ 62 w 109"/>
                <a:gd name="T15" fmla="*/ 127 h 132"/>
                <a:gd name="T16" fmla="*/ 91 w 109"/>
                <a:gd name="T17" fmla="*/ 109 h 132"/>
                <a:gd name="T18" fmla="*/ 91 w 109"/>
                <a:gd name="T19" fmla="*/ 108 h 132"/>
                <a:gd name="T20" fmla="*/ 90 w 109"/>
                <a:gd name="T21" fmla="*/ 106 h 132"/>
                <a:gd name="T22" fmla="*/ 85 w 109"/>
                <a:gd name="T23" fmla="*/ 104 h 132"/>
                <a:gd name="T24" fmla="*/ 101 w 109"/>
                <a:gd name="T25" fmla="*/ 92 h 132"/>
                <a:gd name="T26" fmla="*/ 102 w 109"/>
                <a:gd name="T27" fmla="*/ 89 h 132"/>
                <a:gd name="T28" fmla="*/ 102 w 109"/>
                <a:gd name="T29" fmla="*/ 88 h 132"/>
                <a:gd name="T30" fmla="*/ 98 w 109"/>
                <a:gd name="T31" fmla="*/ 84 h 132"/>
                <a:gd name="T32" fmla="*/ 87 w 109"/>
                <a:gd name="T33" fmla="*/ 85 h 132"/>
                <a:gd name="T34" fmla="*/ 109 w 109"/>
                <a:gd name="T35" fmla="*/ 58 h 132"/>
                <a:gd name="T36" fmla="*/ 108 w 109"/>
                <a:gd name="T37" fmla="*/ 55 h 132"/>
                <a:gd name="T38" fmla="*/ 103 w 109"/>
                <a:gd name="T39" fmla="*/ 49 h 132"/>
                <a:gd name="T40" fmla="*/ 84 w 109"/>
                <a:gd name="T41" fmla="*/ 52 h 132"/>
                <a:gd name="T42" fmla="*/ 103 w 109"/>
                <a:gd name="T43" fmla="*/ 24 h 132"/>
                <a:gd name="T44" fmla="*/ 105 w 109"/>
                <a:gd name="T45" fmla="*/ 12 h 132"/>
                <a:gd name="T46" fmla="*/ 103 w 109"/>
                <a:gd name="T47" fmla="*/ 4 h 132"/>
                <a:gd name="T48" fmla="*/ 90 w 109"/>
                <a:gd name="T49" fmla="*/ 1 h 132"/>
                <a:gd name="T50" fmla="*/ 21 w 109"/>
                <a:gd name="T51" fmla="*/ 119 h 132"/>
                <a:gd name="T52" fmla="*/ 29 w 109"/>
                <a:gd name="T53" fmla="*/ 59 h 132"/>
                <a:gd name="T54" fmla="*/ 61 w 109"/>
                <a:gd name="T55" fmla="*/ 25 h 132"/>
                <a:gd name="T56" fmla="*/ 68 w 109"/>
                <a:gd name="T57" fmla="*/ 19 h 132"/>
                <a:gd name="T58" fmla="*/ 90 w 109"/>
                <a:gd name="T59" fmla="*/ 4 h 132"/>
                <a:gd name="T60" fmla="*/ 100 w 109"/>
                <a:gd name="T61" fmla="*/ 6 h 132"/>
                <a:gd name="T62" fmla="*/ 100 w 109"/>
                <a:gd name="T63" fmla="*/ 23 h 132"/>
                <a:gd name="T64" fmla="*/ 72 w 109"/>
                <a:gd name="T65" fmla="*/ 58 h 132"/>
                <a:gd name="T66" fmla="*/ 71 w 109"/>
                <a:gd name="T67" fmla="*/ 59 h 132"/>
                <a:gd name="T68" fmla="*/ 71 w 109"/>
                <a:gd name="T69" fmla="*/ 61 h 132"/>
                <a:gd name="T70" fmla="*/ 73 w 109"/>
                <a:gd name="T71" fmla="*/ 61 h 132"/>
                <a:gd name="T72" fmla="*/ 74 w 109"/>
                <a:gd name="T73" fmla="*/ 61 h 132"/>
                <a:gd name="T74" fmla="*/ 102 w 109"/>
                <a:gd name="T75" fmla="*/ 52 h 132"/>
                <a:gd name="T76" fmla="*/ 105 w 109"/>
                <a:gd name="T77" fmla="*/ 56 h 132"/>
                <a:gd name="T78" fmla="*/ 105 w 109"/>
                <a:gd name="T79" fmla="*/ 58 h 132"/>
                <a:gd name="T80" fmla="*/ 79 w 109"/>
                <a:gd name="T81" fmla="*/ 86 h 132"/>
                <a:gd name="T82" fmla="*/ 73 w 109"/>
                <a:gd name="T83" fmla="*/ 91 h 132"/>
                <a:gd name="T84" fmla="*/ 73 w 109"/>
                <a:gd name="T85" fmla="*/ 91 h 132"/>
                <a:gd name="T86" fmla="*/ 73 w 109"/>
                <a:gd name="T87" fmla="*/ 91 h 132"/>
                <a:gd name="T88" fmla="*/ 72 w 109"/>
                <a:gd name="T89" fmla="*/ 92 h 132"/>
                <a:gd name="T90" fmla="*/ 72 w 109"/>
                <a:gd name="T91" fmla="*/ 93 h 132"/>
                <a:gd name="T92" fmla="*/ 75 w 109"/>
                <a:gd name="T93" fmla="*/ 93 h 132"/>
                <a:gd name="T94" fmla="*/ 97 w 109"/>
                <a:gd name="T95" fmla="*/ 87 h 132"/>
                <a:gd name="T96" fmla="*/ 98 w 109"/>
                <a:gd name="T97" fmla="*/ 89 h 132"/>
                <a:gd name="T98" fmla="*/ 98 w 109"/>
                <a:gd name="T99" fmla="*/ 91 h 132"/>
                <a:gd name="T100" fmla="*/ 74 w 109"/>
                <a:gd name="T101" fmla="*/ 105 h 132"/>
                <a:gd name="T102" fmla="*/ 73 w 109"/>
                <a:gd name="T103" fmla="*/ 107 h 132"/>
                <a:gd name="T104" fmla="*/ 74 w 109"/>
                <a:gd name="T105" fmla="*/ 109 h 132"/>
                <a:gd name="T106" fmla="*/ 79 w 109"/>
                <a:gd name="T107" fmla="*/ 108 h 132"/>
                <a:gd name="T108" fmla="*/ 87 w 109"/>
                <a:gd name="T109" fmla="*/ 108 h 132"/>
                <a:gd name="T110" fmla="*/ 59 w 109"/>
                <a:gd name="T111" fmla="*/ 124 h 132"/>
                <a:gd name="T112" fmla="*/ 58 w 109"/>
                <a:gd name="T113" fmla="*/ 125 h 132"/>
                <a:gd name="T114" fmla="*/ 56 w 109"/>
                <a:gd name="T115" fmla="*/ 126 h 132"/>
                <a:gd name="T116" fmla="*/ 21 w 109"/>
                <a:gd name="T117" fmla="*/ 1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9" h="132">
                  <a:moveTo>
                    <a:pt x="90" y="1"/>
                  </a:moveTo>
                  <a:cubicBezTo>
                    <a:pt x="80" y="3"/>
                    <a:pt x="72" y="10"/>
                    <a:pt x="65" y="17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45" y="34"/>
                    <a:pt x="35" y="45"/>
                    <a:pt x="26" y="57"/>
                  </a:cubicBezTo>
                  <a:cubicBezTo>
                    <a:pt x="13" y="76"/>
                    <a:pt x="0" y="103"/>
                    <a:pt x="18" y="121"/>
                  </a:cubicBezTo>
                  <a:cubicBezTo>
                    <a:pt x="29" y="132"/>
                    <a:pt x="44" y="131"/>
                    <a:pt x="57" y="129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2" y="128"/>
                    <a:pt x="62" y="128"/>
                    <a:pt x="62" y="127"/>
                  </a:cubicBezTo>
                  <a:cubicBezTo>
                    <a:pt x="72" y="125"/>
                    <a:pt x="85" y="117"/>
                    <a:pt x="91" y="109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1" y="107"/>
                    <a:pt x="91" y="107"/>
                    <a:pt x="90" y="106"/>
                  </a:cubicBezTo>
                  <a:cubicBezTo>
                    <a:pt x="89" y="105"/>
                    <a:pt x="87" y="104"/>
                    <a:pt x="85" y="104"/>
                  </a:cubicBezTo>
                  <a:cubicBezTo>
                    <a:pt x="91" y="101"/>
                    <a:pt x="99" y="97"/>
                    <a:pt x="101" y="92"/>
                  </a:cubicBezTo>
                  <a:cubicBezTo>
                    <a:pt x="102" y="91"/>
                    <a:pt x="102" y="90"/>
                    <a:pt x="102" y="89"/>
                  </a:cubicBezTo>
                  <a:cubicBezTo>
                    <a:pt x="102" y="89"/>
                    <a:pt x="102" y="88"/>
                    <a:pt x="102" y="88"/>
                  </a:cubicBezTo>
                  <a:cubicBezTo>
                    <a:pt x="101" y="86"/>
                    <a:pt x="100" y="85"/>
                    <a:pt x="98" y="84"/>
                  </a:cubicBezTo>
                  <a:cubicBezTo>
                    <a:pt x="95" y="83"/>
                    <a:pt x="91" y="84"/>
                    <a:pt x="87" y="85"/>
                  </a:cubicBezTo>
                  <a:cubicBezTo>
                    <a:pt x="97" y="77"/>
                    <a:pt x="109" y="68"/>
                    <a:pt x="109" y="58"/>
                  </a:cubicBezTo>
                  <a:cubicBezTo>
                    <a:pt x="109" y="57"/>
                    <a:pt x="109" y="56"/>
                    <a:pt x="108" y="55"/>
                  </a:cubicBezTo>
                  <a:cubicBezTo>
                    <a:pt x="108" y="52"/>
                    <a:pt x="106" y="50"/>
                    <a:pt x="103" y="49"/>
                  </a:cubicBezTo>
                  <a:cubicBezTo>
                    <a:pt x="98" y="46"/>
                    <a:pt x="91" y="49"/>
                    <a:pt x="84" y="52"/>
                  </a:cubicBezTo>
                  <a:cubicBezTo>
                    <a:pt x="92" y="44"/>
                    <a:pt x="99" y="36"/>
                    <a:pt x="103" y="24"/>
                  </a:cubicBezTo>
                  <a:cubicBezTo>
                    <a:pt x="104" y="21"/>
                    <a:pt x="105" y="17"/>
                    <a:pt x="105" y="12"/>
                  </a:cubicBezTo>
                  <a:cubicBezTo>
                    <a:pt x="105" y="9"/>
                    <a:pt x="105" y="6"/>
                    <a:pt x="103" y="4"/>
                  </a:cubicBezTo>
                  <a:cubicBezTo>
                    <a:pt x="100" y="1"/>
                    <a:pt x="96" y="0"/>
                    <a:pt x="90" y="1"/>
                  </a:cubicBezTo>
                  <a:close/>
                  <a:moveTo>
                    <a:pt x="21" y="119"/>
                  </a:moveTo>
                  <a:cubicBezTo>
                    <a:pt x="4" y="103"/>
                    <a:pt x="16" y="77"/>
                    <a:pt x="29" y="59"/>
                  </a:cubicBezTo>
                  <a:cubicBezTo>
                    <a:pt x="37" y="47"/>
                    <a:pt x="48" y="37"/>
                    <a:pt x="61" y="25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74" y="13"/>
                    <a:pt x="81" y="6"/>
                    <a:pt x="90" y="4"/>
                  </a:cubicBezTo>
                  <a:cubicBezTo>
                    <a:pt x="95" y="3"/>
                    <a:pt x="98" y="4"/>
                    <a:pt x="100" y="6"/>
                  </a:cubicBezTo>
                  <a:cubicBezTo>
                    <a:pt x="103" y="9"/>
                    <a:pt x="103" y="15"/>
                    <a:pt x="100" y="23"/>
                  </a:cubicBezTo>
                  <a:cubicBezTo>
                    <a:pt x="94" y="38"/>
                    <a:pt x="84" y="48"/>
                    <a:pt x="72" y="58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1" y="59"/>
                    <a:pt x="71" y="60"/>
                    <a:pt x="71" y="61"/>
                  </a:cubicBezTo>
                  <a:cubicBezTo>
                    <a:pt x="72" y="62"/>
                    <a:pt x="73" y="62"/>
                    <a:pt x="73" y="61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9" y="58"/>
                    <a:pt x="95" y="49"/>
                    <a:pt x="102" y="52"/>
                  </a:cubicBezTo>
                  <a:cubicBezTo>
                    <a:pt x="104" y="52"/>
                    <a:pt x="105" y="54"/>
                    <a:pt x="105" y="56"/>
                  </a:cubicBezTo>
                  <a:cubicBezTo>
                    <a:pt x="105" y="57"/>
                    <a:pt x="105" y="57"/>
                    <a:pt x="105" y="58"/>
                  </a:cubicBezTo>
                  <a:cubicBezTo>
                    <a:pt x="105" y="68"/>
                    <a:pt x="89" y="79"/>
                    <a:pt x="79" y="86"/>
                  </a:cubicBezTo>
                  <a:cubicBezTo>
                    <a:pt x="79" y="86"/>
                    <a:pt x="73" y="91"/>
                    <a:pt x="73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3"/>
                    <a:pt x="72" y="93"/>
                  </a:cubicBezTo>
                  <a:cubicBezTo>
                    <a:pt x="73" y="94"/>
                    <a:pt x="74" y="94"/>
                    <a:pt x="75" y="93"/>
                  </a:cubicBezTo>
                  <a:cubicBezTo>
                    <a:pt x="78" y="91"/>
                    <a:pt x="91" y="86"/>
                    <a:pt x="97" y="87"/>
                  </a:cubicBezTo>
                  <a:cubicBezTo>
                    <a:pt x="98" y="88"/>
                    <a:pt x="98" y="89"/>
                    <a:pt x="98" y="89"/>
                  </a:cubicBezTo>
                  <a:cubicBezTo>
                    <a:pt x="98" y="89"/>
                    <a:pt x="98" y="90"/>
                    <a:pt x="98" y="91"/>
                  </a:cubicBezTo>
                  <a:cubicBezTo>
                    <a:pt x="95" y="96"/>
                    <a:pt x="78" y="104"/>
                    <a:pt x="74" y="105"/>
                  </a:cubicBezTo>
                  <a:cubicBezTo>
                    <a:pt x="73" y="105"/>
                    <a:pt x="72" y="106"/>
                    <a:pt x="73" y="107"/>
                  </a:cubicBezTo>
                  <a:cubicBezTo>
                    <a:pt x="73" y="108"/>
                    <a:pt x="74" y="109"/>
                    <a:pt x="74" y="109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2" y="108"/>
                    <a:pt x="85" y="107"/>
                    <a:pt x="87" y="108"/>
                  </a:cubicBezTo>
                  <a:cubicBezTo>
                    <a:pt x="81" y="116"/>
                    <a:pt x="67" y="123"/>
                    <a:pt x="59" y="124"/>
                  </a:cubicBezTo>
                  <a:cubicBezTo>
                    <a:pt x="58" y="124"/>
                    <a:pt x="58" y="125"/>
                    <a:pt x="58" y="125"/>
                  </a:cubicBezTo>
                  <a:cubicBezTo>
                    <a:pt x="57" y="126"/>
                    <a:pt x="56" y="126"/>
                    <a:pt x="56" y="126"/>
                  </a:cubicBezTo>
                  <a:cubicBezTo>
                    <a:pt x="44" y="127"/>
                    <a:pt x="30" y="129"/>
                    <a:pt x="21" y="119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1" name="Freeform 30"/>
            <p:cNvSpPr/>
            <p:nvPr/>
          </p:nvSpPr>
          <p:spPr bwMode="auto">
            <a:xfrm>
              <a:off x="10864850" y="5797550"/>
              <a:ext cx="628650" cy="687388"/>
            </a:xfrm>
            <a:custGeom>
              <a:avLst/>
              <a:gdLst>
                <a:gd name="T0" fmla="*/ 89 w 112"/>
                <a:gd name="T1" fmla="*/ 56 h 122"/>
                <a:gd name="T2" fmla="*/ 59 w 112"/>
                <a:gd name="T3" fmla="*/ 39 h 122"/>
                <a:gd name="T4" fmla="*/ 22 w 112"/>
                <a:gd name="T5" fmla="*/ 12 h 122"/>
                <a:gd name="T6" fmla="*/ 4 w 112"/>
                <a:gd name="T7" fmla="*/ 17 h 122"/>
                <a:gd name="T8" fmla="*/ 27 w 112"/>
                <a:gd name="T9" fmla="*/ 50 h 122"/>
                <a:gd name="T10" fmla="*/ 4 w 112"/>
                <a:gd name="T11" fmla="*/ 53 h 122"/>
                <a:gd name="T12" fmla="*/ 29 w 112"/>
                <a:gd name="T13" fmla="*/ 76 h 122"/>
                <a:gd name="T14" fmla="*/ 3 w 112"/>
                <a:gd name="T15" fmla="*/ 81 h 122"/>
                <a:gd name="T16" fmla="*/ 26 w 112"/>
                <a:gd name="T17" fmla="*/ 94 h 122"/>
                <a:gd name="T18" fmla="*/ 11 w 112"/>
                <a:gd name="T19" fmla="*/ 103 h 122"/>
                <a:gd name="T20" fmla="*/ 33 w 112"/>
                <a:gd name="T21" fmla="*/ 116 h 122"/>
                <a:gd name="T22" fmla="*/ 83 w 112"/>
                <a:gd name="T23" fmla="*/ 114 h 122"/>
                <a:gd name="T24" fmla="*/ 86 w 112"/>
                <a:gd name="T25" fmla="*/ 5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22">
                  <a:moveTo>
                    <a:pt x="89" y="56"/>
                  </a:moveTo>
                  <a:cubicBezTo>
                    <a:pt x="81" y="49"/>
                    <a:pt x="69" y="44"/>
                    <a:pt x="59" y="39"/>
                  </a:cubicBezTo>
                  <a:cubicBezTo>
                    <a:pt x="46" y="31"/>
                    <a:pt x="34" y="22"/>
                    <a:pt x="22" y="12"/>
                  </a:cubicBezTo>
                  <a:cubicBezTo>
                    <a:pt x="15" y="6"/>
                    <a:pt x="0" y="0"/>
                    <a:pt x="4" y="17"/>
                  </a:cubicBezTo>
                  <a:cubicBezTo>
                    <a:pt x="6" y="27"/>
                    <a:pt x="20" y="42"/>
                    <a:pt x="27" y="50"/>
                  </a:cubicBezTo>
                  <a:cubicBezTo>
                    <a:pt x="21" y="49"/>
                    <a:pt x="6" y="46"/>
                    <a:pt x="4" y="53"/>
                  </a:cubicBezTo>
                  <a:cubicBezTo>
                    <a:pt x="2" y="63"/>
                    <a:pt x="23" y="72"/>
                    <a:pt x="29" y="76"/>
                  </a:cubicBezTo>
                  <a:cubicBezTo>
                    <a:pt x="24" y="78"/>
                    <a:pt x="3" y="71"/>
                    <a:pt x="3" y="81"/>
                  </a:cubicBezTo>
                  <a:cubicBezTo>
                    <a:pt x="4" y="86"/>
                    <a:pt x="22" y="91"/>
                    <a:pt x="26" y="94"/>
                  </a:cubicBezTo>
                  <a:cubicBezTo>
                    <a:pt x="19" y="94"/>
                    <a:pt x="6" y="94"/>
                    <a:pt x="11" y="103"/>
                  </a:cubicBezTo>
                  <a:cubicBezTo>
                    <a:pt x="14" y="109"/>
                    <a:pt x="27" y="114"/>
                    <a:pt x="33" y="116"/>
                  </a:cubicBezTo>
                  <a:cubicBezTo>
                    <a:pt x="48" y="122"/>
                    <a:pt x="68" y="121"/>
                    <a:pt x="83" y="114"/>
                  </a:cubicBezTo>
                  <a:cubicBezTo>
                    <a:pt x="105" y="103"/>
                    <a:pt x="112" y="64"/>
                    <a:pt x="86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2" name="Freeform 31"/>
            <p:cNvSpPr>
              <a:spLocks noEditPoints="1"/>
            </p:cNvSpPr>
            <p:nvPr/>
          </p:nvSpPr>
          <p:spPr bwMode="auto">
            <a:xfrm>
              <a:off x="10869613" y="5808663"/>
              <a:ext cx="579438" cy="687388"/>
            </a:xfrm>
            <a:custGeom>
              <a:avLst/>
              <a:gdLst>
                <a:gd name="T0" fmla="*/ 3 w 103"/>
                <a:gd name="T1" fmla="*/ 3 h 122"/>
                <a:gd name="T2" fmla="*/ 0 w 103"/>
                <a:gd name="T3" fmla="*/ 10 h 122"/>
                <a:gd name="T4" fmla="*/ 1 w 103"/>
                <a:gd name="T5" fmla="*/ 15 h 122"/>
                <a:gd name="T6" fmla="*/ 22 w 103"/>
                <a:gd name="T7" fmla="*/ 46 h 122"/>
                <a:gd name="T8" fmla="*/ 2 w 103"/>
                <a:gd name="T9" fmla="*/ 51 h 122"/>
                <a:gd name="T10" fmla="*/ 1 w 103"/>
                <a:gd name="T11" fmla="*/ 53 h 122"/>
                <a:gd name="T12" fmla="*/ 21 w 103"/>
                <a:gd name="T13" fmla="*/ 72 h 122"/>
                <a:gd name="T14" fmla="*/ 19 w 103"/>
                <a:gd name="T15" fmla="*/ 72 h 122"/>
                <a:gd name="T16" fmla="*/ 2 w 103"/>
                <a:gd name="T17" fmla="*/ 74 h 122"/>
                <a:gd name="T18" fmla="*/ 1 w 103"/>
                <a:gd name="T19" fmla="*/ 78 h 122"/>
                <a:gd name="T20" fmla="*/ 1 w 103"/>
                <a:gd name="T21" fmla="*/ 79 h 122"/>
                <a:gd name="T22" fmla="*/ 18 w 103"/>
                <a:gd name="T23" fmla="*/ 90 h 122"/>
                <a:gd name="T24" fmla="*/ 8 w 103"/>
                <a:gd name="T25" fmla="*/ 95 h 122"/>
                <a:gd name="T26" fmla="*/ 7 w 103"/>
                <a:gd name="T27" fmla="*/ 97 h 122"/>
                <a:gd name="T28" fmla="*/ 9 w 103"/>
                <a:gd name="T29" fmla="*/ 102 h 122"/>
                <a:gd name="T30" fmla="*/ 30 w 103"/>
                <a:gd name="T31" fmla="*/ 115 h 122"/>
                <a:gd name="T32" fmla="*/ 31 w 103"/>
                <a:gd name="T33" fmla="*/ 116 h 122"/>
                <a:gd name="T34" fmla="*/ 82 w 103"/>
                <a:gd name="T35" fmla="*/ 113 h 122"/>
                <a:gd name="T36" fmla="*/ 103 w 103"/>
                <a:gd name="T37" fmla="*/ 77 h 122"/>
                <a:gd name="T38" fmla="*/ 103 w 103"/>
                <a:gd name="T39" fmla="*/ 77 h 122"/>
                <a:gd name="T40" fmla="*/ 86 w 103"/>
                <a:gd name="T41" fmla="*/ 50 h 122"/>
                <a:gd name="T42" fmla="*/ 85 w 103"/>
                <a:gd name="T43" fmla="*/ 49 h 122"/>
                <a:gd name="T44" fmla="*/ 70 w 103"/>
                <a:gd name="T45" fmla="*/ 41 h 122"/>
                <a:gd name="T46" fmla="*/ 59 w 103"/>
                <a:gd name="T47" fmla="*/ 36 h 122"/>
                <a:gd name="T48" fmla="*/ 23 w 103"/>
                <a:gd name="T49" fmla="*/ 9 h 122"/>
                <a:gd name="T50" fmla="*/ 3 w 103"/>
                <a:gd name="T51" fmla="*/ 3 h 122"/>
                <a:gd name="T52" fmla="*/ 28 w 103"/>
                <a:gd name="T53" fmla="*/ 49 h 122"/>
                <a:gd name="T54" fmla="*/ 28 w 103"/>
                <a:gd name="T55" fmla="*/ 47 h 122"/>
                <a:gd name="T56" fmla="*/ 4 w 103"/>
                <a:gd name="T57" fmla="*/ 14 h 122"/>
                <a:gd name="T58" fmla="*/ 5 w 103"/>
                <a:gd name="T59" fmla="*/ 6 h 122"/>
                <a:gd name="T60" fmla="*/ 20 w 103"/>
                <a:gd name="T61" fmla="*/ 12 h 122"/>
                <a:gd name="T62" fmla="*/ 57 w 103"/>
                <a:gd name="T63" fmla="*/ 39 h 122"/>
                <a:gd name="T64" fmla="*/ 68 w 103"/>
                <a:gd name="T65" fmla="*/ 44 h 122"/>
                <a:gd name="T66" fmla="*/ 87 w 103"/>
                <a:gd name="T67" fmla="*/ 55 h 122"/>
                <a:gd name="T68" fmla="*/ 89 w 103"/>
                <a:gd name="T69" fmla="*/ 55 h 122"/>
                <a:gd name="T70" fmla="*/ 100 w 103"/>
                <a:gd name="T71" fmla="*/ 77 h 122"/>
                <a:gd name="T72" fmla="*/ 100 w 103"/>
                <a:gd name="T73" fmla="*/ 77 h 122"/>
                <a:gd name="T74" fmla="*/ 81 w 103"/>
                <a:gd name="T75" fmla="*/ 110 h 122"/>
                <a:gd name="T76" fmla="*/ 33 w 103"/>
                <a:gd name="T77" fmla="*/ 113 h 122"/>
                <a:gd name="T78" fmla="*/ 31 w 103"/>
                <a:gd name="T79" fmla="*/ 112 h 122"/>
                <a:gd name="T80" fmla="*/ 12 w 103"/>
                <a:gd name="T81" fmla="*/ 100 h 122"/>
                <a:gd name="T82" fmla="*/ 11 w 103"/>
                <a:gd name="T83" fmla="*/ 96 h 122"/>
                <a:gd name="T84" fmla="*/ 23 w 103"/>
                <a:gd name="T85" fmla="*/ 93 h 122"/>
                <a:gd name="T86" fmla="*/ 25 w 103"/>
                <a:gd name="T87" fmla="*/ 93 h 122"/>
                <a:gd name="T88" fmla="*/ 27 w 103"/>
                <a:gd name="T89" fmla="*/ 92 h 122"/>
                <a:gd name="T90" fmla="*/ 26 w 103"/>
                <a:gd name="T91" fmla="*/ 90 h 122"/>
                <a:gd name="T92" fmla="*/ 19 w 103"/>
                <a:gd name="T93" fmla="*/ 87 h 122"/>
                <a:gd name="T94" fmla="*/ 4 w 103"/>
                <a:gd name="T95" fmla="*/ 78 h 122"/>
                <a:gd name="T96" fmla="*/ 5 w 103"/>
                <a:gd name="T97" fmla="*/ 76 h 122"/>
                <a:gd name="T98" fmla="*/ 19 w 103"/>
                <a:gd name="T99" fmla="*/ 75 h 122"/>
                <a:gd name="T100" fmla="*/ 29 w 103"/>
                <a:gd name="T101" fmla="*/ 75 h 122"/>
                <a:gd name="T102" fmla="*/ 30 w 103"/>
                <a:gd name="T103" fmla="*/ 74 h 122"/>
                <a:gd name="T104" fmla="*/ 29 w 103"/>
                <a:gd name="T105" fmla="*/ 72 h 122"/>
                <a:gd name="T106" fmla="*/ 25 w 103"/>
                <a:gd name="T107" fmla="*/ 70 h 122"/>
                <a:gd name="T108" fmla="*/ 5 w 103"/>
                <a:gd name="T109" fmla="*/ 52 h 122"/>
                <a:gd name="T110" fmla="*/ 23 w 103"/>
                <a:gd name="T111" fmla="*/ 49 h 122"/>
                <a:gd name="T112" fmla="*/ 26 w 103"/>
                <a:gd name="T113" fmla="*/ 50 h 122"/>
                <a:gd name="T114" fmla="*/ 28 w 103"/>
                <a:gd name="T115" fmla="*/ 4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3" h="122">
                  <a:moveTo>
                    <a:pt x="3" y="3"/>
                  </a:moveTo>
                  <a:cubicBezTo>
                    <a:pt x="1" y="4"/>
                    <a:pt x="0" y="6"/>
                    <a:pt x="0" y="10"/>
                  </a:cubicBezTo>
                  <a:cubicBezTo>
                    <a:pt x="0" y="11"/>
                    <a:pt x="1" y="13"/>
                    <a:pt x="1" y="15"/>
                  </a:cubicBezTo>
                  <a:cubicBezTo>
                    <a:pt x="3" y="24"/>
                    <a:pt x="13" y="36"/>
                    <a:pt x="22" y="46"/>
                  </a:cubicBezTo>
                  <a:cubicBezTo>
                    <a:pt x="14" y="44"/>
                    <a:pt x="4" y="43"/>
                    <a:pt x="2" y="51"/>
                  </a:cubicBezTo>
                  <a:cubicBezTo>
                    <a:pt x="1" y="52"/>
                    <a:pt x="1" y="52"/>
                    <a:pt x="1" y="53"/>
                  </a:cubicBezTo>
                  <a:cubicBezTo>
                    <a:pt x="1" y="61"/>
                    <a:pt x="13" y="68"/>
                    <a:pt x="21" y="72"/>
                  </a:cubicBezTo>
                  <a:cubicBezTo>
                    <a:pt x="20" y="72"/>
                    <a:pt x="20" y="72"/>
                    <a:pt x="19" y="72"/>
                  </a:cubicBezTo>
                  <a:cubicBezTo>
                    <a:pt x="12" y="71"/>
                    <a:pt x="6" y="71"/>
                    <a:pt x="2" y="74"/>
                  </a:cubicBezTo>
                  <a:cubicBezTo>
                    <a:pt x="1" y="75"/>
                    <a:pt x="1" y="76"/>
                    <a:pt x="1" y="78"/>
                  </a:cubicBezTo>
                  <a:cubicBezTo>
                    <a:pt x="1" y="78"/>
                    <a:pt x="1" y="78"/>
                    <a:pt x="1" y="79"/>
                  </a:cubicBezTo>
                  <a:cubicBezTo>
                    <a:pt x="1" y="83"/>
                    <a:pt x="8" y="87"/>
                    <a:pt x="18" y="90"/>
                  </a:cubicBezTo>
                  <a:cubicBezTo>
                    <a:pt x="14" y="91"/>
                    <a:pt x="10" y="92"/>
                    <a:pt x="8" y="95"/>
                  </a:cubicBezTo>
                  <a:cubicBezTo>
                    <a:pt x="7" y="96"/>
                    <a:pt x="7" y="96"/>
                    <a:pt x="7" y="97"/>
                  </a:cubicBezTo>
                  <a:cubicBezTo>
                    <a:pt x="7" y="99"/>
                    <a:pt x="8" y="100"/>
                    <a:pt x="9" y="102"/>
                  </a:cubicBezTo>
                  <a:cubicBezTo>
                    <a:pt x="12" y="108"/>
                    <a:pt x="24" y="113"/>
                    <a:pt x="30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46" y="122"/>
                    <a:pt x="66" y="121"/>
                    <a:pt x="82" y="113"/>
                  </a:cubicBezTo>
                  <a:cubicBezTo>
                    <a:pt x="95" y="107"/>
                    <a:pt x="103" y="92"/>
                    <a:pt x="103" y="77"/>
                  </a:cubicBezTo>
                  <a:cubicBezTo>
                    <a:pt x="103" y="77"/>
                    <a:pt x="103" y="77"/>
                    <a:pt x="103" y="77"/>
                  </a:cubicBezTo>
                  <a:cubicBezTo>
                    <a:pt x="103" y="64"/>
                    <a:pt x="97" y="54"/>
                    <a:pt x="86" y="50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0" y="46"/>
                    <a:pt x="75" y="43"/>
                    <a:pt x="70" y="41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45" y="28"/>
                    <a:pt x="34" y="19"/>
                    <a:pt x="23" y="9"/>
                  </a:cubicBezTo>
                  <a:cubicBezTo>
                    <a:pt x="18" y="5"/>
                    <a:pt x="9" y="0"/>
                    <a:pt x="3" y="3"/>
                  </a:cubicBezTo>
                  <a:close/>
                  <a:moveTo>
                    <a:pt x="28" y="49"/>
                  </a:moveTo>
                  <a:cubicBezTo>
                    <a:pt x="28" y="48"/>
                    <a:pt x="28" y="47"/>
                    <a:pt x="28" y="47"/>
                  </a:cubicBezTo>
                  <a:cubicBezTo>
                    <a:pt x="22" y="41"/>
                    <a:pt x="7" y="25"/>
                    <a:pt x="4" y="14"/>
                  </a:cubicBezTo>
                  <a:cubicBezTo>
                    <a:pt x="3" y="10"/>
                    <a:pt x="4" y="7"/>
                    <a:pt x="5" y="6"/>
                  </a:cubicBezTo>
                  <a:cubicBezTo>
                    <a:pt x="8" y="4"/>
                    <a:pt x="15" y="7"/>
                    <a:pt x="20" y="12"/>
                  </a:cubicBezTo>
                  <a:cubicBezTo>
                    <a:pt x="32" y="21"/>
                    <a:pt x="44" y="31"/>
                    <a:pt x="57" y="39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5" y="47"/>
                    <a:pt x="82" y="51"/>
                    <a:pt x="87" y="55"/>
                  </a:cubicBezTo>
                  <a:cubicBezTo>
                    <a:pt x="88" y="55"/>
                    <a:pt x="88" y="55"/>
                    <a:pt x="89" y="55"/>
                  </a:cubicBezTo>
                  <a:cubicBezTo>
                    <a:pt x="98" y="61"/>
                    <a:pt x="100" y="71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91"/>
                    <a:pt x="92" y="105"/>
                    <a:pt x="81" y="110"/>
                  </a:cubicBezTo>
                  <a:cubicBezTo>
                    <a:pt x="65" y="117"/>
                    <a:pt x="46" y="118"/>
                    <a:pt x="33" y="113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26" y="110"/>
                    <a:pt x="14" y="105"/>
                    <a:pt x="12" y="100"/>
                  </a:cubicBezTo>
                  <a:cubicBezTo>
                    <a:pt x="11" y="99"/>
                    <a:pt x="10" y="97"/>
                    <a:pt x="11" y="96"/>
                  </a:cubicBezTo>
                  <a:cubicBezTo>
                    <a:pt x="12" y="94"/>
                    <a:pt x="19" y="94"/>
                    <a:pt x="23" y="93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6" y="93"/>
                    <a:pt x="27" y="93"/>
                    <a:pt x="27" y="92"/>
                  </a:cubicBezTo>
                  <a:cubicBezTo>
                    <a:pt x="27" y="91"/>
                    <a:pt x="27" y="91"/>
                    <a:pt x="26" y="90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4" y="85"/>
                    <a:pt x="4" y="81"/>
                    <a:pt x="4" y="78"/>
                  </a:cubicBezTo>
                  <a:cubicBezTo>
                    <a:pt x="4" y="77"/>
                    <a:pt x="4" y="76"/>
                    <a:pt x="5" y="76"/>
                  </a:cubicBezTo>
                  <a:cubicBezTo>
                    <a:pt x="7" y="74"/>
                    <a:pt x="13" y="75"/>
                    <a:pt x="19" y="75"/>
                  </a:cubicBezTo>
                  <a:cubicBezTo>
                    <a:pt x="23" y="76"/>
                    <a:pt x="26" y="76"/>
                    <a:pt x="29" y="75"/>
                  </a:cubicBezTo>
                  <a:cubicBezTo>
                    <a:pt x="29" y="75"/>
                    <a:pt x="30" y="74"/>
                    <a:pt x="30" y="74"/>
                  </a:cubicBezTo>
                  <a:cubicBezTo>
                    <a:pt x="30" y="73"/>
                    <a:pt x="30" y="72"/>
                    <a:pt x="29" y="72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18" y="67"/>
                    <a:pt x="3" y="59"/>
                    <a:pt x="5" y="52"/>
                  </a:cubicBezTo>
                  <a:cubicBezTo>
                    <a:pt x="6" y="47"/>
                    <a:pt x="17" y="48"/>
                    <a:pt x="23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7" y="50"/>
                    <a:pt x="28" y="49"/>
                    <a:pt x="28" y="49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3" name="Freeform 32"/>
            <p:cNvSpPr/>
            <p:nvPr/>
          </p:nvSpPr>
          <p:spPr bwMode="auto">
            <a:xfrm>
              <a:off x="10021888" y="5153025"/>
              <a:ext cx="252413" cy="203200"/>
            </a:xfrm>
            <a:custGeom>
              <a:avLst/>
              <a:gdLst>
                <a:gd name="T0" fmla="*/ 23 w 45"/>
                <a:gd name="T1" fmla="*/ 7 h 36"/>
                <a:gd name="T2" fmla="*/ 23 w 45"/>
                <a:gd name="T3" fmla="*/ 33 h 36"/>
                <a:gd name="T4" fmla="*/ 24 w 45"/>
                <a:gd name="T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3" y="7"/>
                  </a:moveTo>
                  <a:cubicBezTo>
                    <a:pt x="5" y="0"/>
                    <a:pt x="0" y="36"/>
                    <a:pt x="23" y="33"/>
                  </a:cubicBezTo>
                  <a:cubicBezTo>
                    <a:pt x="45" y="30"/>
                    <a:pt x="39" y="10"/>
                    <a:pt x="24" y="4"/>
                  </a:cubicBezTo>
                </a:path>
              </a:pathLst>
            </a:custGeom>
            <a:solidFill>
              <a:srgbClr val="F9C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4" name="Freeform 33"/>
            <p:cNvSpPr/>
            <p:nvPr/>
          </p:nvSpPr>
          <p:spPr bwMode="auto">
            <a:xfrm>
              <a:off x="10094913" y="5221288"/>
              <a:ext cx="88900" cy="68263"/>
            </a:xfrm>
            <a:custGeom>
              <a:avLst/>
              <a:gdLst>
                <a:gd name="T0" fmla="*/ 12 w 16"/>
                <a:gd name="T1" fmla="*/ 0 h 12"/>
                <a:gd name="T2" fmla="*/ 9 w 16"/>
                <a:gd name="T3" fmla="*/ 12 h 12"/>
                <a:gd name="T4" fmla="*/ 9 w 16"/>
                <a:gd name="T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2" y="0"/>
                  </a:moveTo>
                  <a:cubicBezTo>
                    <a:pt x="5" y="0"/>
                    <a:pt x="0" y="12"/>
                    <a:pt x="9" y="12"/>
                  </a:cubicBezTo>
                  <a:cubicBezTo>
                    <a:pt x="16" y="12"/>
                    <a:pt x="16" y="4"/>
                    <a:pt x="9" y="3"/>
                  </a:cubicBezTo>
                </a:path>
              </a:pathLst>
            </a:custGeom>
            <a:solidFill>
              <a:srgbClr val="F77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5" name="Freeform 34"/>
            <p:cNvSpPr/>
            <p:nvPr/>
          </p:nvSpPr>
          <p:spPr bwMode="auto">
            <a:xfrm>
              <a:off x="10358438" y="5961063"/>
              <a:ext cx="152400" cy="152400"/>
            </a:xfrm>
            <a:custGeom>
              <a:avLst/>
              <a:gdLst>
                <a:gd name="T0" fmla="*/ 10 w 27"/>
                <a:gd name="T1" fmla="*/ 1 h 27"/>
                <a:gd name="T2" fmla="*/ 5 w 27"/>
                <a:gd name="T3" fmla="*/ 4 h 27"/>
                <a:gd name="T4" fmla="*/ 1 w 27"/>
                <a:gd name="T5" fmla="*/ 6 h 27"/>
                <a:gd name="T6" fmla="*/ 0 w 27"/>
                <a:gd name="T7" fmla="*/ 8 h 27"/>
                <a:gd name="T8" fmla="*/ 3 w 27"/>
                <a:gd name="T9" fmla="*/ 15 h 27"/>
                <a:gd name="T10" fmla="*/ 7 w 27"/>
                <a:gd name="T11" fmla="*/ 25 h 27"/>
                <a:gd name="T12" fmla="*/ 8 w 27"/>
                <a:gd name="T13" fmla="*/ 26 h 27"/>
                <a:gd name="T14" fmla="*/ 9 w 27"/>
                <a:gd name="T15" fmla="*/ 27 h 27"/>
                <a:gd name="T16" fmla="*/ 21 w 27"/>
                <a:gd name="T17" fmla="*/ 19 h 27"/>
                <a:gd name="T18" fmla="*/ 26 w 27"/>
                <a:gd name="T19" fmla="*/ 15 h 27"/>
                <a:gd name="T20" fmla="*/ 27 w 27"/>
                <a:gd name="T21" fmla="*/ 13 h 27"/>
                <a:gd name="T22" fmla="*/ 25 w 27"/>
                <a:gd name="T23" fmla="*/ 12 h 27"/>
                <a:gd name="T24" fmla="*/ 19 w 27"/>
                <a:gd name="T25" fmla="*/ 17 h 27"/>
                <a:gd name="T26" fmla="*/ 10 w 27"/>
                <a:gd name="T27" fmla="*/ 23 h 27"/>
                <a:gd name="T28" fmla="*/ 6 w 27"/>
                <a:gd name="T29" fmla="*/ 14 h 27"/>
                <a:gd name="T30" fmla="*/ 4 w 27"/>
                <a:gd name="T31" fmla="*/ 8 h 27"/>
                <a:gd name="T32" fmla="*/ 7 w 27"/>
                <a:gd name="T33" fmla="*/ 7 h 27"/>
                <a:gd name="T34" fmla="*/ 13 w 27"/>
                <a:gd name="T35" fmla="*/ 2 h 27"/>
                <a:gd name="T36" fmla="*/ 13 w 27"/>
                <a:gd name="T37" fmla="*/ 2 h 27"/>
                <a:gd name="T38" fmla="*/ 12 w 27"/>
                <a:gd name="T39" fmla="*/ 0 h 27"/>
                <a:gd name="T40" fmla="*/ 10 w 27"/>
                <a:gd name="T41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" h="27">
                  <a:moveTo>
                    <a:pt x="10" y="1"/>
                  </a:moveTo>
                  <a:cubicBezTo>
                    <a:pt x="9" y="2"/>
                    <a:pt x="7" y="3"/>
                    <a:pt x="5" y="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8"/>
                    <a:pt x="6" y="22"/>
                    <a:pt x="7" y="25"/>
                  </a:cubicBezTo>
                  <a:cubicBezTo>
                    <a:pt x="7" y="26"/>
                    <a:pt x="7" y="26"/>
                    <a:pt x="8" y="26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13" y="25"/>
                    <a:pt x="17" y="22"/>
                    <a:pt x="21" y="1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5"/>
                    <a:pt x="27" y="13"/>
                    <a:pt x="27" y="13"/>
                  </a:cubicBezTo>
                  <a:cubicBezTo>
                    <a:pt x="26" y="12"/>
                    <a:pt x="25" y="12"/>
                    <a:pt x="25" y="12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6" y="19"/>
                    <a:pt x="13" y="21"/>
                    <a:pt x="10" y="23"/>
                  </a:cubicBezTo>
                  <a:cubicBezTo>
                    <a:pt x="9" y="20"/>
                    <a:pt x="7" y="17"/>
                    <a:pt x="6" y="14"/>
                  </a:cubicBezTo>
                  <a:cubicBezTo>
                    <a:pt x="6" y="14"/>
                    <a:pt x="4" y="10"/>
                    <a:pt x="4" y="8"/>
                  </a:cubicBezTo>
                  <a:cubicBezTo>
                    <a:pt x="5" y="8"/>
                    <a:pt x="7" y="7"/>
                    <a:pt x="7" y="7"/>
                  </a:cubicBezTo>
                  <a:cubicBezTo>
                    <a:pt x="10" y="5"/>
                    <a:pt x="12" y="4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0"/>
                  </a:cubicBezTo>
                  <a:cubicBezTo>
                    <a:pt x="11" y="0"/>
                    <a:pt x="10" y="0"/>
                    <a:pt x="10" y="1"/>
                  </a:cubicBezTo>
                  <a:close/>
                </a:path>
              </a:pathLst>
            </a:custGeom>
            <a:solidFill>
              <a:srgbClr val="C5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6" name="Freeform 35"/>
            <p:cNvSpPr/>
            <p:nvPr/>
          </p:nvSpPr>
          <p:spPr bwMode="auto">
            <a:xfrm>
              <a:off x="10387013" y="5994400"/>
              <a:ext cx="73025" cy="68263"/>
            </a:xfrm>
            <a:custGeom>
              <a:avLst/>
              <a:gdLst>
                <a:gd name="T0" fmla="*/ 10 w 13"/>
                <a:gd name="T1" fmla="*/ 1 h 12"/>
                <a:gd name="T2" fmla="*/ 8 w 13"/>
                <a:gd name="T3" fmla="*/ 3 h 12"/>
                <a:gd name="T4" fmla="*/ 2 w 13"/>
                <a:gd name="T5" fmla="*/ 8 h 12"/>
                <a:gd name="T6" fmla="*/ 0 w 13"/>
                <a:gd name="T7" fmla="*/ 9 h 12"/>
                <a:gd name="T8" fmla="*/ 1 w 13"/>
                <a:gd name="T9" fmla="*/ 11 h 12"/>
                <a:gd name="T10" fmla="*/ 11 w 13"/>
                <a:gd name="T11" fmla="*/ 5 h 12"/>
                <a:gd name="T12" fmla="*/ 12 w 13"/>
                <a:gd name="T13" fmla="*/ 3 h 12"/>
                <a:gd name="T14" fmla="*/ 12 w 13"/>
                <a:gd name="T15" fmla="*/ 1 h 12"/>
                <a:gd name="T16" fmla="*/ 10 w 13"/>
                <a:gd name="T17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10" y="1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4" y="8"/>
                    <a:pt x="2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5" y="12"/>
                    <a:pt x="8" y="8"/>
                    <a:pt x="11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0"/>
                    <a:pt x="11" y="0"/>
                    <a:pt x="10" y="1"/>
                  </a:cubicBezTo>
                  <a:close/>
                </a:path>
              </a:pathLst>
            </a:custGeom>
            <a:solidFill>
              <a:srgbClr val="C5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7" name="Freeform 36"/>
            <p:cNvSpPr/>
            <p:nvPr/>
          </p:nvSpPr>
          <p:spPr bwMode="auto">
            <a:xfrm>
              <a:off x="10475913" y="5915025"/>
              <a:ext cx="101600" cy="119063"/>
            </a:xfrm>
            <a:custGeom>
              <a:avLst/>
              <a:gdLst>
                <a:gd name="T0" fmla="*/ 10 w 18"/>
                <a:gd name="T1" fmla="*/ 1 h 21"/>
                <a:gd name="T2" fmla="*/ 5 w 18"/>
                <a:gd name="T3" fmla="*/ 10 h 21"/>
                <a:gd name="T4" fmla="*/ 6 w 18"/>
                <a:gd name="T5" fmla="*/ 12 h 21"/>
                <a:gd name="T6" fmla="*/ 4 w 18"/>
                <a:gd name="T7" fmla="*/ 9 h 21"/>
                <a:gd name="T8" fmla="*/ 2 w 18"/>
                <a:gd name="T9" fmla="*/ 8 h 21"/>
                <a:gd name="T10" fmla="*/ 1 w 18"/>
                <a:gd name="T11" fmla="*/ 10 h 21"/>
                <a:gd name="T12" fmla="*/ 7 w 18"/>
                <a:gd name="T13" fmla="*/ 20 h 21"/>
                <a:gd name="T14" fmla="*/ 9 w 18"/>
                <a:gd name="T15" fmla="*/ 20 h 21"/>
                <a:gd name="T16" fmla="*/ 10 w 18"/>
                <a:gd name="T17" fmla="*/ 18 h 21"/>
                <a:gd name="T18" fmla="*/ 11 w 18"/>
                <a:gd name="T19" fmla="*/ 4 h 21"/>
                <a:gd name="T20" fmla="*/ 13 w 18"/>
                <a:gd name="T21" fmla="*/ 4 h 21"/>
                <a:gd name="T22" fmla="*/ 14 w 18"/>
                <a:gd name="T23" fmla="*/ 12 h 21"/>
                <a:gd name="T24" fmla="*/ 15 w 18"/>
                <a:gd name="T25" fmla="*/ 14 h 21"/>
                <a:gd name="T26" fmla="*/ 17 w 18"/>
                <a:gd name="T27" fmla="*/ 13 h 21"/>
                <a:gd name="T28" fmla="*/ 16 w 18"/>
                <a:gd name="T29" fmla="*/ 2 h 21"/>
                <a:gd name="T30" fmla="*/ 10 w 18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1">
                  <a:moveTo>
                    <a:pt x="10" y="1"/>
                  </a:moveTo>
                  <a:cubicBezTo>
                    <a:pt x="7" y="2"/>
                    <a:pt x="5" y="6"/>
                    <a:pt x="5" y="10"/>
                  </a:cubicBezTo>
                  <a:cubicBezTo>
                    <a:pt x="5" y="10"/>
                    <a:pt x="5" y="11"/>
                    <a:pt x="6" y="12"/>
                  </a:cubicBezTo>
                  <a:cubicBezTo>
                    <a:pt x="5" y="10"/>
                    <a:pt x="4" y="9"/>
                    <a:pt x="4" y="9"/>
                  </a:cubicBezTo>
                  <a:cubicBezTo>
                    <a:pt x="3" y="8"/>
                    <a:pt x="2" y="7"/>
                    <a:pt x="2" y="8"/>
                  </a:cubicBezTo>
                  <a:cubicBezTo>
                    <a:pt x="1" y="8"/>
                    <a:pt x="0" y="9"/>
                    <a:pt x="1" y="10"/>
                  </a:cubicBezTo>
                  <a:cubicBezTo>
                    <a:pt x="1" y="11"/>
                    <a:pt x="6" y="18"/>
                    <a:pt x="7" y="20"/>
                  </a:cubicBezTo>
                  <a:cubicBezTo>
                    <a:pt x="8" y="21"/>
                    <a:pt x="9" y="21"/>
                    <a:pt x="9" y="20"/>
                  </a:cubicBezTo>
                  <a:cubicBezTo>
                    <a:pt x="10" y="20"/>
                    <a:pt x="10" y="19"/>
                    <a:pt x="10" y="18"/>
                  </a:cubicBezTo>
                  <a:cubicBezTo>
                    <a:pt x="9" y="14"/>
                    <a:pt x="7" y="5"/>
                    <a:pt x="11" y="4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5" y="6"/>
                    <a:pt x="15" y="9"/>
                    <a:pt x="14" y="12"/>
                  </a:cubicBezTo>
                  <a:cubicBezTo>
                    <a:pt x="14" y="13"/>
                    <a:pt x="14" y="14"/>
                    <a:pt x="15" y="14"/>
                  </a:cubicBezTo>
                  <a:cubicBezTo>
                    <a:pt x="16" y="14"/>
                    <a:pt x="17" y="14"/>
                    <a:pt x="17" y="13"/>
                  </a:cubicBezTo>
                  <a:cubicBezTo>
                    <a:pt x="18" y="10"/>
                    <a:pt x="18" y="5"/>
                    <a:pt x="16" y="2"/>
                  </a:cubicBezTo>
                  <a:cubicBezTo>
                    <a:pt x="15" y="1"/>
                    <a:pt x="13" y="0"/>
                    <a:pt x="10" y="1"/>
                  </a:cubicBezTo>
                  <a:close/>
                </a:path>
              </a:pathLst>
            </a:custGeom>
            <a:solidFill>
              <a:srgbClr val="C5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8" name="Freeform 37"/>
            <p:cNvSpPr>
              <a:spLocks noEditPoints="1"/>
            </p:cNvSpPr>
            <p:nvPr/>
          </p:nvSpPr>
          <p:spPr bwMode="auto">
            <a:xfrm>
              <a:off x="10594975" y="5864225"/>
              <a:ext cx="106363" cy="220663"/>
            </a:xfrm>
            <a:custGeom>
              <a:avLst/>
              <a:gdLst>
                <a:gd name="T0" fmla="*/ 6 w 19"/>
                <a:gd name="T1" fmla="*/ 1 h 39"/>
                <a:gd name="T2" fmla="*/ 1 w 19"/>
                <a:gd name="T3" fmla="*/ 13 h 39"/>
                <a:gd name="T4" fmla="*/ 6 w 19"/>
                <a:gd name="T5" fmla="*/ 18 h 39"/>
                <a:gd name="T6" fmla="*/ 10 w 19"/>
                <a:gd name="T7" fmla="*/ 11 h 39"/>
                <a:gd name="T8" fmla="*/ 16 w 19"/>
                <a:gd name="T9" fmla="*/ 27 h 39"/>
                <a:gd name="T10" fmla="*/ 14 w 19"/>
                <a:gd name="T11" fmla="*/ 33 h 39"/>
                <a:gd name="T12" fmla="*/ 7 w 19"/>
                <a:gd name="T13" fmla="*/ 34 h 39"/>
                <a:gd name="T14" fmla="*/ 5 w 19"/>
                <a:gd name="T15" fmla="*/ 26 h 39"/>
                <a:gd name="T16" fmla="*/ 4 w 19"/>
                <a:gd name="T17" fmla="*/ 23 h 39"/>
                <a:gd name="T18" fmla="*/ 2 w 19"/>
                <a:gd name="T19" fmla="*/ 24 h 39"/>
                <a:gd name="T20" fmla="*/ 5 w 19"/>
                <a:gd name="T21" fmla="*/ 37 h 39"/>
                <a:gd name="T22" fmla="*/ 16 w 19"/>
                <a:gd name="T23" fmla="*/ 35 h 39"/>
                <a:gd name="T24" fmla="*/ 19 w 19"/>
                <a:gd name="T25" fmla="*/ 27 h 39"/>
                <a:gd name="T26" fmla="*/ 11 w 19"/>
                <a:gd name="T27" fmla="*/ 6 h 39"/>
                <a:gd name="T28" fmla="*/ 12 w 19"/>
                <a:gd name="T29" fmla="*/ 6 h 39"/>
                <a:gd name="T30" fmla="*/ 11 w 19"/>
                <a:gd name="T31" fmla="*/ 5 h 39"/>
                <a:gd name="T32" fmla="*/ 6 w 19"/>
                <a:gd name="T33" fmla="*/ 1 h 39"/>
                <a:gd name="T34" fmla="*/ 4 w 19"/>
                <a:gd name="T35" fmla="*/ 12 h 39"/>
                <a:gd name="T36" fmla="*/ 4 w 19"/>
                <a:gd name="T37" fmla="*/ 10 h 39"/>
                <a:gd name="T38" fmla="*/ 7 w 19"/>
                <a:gd name="T39" fmla="*/ 4 h 39"/>
                <a:gd name="T40" fmla="*/ 8 w 19"/>
                <a:gd name="T41" fmla="*/ 6 h 39"/>
                <a:gd name="T42" fmla="*/ 8 w 19"/>
                <a:gd name="T43" fmla="*/ 6 h 39"/>
                <a:gd name="T44" fmla="*/ 8 w 19"/>
                <a:gd name="T45" fmla="*/ 6 h 39"/>
                <a:gd name="T46" fmla="*/ 5 w 19"/>
                <a:gd name="T47" fmla="*/ 14 h 39"/>
                <a:gd name="T48" fmla="*/ 4 w 19"/>
                <a:gd name="T49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" h="39">
                  <a:moveTo>
                    <a:pt x="6" y="1"/>
                  </a:moveTo>
                  <a:cubicBezTo>
                    <a:pt x="2" y="2"/>
                    <a:pt x="0" y="8"/>
                    <a:pt x="1" y="13"/>
                  </a:cubicBezTo>
                  <a:cubicBezTo>
                    <a:pt x="2" y="15"/>
                    <a:pt x="3" y="18"/>
                    <a:pt x="6" y="18"/>
                  </a:cubicBezTo>
                  <a:cubicBezTo>
                    <a:pt x="8" y="18"/>
                    <a:pt x="9" y="15"/>
                    <a:pt x="10" y="11"/>
                  </a:cubicBezTo>
                  <a:cubicBezTo>
                    <a:pt x="14" y="18"/>
                    <a:pt x="16" y="24"/>
                    <a:pt x="16" y="27"/>
                  </a:cubicBezTo>
                  <a:cubicBezTo>
                    <a:pt x="16" y="30"/>
                    <a:pt x="15" y="31"/>
                    <a:pt x="14" y="33"/>
                  </a:cubicBezTo>
                  <a:cubicBezTo>
                    <a:pt x="11" y="35"/>
                    <a:pt x="9" y="36"/>
                    <a:pt x="7" y="34"/>
                  </a:cubicBezTo>
                  <a:cubicBezTo>
                    <a:pt x="5" y="33"/>
                    <a:pt x="3" y="30"/>
                    <a:pt x="5" y="26"/>
                  </a:cubicBezTo>
                  <a:cubicBezTo>
                    <a:pt x="5" y="25"/>
                    <a:pt x="5" y="24"/>
                    <a:pt x="4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0" y="29"/>
                    <a:pt x="1" y="35"/>
                    <a:pt x="5" y="37"/>
                  </a:cubicBezTo>
                  <a:cubicBezTo>
                    <a:pt x="8" y="39"/>
                    <a:pt x="12" y="39"/>
                    <a:pt x="16" y="35"/>
                  </a:cubicBezTo>
                  <a:cubicBezTo>
                    <a:pt x="18" y="33"/>
                    <a:pt x="19" y="30"/>
                    <a:pt x="19" y="27"/>
                  </a:cubicBezTo>
                  <a:cubicBezTo>
                    <a:pt x="19" y="22"/>
                    <a:pt x="17" y="15"/>
                    <a:pt x="11" y="6"/>
                  </a:cubicBezTo>
                  <a:cubicBezTo>
                    <a:pt x="11" y="6"/>
                    <a:pt x="12" y="6"/>
                    <a:pt x="12" y="6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0" y="0"/>
                    <a:pt x="7" y="1"/>
                    <a:pt x="6" y="1"/>
                  </a:cubicBezTo>
                  <a:close/>
                  <a:moveTo>
                    <a:pt x="4" y="12"/>
                  </a:moveTo>
                  <a:cubicBezTo>
                    <a:pt x="4" y="11"/>
                    <a:pt x="4" y="11"/>
                    <a:pt x="4" y="10"/>
                  </a:cubicBezTo>
                  <a:cubicBezTo>
                    <a:pt x="4" y="8"/>
                    <a:pt x="6" y="5"/>
                    <a:pt x="7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10"/>
                    <a:pt x="6" y="13"/>
                    <a:pt x="5" y="14"/>
                  </a:cubicBezTo>
                  <a:cubicBezTo>
                    <a:pt x="5" y="14"/>
                    <a:pt x="5" y="13"/>
                    <a:pt x="4" y="12"/>
                  </a:cubicBezTo>
                  <a:close/>
                </a:path>
              </a:pathLst>
            </a:custGeom>
            <a:solidFill>
              <a:srgbClr val="C5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59" name="Freeform 38"/>
            <p:cNvSpPr/>
            <p:nvPr/>
          </p:nvSpPr>
          <p:spPr bwMode="auto">
            <a:xfrm>
              <a:off x="10701338" y="5762625"/>
              <a:ext cx="61913" cy="169863"/>
            </a:xfrm>
            <a:custGeom>
              <a:avLst/>
              <a:gdLst>
                <a:gd name="T0" fmla="*/ 1 w 11"/>
                <a:gd name="T1" fmla="*/ 1 h 30"/>
                <a:gd name="T2" fmla="*/ 0 w 11"/>
                <a:gd name="T3" fmla="*/ 3 h 30"/>
                <a:gd name="T4" fmla="*/ 3 w 11"/>
                <a:gd name="T5" fmla="*/ 15 h 30"/>
                <a:gd name="T6" fmla="*/ 7 w 11"/>
                <a:gd name="T7" fmla="*/ 29 h 30"/>
                <a:gd name="T8" fmla="*/ 10 w 11"/>
                <a:gd name="T9" fmla="*/ 30 h 30"/>
                <a:gd name="T10" fmla="*/ 11 w 11"/>
                <a:gd name="T11" fmla="*/ 28 h 30"/>
                <a:gd name="T12" fmla="*/ 7 w 11"/>
                <a:gd name="T13" fmla="*/ 14 h 30"/>
                <a:gd name="T14" fmla="*/ 3 w 11"/>
                <a:gd name="T15" fmla="*/ 2 h 30"/>
                <a:gd name="T16" fmla="*/ 1 w 11"/>
                <a:gd name="T1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0">
                  <a:moveTo>
                    <a:pt x="1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8" y="30"/>
                    <a:pt x="9" y="30"/>
                    <a:pt x="10" y="30"/>
                  </a:cubicBezTo>
                  <a:cubicBezTo>
                    <a:pt x="10" y="30"/>
                    <a:pt x="11" y="29"/>
                    <a:pt x="11" y="28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5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0" name="Freeform 39"/>
            <p:cNvSpPr/>
            <p:nvPr/>
          </p:nvSpPr>
          <p:spPr bwMode="auto">
            <a:xfrm>
              <a:off x="10780713" y="5802313"/>
              <a:ext cx="44450" cy="107950"/>
            </a:xfrm>
            <a:custGeom>
              <a:avLst/>
              <a:gdLst>
                <a:gd name="T0" fmla="*/ 2 w 8"/>
                <a:gd name="T1" fmla="*/ 0 h 19"/>
                <a:gd name="T2" fmla="*/ 1 w 8"/>
                <a:gd name="T3" fmla="*/ 2 h 19"/>
                <a:gd name="T4" fmla="*/ 5 w 8"/>
                <a:gd name="T5" fmla="*/ 18 h 19"/>
                <a:gd name="T6" fmla="*/ 7 w 8"/>
                <a:gd name="T7" fmla="*/ 19 h 19"/>
                <a:gd name="T8" fmla="*/ 8 w 8"/>
                <a:gd name="T9" fmla="*/ 17 h 19"/>
                <a:gd name="T10" fmla="*/ 6 w 8"/>
                <a:gd name="T11" fmla="*/ 9 h 19"/>
                <a:gd name="T12" fmla="*/ 4 w 8"/>
                <a:gd name="T13" fmla="*/ 1 h 19"/>
                <a:gd name="T14" fmla="*/ 2 w 8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9">
                  <a:moveTo>
                    <a:pt x="2" y="0"/>
                  </a:moveTo>
                  <a:cubicBezTo>
                    <a:pt x="1" y="0"/>
                    <a:pt x="0" y="1"/>
                    <a:pt x="1" y="2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6" y="19"/>
                    <a:pt x="7" y="19"/>
                  </a:cubicBezTo>
                  <a:cubicBezTo>
                    <a:pt x="8" y="19"/>
                    <a:pt x="8" y="18"/>
                    <a:pt x="8" y="1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C5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1" name="Freeform 40"/>
            <p:cNvSpPr>
              <a:spLocks noEditPoints="1"/>
            </p:cNvSpPr>
            <p:nvPr/>
          </p:nvSpPr>
          <p:spPr bwMode="auto">
            <a:xfrm>
              <a:off x="10769600" y="5729288"/>
              <a:ext cx="33338" cy="33338"/>
            </a:xfrm>
            <a:custGeom>
              <a:avLst/>
              <a:gdLst>
                <a:gd name="T0" fmla="*/ 2 w 6"/>
                <a:gd name="T1" fmla="*/ 1 h 6"/>
                <a:gd name="T2" fmla="*/ 2 w 6"/>
                <a:gd name="T3" fmla="*/ 2 h 6"/>
                <a:gd name="T4" fmla="*/ 2 w 6"/>
                <a:gd name="T5" fmla="*/ 1 h 6"/>
                <a:gd name="T6" fmla="*/ 1 w 6"/>
                <a:gd name="T7" fmla="*/ 2 h 6"/>
                <a:gd name="T8" fmla="*/ 1 w 6"/>
                <a:gd name="T9" fmla="*/ 2 h 6"/>
                <a:gd name="T10" fmla="*/ 1 w 6"/>
                <a:gd name="T11" fmla="*/ 2 h 6"/>
                <a:gd name="T12" fmla="*/ 1 w 6"/>
                <a:gd name="T13" fmla="*/ 3 h 6"/>
                <a:gd name="T14" fmla="*/ 0 w 6"/>
                <a:gd name="T15" fmla="*/ 3 h 6"/>
                <a:gd name="T16" fmla="*/ 1 w 6"/>
                <a:gd name="T17" fmla="*/ 3 h 6"/>
                <a:gd name="T18" fmla="*/ 1 w 6"/>
                <a:gd name="T19" fmla="*/ 4 h 6"/>
                <a:gd name="T20" fmla="*/ 1 w 6"/>
                <a:gd name="T21" fmla="*/ 5 h 6"/>
                <a:gd name="T22" fmla="*/ 3 w 6"/>
                <a:gd name="T23" fmla="*/ 5 h 6"/>
                <a:gd name="T24" fmla="*/ 5 w 6"/>
                <a:gd name="T25" fmla="*/ 4 h 6"/>
                <a:gd name="T26" fmla="*/ 5 w 6"/>
                <a:gd name="T27" fmla="*/ 1 h 6"/>
                <a:gd name="T28" fmla="*/ 2 w 6"/>
                <a:gd name="T29" fmla="*/ 1 h 6"/>
                <a:gd name="T30" fmla="*/ 3 w 6"/>
                <a:gd name="T31" fmla="*/ 2 h 6"/>
                <a:gd name="T32" fmla="*/ 2 w 6"/>
                <a:gd name="T33" fmla="*/ 1 h 6"/>
                <a:gd name="T34" fmla="*/ 3 w 6"/>
                <a:gd name="T35" fmla="*/ 2 h 6"/>
                <a:gd name="T36" fmla="*/ 3 w 6"/>
                <a:gd name="T37" fmla="*/ 2 h 6"/>
                <a:gd name="T38" fmla="*/ 4 w 6"/>
                <a:gd name="T39" fmla="*/ 3 h 6"/>
                <a:gd name="T40" fmla="*/ 4 w 6"/>
                <a:gd name="T41" fmla="*/ 3 h 6"/>
                <a:gd name="T42" fmla="*/ 4 w 6"/>
                <a:gd name="T43" fmla="*/ 4 h 6"/>
                <a:gd name="T44" fmla="*/ 2 w 6"/>
                <a:gd name="T45" fmla="*/ 3 h 6"/>
                <a:gd name="T46" fmla="*/ 2 w 6"/>
                <a:gd name="T47" fmla="*/ 3 h 6"/>
                <a:gd name="T48" fmla="*/ 3 w 6"/>
                <a:gd name="T4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6"/>
                    <a:pt x="3" y="6"/>
                    <a:pt x="3" y="5"/>
                  </a:cubicBezTo>
                  <a:cubicBezTo>
                    <a:pt x="4" y="5"/>
                    <a:pt x="4" y="5"/>
                    <a:pt x="5" y="4"/>
                  </a:cubicBezTo>
                  <a:cubicBezTo>
                    <a:pt x="5" y="3"/>
                    <a:pt x="6" y="2"/>
                    <a:pt x="5" y="1"/>
                  </a:cubicBezTo>
                  <a:cubicBezTo>
                    <a:pt x="4" y="0"/>
                    <a:pt x="2" y="1"/>
                    <a:pt x="2" y="1"/>
                  </a:cubicBezTo>
                  <a:close/>
                  <a:moveTo>
                    <a:pt x="3" y="2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2" y="1"/>
                    <a:pt x="3" y="2"/>
                  </a:cubicBezTo>
                  <a:close/>
                  <a:moveTo>
                    <a:pt x="3" y="2"/>
                  </a:move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3" y="4"/>
                    <a:pt x="3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C5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2" name="Freeform 41"/>
            <p:cNvSpPr/>
            <p:nvPr/>
          </p:nvSpPr>
          <p:spPr bwMode="auto">
            <a:xfrm>
              <a:off x="10842625" y="5729288"/>
              <a:ext cx="73025" cy="119063"/>
            </a:xfrm>
            <a:custGeom>
              <a:avLst/>
              <a:gdLst>
                <a:gd name="T0" fmla="*/ 10 w 13"/>
                <a:gd name="T1" fmla="*/ 0 h 21"/>
                <a:gd name="T2" fmla="*/ 3 w 13"/>
                <a:gd name="T3" fmla="*/ 5 h 21"/>
                <a:gd name="T4" fmla="*/ 4 w 13"/>
                <a:gd name="T5" fmla="*/ 11 h 21"/>
                <a:gd name="T6" fmla="*/ 9 w 13"/>
                <a:gd name="T7" fmla="*/ 13 h 21"/>
                <a:gd name="T8" fmla="*/ 9 w 13"/>
                <a:gd name="T9" fmla="*/ 13 h 21"/>
                <a:gd name="T10" fmla="*/ 8 w 13"/>
                <a:gd name="T11" fmla="*/ 17 h 21"/>
                <a:gd name="T12" fmla="*/ 3 w 13"/>
                <a:gd name="T13" fmla="*/ 17 h 21"/>
                <a:gd name="T14" fmla="*/ 1 w 13"/>
                <a:gd name="T15" fmla="*/ 17 h 21"/>
                <a:gd name="T16" fmla="*/ 1 w 13"/>
                <a:gd name="T17" fmla="*/ 19 h 21"/>
                <a:gd name="T18" fmla="*/ 10 w 13"/>
                <a:gd name="T19" fmla="*/ 19 h 21"/>
                <a:gd name="T20" fmla="*/ 12 w 13"/>
                <a:gd name="T21" fmla="*/ 10 h 21"/>
                <a:gd name="T22" fmla="*/ 10 w 13"/>
                <a:gd name="T23" fmla="*/ 9 h 21"/>
                <a:gd name="T24" fmla="*/ 6 w 13"/>
                <a:gd name="T25" fmla="*/ 9 h 21"/>
                <a:gd name="T26" fmla="*/ 6 w 13"/>
                <a:gd name="T27" fmla="*/ 6 h 21"/>
                <a:gd name="T28" fmla="*/ 10 w 13"/>
                <a:gd name="T29" fmla="*/ 4 h 21"/>
                <a:gd name="T30" fmla="*/ 12 w 13"/>
                <a:gd name="T31" fmla="*/ 2 h 21"/>
                <a:gd name="T32" fmla="*/ 10 w 13"/>
                <a:gd name="T3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21">
                  <a:moveTo>
                    <a:pt x="10" y="0"/>
                  </a:moveTo>
                  <a:cubicBezTo>
                    <a:pt x="7" y="1"/>
                    <a:pt x="4" y="2"/>
                    <a:pt x="3" y="5"/>
                  </a:cubicBezTo>
                  <a:cubicBezTo>
                    <a:pt x="2" y="7"/>
                    <a:pt x="2" y="10"/>
                    <a:pt x="4" y="11"/>
                  </a:cubicBezTo>
                  <a:cubicBezTo>
                    <a:pt x="4" y="12"/>
                    <a:pt x="6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8" y="16"/>
                    <a:pt x="8" y="17"/>
                  </a:cubicBezTo>
                  <a:cubicBezTo>
                    <a:pt x="6" y="18"/>
                    <a:pt x="4" y="18"/>
                    <a:pt x="3" y="17"/>
                  </a:cubicBezTo>
                  <a:cubicBezTo>
                    <a:pt x="2" y="16"/>
                    <a:pt x="1" y="16"/>
                    <a:pt x="1" y="17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4" y="21"/>
                    <a:pt x="7" y="21"/>
                    <a:pt x="10" y="19"/>
                  </a:cubicBezTo>
                  <a:cubicBezTo>
                    <a:pt x="12" y="17"/>
                    <a:pt x="13" y="14"/>
                    <a:pt x="12" y="10"/>
                  </a:cubicBezTo>
                  <a:cubicBezTo>
                    <a:pt x="12" y="10"/>
                    <a:pt x="11" y="9"/>
                    <a:pt x="10" y="9"/>
                  </a:cubicBezTo>
                  <a:cubicBezTo>
                    <a:pt x="8" y="10"/>
                    <a:pt x="7" y="10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5"/>
                    <a:pt x="8" y="4"/>
                    <a:pt x="10" y="4"/>
                  </a:cubicBezTo>
                  <a:cubicBezTo>
                    <a:pt x="11" y="4"/>
                    <a:pt x="12" y="3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lose/>
                </a:path>
              </a:pathLst>
            </a:custGeom>
            <a:solidFill>
              <a:srgbClr val="C5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3" name="Freeform 42"/>
            <p:cNvSpPr/>
            <p:nvPr/>
          </p:nvSpPr>
          <p:spPr bwMode="auto">
            <a:xfrm>
              <a:off x="10931525" y="5683250"/>
              <a:ext cx="112713" cy="125413"/>
            </a:xfrm>
            <a:custGeom>
              <a:avLst/>
              <a:gdLst>
                <a:gd name="T0" fmla="*/ 1 w 20"/>
                <a:gd name="T1" fmla="*/ 0 h 22"/>
                <a:gd name="T2" fmla="*/ 0 w 20"/>
                <a:gd name="T3" fmla="*/ 2 h 22"/>
                <a:gd name="T4" fmla="*/ 0 w 20"/>
                <a:gd name="T5" fmla="*/ 2 h 22"/>
                <a:gd name="T6" fmla="*/ 1 w 20"/>
                <a:gd name="T7" fmla="*/ 3 h 22"/>
                <a:gd name="T8" fmla="*/ 5 w 20"/>
                <a:gd name="T9" fmla="*/ 20 h 22"/>
                <a:gd name="T10" fmla="*/ 7 w 20"/>
                <a:gd name="T11" fmla="*/ 22 h 22"/>
                <a:gd name="T12" fmla="*/ 9 w 20"/>
                <a:gd name="T13" fmla="*/ 20 h 22"/>
                <a:gd name="T14" fmla="*/ 12 w 20"/>
                <a:gd name="T15" fmla="*/ 9 h 22"/>
                <a:gd name="T16" fmla="*/ 15 w 20"/>
                <a:gd name="T17" fmla="*/ 9 h 22"/>
                <a:gd name="T18" fmla="*/ 15 w 20"/>
                <a:gd name="T19" fmla="*/ 14 h 22"/>
                <a:gd name="T20" fmla="*/ 16 w 20"/>
                <a:gd name="T21" fmla="*/ 16 h 22"/>
                <a:gd name="T22" fmla="*/ 18 w 20"/>
                <a:gd name="T23" fmla="*/ 15 h 22"/>
                <a:gd name="T24" fmla="*/ 17 w 20"/>
                <a:gd name="T25" fmla="*/ 6 h 22"/>
                <a:gd name="T26" fmla="*/ 10 w 20"/>
                <a:gd name="T27" fmla="*/ 6 h 22"/>
                <a:gd name="T28" fmla="*/ 7 w 20"/>
                <a:gd name="T29" fmla="*/ 10 h 22"/>
                <a:gd name="T30" fmla="*/ 1 w 20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2">
                  <a:moveTo>
                    <a:pt x="1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5"/>
                    <a:pt x="4" y="15"/>
                    <a:pt x="5" y="20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8" y="22"/>
                    <a:pt x="9" y="21"/>
                    <a:pt x="9" y="20"/>
                  </a:cubicBezTo>
                  <a:cubicBezTo>
                    <a:pt x="8" y="14"/>
                    <a:pt x="10" y="10"/>
                    <a:pt x="12" y="9"/>
                  </a:cubicBezTo>
                  <a:cubicBezTo>
                    <a:pt x="13" y="9"/>
                    <a:pt x="14" y="8"/>
                    <a:pt x="15" y="9"/>
                  </a:cubicBezTo>
                  <a:cubicBezTo>
                    <a:pt x="16" y="10"/>
                    <a:pt x="16" y="11"/>
                    <a:pt x="15" y="14"/>
                  </a:cubicBezTo>
                  <a:cubicBezTo>
                    <a:pt x="15" y="15"/>
                    <a:pt x="15" y="16"/>
                    <a:pt x="16" y="16"/>
                  </a:cubicBezTo>
                  <a:cubicBezTo>
                    <a:pt x="17" y="17"/>
                    <a:pt x="18" y="16"/>
                    <a:pt x="18" y="15"/>
                  </a:cubicBezTo>
                  <a:cubicBezTo>
                    <a:pt x="20" y="10"/>
                    <a:pt x="18" y="7"/>
                    <a:pt x="17" y="6"/>
                  </a:cubicBezTo>
                  <a:cubicBezTo>
                    <a:pt x="15" y="5"/>
                    <a:pt x="13" y="5"/>
                    <a:pt x="10" y="6"/>
                  </a:cubicBezTo>
                  <a:cubicBezTo>
                    <a:pt x="9" y="7"/>
                    <a:pt x="8" y="8"/>
                    <a:pt x="7" y="10"/>
                  </a:cubicBezTo>
                  <a:cubicBezTo>
                    <a:pt x="5" y="5"/>
                    <a:pt x="3" y="0"/>
                    <a:pt x="1" y="0"/>
                  </a:cubicBezTo>
                  <a:close/>
                </a:path>
              </a:pathLst>
            </a:custGeom>
            <a:solidFill>
              <a:srgbClr val="C5E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4" name="Freeform 43"/>
            <p:cNvSpPr/>
            <p:nvPr/>
          </p:nvSpPr>
          <p:spPr bwMode="auto">
            <a:xfrm>
              <a:off x="8318500" y="6732588"/>
              <a:ext cx="415925" cy="169863"/>
            </a:xfrm>
            <a:custGeom>
              <a:avLst/>
              <a:gdLst>
                <a:gd name="T0" fmla="*/ 0 w 74"/>
                <a:gd name="T1" fmla="*/ 30 h 30"/>
                <a:gd name="T2" fmla="*/ 65 w 74"/>
                <a:gd name="T3" fmla="*/ 0 h 30"/>
                <a:gd name="T4" fmla="*/ 74 w 7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30">
                  <a:moveTo>
                    <a:pt x="0" y="30"/>
                  </a:moveTo>
                  <a:cubicBezTo>
                    <a:pt x="22" y="18"/>
                    <a:pt x="43" y="8"/>
                    <a:pt x="65" y="0"/>
                  </a:cubicBezTo>
                  <a:cubicBezTo>
                    <a:pt x="67" y="9"/>
                    <a:pt x="71" y="24"/>
                    <a:pt x="74" y="30"/>
                  </a:cubicBezTo>
                </a:path>
              </a:pathLst>
            </a:custGeom>
            <a:solidFill>
              <a:srgbClr val="ED7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5" name="Freeform 44"/>
            <p:cNvSpPr/>
            <p:nvPr/>
          </p:nvSpPr>
          <p:spPr bwMode="auto">
            <a:xfrm>
              <a:off x="6515100" y="4352925"/>
              <a:ext cx="1978025" cy="1884363"/>
            </a:xfrm>
            <a:custGeom>
              <a:avLst/>
              <a:gdLst>
                <a:gd name="T0" fmla="*/ 139 w 352"/>
                <a:gd name="T1" fmla="*/ 194 h 334"/>
                <a:gd name="T2" fmla="*/ 108 w 352"/>
                <a:gd name="T3" fmla="*/ 130 h 334"/>
                <a:gd name="T4" fmla="*/ 38 w 352"/>
                <a:gd name="T5" fmla="*/ 123 h 334"/>
                <a:gd name="T6" fmla="*/ 7 w 352"/>
                <a:gd name="T7" fmla="*/ 151 h 334"/>
                <a:gd name="T8" fmla="*/ 1 w 352"/>
                <a:gd name="T9" fmla="*/ 189 h 334"/>
                <a:gd name="T10" fmla="*/ 43 w 352"/>
                <a:gd name="T11" fmla="*/ 252 h 334"/>
                <a:gd name="T12" fmla="*/ 106 w 352"/>
                <a:gd name="T13" fmla="*/ 245 h 334"/>
                <a:gd name="T14" fmla="*/ 142 w 352"/>
                <a:gd name="T15" fmla="*/ 317 h 334"/>
                <a:gd name="T16" fmla="*/ 213 w 352"/>
                <a:gd name="T17" fmla="*/ 320 h 334"/>
                <a:gd name="T18" fmla="*/ 285 w 352"/>
                <a:gd name="T19" fmla="*/ 295 h 334"/>
                <a:gd name="T20" fmla="*/ 315 w 352"/>
                <a:gd name="T21" fmla="*/ 275 h 334"/>
                <a:gd name="T22" fmla="*/ 327 w 352"/>
                <a:gd name="T23" fmla="*/ 262 h 334"/>
                <a:gd name="T24" fmla="*/ 342 w 352"/>
                <a:gd name="T25" fmla="*/ 251 h 334"/>
                <a:gd name="T26" fmla="*/ 338 w 352"/>
                <a:gd name="T27" fmla="*/ 191 h 334"/>
                <a:gd name="T28" fmla="*/ 317 w 352"/>
                <a:gd name="T29" fmla="*/ 155 h 334"/>
                <a:gd name="T30" fmla="*/ 308 w 352"/>
                <a:gd name="T31" fmla="*/ 133 h 334"/>
                <a:gd name="T32" fmla="*/ 324 w 352"/>
                <a:gd name="T33" fmla="*/ 124 h 334"/>
                <a:gd name="T34" fmla="*/ 341 w 352"/>
                <a:gd name="T35" fmla="*/ 88 h 334"/>
                <a:gd name="T36" fmla="*/ 342 w 352"/>
                <a:gd name="T37" fmla="*/ 52 h 334"/>
                <a:gd name="T38" fmla="*/ 324 w 352"/>
                <a:gd name="T39" fmla="*/ 19 h 334"/>
                <a:gd name="T40" fmla="*/ 297 w 352"/>
                <a:gd name="T41" fmla="*/ 2 h 334"/>
                <a:gd name="T42" fmla="*/ 259 w 352"/>
                <a:gd name="T43" fmla="*/ 7 h 334"/>
                <a:gd name="T44" fmla="*/ 210 w 352"/>
                <a:gd name="T45" fmla="*/ 58 h 334"/>
                <a:gd name="T46" fmla="*/ 206 w 352"/>
                <a:gd name="T47" fmla="*/ 105 h 334"/>
                <a:gd name="T48" fmla="*/ 233 w 352"/>
                <a:gd name="T49" fmla="*/ 146 h 334"/>
                <a:gd name="T50" fmla="*/ 166 w 352"/>
                <a:gd name="T51" fmla="*/ 184 h 334"/>
                <a:gd name="T52" fmla="*/ 188 w 352"/>
                <a:gd name="T53" fmla="*/ 169 h 334"/>
                <a:gd name="T54" fmla="*/ 140 w 352"/>
                <a:gd name="T55" fmla="*/ 193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2" h="334">
                  <a:moveTo>
                    <a:pt x="139" y="194"/>
                  </a:moveTo>
                  <a:cubicBezTo>
                    <a:pt x="135" y="170"/>
                    <a:pt x="125" y="149"/>
                    <a:pt x="108" y="130"/>
                  </a:cubicBezTo>
                  <a:cubicBezTo>
                    <a:pt x="91" y="111"/>
                    <a:pt x="59" y="108"/>
                    <a:pt x="38" y="123"/>
                  </a:cubicBezTo>
                  <a:cubicBezTo>
                    <a:pt x="27" y="131"/>
                    <a:pt x="14" y="139"/>
                    <a:pt x="7" y="151"/>
                  </a:cubicBezTo>
                  <a:cubicBezTo>
                    <a:pt x="1" y="163"/>
                    <a:pt x="0" y="176"/>
                    <a:pt x="1" y="189"/>
                  </a:cubicBezTo>
                  <a:cubicBezTo>
                    <a:pt x="1" y="216"/>
                    <a:pt x="18" y="242"/>
                    <a:pt x="43" y="252"/>
                  </a:cubicBezTo>
                  <a:cubicBezTo>
                    <a:pt x="63" y="260"/>
                    <a:pt x="90" y="260"/>
                    <a:pt x="106" y="245"/>
                  </a:cubicBezTo>
                  <a:cubicBezTo>
                    <a:pt x="100" y="270"/>
                    <a:pt x="122" y="304"/>
                    <a:pt x="142" y="317"/>
                  </a:cubicBezTo>
                  <a:cubicBezTo>
                    <a:pt x="165" y="334"/>
                    <a:pt x="188" y="329"/>
                    <a:pt x="213" y="320"/>
                  </a:cubicBezTo>
                  <a:cubicBezTo>
                    <a:pt x="236" y="312"/>
                    <a:pt x="263" y="307"/>
                    <a:pt x="285" y="295"/>
                  </a:cubicBezTo>
                  <a:cubicBezTo>
                    <a:pt x="295" y="289"/>
                    <a:pt x="307" y="283"/>
                    <a:pt x="315" y="275"/>
                  </a:cubicBezTo>
                  <a:cubicBezTo>
                    <a:pt x="320" y="271"/>
                    <a:pt x="323" y="266"/>
                    <a:pt x="327" y="262"/>
                  </a:cubicBezTo>
                  <a:cubicBezTo>
                    <a:pt x="332" y="258"/>
                    <a:pt x="338" y="256"/>
                    <a:pt x="342" y="251"/>
                  </a:cubicBezTo>
                  <a:cubicBezTo>
                    <a:pt x="352" y="238"/>
                    <a:pt x="344" y="205"/>
                    <a:pt x="338" y="191"/>
                  </a:cubicBezTo>
                  <a:cubicBezTo>
                    <a:pt x="332" y="178"/>
                    <a:pt x="325" y="167"/>
                    <a:pt x="317" y="155"/>
                  </a:cubicBezTo>
                  <a:cubicBezTo>
                    <a:pt x="313" y="150"/>
                    <a:pt x="302" y="140"/>
                    <a:pt x="308" y="133"/>
                  </a:cubicBezTo>
                  <a:cubicBezTo>
                    <a:pt x="312" y="129"/>
                    <a:pt x="320" y="127"/>
                    <a:pt x="324" y="124"/>
                  </a:cubicBezTo>
                  <a:cubicBezTo>
                    <a:pt x="335" y="115"/>
                    <a:pt x="339" y="102"/>
                    <a:pt x="341" y="88"/>
                  </a:cubicBezTo>
                  <a:cubicBezTo>
                    <a:pt x="343" y="76"/>
                    <a:pt x="342" y="65"/>
                    <a:pt x="342" y="52"/>
                  </a:cubicBezTo>
                  <a:cubicBezTo>
                    <a:pt x="341" y="38"/>
                    <a:pt x="334" y="29"/>
                    <a:pt x="324" y="19"/>
                  </a:cubicBezTo>
                  <a:cubicBezTo>
                    <a:pt x="317" y="12"/>
                    <a:pt x="307" y="4"/>
                    <a:pt x="297" y="2"/>
                  </a:cubicBezTo>
                  <a:cubicBezTo>
                    <a:pt x="286" y="0"/>
                    <a:pt x="270" y="4"/>
                    <a:pt x="259" y="7"/>
                  </a:cubicBezTo>
                  <a:cubicBezTo>
                    <a:pt x="237" y="13"/>
                    <a:pt x="217" y="36"/>
                    <a:pt x="210" y="58"/>
                  </a:cubicBezTo>
                  <a:cubicBezTo>
                    <a:pt x="205" y="74"/>
                    <a:pt x="202" y="89"/>
                    <a:pt x="206" y="105"/>
                  </a:cubicBezTo>
                  <a:cubicBezTo>
                    <a:pt x="210" y="123"/>
                    <a:pt x="226" y="131"/>
                    <a:pt x="233" y="146"/>
                  </a:cubicBezTo>
                  <a:cubicBezTo>
                    <a:pt x="211" y="153"/>
                    <a:pt x="184" y="170"/>
                    <a:pt x="166" y="184"/>
                  </a:cubicBezTo>
                  <a:cubicBezTo>
                    <a:pt x="174" y="179"/>
                    <a:pt x="181" y="175"/>
                    <a:pt x="188" y="169"/>
                  </a:cubicBezTo>
                  <a:cubicBezTo>
                    <a:pt x="171" y="174"/>
                    <a:pt x="154" y="185"/>
                    <a:pt x="140" y="193"/>
                  </a:cubicBezTo>
                </a:path>
              </a:pathLst>
            </a:custGeom>
            <a:solidFill>
              <a:srgbClr val="E4E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6" name="Freeform 45"/>
            <p:cNvSpPr>
              <a:spLocks noEditPoints="1"/>
            </p:cNvSpPr>
            <p:nvPr/>
          </p:nvSpPr>
          <p:spPr bwMode="auto">
            <a:xfrm>
              <a:off x="6457950" y="4341813"/>
              <a:ext cx="2024063" cy="1884363"/>
            </a:xfrm>
            <a:custGeom>
              <a:avLst/>
              <a:gdLst>
                <a:gd name="T0" fmla="*/ 214 w 360"/>
                <a:gd name="T1" fmla="*/ 90 h 334"/>
                <a:gd name="T2" fmla="*/ 224 w 360"/>
                <a:gd name="T3" fmla="*/ 126 h 334"/>
                <a:gd name="T4" fmla="*/ 241 w 360"/>
                <a:gd name="T5" fmla="*/ 148 h 334"/>
                <a:gd name="T6" fmla="*/ 197 w 360"/>
                <a:gd name="T7" fmla="*/ 169 h 334"/>
                <a:gd name="T8" fmla="*/ 151 w 360"/>
                <a:gd name="T9" fmla="*/ 193 h 334"/>
                <a:gd name="T10" fmla="*/ 122 w 360"/>
                <a:gd name="T11" fmla="*/ 135 h 334"/>
                <a:gd name="T12" fmla="*/ 13 w 360"/>
                <a:gd name="T13" fmla="*/ 214 h 334"/>
                <a:gd name="T14" fmla="*/ 114 w 360"/>
                <a:gd name="T15" fmla="*/ 248 h 334"/>
                <a:gd name="T16" fmla="*/ 148 w 360"/>
                <a:gd name="T17" fmla="*/ 318 h 334"/>
                <a:gd name="T18" fmla="*/ 348 w 360"/>
                <a:gd name="T19" fmla="*/ 260 h 334"/>
                <a:gd name="T20" fmla="*/ 318 w 360"/>
                <a:gd name="T21" fmla="*/ 139 h 334"/>
                <a:gd name="T22" fmla="*/ 355 w 360"/>
                <a:gd name="T23" fmla="*/ 51 h 334"/>
                <a:gd name="T24" fmla="*/ 265 w 360"/>
                <a:gd name="T25" fmla="*/ 8 h 334"/>
                <a:gd name="T26" fmla="*/ 246 w 360"/>
                <a:gd name="T27" fmla="*/ 149 h 334"/>
                <a:gd name="T28" fmla="*/ 227 w 360"/>
                <a:gd name="T29" fmla="*/ 124 h 334"/>
                <a:gd name="T30" fmla="*/ 266 w 360"/>
                <a:gd name="T31" fmla="*/ 12 h 334"/>
                <a:gd name="T32" fmla="*/ 352 w 360"/>
                <a:gd name="T33" fmla="*/ 52 h 334"/>
                <a:gd name="T34" fmla="*/ 316 w 360"/>
                <a:gd name="T35" fmla="*/ 135 h 334"/>
                <a:gd name="T36" fmla="*/ 315 w 360"/>
                <a:gd name="T37" fmla="*/ 136 h 334"/>
                <a:gd name="T38" fmla="*/ 313 w 360"/>
                <a:gd name="T39" fmla="*/ 138 h 334"/>
                <a:gd name="T40" fmla="*/ 314 w 360"/>
                <a:gd name="T41" fmla="*/ 140 h 334"/>
                <a:gd name="T42" fmla="*/ 314 w 360"/>
                <a:gd name="T43" fmla="*/ 141 h 334"/>
                <a:gd name="T44" fmla="*/ 345 w 360"/>
                <a:gd name="T45" fmla="*/ 258 h 334"/>
                <a:gd name="T46" fmla="*/ 151 w 360"/>
                <a:gd name="T47" fmla="*/ 315 h 334"/>
                <a:gd name="T48" fmla="*/ 116 w 360"/>
                <a:gd name="T49" fmla="*/ 242 h 334"/>
                <a:gd name="T50" fmla="*/ 68 w 360"/>
                <a:gd name="T51" fmla="*/ 257 h 334"/>
                <a:gd name="T52" fmla="*/ 50 w 360"/>
                <a:gd name="T53" fmla="*/ 125 h 334"/>
                <a:gd name="T54" fmla="*/ 147 w 360"/>
                <a:gd name="T55" fmla="*/ 197 h 334"/>
                <a:gd name="T56" fmla="*/ 150 w 360"/>
                <a:gd name="T57" fmla="*/ 199 h 334"/>
                <a:gd name="T58" fmla="*/ 199 w 360"/>
                <a:gd name="T59" fmla="*/ 173 h 334"/>
                <a:gd name="T60" fmla="*/ 245 w 360"/>
                <a:gd name="T61" fmla="*/ 152 h 334"/>
                <a:gd name="T62" fmla="*/ 317 w 360"/>
                <a:gd name="T63" fmla="*/ 135 h 334"/>
                <a:gd name="T64" fmla="*/ 316 w 360"/>
                <a:gd name="T65" fmla="*/ 135 h 334"/>
                <a:gd name="T66" fmla="*/ 244 w 360"/>
                <a:gd name="T67" fmla="*/ 148 h 334"/>
                <a:gd name="T68" fmla="*/ 244 w 360"/>
                <a:gd name="T69" fmla="*/ 14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0" h="334">
                  <a:moveTo>
                    <a:pt x="265" y="8"/>
                  </a:moveTo>
                  <a:cubicBezTo>
                    <a:pt x="233" y="21"/>
                    <a:pt x="213" y="52"/>
                    <a:pt x="214" y="90"/>
                  </a:cubicBezTo>
                  <a:cubicBezTo>
                    <a:pt x="214" y="97"/>
                    <a:pt x="215" y="103"/>
                    <a:pt x="216" y="109"/>
                  </a:cubicBezTo>
                  <a:cubicBezTo>
                    <a:pt x="218" y="115"/>
                    <a:pt x="220" y="121"/>
                    <a:pt x="224" y="126"/>
                  </a:cubicBezTo>
                  <a:cubicBezTo>
                    <a:pt x="226" y="129"/>
                    <a:pt x="229" y="132"/>
                    <a:pt x="232" y="136"/>
                  </a:cubicBezTo>
                  <a:cubicBezTo>
                    <a:pt x="235" y="140"/>
                    <a:pt x="239" y="144"/>
                    <a:pt x="241" y="148"/>
                  </a:cubicBezTo>
                  <a:cubicBezTo>
                    <a:pt x="231" y="151"/>
                    <a:pt x="221" y="157"/>
                    <a:pt x="211" y="162"/>
                  </a:cubicBezTo>
                  <a:cubicBezTo>
                    <a:pt x="197" y="169"/>
                    <a:pt x="197" y="169"/>
                    <a:pt x="197" y="169"/>
                  </a:cubicBezTo>
                  <a:cubicBezTo>
                    <a:pt x="186" y="174"/>
                    <a:pt x="186" y="174"/>
                    <a:pt x="186" y="174"/>
                  </a:cubicBezTo>
                  <a:cubicBezTo>
                    <a:pt x="174" y="180"/>
                    <a:pt x="161" y="186"/>
                    <a:pt x="151" y="193"/>
                  </a:cubicBezTo>
                  <a:cubicBezTo>
                    <a:pt x="151" y="188"/>
                    <a:pt x="151" y="183"/>
                    <a:pt x="149" y="177"/>
                  </a:cubicBezTo>
                  <a:cubicBezTo>
                    <a:pt x="145" y="161"/>
                    <a:pt x="133" y="146"/>
                    <a:pt x="122" y="135"/>
                  </a:cubicBezTo>
                  <a:cubicBezTo>
                    <a:pt x="100" y="112"/>
                    <a:pt x="76" y="108"/>
                    <a:pt x="49" y="121"/>
                  </a:cubicBezTo>
                  <a:cubicBezTo>
                    <a:pt x="15" y="137"/>
                    <a:pt x="0" y="177"/>
                    <a:pt x="13" y="214"/>
                  </a:cubicBezTo>
                  <a:cubicBezTo>
                    <a:pt x="21" y="236"/>
                    <a:pt x="43" y="255"/>
                    <a:pt x="67" y="261"/>
                  </a:cubicBezTo>
                  <a:cubicBezTo>
                    <a:pt x="85" y="264"/>
                    <a:pt x="101" y="260"/>
                    <a:pt x="114" y="248"/>
                  </a:cubicBezTo>
                  <a:cubicBezTo>
                    <a:pt x="114" y="255"/>
                    <a:pt x="115" y="262"/>
                    <a:pt x="117" y="268"/>
                  </a:cubicBezTo>
                  <a:cubicBezTo>
                    <a:pt x="123" y="288"/>
                    <a:pt x="134" y="306"/>
                    <a:pt x="148" y="318"/>
                  </a:cubicBezTo>
                  <a:cubicBezTo>
                    <a:pt x="164" y="330"/>
                    <a:pt x="182" y="334"/>
                    <a:pt x="201" y="330"/>
                  </a:cubicBezTo>
                  <a:cubicBezTo>
                    <a:pt x="249" y="320"/>
                    <a:pt x="314" y="299"/>
                    <a:pt x="348" y="260"/>
                  </a:cubicBezTo>
                  <a:cubicBezTo>
                    <a:pt x="360" y="248"/>
                    <a:pt x="360" y="229"/>
                    <a:pt x="355" y="210"/>
                  </a:cubicBezTo>
                  <a:cubicBezTo>
                    <a:pt x="345" y="176"/>
                    <a:pt x="319" y="141"/>
                    <a:pt x="318" y="139"/>
                  </a:cubicBezTo>
                  <a:cubicBezTo>
                    <a:pt x="343" y="123"/>
                    <a:pt x="357" y="107"/>
                    <a:pt x="358" y="73"/>
                  </a:cubicBezTo>
                  <a:cubicBezTo>
                    <a:pt x="358" y="65"/>
                    <a:pt x="357" y="58"/>
                    <a:pt x="355" y="51"/>
                  </a:cubicBezTo>
                  <a:cubicBezTo>
                    <a:pt x="351" y="36"/>
                    <a:pt x="343" y="24"/>
                    <a:pt x="330" y="15"/>
                  </a:cubicBezTo>
                  <a:cubicBezTo>
                    <a:pt x="312" y="2"/>
                    <a:pt x="288" y="0"/>
                    <a:pt x="265" y="8"/>
                  </a:cubicBezTo>
                  <a:close/>
                  <a:moveTo>
                    <a:pt x="246" y="151"/>
                  </a:moveTo>
                  <a:cubicBezTo>
                    <a:pt x="246" y="150"/>
                    <a:pt x="246" y="149"/>
                    <a:pt x="246" y="149"/>
                  </a:cubicBezTo>
                  <a:cubicBezTo>
                    <a:pt x="244" y="143"/>
                    <a:pt x="239" y="138"/>
                    <a:pt x="235" y="133"/>
                  </a:cubicBezTo>
                  <a:cubicBezTo>
                    <a:pt x="232" y="130"/>
                    <a:pt x="229" y="127"/>
                    <a:pt x="227" y="124"/>
                  </a:cubicBezTo>
                  <a:cubicBezTo>
                    <a:pt x="221" y="114"/>
                    <a:pt x="218" y="103"/>
                    <a:pt x="218" y="90"/>
                  </a:cubicBezTo>
                  <a:cubicBezTo>
                    <a:pt x="217" y="53"/>
                    <a:pt x="236" y="24"/>
                    <a:pt x="266" y="12"/>
                  </a:cubicBezTo>
                  <a:cubicBezTo>
                    <a:pt x="288" y="4"/>
                    <a:pt x="311" y="6"/>
                    <a:pt x="328" y="18"/>
                  </a:cubicBezTo>
                  <a:cubicBezTo>
                    <a:pt x="340" y="26"/>
                    <a:pt x="348" y="38"/>
                    <a:pt x="352" y="52"/>
                  </a:cubicBezTo>
                  <a:cubicBezTo>
                    <a:pt x="353" y="59"/>
                    <a:pt x="354" y="66"/>
                    <a:pt x="354" y="73"/>
                  </a:cubicBezTo>
                  <a:cubicBezTo>
                    <a:pt x="353" y="105"/>
                    <a:pt x="340" y="120"/>
                    <a:pt x="316" y="135"/>
                  </a:cubicBezTo>
                  <a:cubicBezTo>
                    <a:pt x="316" y="135"/>
                    <a:pt x="315" y="135"/>
                    <a:pt x="315" y="135"/>
                  </a:cubicBezTo>
                  <a:cubicBezTo>
                    <a:pt x="315" y="135"/>
                    <a:pt x="315" y="135"/>
                    <a:pt x="315" y="136"/>
                  </a:cubicBezTo>
                  <a:cubicBezTo>
                    <a:pt x="315" y="136"/>
                    <a:pt x="315" y="135"/>
                    <a:pt x="314" y="136"/>
                  </a:cubicBezTo>
                  <a:cubicBezTo>
                    <a:pt x="314" y="136"/>
                    <a:pt x="312" y="137"/>
                    <a:pt x="313" y="138"/>
                  </a:cubicBezTo>
                  <a:cubicBezTo>
                    <a:pt x="313" y="138"/>
                    <a:pt x="313" y="139"/>
                    <a:pt x="313" y="139"/>
                  </a:cubicBezTo>
                  <a:cubicBezTo>
                    <a:pt x="313" y="139"/>
                    <a:pt x="314" y="140"/>
                    <a:pt x="314" y="140"/>
                  </a:cubicBezTo>
                  <a:cubicBezTo>
                    <a:pt x="314" y="140"/>
                    <a:pt x="314" y="140"/>
                    <a:pt x="314" y="140"/>
                  </a:cubicBezTo>
                  <a:cubicBezTo>
                    <a:pt x="314" y="141"/>
                    <a:pt x="314" y="141"/>
                    <a:pt x="314" y="141"/>
                  </a:cubicBezTo>
                  <a:cubicBezTo>
                    <a:pt x="327" y="158"/>
                    <a:pt x="344" y="185"/>
                    <a:pt x="351" y="211"/>
                  </a:cubicBezTo>
                  <a:cubicBezTo>
                    <a:pt x="356" y="229"/>
                    <a:pt x="356" y="246"/>
                    <a:pt x="345" y="258"/>
                  </a:cubicBezTo>
                  <a:cubicBezTo>
                    <a:pt x="311" y="296"/>
                    <a:pt x="248" y="316"/>
                    <a:pt x="200" y="326"/>
                  </a:cubicBezTo>
                  <a:cubicBezTo>
                    <a:pt x="182" y="330"/>
                    <a:pt x="165" y="326"/>
                    <a:pt x="151" y="315"/>
                  </a:cubicBezTo>
                  <a:cubicBezTo>
                    <a:pt x="131" y="299"/>
                    <a:pt x="118" y="272"/>
                    <a:pt x="118" y="244"/>
                  </a:cubicBezTo>
                  <a:cubicBezTo>
                    <a:pt x="118" y="243"/>
                    <a:pt x="117" y="242"/>
                    <a:pt x="116" y="242"/>
                  </a:cubicBezTo>
                  <a:cubicBezTo>
                    <a:pt x="116" y="242"/>
                    <a:pt x="115" y="242"/>
                    <a:pt x="114" y="243"/>
                  </a:cubicBezTo>
                  <a:cubicBezTo>
                    <a:pt x="102" y="255"/>
                    <a:pt x="85" y="260"/>
                    <a:pt x="68" y="257"/>
                  </a:cubicBezTo>
                  <a:cubicBezTo>
                    <a:pt x="45" y="252"/>
                    <a:pt x="25" y="234"/>
                    <a:pt x="17" y="212"/>
                  </a:cubicBezTo>
                  <a:cubicBezTo>
                    <a:pt x="5" y="178"/>
                    <a:pt x="19" y="140"/>
                    <a:pt x="50" y="125"/>
                  </a:cubicBezTo>
                  <a:cubicBezTo>
                    <a:pt x="76" y="112"/>
                    <a:pt x="99" y="116"/>
                    <a:pt x="120" y="138"/>
                  </a:cubicBezTo>
                  <a:cubicBezTo>
                    <a:pt x="134" y="152"/>
                    <a:pt x="150" y="174"/>
                    <a:pt x="147" y="197"/>
                  </a:cubicBezTo>
                  <a:cubicBezTo>
                    <a:pt x="147" y="198"/>
                    <a:pt x="147" y="199"/>
                    <a:pt x="148" y="199"/>
                  </a:cubicBezTo>
                  <a:cubicBezTo>
                    <a:pt x="149" y="200"/>
                    <a:pt x="149" y="200"/>
                    <a:pt x="150" y="199"/>
                  </a:cubicBezTo>
                  <a:cubicBezTo>
                    <a:pt x="160" y="190"/>
                    <a:pt x="175" y="184"/>
                    <a:pt x="188" y="178"/>
                  </a:cubicBezTo>
                  <a:cubicBezTo>
                    <a:pt x="199" y="173"/>
                    <a:pt x="199" y="173"/>
                    <a:pt x="199" y="173"/>
                  </a:cubicBezTo>
                  <a:cubicBezTo>
                    <a:pt x="212" y="166"/>
                    <a:pt x="212" y="166"/>
                    <a:pt x="212" y="166"/>
                  </a:cubicBezTo>
                  <a:cubicBezTo>
                    <a:pt x="223" y="160"/>
                    <a:pt x="234" y="154"/>
                    <a:pt x="245" y="152"/>
                  </a:cubicBezTo>
                  <a:cubicBezTo>
                    <a:pt x="245" y="151"/>
                    <a:pt x="246" y="151"/>
                    <a:pt x="246" y="151"/>
                  </a:cubicBezTo>
                  <a:close/>
                  <a:moveTo>
                    <a:pt x="317" y="135"/>
                  </a:moveTo>
                  <a:cubicBezTo>
                    <a:pt x="317" y="135"/>
                    <a:pt x="317" y="135"/>
                    <a:pt x="317" y="135"/>
                  </a:cubicBezTo>
                  <a:cubicBezTo>
                    <a:pt x="317" y="135"/>
                    <a:pt x="316" y="135"/>
                    <a:pt x="316" y="135"/>
                  </a:cubicBezTo>
                  <a:cubicBezTo>
                    <a:pt x="316" y="135"/>
                    <a:pt x="317" y="135"/>
                    <a:pt x="317" y="135"/>
                  </a:cubicBezTo>
                  <a:close/>
                  <a:moveTo>
                    <a:pt x="244" y="148"/>
                  </a:moveTo>
                  <a:cubicBezTo>
                    <a:pt x="244" y="148"/>
                    <a:pt x="244" y="148"/>
                    <a:pt x="244" y="148"/>
                  </a:cubicBezTo>
                  <a:cubicBezTo>
                    <a:pt x="244" y="148"/>
                    <a:pt x="244" y="148"/>
                    <a:pt x="244" y="148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7" name="Freeform 46"/>
            <p:cNvSpPr/>
            <p:nvPr/>
          </p:nvSpPr>
          <p:spPr bwMode="auto">
            <a:xfrm>
              <a:off x="7796213" y="5751513"/>
              <a:ext cx="101600" cy="112713"/>
            </a:xfrm>
            <a:custGeom>
              <a:avLst/>
              <a:gdLst>
                <a:gd name="T0" fmla="*/ 15 w 18"/>
                <a:gd name="T1" fmla="*/ 17 h 20"/>
                <a:gd name="T2" fmla="*/ 7 w 18"/>
                <a:gd name="T3" fmla="*/ 9 h 20"/>
                <a:gd name="T4" fmla="*/ 15 w 18"/>
                <a:gd name="T5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0">
                  <a:moveTo>
                    <a:pt x="15" y="17"/>
                  </a:moveTo>
                  <a:cubicBezTo>
                    <a:pt x="9" y="20"/>
                    <a:pt x="0" y="16"/>
                    <a:pt x="7" y="9"/>
                  </a:cubicBezTo>
                  <a:cubicBezTo>
                    <a:pt x="17" y="0"/>
                    <a:pt x="18" y="14"/>
                    <a:pt x="15" y="18"/>
                  </a:cubicBezTo>
                </a:path>
              </a:pathLst>
            </a:custGeom>
            <a:solidFill>
              <a:srgbClr val="CC8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8" name="Freeform 47"/>
            <p:cNvSpPr>
              <a:spLocks noEditPoints="1"/>
            </p:cNvSpPr>
            <p:nvPr/>
          </p:nvSpPr>
          <p:spPr bwMode="auto">
            <a:xfrm>
              <a:off x="7807325" y="5768975"/>
              <a:ext cx="95250" cy="101600"/>
            </a:xfrm>
            <a:custGeom>
              <a:avLst/>
              <a:gdLst>
                <a:gd name="T0" fmla="*/ 4 w 17"/>
                <a:gd name="T1" fmla="*/ 5 h 18"/>
                <a:gd name="T2" fmla="*/ 1 w 17"/>
                <a:gd name="T3" fmla="*/ 12 h 18"/>
                <a:gd name="T4" fmla="*/ 1 w 17"/>
                <a:gd name="T5" fmla="*/ 14 h 18"/>
                <a:gd name="T6" fmla="*/ 12 w 17"/>
                <a:gd name="T7" fmla="*/ 17 h 18"/>
                <a:gd name="T8" fmla="*/ 12 w 17"/>
                <a:gd name="T9" fmla="*/ 17 h 18"/>
                <a:gd name="T10" fmla="*/ 15 w 17"/>
                <a:gd name="T11" fmla="*/ 16 h 18"/>
                <a:gd name="T12" fmla="*/ 14 w 17"/>
                <a:gd name="T13" fmla="*/ 2 h 18"/>
                <a:gd name="T14" fmla="*/ 4 w 17"/>
                <a:gd name="T15" fmla="*/ 5 h 18"/>
                <a:gd name="T16" fmla="*/ 5 w 17"/>
                <a:gd name="T17" fmla="*/ 11 h 18"/>
                <a:gd name="T18" fmla="*/ 6 w 17"/>
                <a:gd name="T19" fmla="*/ 8 h 18"/>
                <a:gd name="T20" fmla="*/ 11 w 17"/>
                <a:gd name="T21" fmla="*/ 6 h 18"/>
                <a:gd name="T22" fmla="*/ 12 w 17"/>
                <a:gd name="T23" fmla="*/ 7 h 18"/>
                <a:gd name="T24" fmla="*/ 12 w 17"/>
                <a:gd name="T25" fmla="*/ 12 h 18"/>
                <a:gd name="T26" fmla="*/ 5 w 17"/>
                <a:gd name="T27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4" y="5"/>
                  </a:moveTo>
                  <a:cubicBezTo>
                    <a:pt x="0" y="8"/>
                    <a:pt x="0" y="10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3" y="16"/>
                    <a:pt x="8" y="18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4" y="17"/>
                    <a:pt x="15" y="16"/>
                  </a:cubicBezTo>
                  <a:cubicBezTo>
                    <a:pt x="17" y="13"/>
                    <a:pt x="17" y="5"/>
                    <a:pt x="14" y="2"/>
                  </a:cubicBezTo>
                  <a:cubicBezTo>
                    <a:pt x="12" y="1"/>
                    <a:pt x="9" y="0"/>
                    <a:pt x="4" y="5"/>
                  </a:cubicBezTo>
                  <a:close/>
                  <a:moveTo>
                    <a:pt x="5" y="11"/>
                  </a:moveTo>
                  <a:cubicBezTo>
                    <a:pt x="4" y="10"/>
                    <a:pt x="6" y="8"/>
                    <a:pt x="6" y="8"/>
                  </a:cubicBezTo>
                  <a:cubicBezTo>
                    <a:pt x="9" y="6"/>
                    <a:pt x="11" y="5"/>
                    <a:pt x="11" y="6"/>
                  </a:cubicBezTo>
                  <a:cubicBezTo>
                    <a:pt x="12" y="6"/>
                    <a:pt x="12" y="6"/>
                    <a:pt x="12" y="7"/>
                  </a:cubicBezTo>
                  <a:cubicBezTo>
                    <a:pt x="13" y="9"/>
                    <a:pt x="12" y="11"/>
                    <a:pt x="12" y="12"/>
                  </a:cubicBezTo>
                  <a:cubicBezTo>
                    <a:pt x="9" y="14"/>
                    <a:pt x="6" y="13"/>
                    <a:pt x="5" y="11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69" name="Freeform 48"/>
            <p:cNvSpPr/>
            <p:nvPr/>
          </p:nvSpPr>
          <p:spPr bwMode="auto">
            <a:xfrm>
              <a:off x="7300913" y="5599113"/>
              <a:ext cx="163513" cy="123825"/>
            </a:xfrm>
            <a:custGeom>
              <a:avLst/>
              <a:gdLst>
                <a:gd name="T0" fmla="*/ 7 w 29"/>
                <a:gd name="T1" fmla="*/ 4 h 22"/>
                <a:gd name="T2" fmla="*/ 2 w 29"/>
                <a:gd name="T3" fmla="*/ 21 h 22"/>
                <a:gd name="T4" fmla="*/ 5 w 29"/>
                <a:gd name="T5" fmla="*/ 22 h 22"/>
                <a:gd name="T6" fmla="*/ 6 w 29"/>
                <a:gd name="T7" fmla="*/ 19 h 22"/>
                <a:gd name="T8" fmla="*/ 9 w 29"/>
                <a:gd name="T9" fmla="*/ 7 h 22"/>
                <a:gd name="T10" fmla="*/ 25 w 29"/>
                <a:gd name="T11" fmla="*/ 8 h 22"/>
                <a:gd name="T12" fmla="*/ 28 w 29"/>
                <a:gd name="T13" fmla="*/ 8 h 22"/>
                <a:gd name="T14" fmla="*/ 28 w 29"/>
                <a:gd name="T15" fmla="*/ 6 h 22"/>
                <a:gd name="T16" fmla="*/ 7 w 29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22">
                  <a:moveTo>
                    <a:pt x="7" y="4"/>
                  </a:moveTo>
                  <a:cubicBezTo>
                    <a:pt x="1" y="8"/>
                    <a:pt x="0" y="14"/>
                    <a:pt x="2" y="21"/>
                  </a:cubicBezTo>
                  <a:cubicBezTo>
                    <a:pt x="3" y="22"/>
                    <a:pt x="4" y="22"/>
                    <a:pt x="5" y="22"/>
                  </a:cubicBezTo>
                  <a:cubicBezTo>
                    <a:pt x="6" y="22"/>
                    <a:pt x="6" y="20"/>
                    <a:pt x="6" y="19"/>
                  </a:cubicBezTo>
                  <a:cubicBezTo>
                    <a:pt x="4" y="14"/>
                    <a:pt x="5" y="10"/>
                    <a:pt x="9" y="7"/>
                  </a:cubicBezTo>
                  <a:cubicBezTo>
                    <a:pt x="13" y="4"/>
                    <a:pt x="20" y="4"/>
                    <a:pt x="25" y="8"/>
                  </a:cubicBezTo>
                  <a:cubicBezTo>
                    <a:pt x="26" y="9"/>
                    <a:pt x="27" y="9"/>
                    <a:pt x="28" y="8"/>
                  </a:cubicBezTo>
                  <a:cubicBezTo>
                    <a:pt x="29" y="8"/>
                    <a:pt x="29" y="6"/>
                    <a:pt x="28" y="6"/>
                  </a:cubicBezTo>
                  <a:cubicBezTo>
                    <a:pt x="22" y="0"/>
                    <a:pt x="13" y="0"/>
                    <a:pt x="7" y="4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0" name="Freeform 49"/>
            <p:cNvSpPr/>
            <p:nvPr/>
          </p:nvSpPr>
          <p:spPr bwMode="auto">
            <a:xfrm>
              <a:off x="7419975" y="5784850"/>
              <a:ext cx="106363" cy="114300"/>
            </a:xfrm>
            <a:custGeom>
              <a:avLst/>
              <a:gdLst>
                <a:gd name="T0" fmla="*/ 5 w 19"/>
                <a:gd name="T1" fmla="*/ 3 h 20"/>
                <a:gd name="T2" fmla="*/ 12 w 19"/>
                <a:gd name="T3" fmla="*/ 14 h 20"/>
                <a:gd name="T4" fmla="*/ 4 w 19"/>
                <a:gd name="T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0">
                  <a:moveTo>
                    <a:pt x="5" y="3"/>
                  </a:moveTo>
                  <a:cubicBezTo>
                    <a:pt x="0" y="9"/>
                    <a:pt x="5" y="20"/>
                    <a:pt x="12" y="14"/>
                  </a:cubicBezTo>
                  <a:cubicBezTo>
                    <a:pt x="19" y="7"/>
                    <a:pt x="12" y="0"/>
                    <a:pt x="4" y="3"/>
                  </a:cubicBezTo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1" name="Freeform 50"/>
            <p:cNvSpPr/>
            <p:nvPr/>
          </p:nvSpPr>
          <p:spPr bwMode="auto">
            <a:xfrm>
              <a:off x="7958138" y="5283200"/>
              <a:ext cx="169863" cy="123825"/>
            </a:xfrm>
            <a:custGeom>
              <a:avLst/>
              <a:gdLst>
                <a:gd name="T0" fmla="*/ 8 w 30"/>
                <a:gd name="T1" fmla="*/ 4 h 22"/>
                <a:gd name="T2" fmla="*/ 3 w 30"/>
                <a:gd name="T3" fmla="*/ 21 h 22"/>
                <a:gd name="T4" fmla="*/ 5 w 30"/>
                <a:gd name="T5" fmla="*/ 22 h 22"/>
                <a:gd name="T6" fmla="*/ 6 w 30"/>
                <a:gd name="T7" fmla="*/ 20 h 22"/>
                <a:gd name="T8" fmla="*/ 10 w 30"/>
                <a:gd name="T9" fmla="*/ 8 h 22"/>
                <a:gd name="T10" fmla="*/ 26 w 30"/>
                <a:gd name="T11" fmla="*/ 10 h 22"/>
                <a:gd name="T12" fmla="*/ 29 w 30"/>
                <a:gd name="T13" fmla="*/ 10 h 22"/>
                <a:gd name="T14" fmla="*/ 29 w 30"/>
                <a:gd name="T15" fmla="*/ 7 h 22"/>
                <a:gd name="T16" fmla="*/ 8 w 3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2">
                  <a:moveTo>
                    <a:pt x="8" y="4"/>
                  </a:moveTo>
                  <a:cubicBezTo>
                    <a:pt x="2" y="8"/>
                    <a:pt x="0" y="14"/>
                    <a:pt x="3" y="21"/>
                  </a:cubicBezTo>
                  <a:cubicBezTo>
                    <a:pt x="3" y="22"/>
                    <a:pt x="4" y="22"/>
                    <a:pt x="5" y="22"/>
                  </a:cubicBezTo>
                  <a:cubicBezTo>
                    <a:pt x="6" y="22"/>
                    <a:pt x="7" y="21"/>
                    <a:pt x="6" y="20"/>
                  </a:cubicBezTo>
                  <a:cubicBezTo>
                    <a:pt x="5" y="14"/>
                    <a:pt x="6" y="10"/>
                    <a:pt x="10" y="8"/>
                  </a:cubicBezTo>
                  <a:cubicBezTo>
                    <a:pt x="14" y="5"/>
                    <a:pt x="21" y="5"/>
                    <a:pt x="26" y="10"/>
                  </a:cubicBezTo>
                  <a:cubicBezTo>
                    <a:pt x="27" y="10"/>
                    <a:pt x="28" y="10"/>
                    <a:pt x="29" y="10"/>
                  </a:cubicBezTo>
                  <a:cubicBezTo>
                    <a:pt x="30" y="9"/>
                    <a:pt x="30" y="8"/>
                    <a:pt x="29" y="7"/>
                  </a:cubicBezTo>
                  <a:cubicBezTo>
                    <a:pt x="23" y="0"/>
                    <a:pt x="14" y="1"/>
                    <a:pt x="8" y="4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2" name="Freeform 51"/>
            <p:cNvSpPr/>
            <p:nvPr/>
          </p:nvSpPr>
          <p:spPr bwMode="auto">
            <a:xfrm>
              <a:off x="8077200" y="5475288"/>
              <a:ext cx="106363" cy="112713"/>
            </a:xfrm>
            <a:custGeom>
              <a:avLst/>
              <a:gdLst>
                <a:gd name="T0" fmla="*/ 5 w 19"/>
                <a:gd name="T1" fmla="*/ 3 h 20"/>
                <a:gd name="T2" fmla="*/ 12 w 19"/>
                <a:gd name="T3" fmla="*/ 14 h 20"/>
                <a:gd name="T4" fmla="*/ 4 w 19"/>
                <a:gd name="T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0">
                  <a:moveTo>
                    <a:pt x="5" y="3"/>
                  </a:moveTo>
                  <a:cubicBezTo>
                    <a:pt x="0" y="9"/>
                    <a:pt x="4" y="20"/>
                    <a:pt x="12" y="14"/>
                  </a:cubicBezTo>
                  <a:cubicBezTo>
                    <a:pt x="19" y="8"/>
                    <a:pt x="12" y="0"/>
                    <a:pt x="4" y="3"/>
                  </a:cubicBezTo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3" name="Freeform 52"/>
            <p:cNvSpPr/>
            <p:nvPr/>
          </p:nvSpPr>
          <p:spPr bwMode="auto">
            <a:xfrm>
              <a:off x="6638925" y="5102225"/>
              <a:ext cx="476250" cy="587375"/>
            </a:xfrm>
            <a:custGeom>
              <a:avLst/>
              <a:gdLst>
                <a:gd name="T0" fmla="*/ 34 w 85"/>
                <a:gd name="T1" fmla="*/ 13 h 104"/>
                <a:gd name="T2" fmla="*/ 24 w 85"/>
                <a:gd name="T3" fmla="*/ 85 h 104"/>
                <a:gd name="T4" fmla="*/ 83 w 85"/>
                <a:gd name="T5" fmla="*/ 51 h 104"/>
                <a:gd name="T6" fmla="*/ 34 w 85"/>
                <a:gd name="T7" fmla="*/ 1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04">
                  <a:moveTo>
                    <a:pt x="34" y="13"/>
                  </a:moveTo>
                  <a:cubicBezTo>
                    <a:pt x="4" y="21"/>
                    <a:pt x="0" y="69"/>
                    <a:pt x="24" y="85"/>
                  </a:cubicBezTo>
                  <a:cubicBezTo>
                    <a:pt x="51" y="104"/>
                    <a:pt x="82" y="79"/>
                    <a:pt x="83" y="51"/>
                  </a:cubicBezTo>
                  <a:cubicBezTo>
                    <a:pt x="85" y="25"/>
                    <a:pt x="58" y="0"/>
                    <a:pt x="34" y="14"/>
                  </a:cubicBezTo>
                </a:path>
              </a:pathLst>
            </a:custGeom>
            <a:solidFill>
              <a:srgbClr val="DDB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4" name="Freeform 53"/>
            <p:cNvSpPr/>
            <p:nvPr/>
          </p:nvSpPr>
          <p:spPr bwMode="auto">
            <a:xfrm>
              <a:off x="7807325" y="4483100"/>
              <a:ext cx="584200" cy="546100"/>
            </a:xfrm>
            <a:custGeom>
              <a:avLst/>
              <a:gdLst>
                <a:gd name="T0" fmla="*/ 30 w 104"/>
                <a:gd name="T1" fmla="*/ 6 h 97"/>
                <a:gd name="T2" fmla="*/ 3 w 104"/>
                <a:gd name="T3" fmla="*/ 37 h 97"/>
                <a:gd name="T4" fmla="*/ 19 w 104"/>
                <a:gd name="T5" fmla="*/ 81 h 97"/>
                <a:gd name="T6" fmla="*/ 87 w 104"/>
                <a:gd name="T7" fmla="*/ 57 h 97"/>
                <a:gd name="T8" fmla="*/ 33 w 104"/>
                <a:gd name="T9" fmla="*/ 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97">
                  <a:moveTo>
                    <a:pt x="30" y="6"/>
                  </a:moveTo>
                  <a:cubicBezTo>
                    <a:pt x="17" y="13"/>
                    <a:pt x="6" y="22"/>
                    <a:pt x="3" y="37"/>
                  </a:cubicBezTo>
                  <a:cubicBezTo>
                    <a:pt x="0" y="52"/>
                    <a:pt x="6" y="72"/>
                    <a:pt x="19" y="81"/>
                  </a:cubicBezTo>
                  <a:cubicBezTo>
                    <a:pt x="41" y="97"/>
                    <a:pt x="77" y="79"/>
                    <a:pt x="87" y="57"/>
                  </a:cubicBezTo>
                  <a:cubicBezTo>
                    <a:pt x="104" y="21"/>
                    <a:pt x="63" y="0"/>
                    <a:pt x="33" y="7"/>
                  </a:cubicBezTo>
                </a:path>
              </a:pathLst>
            </a:custGeom>
            <a:solidFill>
              <a:srgbClr val="DDB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5" name="Freeform 54"/>
            <p:cNvSpPr/>
            <p:nvPr/>
          </p:nvSpPr>
          <p:spPr bwMode="auto">
            <a:xfrm>
              <a:off x="7566025" y="5835650"/>
              <a:ext cx="347663" cy="231775"/>
            </a:xfrm>
            <a:custGeom>
              <a:avLst/>
              <a:gdLst>
                <a:gd name="T0" fmla="*/ 2 w 62"/>
                <a:gd name="T1" fmla="*/ 12 h 41"/>
                <a:gd name="T2" fmla="*/ 14 w 62"/>
                <a:gd name="T3" fmla="*/ 35 h 41"/>
                <a:gd name="T4" fmla="*/ 61 w 62"/>
                <a:gd name="T5" fmla="*/ 26 h 41"/>
                <a:gd name="T6" fmla="*/ 62 w 62"/>
                <a:gd name="T7" fmla="*/ 25 h 41"/>
                <a:gd name="T8" fmla="*/ 62 w 62"/>
                <a:gd name="T9" fmla="*/ 22 h 41"/>
                <a:gd name="T10" fmla="*/ 56 w 62"/>
                <a:gd name="T11" fmla="*/ 2 h 41"/>
                <a:gd name="T12" fmla="*/ 54 w 62"/>
                <a:gd name="T13" fmla="*/ 1 h 41"/>
                <a:gd name="T14" fmla="*/ 53 w 62"/>
                <a:gd name="T15" fmla="*/ 3 h 41"/>
                <a:gd name="T16" fmla="*/ 53 w 62"/>
                <a:gd name="T17" fmla="*/ 3 h 41"/>
                <a:gd name="T18" fmla="*/ 55 w 62"/>
                <a:gd name="T19" fmla="*/ 10 h 41"/>
                <a:gd name="T20" fmla="*/ 58 w 62"/>
                <a:gd name="T21" fmla="*/ 23 h 41"/>
                <a:gd name="T22" fmla="*/ 58 w 62"/>
                <a:gd name="T23" fmla="*/ 24 h 41"/>
                <a:gd name="T24" fmla="*/ 15 w 62"/>
                <a:gd name="T25" fmla="*/ 31 h 41"/>
                <a:gd name="T26" fmla="*/ 5 w 62"/>
                <a:gd name="T27" fmla="*/ 13 h 41"/>
                <a:gd name="T28" fmla="*/ 4 w 62"/>
                <a:gd name="T29" fmla="*/ 10 h 41"/>
                <a:gd name="T30" fmla="*/ 2 w 62"/>
                <a:gd name="T3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41">
                  <a:moveTo>
                    <a:pt x="2" y="12"/>
                  </a:moveTo>
                  <a:cubicBezTo>
                    <a:pt x="0" y="22"/>
                    <a:pt x="4" y="30"/>
                    <a:pt x="14" y="35"/>
                  </a:cubicBezTo>
                  <a:cubicBezTo>
                    <a:pt x="27" y="41"/>
                    <a:pt x="50" y="40"/>
                    <a:pt x="61" y="26"/>
                  </a:cubicBezTo>
                  <a:cubicBezTo>
                    <a:pt x="62" y="26"/>
                    <a:pt x="62" y="25"/>
                    <a:pt x="62" y="25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15"/>
                    <a:pt x="59" y="7"/>
                    <a:pt x="56" y="2"/>
                  </a:cubicBezTo>
                  <a:cubicBezTo>
                    <a:pt x="56" y="1"/>
                    <a:pt x="55" y="0"/>
                    <a:pt x="54" y="1"/>
                  </a:cubicBezTo>
                  <a:cubicBezTo>
                    <a:pt x="53" y="1"/>
                    <a:pt x="52" y="2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4" y="5"/>
                    <a:pt x="55" y="7"/>
                    <a:pt x="55" y="10"/>
                  </a:cubicBezTo>
                  <a:cubicBezTo>
                    <a:pt x="56" y="14"/>
                    <a:pt x="57" y="19"/>
                    <a:pt x="58" y="23"/>
                  </a:cubicBezTo>
                  <a:cubicBezTo>
                    <a:pt x="58" y="23"/>
                    <a:pt x="58" y="23"/>
                    <a:pt x="58" y="24"/>
                  </a:cubicBezTo>
                  <a:cubicBezTo>
                    <a:pt x="47" y="36"/>
                    <a:pt x="27" y="37"/>
                    <a:pt x="15" y="31"/>
                  </a:cubicBezTo>
                  <a:cubicBezTo>
                    <a:pt x="11" y="29"/>
                    <a:pt x="3" y="24"/>
                    <a:pt x="5" y="13"/>
                  </a:cubicBezTo>
                  <a:cubicBezTo>
                    <a:pt x="6" y="12"/>
                    <a:pt x="5" y="10"/>
                    <a:pt x="4" y="10"/>
                  </a:cubicBezTo>
                  <a:cubicBezTo>
                    <a:pt x="3" y="10"/>
                    <a:pt x="2" y="11"/>
                    <a:pt x="2" y="12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6" name="Freeform 55"/>
            <p:cNvSpPr/>
            <p:nvPr/>
          </p:nvSpPr>
          <p:spPr bwMode="auto">
            <a:xfrm>
              <a:off x="7897813" y="5768975"/>
              <a:ext cx="252413" cy="242888"/>
            </a:xfrm>
            <a:custGeom>
              <a:avLst/>
              <a:gdLst>
                <a:gd name="T0" fmla="*/ 39 w 45"/>
                <a:gd name="T1" fmla="*/ 0 h 43"/>
                <a:gd name="T2" fmla="*/ 38 w 45"/>
                <a:gd name="T3" fmla="*/ 3 h 43"/>
                <a:gd name="T4" fmla="*/ 33 w 45"/>
                <a:gd name="T5" fmla="*/ 27 h 43"/>
                <a:gd name="T6" fmla="*/ 2 w 45"/>
                <a:gd name="T7" fmla="*/ 35 h 43"/>
                <a:gd name="T8" fmla="*/ 0 w 45"/>
                <a:gd name="T9" fmla="*/ 37 h 43"/>
                <a:gd name="T10" fmla="*/ 1 w 45"/>
                <a:gd name="T11" fmla="*/ 39 h 43"/>
                <a:gd name="T12" fmla="*/ 36 w 45"/>
                <a:gd name="T13" fmla="*/ 30 h 43"/>
                <a:gd name="T14" fmla="*/ 41 w 45"/>
                <a:gd name="T15" fmla="*/ 1 h 43"/>
                <a:gd name="T16" fmla="*/ 39 w 4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3">
                  <a:moveTo>
                    <a:pt x="39" y="0"/>
                  </a:moveTo>
                  <a:cubicBezTo>
                    <a:pt x="38" y="1"/>
                    <a:pt x="37" y="2"/>
                    <a:pt x="38" y="3"/>
                  </a:cubicBezTo>
                  <a:cubicBezTo>
                    <a:pt x="41" y="11"/>
                    <a:pt x="39" y="20"/>
                    <a:pt x="33" y="27"/>
                  </a:cubicBezTo>
                  <a:cubicBezTo>
                    <a:pt x="25" y="35"/>
                    <a:pt x="13" y="39"/>
                    <a:pt x="2" y="35"/>
                  </a:cubicBezTo>
                  <a:cubicBezTo>
                    <a:pt x="1" y="35"/>
                    <a:pt x="0" y="36"/>
                    <a:pt x="0" y="37"/>
                  </a:cubicBezTo>
                  <a:cubicBezTo>
                    <a:pt x="0" y="38"/>
                    <a:pt x="0" y="39"/>
                    <a:pt x="1" y="39"/>
                  </a:cubicBezTo>
                  <a:cubicBezTo>
                    <a:pt x="13" y="43"/>
                    <a:pt x="27" y="39"/>
                    <a:pt x="36" y="30"/>
                  </a:cubicBezTo>
                  <a:cubicBezTo>
                    <a:pt x="43" y="22"/>
                    <a:pt x="45" y="11"/>
                    <a:pt x="41" y="1"/>
                  </a:cubicBezTo>
                  <a:cubicBezTo>
                    <a:pt x="41" y="0"/>
                    <a:pt x="40" y="0"/>
                    <a:pt x="39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7" name="Freeform 56"/>
            <p:cNvSpPr/>
            <p:nvPr/>
          </p:nvSpPr>
          <p:spPr bwMode="auto">
            <a:xfrm>
              <a:off x="7346950" y="5859463"/>
              <a:ext cx="257175" cy="236538"/>
            </a:xfrm>
            <a:custGeom>
              <a:avLst/>
              <a:gdLst>
                <a:gd name="T0" fmla="*/ 17 w 46"/>
                <a:gd name="T1" fmla="*/ 11 h 42"/>
                <a:gd name="T2" fmla="*/ 6 w 46"/>
                <a:gd name="T3" fmla="*/ 34 h 42"/>
                <a:gd name="T4" fmla="*/ 33 w 46"/>
                <a:gd name="T5" fmla="*/ 36 h 42"/>
                <a:gd name="T6" fmla="*/ 15 w 46"/>
                <a:gd name="T7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2">
                  <a:moveTo>
                    <a:pt x="17" y="11"/>
                  </a:moveTo>
                  <a:cubicBezTo>
                    <a:pt x="5" y="8"/>
                    <a:pt x="0" y="26"/>
                    <a:pt x="6" y="34"/>
                  </a:cubicBezTo>
                  <a:cubicBezTo>
                    <a:pt x="12" y="42"/>
                    <a:pt x="26" y="42"/>
                    <a:pt x="33" y="36"/>
                  </a:cubicBezTo>
                  <a:cubicBezTo>
                    <a:pt x="46" y="23"/>
                    <a:pt x="30" y="0"/>
                    <a:pt x="15" y="11"/>
                  </a:cubicBezTo>
                </a:path>
              </a:pathLst>
            </a:custGeom>
            <a:solidFill>
              <a:srgbClr val="EF8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78" name="Freeform 57"/>
            <p:cNvSpPr/>
            <p:nvPr/>
          </p:nvSpPr>
          <p:spPr bwMode="auto">
            <a:xfrm>
              <a:off x="8139113" y="5514975"/>
              <a:ext cx="258763" cy="265113"/>
            </a:xfrm>
            <a:custGeom>
              <a:avLst/>
              <a:gdLst>
                <a:gd name="T0" fmla="*/ 18 w 46"/>
                <a:gd name="T1" fmla="*/ 6 h 47"/>
                <a:gd name="T2" fmla="*/ 32 w 46"/>
                <a:gd name="T3" fmla="*/ 30 h 47"/>
                <a:gd name="T4" fmla="*/ 21 w 46"/>
                <a:gd name="T5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47">
                  <a:moveTo>
                    <a:pt x="18" y="6"/>
                  </a:moveTo>
                  <a:cubicBezTo>
                    <a:pt x="0" y="9"/>
                    <a:pt x="9" y="47"/>
                    <a:pt x="32" y="30"/>
                  </a:cubicBezTo>
                  <a:cubicBezTo>
                    <a:pt x="46" y="20"/>
                    <a:pt x="36" y="0"/>
                    <a:pt x="21" y="5"/>
                  </a:cubicBezTo>
                </a:path>
              </a:pathLst>
            </a:custGeom>
            <a:solidFill>
              <a:srgbClr val="EF8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1" name="Freeform 58"/>
            <p:cNvSpPr/>
            <p:nvPr/>
          </p:nvSpPr>
          <p:spPr bwMode="auto">
            <a:xfrm>
              <a:off x="7385050" y="5926138"/>
              <a:ext cx="141288" cy="112713"/>
            </a:xfrm>
            <a:custGeom>
              <a:avLst/>
              <a:gdLst>
                <a:gd name="T0" fmla="*/ 16 w 25"/>
                <a:gd name="T1" fmla="*/ 5 h 20"/>
                <a:gd name="T2" fmla="*/ 14 w 25"/>
                <a:gd name="T3" fmla="*/ 20 h 20"/>
                <a:gd name="T4" fmla="*/ 18 w 25"/>
                <a:gd name="T5" fmla="*/ 4 h 20"/>
                <a:gd name="T6" fmla="*/ 15 w 25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0">
                  <a:moveTo>
                    <a:pt x="16" y="5"/>
                  </a:moveTo>
                  <a:cubicBezTo>
                    <a:pt x="7" y="0"/>
                    <a:pt x="0" y="19"/>
                    <a:pt x="14" y="20"/>
                  </a:cubicBezTo>
                  <a:cubicBezTo>
                    <a:pt x="25" y="20"/>
                    <a:pt x="22" y="10"/>
                    <a:pt x="18" y="4"/>
                  </a:cubicBezTo>
                  <a:cubicBezTo>
                    <a:pt x="17" y="4"/>
                    <a:pt x="16" y="5"/>
                    <a:pt x="15" y="5"/>
                  </a:cubicBezTo>
                </a:path>
              </a:pathLst>
            </a:custGeom>
            <a:solidFill>
              <a:srgbClr val="E26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2" name="Freeform 59"/>
            <p:cNvSpPr/>
            <p:nvPr/>
          </p:nvSpPr>
          <p:spPr bwMode="auto">
            <a:xfrm>
              <a:off x="8189913" y="5554663"/>
              <a:ext cx="139700" cy="112713"/>
            </a:xfrm>
            <a:custGeom>
              <a:avLst/>
              <a:gdLst>
                <a:gd name="T0" fmla="*/ 16 w 25"/>
                <a:gd name="T1" fmla="*/ 5 h 20"/>
                <a:gd name="T2" fmla="*/ 13 w 25"/>
                <a:gd name="T3" fmla="*/ 20 h 20"/>
                <a:gd name="T4" fmla="*/ 17 w 25"/>
                <a:gd name="T5" fmla="*/ 5 h 20"/>
                <a:gd name="T6" fmla="*/ 15 w 25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0">
                  <a:moveTo>
                    <a:pt x="16" y="5"/>
                  </a:moveTo>
                  <a:cubicBezTo>
                    <a:pt x="7" y="0"/>
                    <a:pt x="0" y="19"/>
                    <a:pt x="13" y="20"/>
                  </a:cubicBezTo>
                  <a:cubicBezTo>
                    <a:pt x="25" y="20"/>
                    <a:pt x="22" y="10"/>
                    <a:pt x="17" y="5"/>
                  </a:cubicBezTo>
                  <a:cubicBezTo>
                    <a:pt x="16" y="5"/>
                    <a:pt x="16" y="5"/>
                    <a:pt x="15" y="5"/>
                  </a:cubicBezTo>
                </a:path>
              </a:pathLst>
            </a:custGeom>
            <a:solidFill>
              <a:srgbClr val="E26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3" name="Freeform 60"/>
            <p:cNvSpPr/>
            <p:nvPr/>
          </p:nvSpPr>
          <p:spPr bwMode="auto">
            <a:xfrm>
              <a:off x="7031038" y="6067425"/>
              <a:ext cx="1028700" cy="203200"/>
            </a:xfrm>
            <a:custGeom>
              <a:avLst/>
              <a:gdLst>
                <a:gd name="T0" fmla="*/ 1 w 183"/>
                <a:gd name="T1" fmla="*/ 27 h 36"/>
                <a:gd name="T2" fmla="*/ 6 w 183"/>
                <a:gd name="T3" fmla="*/ 13 h 36"/>
                <a:gd name="T4" fmla="*/ 30 w 183"/>
                <a:gd name="T5" fmla="*/ 13 h 36"/>
                <a:gd name="T6" fmla="*/ 111 w 183"/>
                <a:gd name="T7" fmla="*/ 8 h 36"/>
                <a:gd name="T8" fmla="*/ 166 w 183"/>
                <a:gd name="T9" fmla="*/ 3 h 36"/>
                <a:gd name="T10" fmla="*/ 178 w 183"/>
                <a:gd name="T11" fmla="*/ 4 h 36"/>
                <a:gd name="T12" fmla="*/ 183 w 183"/>
                <a:gd name="T13" fmla="*/ 22 h 36"/>
                <a:gd name="T14" fmla="*/ 85 w 183"/>
                <a:gd name="T15" fmla="*/ 28 h 36"/>
                <a:gd name="T16" fmla="*/ 36 w 183"/>
                <a:gd name="T17" fmla="*/ 33 h 36"/>
                <a:gd name="T18" fmla="*/ 15 w 183"/>
                <a:gd name="T19" fmla="*/ 35 h 36"/>
                <a:gd name="T20" fmla="*/ 2 w 183"/>
                <a:gd name="T21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3" h="36">
                  <a:moveTo>
                    <a:pt x="1" y="27"/>
                  </a:moveTo>
                  <a:cubicBezTo>
                    <a:pt x="0" y="25"/>
                    <a:pt x="4" y="15"/>
                    <a:pt x="6" y="13"/>
                  </a:cubicBezTo>
                  <a:cubicBezTo>
                    <a:pt x="11" y="9"/>
                    <a:pt x="24" y="13"/>
                    <a:pt x="30" y="13"/>
                  </a:cubicBezTo>
                  <a:cubicBezTo>
                    <a:pt x="58" y="14"/>
                    <a:pt x="83" y="12"/>
                    <a:pt x="111" y="8"/>
                  </a:cubicBezTo>
                  <a:cubicBezTo>
                    <a:pt x="129" y="6"/>
                    <a:pt x="148" y="3"/>
                    <a:pt x="166" y="3"/>
                  </a:cubicBezTo>
                  <a:cubicBezTo>
                    <a:pt x="172" y="2"/>
                    <a:pt x="175" y="0"/>
                    <a:pt x="178" y="4"/>
                  </a:cubicBezTo>
                  <a:cubicBezTo>
                    <a:pt x="180" y="7"/>
                    <a:pt x="182" y="18"/>
                    <a:pt x="183" y="22"/>
                  </a:cubicBezTo>
                  <a:cubicBezTo>
                    <a:pt x="150" y="25"/>
                    <a:pt x="117" y="25"/>
                    <a:pt x="85" y="28"/>
                  </a:cubicBezTo>
                  <a:cubicBezTo>
                    <a:pt x="69" y="29"/>
                    <a:pt x="52" y="31"/>
                    <a:pt x="36" y="33"/>
                  </a:cubicBezTo>
                  <a:cubicBezTo>
                    <a:pt x="29" y="34"/>
                    <a:pt x="22" y="36"/>
                    <a:pt x="15" y="35"/>
                  </a:cubicBezTo>
                  <a:cubicBezTo>
                    <a:pt x="11" y="35"/>
                    <a:pt x="6" y="33"/>
                    <a:pt x="2" y="3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4" name="Freeform 61"/>
            <p:cNvSpPr/>
            <p:nvPr/>
          </p:nvSpPr>
          <p:spPr bwMode="auto">
            <a:xfrm>
              <a:off x="7019925" y="6067425"/>
              <a:ext cx="1046163" cy="214313"/>
            </a:xfrm>
            <a:custGeom>
              <a:avLst/>
              <a:gdLst>
                <a:gd name="T0" fmla="*/ 172 w 186"/>
                <a:gd name="T1" fmla="*/ 0 h 38"/>
                <a:gd name="T2" fmla="*/ 168 w 186"/>
                <a:gd name="T3" fmla="*/ 1 h 38"/>
                <a:gd name="T4" fmla="*/ 112 w 186"/>
                <a:gd name="T5" fmla="*/ 7 h 38"/>
                <a:gd name="T6" fmla="*/ 32 w 186"/>
                <a:gd name="T7" fmla="*/ 11 h 38"/>
                <a:gd name="T8" fmla="*/ 26 w 186"/>
                <a:gd name="T9" fmla="*/ 10 h 38"/>
                <a:gd name="T10" fmla="*/ 7 w 186"/>
                <a:gd name="T11" fmla="*/ 11 h 38"/>
                <a:gd name="T12" fmla="*/ 1 w 186"/>
                <a:gd name="T13" fmla="*/ 28 h 38"/>
                <a:gd name="T14" fmla="*/ 3 w 186"/>
                <a:gd name="T15" fmla="*/ 29 h 38"/>
                <a:gd name="T16" fmla="*/ 4 w 186"/>
                <a:gd name="T17" fmla="*/ 27 h 38"/>
                <a:gd name="T18" fmla="*/ 9 w 186"/>
                <a:gd name="T19" fmla="*/ 14 h 38"/>
                <a:gd name="T20" fmla="*/ 25 w 186"/>
                <a:gd name="T21" fmla="*/ 14 h 38"/>
                <a:gd name="T22" fmla="*/ 32 w 186"/>
                <a:gd name="T23" fmla="*/ 15 h 38"/>
                <a:gd name="T24" fmla="*/ 113 w 186"/>
                <a:gd name="T25" fmla="*/ 10 h 38"/>
                <a:gd name="T26" fmla="*/ 168 w 186"/>
                <a:gd name="T27" fmla="*/ 4 h 38"/>
                <a:gd name="T28" fmla="*/ 173 w 186"/>
                <a:gd name="T29" fmla="*/ 4 h 38"/>
                <a:gd name="T30" fmla="*/ 179 w 186"/>
                <a:gd name="T31" fmla="*/ 5 h 38"/>
                <a:gd name="T32" fmla="*/ 183 w 186"/>
                <a:gd name="T33" fmla="*/ 20 h 38"/>
                <a:gd name="T34" fmla="*/ 136 w 186"/>
                <a:gd name="T35" fmla="*/ 23 h 38"/>
                <a:gd name="T36" fmla="*/ 87 w 186"/>
                <a:gd name="T37" fmla="*/ 26 h 38"/>
                <a:gd name="T38" fmla="*/ 38 w 186"/>
                <a:gd name="T39" fmla="*/ 32 h 38"/>
                <a:gd name="T40" fmla="*/ 34 w 186"/>
                <a:gd name="T41" fmla="*/ 32 h 38"/>
                <a:gd name="T42" fmla="*/ 18 w 186"/>
                <a:gd name="T43" fmla="*/ 34 h 38"/>
                <a:gd name="T44" fmla="*/ 12 w 186"/>
                <a:gd name="T45" fmla="*/ 32 h 38"/>
                <a:gd name="T46" fmla="*/ 4 w 186"/>
                <a:gd name="T47" fmla="*/ 31 h 38"/>
                <a:gd name="T48" fmla="*/ 2 w 186"/>
                <a:gd name="T49" fmla="*/ 33 h 38"/>
                <a:gd name="T50" fmla="*/ 4 w 186"/>
                <a:gd name="T51" fmla="*/ 34 h 38"/>
                <a:gd name="T52" fmla="*/ 11 w 186"/>
                <a:gd name="T53" fmla="*/ 36 h 38"/>
                <a:gd name="T54" fmla="*/ 17 w 186"/>
                <a:gd name="T55" fmla="*/ 37 h 38"/>
                <a:gd name="T56" fmla="*/ 35 w 186"/>
                <a:gd name="T57" fmla="*/ 36 h 38"/>
                <a:gd name="T58" fmla="*/ 38 w 186"/>
                <a:gd name="T59" fmla="*/ 35 h 38"/>
                <a:gd name="T60" fmla="*/ 87 w 186"/>
                <a:gd name="T61" fmla="*/ 30 h 38"/>
                <a:gd name="T62" fmla="*/ 136 w 186"/>
                <a:gd name="T63" fmla="*/ 26 h 38"/>
                <a:gd name="T64" fmla="*/ 185 w 186"/>
                <a:gd name="T65" fmla="*/ 23 h 38"/>
                <a:gd name="T66" fmla="*/ 186 w 186"/>
                <a:gd name="T67" fmla="*/ 21 h 38"/>
                <a:gd name="T68" fmla="*/ 181 w 186"/>
                <a:gd name="T69" fmla="*/ 4 h 38"/>
                <a:gd name="T70" fmla="*/ 172 w 186"/>
                <a:gd name="T7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6" h="38">
                  <a:moveTo>
                    <a:pt x="172" y="0"/>
                  </a:moveTo>
                  <a:cubicBezTo>
                    <a:pt x="168" y="1"/>
                    <a:pt x="168" y="1"/>
                    <a:pt x="168" y="1"/>
                  </a:cubicBezTo>
                  <a:cubicBezTo>
                    <a:pt x="149" y="2"/>
                    <a:pt x="128" y="4"/>
                    <a:pt x="112" y="7"/>
                  </a:cubicBezTo>
                  <a:cubicBezTo>
                    <a:pt x="86" y="11"/>
                    <a:pt x="60" y="12"/>
                    <a:pt x="32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19" y="9"/>
                    <a:pt x="11" y="8"/>
                    <a:pt x="7" y="11"/>
                  </a:cubicBezTo>
                  <a:cubicBezTo>
                    <a:pt x="4" y="13"/>
                    <a:pt x="0" y="25"/>
                    <a:pt x="1" y="28"/>
                  </a:cubicBezTo>
                  <a:cubicBezTo>
                    <a:pt x="1" y="29"/>
                    <a:pt x="2" y="29"/>
                    <a:pt x="3" y="29"/>
                  </a:cubicBezTo>
                  <a:cubicBezTo>
                    <a:pt x="4" y="29"/>
                    <a:pt x="4" y="28"/>
                    <a:pt x="4" y="27"/>
                  </a:cubicBezTo>
                  <a:cubicBezTo>
                    <a:pt x="4" y="25"/>
                    <a:pt x="7" y="15"/>
                    <a:pt x="9" y="14"/>
                  </a:cubicBezTo>
                  <a:cubicBezTo>
                    <a:pt x="12" y="12"/>
                    <a:pt x="19" y="13"/>
                    <a:pt x="25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60" y="15"/>
                    <a:pt x="86" y="14"/>
                    <a:pt x="113" y="10"/>
                  </a:cubicBezTo>
                  <a:cubicBezTo>
                    <a:pt x="128" y="8"/>
                    <a:pt x="149" y="5"/>
                    <a:pt x="168" y="4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6" y="3"/>
                    <a:pt x="177" y="3"/>
                    <a:pt x="179" y="5"/>
                  </a:cubicBezTo>
                  <a:cubicBezTo>
                    <a:pt x="180" y="7"/>
                    <a:pt x="182" y="16"/>
                    <a:pt x="183" y="20"/>
                  </a:cubicBezTo>
                  <a:cubicBezTo>
                    <a:pt x="167" y="21"/>
                    <a:pt x="151" y="22"/>
                    <a:pt x="136" y="23"/>
                  </a:cubicBezTo>
                  <a:cubicBezTo>
                    <a:pt x="120" y="24"/>
                    <a:pt x="103" y="25"/>
                    <a:pt x="87" y="26"/>
                  </a:cubicBezTo>
                  <a:cubicBezTo>
                    <a:pt x="72" y="28"/>
                    <a:pt x="55" y="29"/>
                    <a:pt x="38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9" y="33"/>
                    <a:pt x="23" y="34"/>
                    <a:pt x="18" y="34"/>
                  </a:cubicBezTo>
                  <a:cubicBezTo>
                    <a:pt x="18" y="34"/>
                    <a:pt x="12" y="32"/>
                    <a:pt x="12" y="32"/>
                  </a:cubicBezTo>
                  <a:cubicBezTo>
                    <a:pt x="9" y="32"/>
                    <a:pt x="7" y="31"/>
                    <a:pt x="4" y="31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4"/>
                    <a:pt x="3" y="34"/>
                    <a:pt x="4" y="34"/>
                  </a:cubicBezTo>
                  <a:cubicBezTo>
                    <a:pt x="6" y="34"/>
                    <a:pt x="8" y="35"/>
                    <a:pt x="11" y="36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3" y="38"/>
                    <a:pt x="29" y="37"/>
                    <a:pt x="35" y="3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55" y="33"/>
                    <a:pt x="73" y="31"/>
                    <a:pt x="87" y="30"/>
                  </a:cubicBezTo>
                  <a:cubicBezTo>
                    <a:pt x="103" y="28"/>
                    <a:pt x="120" y="27"/>
                    <a:pt x="136" y="26"/>
                  </a:cubicBezTo>
                  <a:cubicBezTo>
                    <a:pt x="152" y="26"/>
                    <a:pt x="168" y="25"/>
                    <a:pt x="185" y="23"/>
                  </a:cubicBezTo>
                  <a:cubicBezTo>
                    <a:pt x="186" y="23"/>
                    <a:pt x="186" y="22"/>
                    <a:pt x="186" y="21"/>
                  </a:cubicBezTo>
                  <a:cubicBezTo>
                    <a:pt x="186" y="18"/>
                    <a:pt x="183" y="7"/>
                    <a:pt x="181" y="4"/>
                  </a:cubicBezTo>
                  <a:cubicBezTo>
                    <a:pt x="179" y="0"/>
                    <a:pt x="176" y="0"/>
                    <a:pt x="172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5" name="Freeform 62"/>
            <p:cNvSpPr/>
            <p:nvPr/>
          </p:nvSpPr>
          <p:spPr bwMode="auto">
            <a:xfrm>
              <a:off x="8026400" y="5695950"/>
              <a:ext cx="803275" cy="506413"/>
            </a:xfrm>
            <a:custGeom>
              <a:avLst/>
              <a:gdLst>
                <a:gd name="T0" fmla="*/ 4 w 143"/>
                <a:gd name="T1" fmla="*/ 88 h 90"/>
                <a:gd name="T2" fmla="*/ 0 w 143"/>
                <a:gd name="T3" fmla="*/ 68 h 90"/>
                <a:gd name="T4" fmla="*/ 40 w 143"/>
                <a:gd name="T5" fmla="*/ 44 h 90"/>
                <a:gd name="T6" fmla="*/ 82 w 143"/>
                <a:gd name="T7" fmla="*/ 21 h 90"/>
                <a:gd name="T8" fmla="*/ 131 w 143"/>
                <a:gd name="T9" fmla="*/ 0 h 90"/>
                <a:gd name="T10" fmla="*/ 143 w 143"/>
                <a:gd name="T11" fmla="*/ 21 h 90"/>
                <a:gd name="T12" fmla="*/ 106 w 143"/>
                <a:gd name="T13" fmla="*/ 42 h 90"/>
                <a:gd name="T14" fmla="*/ 57 w 143"/>
                <a:gd name="T15" fmla="*/ 66 h 90"/>
                <a:gd name="T16" fmla="*/ 2 w 143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90">
                  <a:moveTo>
                    <a:pt x="4" y="88"/>
                  </a:moveTo>
                  <a:cubicBezTo>
                    <a:pt x="3" y="81"/>
                    <a:pt x="1" y="75"/>
                    <a:pt x="0" y="68"/>
                  </a:cubicBezTo>
                  <a:cubicBezTo>
                    <a:pt x="14" y="62"/>
                    <a:pt x="27" y="51"/>
                    <a:pt x="40" y="44"/>
                  </a:cubicBezTo>
                  <a:cubicBezTo>
                    <a:pt x="54" y="36"/>
                    <a:pt x="67" y="27"/>
                    <a:pt x="82" y="21"/>
                  </a:cubicBezTo>
                  <a:cubicBezTo>
                    <a:pt x="99" y="13"/>
                    <a:pt x="114" y="5"/>
                    <a:pt x="131" y="0"/>
                  </a:cubicBezTo>
                  <a:cubicBezTo>
                    <a:pt x="131" y="7"/>
                    <a:pt x="138" y="16"/>
                    <a:pt x="143" y="21"/>
                  </a:cubicBezTo>
                  <a:cubicBezTo>
                    <a:pt x="130" y="26"/>
                    <a:pt x="118" y="35"/>
                    <a:pt x="106" y="42"/>
                  </a:cubicBezTo>
                  <a:cubicBezTo>
                    <a:pt x="90" y="50"/>
                    <a:pt x="73" y="59"/>
                    <a:pt x="57" y="66"/>
                  </a:cubicBezTo>
                  <a:cubicBezTo>
                    <a:pt x="38" y="74"/>
                    <a:pt x="20" y="84"/>
                    <a:pt x="2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6" name="Freeform 63"/>
            <p:cNvSpPr>
              <a:spLocks noEditPoints="1"/>
            </p:cNvSpPr>
            <p:nvPr/>
          </p:nvSpPr>
          <p:spPr bwMode="auto">
            <a:xfrm>
              <a:off x="8015288" y="5683250"/>
              <a:ext cx="820738" cy="530225"/>
            </a:xfrm>
            <a:custGeom>
              <a:avLst/>
              <a:gdLst>
                <a:gd name="T0" fmla="*/ 133 w 146"/>
                <a:gd name="T1" fmla="*/ 0 h 94"/>
                <a:gd name="T2" fmla="*/ 93 w 146"/>
                <a:gd name="T3" fmla="*/ 17 h 94"/>
                <a:gd name="T4" fmla="*/ 83 w 146"/>
                <a:gd name="T5" fmla="*/ 21 h 94"/>
                <a:gd name="T6" fmla="*/ 55 w 146"/>
                <a:gd name="T7" fmla="*/ 37 h 94"/>
                <a:gd name="T8" fmla="*/ 41 w 146"/>
                <a:gd name="T9" fmla="*/ 44 h 94"/>
                <a:gd name="T10" fmla="*/ 24 w 146"/>
                <a:gd name="T11" fmla="*/ 55 h 94"/>
                <a:gd name="T12" fmla="*/ 1 w 146"/>
                <a:gd name="T13" fmla="*/ 69 h 94"/>
                <a:gd name="T14" fmla="*/ 0 w 146"/>
                <a:gd name="T15" fmla="*/ 70 h 94"/>
                <a:gd name="T16" fmla="*/ 0 w 146"/>
                <a:gd name="T17" fmla="*/ 70 h 94"/>
                <a:gd name="T18" fmla="*/ 3 w 146"/>
                <a:gd name="T19" fmla="*/ 82 h 94"/>
                <a:gd name="T20" fmla="*/ 4 w 146"/>
                <a:gd name="T21" fmla="*/ 90 h 94"/>
                <a:gd name="T22" fmla="*/ 4 w 146"/>
                <a:gd name="T23" fmla="*/ 90 h 94"/>
                <a:gd name="T24" fmla="*/ 3 w 146"/>
                <a:gd name="T25" fmla="*/ 91 h 94"/>
                <a:gd name="T26" fmla="*/ 2 w 146"/>
                <a:gd name="T27" fmla="*/ 92 h 94"/>
                <a:gd name="T28" fmla="*/ 2 w 146"/>
                <a:gd name="T29" fmla="*/ 93 h 94"/>
                <a:gd name="T30" fmla="*/ 4 w 146"/>
                <a:gd name="T31" fmla="*/ 94 h 94"/>
                <a:gd name="T32" fmla="*/ 41 w 146"/>
                <a:gd name="T33" fmla="*/ 78 h 94"/>
                <a:gd name="T34" fmla="*/ 59 w 146"/>
                <a:gd name="T35" fmla="*/ 70 h 94"/>
                <a:gd name="T36" fmla="*/ 92 w 146"/>
                <a:gd name="T37" fmla="*/ 54 h 94"/>
                <a:gd name="T38" fmla="*/ 109 w 146"/>
                <a:gd name="T39" fmla="*/ 45 h 94"/>
                <a:gd name="T40" fmla="*/ 124 w 146"/>
                <a:gd name="T41" fmla="*/ 36 h 94"/>
                <a:gd name="T42" fmla="*/ 145 w 146"/>
                <a:gd name="T43" fmla="*/ 25 h 94"/>
                <a:gd name="T44" fmla="*/ 146 w 146"/>
                <a:gd name="T45" fmla="*/ 24 h 94"/>
                <a:gd name="T46" fmla="*/ 146 w 146"/>
                <a:gd name="T47" fmla="*/ 22 h 94"/>
                <a:gd name="T48" fmla="*/ 135 w 146"/>
                <a:gd name="T49" fmla="*/ 2 h 94"/>
                <a:gd name="T50" fmla="*/ 134 w 146"/>
                <a:gd name="T51" fmla="*/ 0 h 94"/>
                <a:gd name="T52" fmla="*/ 133 w 146"/>
                <a:gd name="T53" fmla="*/ 0 h 94"/>
                <a:gd name="T54" fmla="*/ 26 w 146"/>
                <a:gd name="T55" fmla="*/ 58 h 94"/>
                <a:gd name="T56" fmla="*/ 43 w 146"/>
                <a:gd name="T57" fmla="*/ 47 h 94"/>
                <a:gd name="T58" fmla="*/ 56 w 146"/>
                <a:gd name="T59" fmla="*/ 40 h 94"/>
                <a:gd name="T60" fmla="*/ 85 w 146"/>
                <a:gd name="T61" fmla="*/ 24 h 94"/>
                <a:gd name="T62" fmla="*/ 94 w 146"/>
                <a:gd name="T63" fmla="*/ 20 h 94"/>
                <a:gd name="T64" fmla="*/ 132 w 146"/>
                <a:gd name="T65" fmla="*/ 4 h 94"/>
                <a:gd name="T66" fmla="*/ 142 w 146"/>
                <a:gd name="T67" fmla="*/ 23 h 94"/>
                <a:gd name="T68" fmla="*/ 122 w 146"/>
                <a:gd name="T69" fmla="*/ 33 h 94"/>
                <a:gd name="T70" fmla="*/ 107 w 146"/>
                <a:gd name="T71" fmla="*/ 42 h 94"/>
                <a:gd name="T72" fmla="*/ 90 w 146"/>
                <a:gd name="T73" fmla="*/ 51 h 94"/>
                <a:gd name="T74" fmla="*/ 58 w 146"/>
                <a:gd name="T75" fmla="*/ 67 h 94"/>
                <a:gd name="T76" fmla="*/ 39 w 146"/>
                <a:gd name="T77" fmla="*/ 75 h 94"/>
                <a:gd name="T78" fmla="*/ 8 w 146"/>
                <a:gd name="T79" fmla="*/ 89 h 94"/>
                <a:gd name="T80" fmla="*/ 6 w 146"/>
                <a:gd name="T81" fmla="*/ 81 h 94"/>
                <a:gd name="T82" fmla="*/ 4 w 146"/>
                <a:gd name="T83" fmla="*/ 71 h 94"/>
                <a:gd name="T84" fmla="*/ 26 w 146"/>
                <a:gd name="T85" fmla="*/ 5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6" h="94">
                  <a:moveTo>
                    <a:pt x="133" y="0"/>
                  </a:moveTo>
                  <a:cubicBezTo>
                    <a:pt x="119" y="4"/>
                    <a:pt x="106" y="10"/>
                    <a:pt x="93" y="17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3" y="26"/>
                    <a:pt x="64" y="31"/>
                    <a:pt x="55" y="3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17" y="60"/>
                    <a:pt x="9" y="65"/>
                    <a:pt x="1" y="69"/>
                  </a:cubicBezTo>
                  <a:cubicBezTo>
                    <a:pt x="0" y="69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5"/>
                    <a:pt x="2" y="78"/>
                    <a:pt x="3" y="82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0"/>
                    <a:pt x="4" y="90"/>
                    <a:pt x="3" y="91"/>
                  </a:cubicBezTo>
                  <a:cubicBezTo>
                    <a:pt x="3" y="91"/>
                    <a:pt x="2" y="91"/>
                    <a:pt x="2" y="92"/>
                  </a:cubicBezTo>
                  <a:cubicBezTo>
                    <a:pt x="2" y="92"/>
                    <a:pt x="2" y="92"/>
                    <a:pt x="2" y="93"/>
                  </a:cubicBezTo>
                  <a:cubicBezTo>
                    <a:pt x="3" y="94"/>
                    <a:pt x="4" y="94"/>
                    <a:pt x="4" y="94"/>
                  </a:cubicBezTo>
                  <a:cubicBezTo>
                    <a:pt x="17" y="90"/>
                    <a:pt x="29" y="84"/>
                    <a:pt x="41" y="78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70" y="65"/>
                    <a:pt x="81" y="59"/>
                    <a:pt x="92" y="54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4" y="42"/>
                    <a:pt x="119" y="39"/>
                    <a:pt x="124" y="36"/>
                  </a:cubicBezTo>
                  <a:cubicBezTo>
                    <a:pt x="131" y="32"/>
                    <a:pt x="138" y="28"/>
                    <a:pt x="145" y="25"/>
                  </a:cubicBezTo>
                  <a:cubicBezTo>
                    <a:pt x="146" y="25"/>
                    <a:pt x="146" y="24"/>
                    <a:pt x="146" y="24"/>
                  </a:cubicBezTo>
                  <a:cubicBezTo>
                    <a:pt x="146" y="23"/>
                    <a:pt x="146" y="22"/>
                    <a:pt x="146" y="22"/>
                  </a:cubicBezTo>
                  <a:cubicBezTo>
                    <a:pt x="141" y="17"/>
                    <a:pt x="135" y="8"/>
                    <a:pt x="135" y="2"/>
                  </a:cubicBezTo>
                  <a:cubicBezTo>
                    <a:pt x="135" y="1"/>
                    <a:pt x="135" y="1"/>
                    <a:pt x="134" y="0"/>
                  </a:cubicBezTo>
                  <a:cubicBezTo>
                    <a:pt x="134" y="0"/>
                    <a:pt x="133" y="0"/>
                    <a:pt x="133" y="0"/>
                  </a:cubicBezTo>
                  <a:close/>
                  <a:moveTo>
                    <a:pt x="26" y="58"/>
                  </a:moveTo>
                  <a:cubicBezTo>
                    <a:pt x="43" y="47"/>
                    <a:pt x="43" y="47"/>
                    <a:pt x="43" y="47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65" y="34"/>
                    <a:pt x="75" y="29"/>
                    <a:pt x="85" y="24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107" y="14"/>
                    <a:pt x="119" y="8"/>
                    <a:pt x="132" y="4"/>
                  </a:cubicBezTo>
                  <a:cubicBezTo>
                    <a:pt x="133" y="11"/>
                    <a:pt x="138" y="18"/>
                    <a:pt x="142" y="23"/>
                  </a:cubicBezTo>
                  <a:cubicBezTo>
                    <a:pt x="135" y="25"/>
                    <a:pt x="129" y="29"/>
                    <a:pt x="122" y="33"/>
                  </a:cubicBezTo>
                  <a:cubicBezTo>
                    <a:pt x="117" y="36"/>
                    <a:pt x="112" y="39"/>
                    <a:pt x="107" y="42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80" y="56"/>
                    <a:pt x="69" y="62"/>
                    <a:pt x="58" y="67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29" y="80"/>
                    <a:pt x="18" y="85"/>
                    <a:pt x="8" y="89"/>
                  </a:cubicBezTo>
                  <a:cubicBezTo>
                    <a:pt x="7" y="88"/>
                    <a:pt x="6" y="81"/>
                    <a:pt x="6" y="81"/>
                  </a:cubicBezTo>
                  <a:cubicBezTo>
                    <a:pt x="5" y="78"/>
                    <a:pt x="4" y="75"/>
                    <a:pt x="4" y="71"/>
                  </a:cubicBezTo>
                  <a:cubicBezTo>
                    <a:pt x="11" y="67"/>
                    <a:pt x="19" y="62"/>
                    <a:pt x="26" y="58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7" name="Freeform 64"/>
            <p:cNvSpPr/>
            <p:nvPr/>
          </p:nvSpPr>
          <p:spPr bwMode="auto">
            <a:xfrm>
              <a:off x="8667750" y="6716713"/>
              <a:ext cx="77788" cy="185738"/>
            </a:xfrm>
            <a:custGeom>
              <a:avLst/>
              <a:gdLst>
                <a:gd name="T0" fmla="*/ 0 w 14"/>
                <a:gd name="T1" fmla="*/ 0 h 33"/>
                <a:gd name="T2" fmla="*/ 6 w 14"/>
                <a:gd name="T3" fmla="*/ 19 h 33"/>
                <a:gd name="T4" fmla="*/ 10 w 14"/>
                <a:gd name="T5" fmla="*/ 33 h 33"/>
                <a:gd name="T6" fmla="*/ 14 w 14"/>
                <a:gd name="T7" fmla="*/ 33 h 33"/>
                <a:gd name="T8" fmla="*/ 9 w 14"/>
                <a:gd name="T9" fmla="*/ 18 h 33"/>
                <a:gd name="T10" fmla="*/ 4 w 14"/>
                <a:gd name="T11" fmla="*/ 0 h 33"/>
                <a:gd name="T12" fmla="*/ 0 w 1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3">
                  <a:moveTo>
                    <a:pt x="0" y="0"/>
                  </a:moveTo>
                  <a:cubicBezTo>
                    <a:pt x="0" y="6"/>
                    <a:pt x="3" y="13"/>
                    <a:pt x="6" y="19"/>
                  </a:cubicBezTo>
                  <a:cubicBezTo>
                    <a:pt x="8" y="25"/>
                    <a:pt x="10" y="30"/>
                    <a:pt x="10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29"/>
                    <a:pt x="11" y="24"/>
                    <a:pt x="9" y="18"/>
                  </a:cubicBezTo>
                  <a:cubicBezTo>
                    <a:pt x="6" y="12"/>
                    <a:pt x="4" y="5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8" name="Freeform 65"/>
            <p:cNvSpPr/>
            <p:nvPr/>
          </p:nvSpPr>
          <p:spPr bwMode="auto">
            <a:xfrm>
              <a:off x="7031038" y="6180138"/>
              <a:ext cx="1023938" cy="722313"/>
            </a:xfrm>
            <a:custGeom>
              <a:avLst/>
              <a:gdLst>
                <a:gd name="T0" fmla="*/ 35 w 182"/>
                <a:gd name="T1" fmla="*/ 128 h 128"/>
                <a:gd name="T2" fmla="*/ 15 w 182"/>
                <a:gd name="T3" fmla="*/ 56 h 128"/>
                <a:gd name="T4" fmla="*/ 0 w 182"/>
                <a:gd name="T5" fmla="*/ 7 h 128"/>
                <a:gd name="T6" fmla="*/ 33 w 182"/>
                <a:gd name="T7" fmla="*/ 10 h 128"/>
                <a:gd name="T8" fmla="*/ 88 w 182"/>
                <a:gd name="T9" fmla="*/ 5 h 128"/>
                <a:gd name="T10" fmla="*/ 135 w 182"/>
                <a:gd name="T11" fmla="*/ 2 h 128"/>
                <a:gd name="T12" fmla="*/ 166 w 182"/>
                <a:gd name="T13" fmla="*/ 3 h 128"/>
                <a:gd name="T14" fmla="*/ 172 w 182"/>
                <a:gd name="T15" fmla="*/ 11 h 128"/>
                <a:gd name="T16" fmla="*/ 176 w 182"/>
                <a:gd name="T17" fmla="*/ 33 h 128"/>
                <a:gd name="T18" fmla="*/ 179 w 182"/>
                <a:gd name="T19" fmla="*/ 77 h 128"/>
                <a:gd name="T20" fmla="*/ 182 w 182"/>
                <a:gd name="T21" fmla="*/ 1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2" h="128">
                  <a:moveTo>
                    <a:pt x="35" y="128"/>
                  </a:moveTo>
                  <a:cubicBezTo>
                    <a:pt x="37" y="107"/>
                    <a:pt x="23" y="78"/>
                    <a:pt x="15" y="56"/>
                  </a:cubicBezTo>
                  <a:cubicBezTo>
                    <a:pt x="10" y="40"/>
                    <a:pt x="3" y="23"/>
                    <a:pt x="0" y="7"/>
                  </a:cubicBezTo>
                  <a:cubicBezTo>
                    <a:pt x="10" y="5"/>
                    <a:pt x="23" y="10"/>
                    <a:pt x="33" y="10"/>
                  </a:cubicBezTo>
                  <a:cubicBezTo>
                    <a:pt x="52" y="10"/>
                    <a:pt x="70" y="6"/>
                    <a:pt x="88" y="5"/>
                  </a:cubicBezTo>
                  <a:cubicBezTo>
                    <a:pt x="104" y="4"/>
                    <a:pt x="119" y="2"/>
                    <a:pt x="135" y="2"/>
                  </a:cubicBezTo>
                  <a:cubicBezTo>
                    <a:pt x="144" y="3"/>
                    <a:pt x="156" y="0"/>
                    <a:pt x="166" y="3"/>
                  </a:cubicBezTo>
                  <a:cubicBezTo>
                    <a:pt x="173" y="5"/>
                    <a:pt x="170" y="2"/>
                    <a:pt x="172" y="11"/>
                  </a:cubicBezTo>
                  <a:cubicBezTo>
                    <a:pt x="174" y="18"/>
                    <a:pt x="175" y="25"/>
                    <a:pt x="176" y="33"/>
                  </a:cubicBezTo>
                  <a:cubicBezTo>
                    <a:pt x="177" y="47"/>
                    <a:pt x="178" y="62"/>
                    <a:pt x="179" y="77"/>
                  </a:cubicBezTo>
                  <a:cubicBezTo>
                    <a:pt x="180" y="94"/>
                    <a:pt x="181" y="110"/>
                    <a:pt x="182" y="127"/>
                  </a:cubicBezTo>
                </a:path>
              </a:pathLst>
            </a:custGeom>
            <a:solidFill>
              <a:srgbClr val="78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89" name="Freeform 66"/>
            <p:cNvSpPr/>
            <p:nvPr/>
          </p:nvSpPr>
          <p:spPr bwMode="auto">
            <a:xfrm>
              <a:off x="7019925" y="6175375"/>
              <a:ext cx="1046163" cy="727075"/>
            </a:xfrm>
            <a:custGeom>
              <a:avLst/>
              <a:gdLst>
                <a:gd name="T0" fmla="*/ 148 w 186"/>
                <a:gd name="T1" fmla="*/ 1 h 129"/>
                <a:gd name="T2" fmla="*/ 137 w 186"/>
                <a:gd name="T3" fmla="*/ 2 h 129"/>
                <a:gd name="T4" fmla="*/ 106 w 186"/>
                <a:gd name="T5" fmla="*/ 3 h 129"/>
                <a:gd name="T6" fmla="*/ 90 w 186"/>
                <a:gd name="T7" fmla="*/ 4 h 129"/>
                <a:gd name="T8" fmla="*/ 67 w 186"/>
                <a:gd name="T9" fmla="*/ 7 h 129"/>
                <a:gd name="T10" fmla="*/ 36 w 186"/>
                <a:gd name="T11" fmla="*/ 9 h 129"/>
                <a:gd name="T12" fmla="*/ 23 w 186"/>
                <a:gd name="T13" fmla="*/ 8 h 129"/>
                <a:gd name="T14" fmla="*/ 2 w 186"/>
                <a:gd name="T15" fmla="*/ 7 h 129"/>
                <a:gd name="T16" fmla="*/ 1 w 186"/>
                <a:gd name="T17" fmla="*/ 7 h 129"/>
                <a:gd name="T18" fmla="*/ 0 w 186"/>
                <a:gd name="T19" fmla="*/ 9 h 129"/>
                <a:gd name="T20" fmla="*/ 14 w 186"/>
                <a:gd name="T21" fmla="*/ 54 h 129"/>
                <a:gd name="T22" fmla="*/ 16 w 186"/>
                <a:gd name="T23" fmla="*/ 58 h 129"/>
                <a:gd name="T24" fmla="*/ 21 w 186"/>
                <a:gd name="T25" fmla="*/ 73 h 129"/>
                <a:gd name="T26" fmla="*/ 35 w 186"/>
                <a:gd name="T27" fmla="*/ 129 h 129"/>
                <a:gd name="T28" fmla="*/ 39 w 186"/>
                <a:gd name="T29" fmla="*/ 129 h 129"/>
                <a:gd name="T30" fmla="*/ 39 w 186"/>
                <a:gd name="T31" fmla="*/ 126 h 129"/>
                <a:gd name="T32" fmla="*/ 24 w 186"/>
                <a:gd name="T33" fmla="*/ 71 h 129"/>
                <a:gd name="T34" fmla="*/ 19 w 186"/>
                <a:gd name="T35" fmla="*/ 57 h 129"/>
                <a:gd name="T36" fmla="*/ 18 w 186"/>
                <a:gd name="T37" fmla="*/ 53 h 129"/>
                <a:gd name="T38" fmla="*/ 4 w 186"/>
                <a:gd name="T39" fmla="*/ 10 h 129"/>
                <a:gd name="T40" fmla="*/ 23 w 186"/>
                <a:gd name="T41" fmla="*/ 11 h 129"/>
                <a:gd name="T42" fmla="*/ 35 w 186"/>
                <a:gd name="T43" fmla="*/ 13 h 129"/>
                <a:gd name="T44" fmla="*/ 67 w 186"/>
                <a:gd name="T45" fmla="*/ 10 h 129"/>
                <a:gd name="T46" fmla="*/ 90 w 186"/>
                <a:gd name="T47" fmla="*/ 7 h 129"/>
                <a:gd name="T48" fmla="*/ 106 w 186"/>
                <a:gd name="T49" fmla="*/ 6 h 129"/>
                <a:gd name="T50" fmla="*/ 137 w 186"/>
                <a:gd name="T51" fmla="*/ 5 h 129"/>
                <a:gd name="T52" fmla="*/ 148 w 186"/>
                <a:gd name="T53" fmla="*/ 5 h 129"/>
                <a:gd name="T54" fmla="*/ 167 w 186"/>
                <a:gd name="T55" fmla="*/ 5 h 129"/>
                <a:gd name="T56" fmla="*/ 172 w 186"/>
                <a:gd name="T57" fmla="*/ 6 h 129"/>
                <a:gd name="T58" fmla="*/ 173 w 186"/>
                <a:gd name="T59" fmla="*/ 12 h 129"/>
                <a:gd name="T60" fmla="*/ 176 w 186"/>
                <a:gd name="T61" fmla="*/ 34 h 129"/>
                <a:gd name="T62" fmla="*/ 179 w 186"/>
                <a:gd name="T63" fmla="*/ 78 h 129"/>
                <a:gd name="T64" fmla="*/ 182 w 186"/>
                <a:gd name="T65" fmla="*/ 128 h 129"/>
                <a:gd name="T66" fmla="*/ 186 w 186"/>
                <a:gd name="T67" fmla="*/ 128 h 129"/>
                <a:gd name="T68" fmla="*/ 183 w 186"/>
                <a:gd name="T69" fmla="*/ 78 h 129"/>
                <a:gd name="T70" fmla="*/ 180 w 186"/>
                <a:gd name="T71" fmla="*/ 34 h 129"/>
                <a:gd name="T72" fmla="*/ 176 w 186"/>
                <a:gd name="T73" fmla="*/ 11 h 129"/>
                <a:gd name="T74" fmla="*/ 175 w 186"/>
                <a:gd name="T75" fmla="*/ 7 h 129"/>
                <a:gd name="T76" fmla="*/ 171 w 186"/>
                <a:gd name="T77" fmla="*/ 3 h 129"/>
                <a:gd name="T78" fmla="*/ 168 w 186"/>
                <a:gd name="T79" fmla="*/ 2 h 129"/>
                <a:gd name="T80" fmla="*/ 148 w 186"/>
                <a:gd name="T81" fmla="*/ 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6" h="129">
                  <a:moveTo>
                    <a:pt x="148" y="1"/>
                  </a:moveTo>
                  <a:cubicBezTo>
                    <a:pt x="137" y="2"/>
                    <a:pt x="137" y="2"/>
                    <a:pt x="137" y="2"/>
                  </a:cubicBezTo>
                  <a:cubicBezTo>
                    <a:pt x="126" y="1"/>
                    <a:pt x="116" y="2"/>
                    <a:pt x="106" y="3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2" y="4"/>
                    <a:pt x="74" y="5"/>
                    <a:pt x="67" y="7"/>
                  </a:cubicBezTo>
                  <a:cubicBezTo>
                    <a:pt x="56" y="8"/>
                    <a:pt x="46" y="9"/>
                    <a:pt x="36" y="9"/>
                  </a:cubicBezTo>
                  <a:cubicBezTo>
                    <a:pt x="32" y="9"/>
                    <a:pt x="28" y="8"/>
                    <a:pt x="23" y="8"/>
                  </a:cubicBezTo>
                  <a:cubicBezTo>
                    <a:pt x="16" y="6"/>
                    <a:pt x="8" y="5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4" y="23"/>
                    <a:pt x="9" y="39"/>
                    <a:pt x="14" y="5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8" y="91"/>
                    <a:pt x="37" y="113"/>
                    <a:pt x="35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8"/>
                    <a:pt x="39" y="127"/>
                    <a:pt x="39" y="126"/>
                  </a:cubicBezTo>
                  <a:cubicBezTo>
                    <a:pt x="39" y="109"/>
                    <a:pt x="31" y="89"/>
                    <a:pt x="24" y="71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3" y="39"/>
                    <a:pt x="7" y="24"/>
                    <a:pt x="4" y="10"/>
                  </a:cubicBezTo>
                  <a:cubicBezTo>
                    <a:pt x="10" y="9"/>
                    <a:pt x="16" y="10"/>
                    <a:pt x="23" y="11"/>
                  </a:cubicBezTo>
                  <a:cubicBezTo>
                    <a:pt x="27" y="12"/>
                    <a:pt x="32" y="12"/>
                    <a:pt x="35" y="13"/>
                  </a:cubicBezTo>
                  <a:cubicBezTo>
                    <a:pt x="46" y="13"/>
                    <a:pt x="57" y="11"/>
                    <a:pt x="67" y="10"/>
                  </a:cubicBezTo>
                  <a:cubicBezTo>
                    <a:pt x="75" y="9"/>
                    <a:pt x="83" y="8"/>
                    <a:pt x="90" y="7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16" y="6"/>
                    <a:pt x="126" y="5"/>
                    <a:pt x="137" y="5"/>
                  </a:cubicBezTo>
                  <a:cubicBezTo>
                    <a:pt x="148" y="5"/>
                    <a:pt x="148" y="5"/>
                    <a:pt x="148" y="5"/>
                  </a:cubicBezTo>
                  <a:cubicBezTo>
                    <a:pt x="155" y="4"/>
                    <a:pt x="162" y="4"/>
                    <a:pt x="167" y="5"/>
                  </a:cubicBezTo>
                  <a:cubicBezTo>
                    <a:pt x="167" y="5"/>
                    <a:pt x="171" y="6"/>
                    <a:pt x="172" y="6"/>
                  </a:cubicBezTo>
                  <a:cubicBezTo>
                    <a:pt x="172" y="7"/>
                    <a:pt x="173" y="12"/>
                    <a:pt x="173" y="12"/>
                  </a:cubicBezTo>
                  <a:cubicBezTo>
                    <a:pt x="174" y="18"/>
                    <a:pt x="175" y="25"/>
                    <a:pt x="176" y="34"/>
                  </a:cubicBezTo>
                  <a:cubicBezTo>
                    <a:pt x="178" y="49"/>
                    <a:pt x="178" y="65"/>
                    <a:pt x="179" y="78"/>
                  </a:cubicBezTo>
                  <a:cubicBezTo>
                    <a:pt x="182" y="128"/>
                    <a:pt x="182" y="128"/>
                    <a:pt x="182" y="128"/>
                  </a:cubicBezTo>
                  <a:cubicBezTo>
                    <a:pt x="186" y="128"/>
                    <a:pt x="186" y="128"/>
                    <a:pt x="186" y="128"/>
                  </a:cubicBezTo>
                  <a:cubicBezTo>
                    <a:pt x="183" y="78"/>
                    <a:pt x="183" y="78"/>
                    <a:pt x="183" y="78"/>
                  </a:cubicBezTo>
                  <a:cubicBezTo>
                    <a:pt x="182" y="64"/>
                    <a:pt x="181" y="49"/>
                    <a:pt x="180" y="34"/>
                  </a:cubicBezTo>
                  <a:cubicBezTo>
                    <a:pt x="179" y="24"/>
                    <a:pt x="178" y="17"/>
                    <a:pt x="176" y="11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5" y="4"/>
                    <a:pt x="174" y="3"/>
                    <a:pt x="171" y="3"/>
                  </a:cubicBezTo>
                  <a:cubicBezTo>
                    <a:pt x="168" y="2"/>
                    <a:pt x="168" y="2"/>
                    <a:pt x="168" y="2"/>
                  </a:cubicBezTo>
                  <a:cubicBezTo>
                    <a:pt x="162" y="0"/>
                    <a:pt x="155" y="1"/>
                    <a:pt x="148" y="1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0" name="Freeform 67"/>
            <p:cNvSpPr/>
            <p:nvPr/>
          </p:nvSpPr>
          <p:spPr bwMode="auto">
            <a:xfrm>
              <a:off x="7970838" y="6180138"/>
              <a:ext cx="190500" cy="722313"/>
            </a:xfrm>
            <a:custGeom>
              <a:avLst/>
              <a:gdLst>
                <a:gd name="T0" fmla="*/ 14 w 34"/>
                <a:gd name="T1" fmla="*/ 128 h 128"/>
                <a:gd name="T2" fmla="*/ 7 w 34"/>
                <a:gd name="T3" fmla="*/ 54 h 128"/>
                <a:gd name="T4" fmla="*/ 0 w 34"/>
                <a:gd name="T5" fmla="*/ 3 h 128"/>
                <a:gd name="T6" fmla="*/ 20 w 34"/>
                <a:gd name="T7" fmla="*/ 0 h 128"/>
                <a:gd name="T8" fmla="*/ 30 w 34"/>
                <a:gd name="T9" fmla="*/ 80 h 128"/>
                <a:gd name="T10" fmla="*/ 32 w 34"/>
                <a:gd name="T11" fmla="*/ 109 h 128"/>
                <a:gd name="T12" fmla="*/ 34 w 34"/>
                <a:gd name="T1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28">
                  <a:moveTo>
                    <a:pt x="14" y="128"/>
                  </a:moveTo>
                  <a:cubicBezTo>
                    <a:pt x="13" y="106"/>
                    <a:pt x="10" y="77"/>
                    <a:pt x="7" y="54"/>
                  </a:cubicBezTo>
                  <a:cubicBezTo>
                    <a:pt x="6" y="38"/>
                    <a:pt x="5" y="18"/>
                    <a:pt x="0" y="3"/>
                  </a:cubicBezTo>
                  <a:cubicBezTo>
                    <a:pt x="7" y="2"/>
                    <a:pt x="14" y="1"/>
                    <a:pt x="20" y="0"/>
                  </a:cubicBezTo>
                  <a:cubicBezTo>
                    <a:pt x="20" y="26"/>
                    <a:pt x="28" y="54"/>
                    <a:pt x="30" y="80"/>
                  </a:cubicBezTo>
                  <a:cubicBezTo>
                    <a:pt x="31" y="90"/>
                    <a:pt x="31" y="99"/>
                    <a:pt x="32" y="109"/>
                  </a:cubicBezTo>
                  <a:cubicBezTo>
                    <a:pt x="32" y="114"/>
                    <a:pt x="34" y="128"/>
                    <a:pt x="34" y="128"/>
                  </a:cubicBezTo>
                </a:path>
              </a:pathLst>
            </a:custGeom>
            <a:solidFill>
              <a:srgbClr val="45A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1" name="Freeform 68"/>
            <p:cNvSpPr/>
            <p:nvPr/>
          </p:nvSpPr>
          <p:spPr bwMode="auto">
            <a:xfrm>
              <a:off x="7964488" y="6169025"/>
              <a:ext cx="201613" cy="744538"/>
            </a:xfrm>
            <a:custGeom>
              <a:avLst/>
              <a:gdLst>
                <a:gd name="T0" fmla="*/ 21 w 36"/>
                <a:gd name="T1" fmla="*/ 0 h 132"/>
                <a:gd name="T2" fmla="*/ 1 w 36"/>
                <a:gd name="T3" fmla="*/ 3 h 132"/>
                <a:gd name="T4" fmla="*/ 0 w 36"/>
                <a:gd name="T5" fmla="*/ 4 h 132"/>
                <a:gd name="T6" fmla="*/ 0 w 36"/>
                <a:gd name="T7" fmla="*/ 5 h 132"/>
                <a:gd name="T8" fmla="*/ 6 w 36"/>
                <a:gd name="T9" fmla="*/ 44 h 132"/>
                <a:gd name="T10" fmla="*/ 7 w 36"/>
                <a:gd name="T11" fmla="*/ 56 h 132"/>
                <a:gd name="T12" fmla="*/ 8 w 36"/>
                <a:gd name="T13" fmla="*/ 71 h 132"/>
                <a:gd name="T14" fmla="*/ 13 w 36"/>
                <a:gd name="T15" fmla="*/ 130 h 132"/>
                <a:gd name="T16" fmla="*/ 16 w 36"/>
                <a:gd name="T17" fmla="*/ 130 h 132"/>
                <a:gd name="T18" fmla="*/ 11 w 36"/>
                <a:gd name="T19" fmla="*/ 70 h 132"/>
                <a:gd name="T20" fmla="*/ 10 w 36"/>
                <a:gd name="T21" fmla="*/ 56 h 132"/>
                <a:gd name="T22" fmla="*/ 9 w 36"/>
                <a:gd name="T23" fmla="*/ 44 h 132"/>
                <a:gd name="T24" fmla="*/ 4 w 36"/>
                <a:gd name="T25" fmla="*/ 6 h 132"/>
                <a:gd name="T26" fmla="*/ 20 w 36"/>
                <a:gd name="T27" fmla="*/ 4 h 132"/>
                <a:gd name="T28" fmla="*/ 25 w 36"/>
                <a:gd name="T29" fmla="*/ 51 h 132"/>
                <a:gd name="T30" fmla="*/ 30 w 36"/>
                <a:gd name="T31" fmla="*/ 82 h 132"/>
                <a:gd name="T32" fmla="*/ 31 w 36"/>
                <a:gd name="T33" fmla="*/ 101 h 132"/>
                <a:gd name="T34" fmla="*/ 31 w 36"/>
                <a:gd name="T35" fmla="*/ 111 h 132"/>
                <a:gd name="T36" fmla="*/ 34 w 36"/>
                <a:gd name="T37" fmla="*/ 132 h 132"/>
                <a:gd name="T38" fmla="*/ 36 w 36"/>
                <a:gd name="T39" fmla="*/ 130 h 132"/>
                <a:gd name="T40" fmla="*/ 35 w 36"/>
                <a:gd name="T41" fmla="*/ 111 h 132"/>
                <a:gd name="T42" fmla="*/ 34 w 36"/>
                <a:gd name="T43" fmla="*/ 101 h 132"/>
                <a:gd name="T44" fmla="*/ 33 w 36"/>
                <a:gd name="T45" fmla="*/ 82 h 132"/>
                <a:gd name="T46" fmla="*/ 29 w 36"/>
                <a:gd name="T47" fmla="*/ 50 h 132"/>
                <a:gd name="T48" fmla="*/ 23 w 36"/>
                <a:gd name="T49" fmla="*/ 2 h 132"/>
                <a:gd name="T50" fmla="*/ 22 w 36"/>
                <a:gd name="T51" fmla="*/ 1 h 132"/>
                <a:gd name="T52" fmla="*/ 21 w 36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132">
                  <a:moveTo>
                    <a:pt x="21" y="0"/>
                  </a:moveTo>
                  <a:cubicBezTo>
                    <a:pt x="15" y="1"/>
                    <a:pt x="8" y="3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4" y="16"/>
                    <a:pt x="5" y="31"/>
                    <a:pt x="6" y="44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10" y="90"/>
                    <a:pt x="12" y="113"/>
                    <a:pt x="13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6" y="113"/>
                    <a:pt x="13" y="90"/>
                    <a:pt x="11" y="70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31"/>
                    <a:pt x="7" y="18"/>
                    <a:pt x="4" y="6"/>
                  </a:cubicBezTo>
                  <a:cubicBezTo>
                    <a:pt x="9" y="6"/>
                    <a:pt x="15" y="5"/>
                    <a:pt x="20" y="4"/>
                  </a:cubicBezTo>
                  <a:cubicBezTo>
                    <a:pt x="20" y="19"/>
                    <a:pt x="23" y="35"/>
                    <a:pt x="25" y="51"/>
                  </a:cubicBezTo>
                  <a:cubicBezTo>
                    <a:pt x="27" y="61"/>
                    <a:pt x="29" y="72"/>
                    <a:pt x="30" y="82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32" y="132"/>
                    <a:pt x="33" y="132"/>
                    <a:pt x="34" y="132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29"/>
                    <a:pt x="35" y="116"/>
                    <a:pt x="35" y="11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2" y="72"/>
                    <a:pt x="30" y="61"/>
                    <a:pt x="29" y="50"/>
                  </a:cubicBezTo>
                  <a:cubicBezTo>
                    <a:pt x="26" y="34"/>
                    <a:pt x="23" y="18"/>
                    <a:pt x="23" y="2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22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2" name="Freeform 69"/>
            <p:cNvSpPr/>
            <p:nvPr/>
          </p:nvSpPr>
          <p:spPr bwMode="auto">
            <a:xfrm>
              <a:off x="8070850" y="5802313"/>
              <a:ext cx="838200" cy="1100138"/>
            </a:xfrm>
            <a:custGeom>
              <a:avLst/>
              <a:gdLst>
                <a:gd name="T0" fmla="*/ 15 w 149"/>
                <a:gd name="T1" fmla="*/ 194 h 195"/>
                <a:gd name="T2" fmla="*/ 11 w 149"/>
                <a:gd name="T3" fmla="*/ 127 h 195"/>
                <a:gd name="T4" fmla="*/ 1 w 149"/>
                <a:gd name="T5" fmla="*/ 80 h 195"/>
                <a:gd name="T6" fmla="*/ 7 w 149"/>
                <a:gd name="T7" fmla="*/ 63 h 195"/>
                <a:gd name="T8" fmla="*/ 40 w 149"/>
                <a:gd name="T9" fmla="*/ 42 h 195"/>
                <a:gd name="T10" fmla="*/ 115 w 149"/>
                <a:gd name="T11" fmla="*/ 8 h 195"/>
                <a:gd name="T12" fmla="*/ 134 w 149"/>
                <a:gd name="T13" fmla="*/ 0 h 195"/>
                <a:gd name="T14" fmla="*/ 149 w 149"/>
                <a:gd name="T15" fmla="*/ 148 h 195"/>
                <a:gd name="T16" fmla="*/ 52 w 149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95">
                  <a:moveTo>
                    <a:pt x="15" y="194"/>
                  </a:moveTo>
                  <a:cubicBezTo>
                    <a:pt x="14" y="170"/>
                    <a:pt x="14" y="151"/>
                    <a:pt x="11" y="127"/>
                  </a:cubicBezTo>
                  <a:cubicBezTo>
                    <a:pt x="8" y="111"/>
                    <a:pt x="4" y="96"/>
                    <a:pt x="1" y="80"/>
                  </a:cubicBezTo>
                  <a:cubicBezTo>
                    <a:pt x="0" y="70"/>
                    <a:pt x="0" y="69"/>
                    <a:pt x="7" y="63"/>
                  </a:cubicBezTo>
                  <a:cubicBezTo>
                    <a:pt x="18" y="55"/>
                    <a:pt x="28" y="48"/>
                    <a:pt x="40" y="42"/>
                  </a:cubicBezTo>
                  <a:cubicBezTo>
                    <a:pt x="64" y="29"/>
                    <a:pt x="90" y="19"/>
                    <a:pt x="115" y="8"/>
                  </a:cubicBezTo>
                  <a:cubicBezTo>
                    <a:pt x="121" y="5"/>
                    <a:pt x="128" y="3"/>
                    <a:pt x="134" y="0"/>
                  </a:cubicBezTo>
                  <a:cubicBezTo>
                    <a:pt x="139" y="50"/>
                    <a:pt x="142" y="100"/>
                    <a:pt x="149" y="148"/>
                  </a:cubicBezTo>
                  <a:cubicBezTo>
                    <a:pt x="115" y="159"/>
                    <a:pt x="81" y="176"/>
                    <a:pt x="52" y="195"/>
                  </a:cubicBezTo>
                </a:path>
              </a:pathLst>
            </a:custGeom>
            <a:solidFill>
              <a:srgbClr val="78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3" name="Freeform 70"/>
            <p:cNvSpPr/>
            <p:nvPr/>
          </p:nvSpPr>
          <p:spPr bwMode="auto">
            <a:xfrm>
              <a:off x="8059738" y="5797550"/>
              <a:ext cx="860425" cy="1111250"/>
            </a:xfrm>
            <a:custGeom>
              <a:avLst/>
              <a:gdLst>
                <a:gd name="T0" fmla="*/ 135 w 153"/>
                <a:gd name="T1" fmla="*/ 0 h 197"/>
                <a:gd name="T2" fmla="*/ 124 w 153"/>
                <a:gd name="T3" fmla="*/ 4 h 197"/>
                <a:gd name="T4" fmla="*/ 117 w 153"/>
                <a:gd name="T5" fmla="*/ 8 h 197"/>
                <a:gd name="T6" fmla="*/ 98 w 153"/>
                <a:gd name="T7" fmla="*/ 15 h 197"/>
                <a:gd name="T8" fmla="*/ 41 w 153"/>
                <a:gd name="T9" fmla="*/ 42 h 197"/>
                <a:gd name="T10" fmla="*/ 8 w 153"/>
                <a:gd name="T11" fmla="*/ 63 h 197"/>
                <a:gd name="T12" fmla="*/ 2 w 153"/>
                <a:gd name="T13" fmla="*/ 81 h 197"/>
                <a:gd name="T14" fmla="*/ 6 w 153"/>
                <a:gd name="T15" fmla="*/ 104 h 197"/>
                <a:gd name="T16" fmla="*/ 11 w 153"/>
                <a:gd name="T17" fmla="*/ 128 h 197"/>
                <a:gd name="T18" fmla="*/ 15 w 153"/>
                <a:gd name="T19" fmla="*/ 182 h 197"/>
                <a:gd name="T20" fmla="*/ 16 w 153"/>
                <a:gd name="T21" fmla="*/ 195 h 197"/>
                <a:gd name="T22" fmla="*/ 19 w 153"/>
                <a:gd name="T23" fmla="*/ 195 h 197"/>
                <a:gd name="T24" fmla="*/ 19 w 153"/>
                <a:gd name="T25" fmla="*/ 182 h 197"/>
                <a:gd name="T26" fmla="*/ 14 w 153"/>
                <a:gd name="T27" fmla="*/ 128 h 197"/>
                <a:gd name="T28" fmla="*/ 10 w 153"/>
                <a:gd name="T29" fmla="*/ 103 h 197"/>
                <a:gd name="T30" fmla="*/ 5 w 153"/>
                <a:gd name="T31" fmla="*/ 81 h 197"/>
                <a:gd name="T32" fmla="*/ 4 w 153"/>
                <a:gd name="T33" fmla="*/ 74 h 197"/>
                <a:gd name="T34" fmla="*/ 11 w 153"/>
                <a:gd name="T35" fmla="*/ 65 h 197"/>
                <a:gd name="T36" fmla="*/ 43 w 153"/>
                <a:gd name="T37" fmla="*/ 45 h 197"/>
                <a:gd name="T38" fmla="*/ 100 w 153"/>
                <a:gd name="T39" fmla="*/ 19 h 197"/>
                <a:gd name="T40" fmla="*/ 118 w 153"/>
                <a:gd name="T41" fmla="*/ 11 h 197"/>
                <a:gd name="T42" fmla="*/ 126 w 153"/>
                <a:gd name="T43" fmla="*/ 8 h 197"/>
                <a:gd name="T44" fmla="*/ 135 w 153"/>
                <a:gd name="T45" fmla="*/ 4 h 197"/>
                <a:gd name="T46" fmla="*/ 139 w 153"/>
                <a:gd name="T47" fmla="*/ 53 h 197"/>
                <a:gd name="T48" fmla="*/ 149 w 153"/>
                <a:gd name="T49" fmla="*/ 148 h 197"/>
                <a:gd name="T50" fmla="*/ 53 w 153"/>
                <a:gd name="T51" fmla="*/ 194 h 197"/>
                <a:gd name="T52" fmla="*/ 55 w 153"/>
                <a:gd name="T53" fmla="*/ 197 h 197"/>
                <a:gd name="T54" fmla="*/ 152 w 153"/>
                <a:gd name="T55" fmla="*/ 151 h 197"/>
                <a:gd name="T56" fmla="*/ 153 w 153"/>
                <a:gd name="T57" fmla="*/ 149 h 197"/>
                <a:gd name="T58" fmla="*/ 143 w 153"/>
                <a:gd name="T59" fmla="*/ 53 h 197"/>
                <a:gd name="T60" fmla="*/ 138 w 153"/>
                <a:gd name="T61" fmla="*/ 1 h 197"/>
                <a:gd name="T62" fmla="*/ 137 w 153"/>
                <a:gd name="T63" fmla="*/ 0 h 197"/>
                <a:gd name="T64" fmla="*/ 135 w 153"/>
                <a:gd name="T65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3" h="197">
                  <a:moveTo>
                    <a:pt x="135" y="0"/>
                  </a:moveTo>
                  <a:cubicBezTo>
                    <a:pt x="124" y="4"/>
                    <a:pt x="124" y="4"/>
                    <a:pt x="124" y="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79" y="23"/>
                    <a:pt x="59" y="32"/>
                    <a:pt x="41" y="42"/>
                  </a:cubicBezTo>
                  <a:cubicBezTo>
                    <a:pt x="30" y="48"/>
                    <a:pt x="19" y="54"/>
                    <a:pt x="8" y="63"/>
                  </a:cubicBezTo>
                  <a:cubicBezTo>
                    <a:pt x="0" y="69"/>
                    <a:pt x="0" y="71"/>
                    <a:pt x="2" y="81"/>
                  </a:cubicBezTo>
                  <a:cubicBezTo>
                    <a:pt x="2" y="81"/>
                    <a:pt x="6" y="104"/>
                    <a:pt x="6" y="104"/>
                  </a:cubicBezTo>
                  <a:cubicBezTo>
                    <a:pt x="8" y="112"/>
                    <a:pt x="10" y="120"/>
                    <a:pt x="11" y="128"/>
                  </a:cubicBezTo>
                  <a:cubicBezTo>
                    <a:pt x="14" y="147"/>
                    <a:pt x="14" y="163"/>
                    <a:pt x="15" y="182"/>
                  </a:cubicBezTo>
                  <a:cubicBezTo>
                    <a:pt x="16" y="195"/>
                    <a:pt x="16" y="195"/>
                    <a:pt x="16" y="195"/>
                  </a:cubicBezTo>
                  <a:cubicBezTo>
                    <a:pt x="19" y="195"/>
                    <a:pt x="19" y="195"/>
                    <a:pt x="19" y="195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18" y="163"/>
                    <a:pt x="17" y="147"/>
                    <a:pt x="14" y="128"/>
                  </a:cubicBezTo>
                  <a:cubicBezTo>
                    <a:pt x="13" y="119"/>
                    <a:pt x="11" y="111"/>
                    <a:pt x="10" y="103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78"/>
                    <a:pt x="4" y="75"/>
                    <a:pt x="4" y="74"/>
                  </a:cubicBezTo>
                  <a:cubicBezTo>
                    <a:pt x="4" y="70"/>
                    <a:pt x="6" y="69"/>
                    <a:pt x="11" y="65"/>
                  </a:cubicBezTo>
                  <a:cubicBezTo>
                    <a:pt x="21" y="57"/>
                    <a:pt x="31" y="51"/>
                    <a:pt x="43" y="45"/>
                  </a:cubicBezTo>
                  <a:cubicBezTo>
                    <a:pt x="61" y="35"/>
                    <a:pt x="81" y="27"/>
                    <a:pt x="100" y="19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32" y="5"/>
                    <a:pt x="135" y="4"/>
                  </a:cubicBezTo>
                  <a:cubicBezTo>
                    <a:pt x="135" y="8"/>
                    <a:pt x="139" y="53"/>
                    <a:pt x="139" y="53"/>
                  </a:cubicBezTo>
                  <a:cubicBezTo>
                    <a:pt x="142" y="85"/>
                    <a:pt x="145" y="117"/>
                    <a:pt x="149" y="148"/>
                  </a:cubicBezTo>
                  <a:cubicBezTo>
                    <a:pt x="117" y="159"/>
                    <a:pt x="84" y="175"/>
                    <a:pt x="53" y="194"/>
                  </a:cubicBezTo>
                  <a:cubicBezTo>
                    <a:pt x="55" y="197"/>
                    <a:pt x="55" y="197"/>
                    <a:pt x="55" y="197"/>
                  </a:cubicBezTo>
                  <a:cubicBezTo>
                    <a:pt x="86" y="177"/>
                    <a:pt x="119" y="161"/>
                    <a:pt x="152" y="151"/>
                  </a:cubicBezTo>
                  <a:cubicBezTo>
                    <a:pt x="153" y="151"/>
                    <a:pt x="153" y="150"/>
                    <a:pt x="153" y="149"/>
                  </a:cubicBezTo>
                  <a:cubicBezTo>
                    <a:pt x="148" y="118"/>
                    <a:pt x="146" y="85"/>
                    <a:pt x="143" y="53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8" y="1"/>
                    <a:pt x="138" y="0"/>
                    <a:pt x="137" y="0"/>
                  </a:cubicBezTo>
                  <a:cubicBezTo>
                    <a:pt x="137" y="0"/>
                    <a:pt x="136" y="0"/>
                    <a:pt x="135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4" name="Freeform 71"/>
            <p:cNvSpPr/>
            <p:nvPr/>
          </p:nvSpPr>
          <p:spPr bwMode="auto">
            <a:xfrm>
              <a:off x="8745538" y="6135688"/>
              <a:ext cx="263525" cy="247650"/>
            </a:xfrm>
            <a:custGeom>
              <a:avLst/>
              <a:gdLst>
                <a:gd name="T0" fmla="*/ 27 w 47"/>
                <a:gd name="T1" fmla="*/ 0 h 44"/>
                <a:gd name="T2" fmla="*/ 0 w 47"/>
                <a:gd name="T3" fmla="*/ 14 h 44"/>
                <a:gd name="T4" fmla="*/ 16 w 47"/>
                <a:gd name="T5" fmla="*/ 11 h 44"/>
                <a:gd name="T6" fmla="*/ 2 w 47"/>
                <a:gd name="T7" fmla="*/ 20 h 44"/>
                <a:gd name="T8" fmla="*/ 16 w 47"/>
                <a:gd name="T9" fmla="*/ 18 h 44"/>
                <a:gd name="T10" fmla="*/ 3 w 47"/>
                <a:gd name="T11" fmla="*/ 27 h 44"/>
                <a:gd name="T12" fmla="*/ 18 w 47"/>
                <a:gd name="T13" fmla="*/ 25 h 44"/>
                <a:gd name="T14" fmla="*/ 7 w 47"/>
                <a:gd name="T15" fmla="*/ 34 h 44"/>
                <a:gd name="T16" fmla="*/ 27 w 47"/>
                <a:gd name="T17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4">
                  <a:moveTo>
                    <a:pt x="27" y="0"/>
                  </a:moveTo>
                  <a:cubicBezTo>
                    <a:pt x="19" y="0"/>
                    <a:pt x="0" y="5"/>
                    <a:pt x="0" y="14"/>
                  </a:cubicBezTo>
                  <a:cubicBezTo>
                    <a:pt x="5" y="15"/>
                    <a:pt x="11" y="13"/>
                    <a:pt x="16" y="11"/>
                  </a:cubicBezTo>
                  <a:cubicBezTo>
                    <a:pt x="11" y="13"/>
                    <a:pt x="5" y="16"/>
                    <a:pt x="2" y="20"/>
                  </a:cubicBezTo>
                  <a:cubicBezTo>
                    <a:pt x="7" y="23"/>
                    <a:pt x="12" y="19"/>
                    <a:pt x="16" y="18"/>
                  </a:cubicBezTo>
                  <a:cubicBezTo>
                    <a:pt x="14" y="20"/>
                    <a:pt x="6" y="23"/>
                    <a:pt x="3" y="27"/>
                  </a:cubicBezTo>
                  <a:cubicBezTo>
                    <a:pt x="7" y="32"/>
                    <a:pt x="13" y="26"/>
                    <a:pt x="18" y="25"/>
                  </a:cubicBezTo>
                  <a:cubicBezTo>
                    <a:pt x="13" y="26"/>
                    <a:pt x="9" y="30"/>
                    <a:pt x="7" y="34"/>
                  </a:cubicBezTo>
                  <a:cubicBezTo>
                    <a:pt x="29" y="44"/>
                    <a:pt x="47" y="2"/>
                    <a:pt x="27" y="1"/>
                  </a:cubicBezTo>
                </a:path>
              </a:pathLst>
            </a:custGeom>
            <a:solidFill>
              <a:srgbClr val="E4E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5" name="Freeform 72"/>
            <p:cNvSpPr>
              <a:spLocks noEditPoints="1"/>
            </p:cNvSpPr>
            <p:nvPr/>
          </p:nvSpPr>
          <p:spPr bwMode="auto">
            <a:xfrm>
              <a:off x="8734425" y="6124575"/>
              <a:ext cx="219075" cy="230188"/>
            </a:xfrm>
            <a:custGeom>
              <a:avLst/>
              <a:gdLst>
                <a:gd name="T0" fmla="*/ 0 w 39"/>
                <a:gd name="T1" fmla="*/ 15 h 41"/>
                <a:gd name="T2" fmla="*/ 1 w 39"/>
                <a:gd name="T3" fmla="*/ 17 h 41"/>
                <a:gd name="T4" fmla="*/ 7 w 39"/>
                <a:gd name="T5" fmla="*/ 17 h 41"/>
                <a:gd name="T6" fmla="*/ 3 w 39"/>
                <a:gd name="T7" fmla="*/ 21 h 41"/>
                <a:gd name="T8" fmla="*/ 3 w 39"/>
                <a:gd name="T9" fmla="*/ 22 h 41"/>
                <a:gd name="T10" fmla="*/ 3 w 39"/>
                <a:gd name="T11" fmla="*/ 23 h 41"/>
                <a:gd name="T12" fmla="*/ 4 w 39"/>
                <a:gd name="T13" fmla="*/ 24 h 41"/>
                <a:gd name="T14" fmla="*/ 8 w 39"/>
                <a:gd name="T15" fmla="*/ 25 h 41"/>
                <a:gd name="T16" fmla="*/ 4 w 39"/>
                <a:gd name="T17" fmla="*/ 28 h 41"/>
                <a:gd name="T18" fmla="*/ 4 w 39"/>
                <a:gd name="T19" fmla="*/ 29 h 41"/>
                <a:gd name="T20" fmla="*/ 4 w 39"/>
                <a:gd name="T21" fmla="*/ 31 h 41"/>
                <a:gd name="T22" fmla="*/ 9 w 39"/>
                <a:gd name="T23" fmla="*/ 33 h 41"/>
                <a:gd name="T24" fmla="*/ 8 w 39"/>
                <a:gd name="T25" fmla="*/ 36 h 41"/>
                <a:gd name="T26" fmla="*/ 8 w 39"/>
                <a:gd name="T27" fmla="*/ 36 h 41"/>
                <a:gd name="T28" fmla="*/ 9 w 39"/>
                <a:gd name="T29" fmla="*/ 38 h 41"/>
                <a:gd name="T30" fmla="*/ 30 w 39"/>
                <a:gd name="T31" fmla="*/ 33 h 41"/>
                <a:gd name="T32" fmla="*/ 39 w 39"/>
                <a:gd name="T33" fmla="*/ 12 h 41"/>
                <a:gd name="T34" fmla="*/ 39 w 39"/>
                <a:gd name="T35" fmla="*/ 7 h 41"/>
                <a:gd name="T36" fmla="*/ 30 w 39"/>
                <a:gd name="T37" fmla="*/ 1 h 41"/>
                <a:gd name="T38" fmla="*/ 29 w 39"/>
                <a:gd name="T39" fmla="*/ 0 h 41"/>
                <a:gd name="T40" fmla="*/ 0 w 39"/>
                <a:gd name="T41" fmla="*/ 15 h 41"/>
                <a:gd name="T42" fmla="*/ 27 w 39"/>
                <a:gd name="T43" fmla="*/ 4 h 41"/>
                <a:gd name="T44" fmla="*/ 29 w 39"/>
                <a:gd name="T45" fmla="*/ 5 h 41"/>
                <a:gd name="T46" fmla="*/ 35 w 39"/>
                <a:gd name="T47" fmla="*/ 9 h 41"/>
                <a:gd name="T48" fmla="*/ 36 w 39"/>
                <a:gd name="T49" fmla="*/ 13 h 41"/>
                <a:gd name="T50" fmla="*/ 28 w 39"/>
                <a:gd name="T51" fmla="*/ 31 h 41"/>
                <a:gd name="T52" fmla="*/ 12 w 39"/>
                <a:gd name="T53" fmla="*/ 35 h 41"/>
                <a:gd name="T54" fmla="*/ 16 w 39"/>
                <a:gd name="T55" fmla="*/ 30 h 41"/>
                <a:gd name="T56" fmla="*/ 21 w 39"/>
                <a:gd name="T57" fmla="*/ 29 h 41"/>
                <a:gd name="T58" fmla="*/ 22 w 39"/>
                <a:gd name="T59" fmla="*/ 27 h 41"/>
                <a:gd name="T60" fmla="*/ 22 w 39"/>
                <a:gd name="T61" fmla="*/ 27 h 41"/>
                <a:gd name="T62" fmla="*/ 20 w 39"/>
                <a:gd name="T63" fmla="*/ 25 h 41"/>
                <a:gd name="T64" fmla="*/ 20 w 39"/>
                <a:gd name="T65" fmla="*/ 25 h 41"/>
                <a:gd name="T66" fmla="*/ 20 w 39"/>
                <a:gd name="T67" fmla="*/ 25 h 41"/>
                <a:gd name="T68" fmla="*/ 20 w 39"/>
                <a:gd name="T69" fmla="*/ 25 h 41"/>
                <a:gd name="T70" fmla="*/ 15 w 39"/>
                <a:gd name="T71" fmla="*/ 27 h 41"/>
                <a:gd name="T72" fmla="*/ 8 w 39"/>
                <a:gd name="T73" fmla="*/ 29 h 41"/>
                <a:gd name="T74" fmla="*/ 19 w 39"/>
                <a:gd name="T75" fmla="*/ 22 h 41"/>
                <a:gd name="T76" fmla="*/ 20 w 39"/>
                <a:gd name="T77" fmla="*/ 20 h 41"/>
                <a:gd name="T78" fmla="*/ 20 w 39"/>
                <a:gd name="T79" fmla="*/ 19 h 41"/>
                <a:gd name="T80" fmla="*/ 18 w 39"/>
                <a:gd name="T81" fmla="*/ 18 h 41"/>
                <a:gd name="T82" fmla="*/ 14 w 39"/>
                <a:gd name="T83" fmla="*/ 20 h 41"/>
                <a:gd name="T84" fmla="*/ 8 w 39"/>
                <a:gd name="T85" fmla="*/ 21 h 41"/>
                <a:gd name="T86" fmla="*/ 17 w 39"/>
                <a:gd name="T87" fmla="*/ 15 h 41"/>
                <a:gd name="T88" fmla="*/ 18 w 39"/>
                <a:gd name="T89" fmla="*/ 15 h 41"/>
                <a:gd name="T90" fmla="*/ 19 w 39"/>
                <a:gd name="T91" fmla="*/ 13 h 41"/>
                <a:gd name="T92" fmla="*/ 19 w 39"/>
                <a:gd name="T93" fmla="*/ 12 h 41"/>
                <a:gd name="T94" fmla="*/ 17 w 39"/>
                <a:gd name="T95" fmla="*/ 11 h 41"/>
                <a:gd name="T96" fmla="*/ 4 w 39"/>
                <a:gd name="T97" fmla="*/ 14 h 41"/>
                <a:gd name="T98" fmla="*/ 27 w 39"/>
                <a:gd name="T99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" h="41">
                  <a:moveTo>
                    <a:pt x="0" y="15"/>
                  </a:moveTo>
                  <a:cubicBezTo>
                    <a:pt x="0" y="16"/>
                    <a:pt x="0" y="17"/>
                    <a:pt x="1" y="17"/>
                  </a:cubicBezTo>
                  <a:cubicBezTo>
                    <a:pt x="3" y="18"/>
                    <a:pt x="5" y="18"/>
                    <a:pt x="7" y="17"/>
                  </a:cubicBezTo>
                  <a:cubicBezTo>
                    <a:pt x="5" y="19"/>
                    <a:pt x="4" y="20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4"/>
                    <a:pt x="4" y="24"/>
                  </a:cubicBezTo>
                  <a:cubicBezTo>
                    <a:pt x="5" y="25"/>
                    <a:pt x="6" y="25"/>
                    <a:pt x="8" y="25"/>
                  </a:cubicBezTo>
                  <a:cubicBezTo>
                    <a:pt x="6" y="26"/>
                    <a:pt x="5" y="27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1"/>
                  </a:cubicBezTo>
                  <a:cubicBezTo>
                    <a:pt x="6" y="32"/>
                    <a:pt x="7" y="33"/>
                    <a:pt x="9" y="33"/>
                  </a:cubicBezTo>
                  <a:cubicBezTo>
                    <a:pt x="9" y="34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8"/>
                    <a:pt x="9" y="38"/>
                  </a:cubicBezTo>
                  <a:cubicBezTo>
                    <a:pt x="16" y="41"/>
                    <a:pt x="24" y="39"/>
                    <a:pt x="30" y="33"/>
                  </a:cubicBezTo>
                  <a:cubicBezTo>
                    <a:pt x="36" y="27"/>
                    <a:pt x="39" y="19"/>
                    <a:pt x="39" y="12"/>
                  </a:cubicBezTo>
                  <a:cubicBezTo>
                    <a:pt x="39" y="11"/>
                    <a:pt x="39" y="9"/>
                    <a:pt x="39" y="7"/>
                  </a:cubicBezTo>
                  <a:cubicBezTo>
                    <a:pt x="37" y="4"/>
                    <a:pt x="34" y="2"/>
                    <a:pt x="30" y="1"/>
                  </a:cubicBezTo>
                  <a:cubicBezTo>
                    <a:pt x="30" y="1"/>
                    <a:pt x="30" y="0"/>
                    <a:pt x="29" y="0"/>
                  </a:cubicBezTo>
                  <a:cubicBezTo>
                    <a:pt x="21" y="0"/>
                    <a:pt x="1" y="5"/>
                    <a:pt x="0" y="15"/>
                  </a:cubicBezTo>
                  <a:close/>
                  <a:moveTo>
                    <a:pt x="27" y="4"/>
                  </a:moveTo>
                  <a:cubicBezTo>
                    <a:pt x="28" y="4"/>
                    <a:pt x="28" y="5"/>
                    <a:pt x="29" y="5"/>
                  </a:cubicBezTo>
                  <a:cubicBezTo>
                    <a:pt x="32" y="5"/>
                    <a:pt x="34" y="6"/>
                    <a:pt x="35" y="9"/>
                  </a:cubicBezTo>
                  <a:cubicBezTo>
                    <a:pt x="36" y="10"/>
                    <a:pt x="36" y="11"/>
                    <a:pt x="36" y="13"/>
                  </a:cubicBezTo>
                  <a:cubicBezTo>
                    <a:pt x="36" y="18"/>
                    <a:pt x="33" y="26"/>
                    <a:pt x="28" y="31"/>
                  </a:cubicBezTo>
                  <a:cubicBezTo>
                    <a:pt x="25" y="33"/>
                    <a:pt x="19" y="37"/>
                    <a:pt x="12" y="35"/>
                  </a:cubicBezTo>
                  <a:cubicBezTo>
                    <a:pt x="13" y="33"/>
                    <a:pt x="14" y="32"/>
                    <a:pt x="16" y="30"/>
                  </a:cubicBezTo>
                  <a:cubicBezTo>
                    <a:pt x="16" y="30"/>
                    <a:pt x="21" y="29"/>
                    <a:pt x="21" y="29"/>
                  </a:cubicBezTo>
                  <a:cubicBezTo>
                    <a:pt x="21" y="28"/>
                    <a:pt x="22" y="28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1" y="26"/>
                    <a:pt x="21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8" y="26"/>
                    <a:pt x="16" y="27"/>
                    <a:pt x="15" y="27"/>
                  </a:cubicBezTo>
                  <a:cubicBezTo>
                    <a:pt x="12" y="29"/>
                    <a:pt x="10" y="29"/>
                    <a:pt x="8" y="29"/>
                  </a:cubicBezTo>
                  <a:cubicBezTo>
                    <a:pt x="12" y="26"/>
                    <a:pt x="17" y="23"/>
                    <a:pt x="19" y="22"/>
                  </a:cubicBezTo>
                  <a:cubicBezTo>
                    <a:pt x="20" y="21"/>
                    <a:pt x="20" y="21"/>
                    <a:pt x="20" y="20"/>
                  </a:cubicBezTo>
                  <a:cubicBezTo>
                    <a:pt x="20" y="20"/>
                    <a:pt x="20" y="20"/>
                    <a:pt x="20" y="19"/>
                  </a:cubicBezTo>
                  <a:cubicBezTo>
                    <a:pt x="20" y="19"/>
                    <a:pt x="19" y="18"/>
                    <a:pt x="18" y="18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" y="21"/>
                    <a:pt x="10" y="21"/>
                    <a:pt x="8" y="21"/>
                  </a:cubicBezTo>
                  <a:cubicBezTo>
                    <a:pt x="10" y="19"/>
                    <a:pt x="14" y="17"/>
                    <a:pt x="17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4"/>
                    <a:pt x="19" y="14"/>
                    <a:pt x="19" y="13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2" y="14"/>
                    <a:pt x="7" y="14"/>
                    <a:pt x="4" y="14"/>
                  </a:cubicBezTo>
                  <a:cubicBezTo>
                    <a:pt x="6" y="8"/>
                    <a:pt x="20" y="4"/>
                    <a:pt x="27" y="4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6" name="Freeform 73"/>
            <p:cNvSpPr/>
            <p:nvPr/>
          </p:nvSpPr>
          <p:spPr bwMode="auto">
            <a:xfrm>
              <a:off x="6969125" y="6423025"/>
              <a:ext cx="258763" cy="258763"/>
            </a:xfrm>
            <a:custGeom>
              <a:avLst/>
              <a:gdLst>
                <a:gd name="T0" fmla="*/ 35 w 46"/>
                <a:gd name="T1" fmla="*/ 5 h 46"/>
                <a:gd name="T2" fmla="*/ 14 w 46"/>
                <a:gd name="T3" fmla="*/ 39 h 46"/>
                <a:gd name="T4" fmla="*/ 46 w 46"/>
                <a:gd name="T5" fmla="*/ 25 h 46"/>
                <a:gd name="T6" fmla="*/ 28 w 46"/>
                <a:gd name="T7" fmla="*/ 31 h 46"/>
                <a:gd name="T8" fmla="*/ 45 w 46"/>
                <a:gd name="T9" fmla="*/ 18 h 46"/>
                <a:gd name="T10" fmla="*/ 27 w 46"/>
                <a:gd name="T11" fmla="*/ 26 h 46"/>
                <a:gd name="T12" fmla="*/ 42 w 46"/>
                <a:gd name="T13" fmla="*/ 14 h 46"/>
                <a:gd name="T14" fmla="*/ 26 w 46"/>
                <a:gd name="T15" fmla="*/ 19 h 46"/>
                <a:gd name="T16" fmla="*/ 32 w 46"/>
                <a:gd name="T1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35" y="5"/>
                  </a:moveTo>
                  <a:cubicBezTo>
                    <a:pt x="24" y="7"/>
                    <a:pt x="0" y="28"/>
                    <a:pt x="14" y="39"/>
                  </a:cubicBezTo>
                  <a:cubicBezTo>
                    <a:pt x="22" y="46"/>
                    <a:pt x="46" y="35"/>
                    <a:pt x="46" y="25"/>
                  </a:cubicBezTo>
                  <a:cubicBezTo>
                    <a:pt x="41" y="23"/>
                    <a:pt x="32" y="27"/>
                    <a:pt x="28" y="31"/>
                  </a:cubicBezTo>
                  <a:cubicBezTo>
                    <a:pt x="34" y="28"/>
                    <a:pt x="42" y="24"/>
                    <a:pt x="45" y="18"/>
                  </a:cubicBezTo>
                  <a:cubicBezTo>
                    <a:pt x="39" y="16"/>
                    <a:pt x="31" y="22"/>
                    <a:pt x="27" y="26"/>
                  </a:cubicBezTo>
                  <a:cubicBezTo>
                    <a:pt x="32" y="25"/>
                    <a:pt x="40" y="19"/>
                    <a:pt x="42" y="14"/>
                  </a:cubicBezTo>
                  <a:cubicBezTo>
                    <a:pt x="37" y="11"/>
                    <a:pt x="29" y="15"/>
                    <a:pt x="26" y="19"/>
                  </a:cubicBezTo>
                  <a:cubicBezTo>
                    <a:pt x="39" y="18"/>
                    <a:pt x="42" y="0"/>
                    <a:pt x="32" y="8"/>
                  </a:cubicBezTo>
                </a:path>
              </a:pathLst>
            </a:custGeom>
            <a:solidFill>
              <a:srgbClr val="E4E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7" name="Freeform 74"/>
            <p:cNvSpPr>
              <a:spLocks noEditPoints="1"/>
            </p:cNvSpPr>
            <p:nvPr/>
          </p:nvSpPr>
          <p:spPr bwMode="auto">
            <a:xfrm>
              <a:off x="7008813" y="6440488"/>
              <a:ext cx="230188" cy="236538"/>
            </a:xfrm>
            <a:custGeom>
              <a:avLst/>
              <a:gdLst>
                <a:gd name="T0" fmla="*/ 28 w 41"/>
                <a:gd name="T1" fmla="*/ 0 h 42"/>
                <a:gd name="T2" fmla="*/ 2 w 41"/>
                <a:gd name="T3" fmla="*/ 24 h 42"/>
                <a:gd name="T4" fmla="*/ 6 w 41"/>
                <a:gd name="T5" fmla="*/ 38 h 42"/>
                <a:gd name="T6" fmla="*/ 27 w 41"/>
                <a:gd name="T7" fmla="*/ 37 h 42"/>
                <a:gd name="T8" fmla="*/ 41 w 41"/>
                <a:gd name="T9" fmla="*/ 22 h 42"/>
                <a:gd name="T10" fmla="*/ 41 w 41"/>
                <a:gd name="T11" fmla="*/ 22 h 42"/>
                <a:gd name="T12" fmla="*/ 40 w 41"/>
                <a:gd name="T13" fmla="*/ 20 h 42"/>
                <a:gd name="T14" fmla="*/ 36 w 41"/>
                <a:gd name="T15" fmla="*/ 20 h 42"/>
                <a:gd name="T16" fmla="*/ 39 w 41"/>
                <a:gd name="T17" fmla="*/ 16 h 42"/>
                <a:gd name="T18" fmla="*/ 40 w 41"/>
                <a:gd name="T19" fmla="*/ 15 h 42"/>
                <a:gd name="T20" fmla="*/ 39 w 41"/>
                <a:gd name="T21" fmla="*/ 14 h 42"/>
                <a:gd name="T22" fmla="*/ 38 w 41"/>
                <a:gd name="T23" fmla="*/ 13 h 42"/>
                <a:gd name="T24" fmla="*/ 36 w 41"/>
                <a:gd name="T25" fmla="*/ 13 h 42"/>
                <a:gd name="T26" fmla="*/ 37 w 41"/>
                <a:gd name="T27" fmla="*/ 11 h 42"/>
                <a:gd name="T28" fmla="*/ 37 w 41"/>
                <a:gd name="T29" fmla="*/ 11 h 42"/>
                <a:gd name="T30" fmla="*/ 36 w 41"/>
                <a:gd name="T31" fmla="*/ 9 h 42"/>
                <a:gd name="T32" fmla="*/ 32 w 41"/>
                <a:gd name="T33" fmla="*/ 8 h 42"/>
                <a:gd name="T34" fmla="*/ 32 w 41"/>
                <a:gd name="T35" fmla="*/ 7 h 42"/>
                <a:gd name="T36" fmla="*/ 33 w 41"/>
                <a:gd name="T37" fmla="*/ 5 h 42"/>
                <a:gd name="T38" fmla="*/ 31 w 41"/>
                <a:gd name="T39" fmla="*/ 2 h 42"/>
                <a:gd name="T40" fmla="*/ 29 w 41"/>
                <a:gd name="T41" fmla="*/ 1 h 42"/>
                <a:gd name="T42" fmla="*/ 28 w 41"/>
                <a:gd name="T43" fmla="*/ 0 h 42"/>
                <a:gd name="T44" fmla="*/ 25 w 41"/>
                <a:gd name="T45" fmla="*/ 6 h 42"/>
                <a:gd name="T46" fmla="*/ 29 w 41"/>
                <a:gd name="T47" fmla="*/ 5 h 42"/>
                <a:gd name="T48" fmla="*/ 29 w 41"/>
                <a:gd name="T49" fmla="*/ 5 h 42"/>
                <a:gd name="T50" fmla="*/ 29 w 41"/>
                <a:gd name="T51" fmla="*/ 7 h 42"/>
                <a:gd name="T52" fmla="*/ 28 w 41"/>
                <a:gd name="T53" fmla="*/ 9 h 42"/>
                <a:gd name="T54" fmla="*/ 18 w 41"/>
                <a:gd name="T55" fmla="*/ 14 h 42"/>
                <a:gd name="T56" fmla="*/ 17 w 41"/>
                <a:gd name="T57" fmla="*/ 16 h 42"/>
                <a:gd name="T58" fmla="*/ 17 w 41"/>
                <a:gd name="T59" fmla="*/ 16 h 42"/>
                <a:gd name="T60" fmla="*/ 19 w 41"/>
                <a:gd name="T61" fmla="*/ 17 h 42"/>
                <a:gd name="T62" fmla="*/ 30 w 41"/>
                <a:gd name="T63" fmla="*/ 12 h 42"/>
                <a:gd name="T64" fmla="*/ 32 w 41"/>
                <a:gd name="T65" fmla="*/ 12 h 42"/>
                <a:gd name="T66" fmla="*/ 31 w 41"/>
                <a:gd name="T67" fmla="*/ 14 h 42"/>
                <a:gd name="T68" fmla="*/ 18 w 41"/>
                <a:gd name="T69" fmla="*/ 22 h 42"/>
                <a:gd name="T70" fmla="*/ 18 w 41"/>
                <a:gd name="T71" fmla="*/ 23 h 42"/>
                <a:gd name="T72" fmla="*/ 18 w 41"/>
                <a:gd name="T73" fmla="*/ 23 h 42"/>
                <a:gd name="T74" fmla="*/ 20 w 41"/>
                <a:gd name="T75" fmla="*/ 24 h 42"/>
                <a:gd name="T76" fmla="*/ 33 w 41"/>
                <a:gd name="T77" fmla="*/ 17 h 42"/>
                <a:gd name="T78" fmla="*/ 34 w 41"/>
                <a:gd name="T79" fmla="*/ 17 h 42"/>
                <a:gd name="T80" fmla="*/ 29 w 41"/>
                <a:gd name="T81" fmla="*/ 21 h 42"/>
                <a:gd name="T82" fmla="*/ 20 w 41"/>
                <a:gd name="T83" fmla="*/ 26 h 42"/>
                <a:gd name="T84" fmla="*/ 20 w 41"/>
                <a:gd name="T85" fmla="*/ 28 h 42"/>
                <a:gd name="T86" fmla="*/ 20 w 41"/>
                <a:gd name="T87" fmla="*/ 29 h 42"/>
                <a:gd name="T88" fmla="*/ 22 w 41"/>
                <a:gd name="T89" fmla="*/ 29 h 42"/>
                <a:gd name="T90" fmla="*/ 23 w 41"/>
                <a:gd name="T91" fmla="*/ 29 h 42"/>
                <a:gd name="T92" fmla="*/ 30 w 41"/>
                <a:gd name="T93" fmla="*/ 24 h 42"/>
                <a:gd name="T94" fmla="*/ 37 w 41"/>
                <a:gd name="T95" fmla="*/ 23 h 42"/>
                <a:gd name="T96" fmla="*/ 26 w 41"/>
                <a:gd name="T97" fmla="*/ 34 h 42"/>
                <a:gd name="T98" fmla="*/ 8 w 41"/>
                <a:gd name="T99" fmla="*/ 35 h 42"/>
                <a:gd name="T100" fmla="*/ 4 w 41"/>
                <a:gd name="T101" fmla="*/ 28 h 42"/>
                <a:gd name="T102" fmla="*/ 5 w 41"/>
                <a:gd name="T103" fmla="*/ 25 h 42"/>
                <a:gd name="T104" fmla="*/ 23 w 41"/>
                <a:gd name="T105" fmla="*/ 6 h 42"/>
                <a:gd name="T106" fmla="*/ 23 w 41"/>
                <a:gd name="T107" fmla="*/ 6 h 42"/>
                <a:gd name="T108" fmla="*/ 25 w 41"/>
                <a:gd name="T10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" h="42">
                  <a:moveTo>
                    <a:pt x="28" y="0"/>
                  </a:moveTo>
                  <a:cubicBezTo>
                    <a:pt x="19" y="2"/>
                    <a:pt x="5" y="13"/>
                    <a:pt x="2" y="24"/>
                  </a:cubicBezTo>
                  <a:cubicBezTo>
                    <a:pt x="0" y="29"/>
                    <a:pt x="1" y="34"/>
                    <a:pt x="6" y="38"/>
                  </a:cubicBezTo>
                  <a:cubicBezTo>
                    <a:pt x="11" y="42"/>
                    <a:pt x="21" y="40"/>
                    <a:pt x="27" y="37"/>
                  </a:cubicBezTo>
                  <a:cubicBezTo>
                    <a:pt x="34" y="34"/>
                    <a:pt x="41" y="28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1"/>
                    <a:pt x="41" y="21"/>
                    <a:pt x="40" y="20"/>
                  </a:cubicBezTo>
                  <a:cubicBezTo>
                    <a:pt x="39" y="20"/>
                    <a:pt x="38" y="20"/>
                    <a:pt x="36" y="20"/>
                  </a:cubicBezTo>
                  <a:cubicBezTo>
                    <a:pt x="38" y="18"/>
                    <a:pt x="39" y="17"/>
                    <a:pt x="39" y="16"/>
                  </a:cubicBezTo>
                  <a:cubicBezTo>
                    <a:pt x="39" y="16"/>
                    <a:pt x="40" y="15"/>
                    <a:pt x="40" y="15"/>
                  </a:cubicBezTo>
                  <a:cubicBezTo>
                    <a:pt x="40" y="15"/>
                    <a:pt x="39" y="15"/>
                    <a:pt x="39" y="14"/>
                  </a:cubicBezTo>
                  <a:cubicBezTo>
                    <a:pt x="39" y="14"/>
                    <a:pt x="39" y="14"/>
                    <a:pt x="38" y="13"/>
                  </a:cubicBezTo>
                  <a:cubicBezTo>
                    <a:pt x="38" y="13"/>
                    <a:pt x="37" y="13"/>
                    <a:pt x="36" y="13"/>
                  </a:cubicBezTo>
                  <a:cubicBezTo>
                    <a:pt x="36" y="12"/>
                    <a:pt x="37" y="12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6" y="9"/>
                  </a:cubicBezTo>
                  <a:cubicBezTo>
                    <a:pt x="35" y="9"/>
                    <a:pt x="33" y="8"/>
                    <a:pt x="32" y="8"/>
                  </a:cubicBezTo>
                  <a:cubicBezTo>
                    <a:pt x="32" y="8"/>
                    <a:pt x="32" y="7"/>
                    <a:pt x="32" y="7"/>
                  </a:cubicBezTo>
                  <a:cubicBezTo>
                    <a:pt x="33" y="6"/>
                    <a:pt x="33" y="6"/>
                    <a:pt x="33" y="5"/>
                  </a:cubicBezTo>
                  <a:cubicBezTo>
                    <a:pt x="33" y="4"/>
                    <a:pt x="32" y="3"/>
                    <a:pt x="31" y="2"/>
                  </a:cubicBezTo>
                  <a:cubicBezTo>
                    <a:pt x="31" y="1"/>
                    <a:pt x="30" y="1"/>
                    <a:pt x="29" y="1"/>
                  </a:cubicBezTo>
                  <a:cubicBezTo>
                    <a:pt x="29" y="1"/>
                    <a:pt x="28" y="0"/>
                    <a:pt x="28" y="0"/>
                  </a:cubicBezTo>
                  <a:close/>
                  <a:moveTo>
                    <a:pt x="25" y="6"/>
                  </a:moveTo>
                  <a:cubicBezTo>
                    <a:pt x="28" y="4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6"/>
                    <a:pt x="29" y="6"/>
                    <a:pt x="29" y="7"/>
                  </a:cubicBezTo>
                  <a:cubicBezTo>
                    <a:pt x="28" y="8"/>
                    <a:pt x="28" y="8"/>
                    <a:pt x="28" y="9"/>
                  </a:cubicBezTo>
                  <a:cubicBezTo>
                    <a:pt x="24" y="10"/>
                    <a:pt x="20" y="12"/>
                    <a:pt x="18" y="14"/>
                  </a:cubicBezTo>
                  <a:cubicBezTo>
                    <a:pt x="17" y="15"/>
                    <a:pt x="17" y="15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24" y="17"/>
                    <a:pt x="27" y="14"/>
                    <a:pt x="30" y="12"/>
                  </a:cubicBezTo>
                  <a:cubicBezTo>
                    <a:pt x="31" y="12"/>
                    <a:pt x="32" y="12"/>
                    <a:pt x="32" y="12"/>
                  </a:cubicBezTo>
                  <a:cubicBezTo>
                    <a:pt x="32" y="12"/>
                    <a:pt x="32" y="13"/>
                    <a:pt x="31" y="14"/>
                  </a:cubicBezTo>
                  <a:cubicBezTo>
                    <a:pt x="26" y="15"/>
                    <a:pt x="21" y="19"/>
                    <a:pt x="18" y="22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9" y="25"/>
                    <a:pt x="20" y="24"/>
                  </a:cubicBezTo>
                  <a:cubicBezTo>
                    <a:pt x="24" y="24"/>
                    <a:pt x="29" y="21"/>
                    <a:pt x="33" y="17"/>
                  </a:cubicBezTo>
                  <a:cubicBezTo>
                    <a:pt x="33" y="17"/>
                    <a:pt x="34" y="17"/>
                    <a:pt x="34" y="17"/>
                  </a:cubicBezTo>
                  <a:cubicBezTo>
                    <a:pt x="33" y="18"/>
                    <a:pt x="31" y="20"/>
                    <a:pt x="29" y="21"/>
                  </a:cubicBezTo>
                  <a:cubicBezTo>
                    <a:pt x="25" y="23"/>
                    <a:pt x="22" y="25"/>
                    <a:pt x="20" y="26"/>
                  </a:cubicBezTo>
                  <a:cubicBezTo>
                    <a:pt x="20" y="27"/>
                    <a:pt x="20" y="27"/>
                    <a:pt x="20" y="28"/>
                  </a:cubicBezTo>
                  <a:cubicBezTo>
                    <a:pt x="20" y="28"/>
                    <a:pt x="20" y="28"/>
                    <a:pt x="20" y="29"/>
                  </a:cubicBezTo>
                  <a:cubicBezTo>
                    <a:pt x="20" y="29"/>
                    <a:pt x="21" y="30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5" y="27"/>
                    <a:pt x="28" y="26"/>
                    <a:pt x="30" y="24"/>
                  </a:cubicBezTo>
                  <a:cubicBezTo>
                    <a:pt x="33" y="23"/>
                    <a:pt x="35" y="23"/>
                    <a:pt x="37" y="23"/>
                  </a:cubicBezTo>
                  <a:cubicBezTo>
                    <a:pt x="36" y="27"/>
                    <a:pt x="32" y="31"/>
                    <a:pt x="26" y="34"/>
                  </a:cubicBezTo>
                  <a:cubicBezTo>
                    <a:pt x="18" y="37"/>
                    <a:pt x="11" y="38"/>
                    <a:pt x="8" y="35"/>
                  </a:cubicBezTo>
                  <a:cubicBezTo>
                    <a:pt x="5" y="33"/>
                    <a:pt x="4" y="31"/>
                    <a:pt x="4" y="28"/>
                  </a:cubicBezTo>
                  <a:cubicBezTo>
                    <a:pt x="4" y="27"/>
                    <a:pt x="5" y="26"/>
                    <a:pt x="5" y="25"/>
                  </a:cubicBezTo>
                  <a:cubicBezTo>
                    <a:pt x="7" y="17"/>
                    <a:pt x="16" y="9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7"/>
                    <a:pt x="25" y="7"/>
                    <a:pt x="25" y="6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8" name="Freeform 75"/>
            <p:cNvSpPr/>
            <p:nvPr/>
          </p:nvSpPr>
          <p:spPr bwMode="auto">
            <a:xfrm>
              <a:off x="7267575" y="6681788"/>
              <a:ext cx="163513" cy="152400"/>
            </a:xfrm>
            <a:custGeom>
              <a:avLst/>
              <a:gdLst>
                <a:gd name="T0" fmla="*/ 10 w 29"/>
                <a:gd name="T1" fmla="*/ 1 h 27"/>
                <a:gd name="T2" fmla="*/ 6 w 29"/>
                <a:gd name="T3" fmla="*/ 4 h 27"/>
                <a:gd name="T4" fmla="*/ 2 w 29"/>
                <a:gd name="T5" fmla="*/ 6 h 27"/>
                <a:gd name="T6" fmla="*/ 1 w 29"/>
                <a:gd name="T7" fmla="*/ 8 h 27"/>
                <a:gd name="T8" fmla="*/ 4 w 29"/>
                <a:gd name="T9" fmla="*/ 16 h 27"/>
                <a:gd name="T10" fmla="*/ 9 w 29"/>
                <a:gd name="T11" fmla="*/ 25 h 27"/>
                <a:gd name="T12" fmla="*/ 9 w 29"/>
                <a:gd name="T13" fmla="*/ 27 h 27"/>
                <a:gd name="T14" fmla="*/ 11 w 29"/>
                <a:gd name="T15" fmla="*/ 27 h 27"/>
                <a:gd name="T16" fmla="*/ 22 w 29"/>
                <a:gd name="T17" fmla="*/ 19 h 27"/>
                <a:gd name="T18" fmla="*/ 28 w 29"/>
                <a:gd name="T19" fmla="*/ 14 h 27"/>
                <a:gd name="T20" fmla="*/ 28 w 29"/>
                <a:gd name="T21" fmla="*/ 12 h 27"/>
                <a:gd name="T22" fmla="*/ 26 w 29"/>
                <a:gd name="T23" fmla="*/ 12 h 27"/>
                <a:gd name="T24" fmla="*/ 20 w 29"/>
                <a:gd name="T25" fmla="*/ 16 h 27"/>
                <a:gd name="T26" fmla="*/ 11 w 29"/>
                <a:gd name="T27" fmla="*/ 23 h 27"/>
                <a:gd name="T28" fmla="*/ 7 w 29"/>
                <a:gd name="T29" fmla="*/ 14 h 27"/>
                <a:gd name="T30" fmla="*/ 5 w 29"/>
                <a:gd name="T31" fmla="*/ 8 h 27"/>
                <a:gd name="T32" fmla="*/ 8 w 29"/>
                <a:gd name="T33" fmla="*/ 7 h 27"/>
                <a:gd name="T34" fmla="*/ 14 w 29"/>
                <a:gd name="T35" fmla="*/ 2 h 27"/>
                <a:gd name="T36" fmla="*/ 14 w 29"/>
                <a:gd name="T37" fmla="*/ 2 h 27"/>
                <a:gd name="T38" fmla="*/ 13 w 29"/>
                <a:gd name="T39" fmla="*/ 0 h 27"/>
                <a:gd name="T40" fmla="*/ 10 w 29"/>
                <a:gd name="T41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7">
                  <a:moveTo>
                    <a:pt x="10" y="1"/>
                  </a:moveTo>
                  <a:cubicBezTo>
                    <a:pt x="10" y="2"/>
                    <a:pt x="8" y="3"/>
                    <a:pt x="6" y="4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0" y="8"/>
                    <a:pt x="1" y="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" y="19"/>
                    <a:pt x="8" y="22"/>
                    <a:pt x="9" y="25"/>
                  </a:cubicBezTo>
                  <a:cubicBezTo>
                    <a:pt x="9" y="26"/>
                    <a:pt x="9" y="26"/>
                    <a:pt x="9" y="27"/>
                  </a:cubicBezTo>
                  <a:cubicBezTo>
                    <a:pt x="10" y="27"/>
                    <a:pt x="10" y="27"/>
                    <a:pt x="11" y="27"/>
                  </a:cubicBezTo>
                  <a:cubicBezTo>
                    <a:pt x="15" y="25"/>
                    <a:pt x="19" y="22"/>
                    <a:pt x="22" y="19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9" y="13"/>
                    <a:pt x="28" y="12"/>
                  </a:cubicBezTo>
                  <a:cubicBezTo>
                    <a:pt x="27" y="11"/>
                    <a:pt x="26" y="11"/>
                    <a:pt x="26" y="12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7" y="19"/>
                    <a:pt x="14" y="21"/>
                    <a:pt x="11" y="23"/>
                  </a:cubicBezTo>
                  <a:cubicBezTo>
                    <a:pt x="10" y="20"/>
                    <a:pt x="9" y="17"/>
                    <a:pt x="7" y="14"/>
                  </a:cubicBezTo>
                  <a:cubicBezTo>
                    <a:pt x="7" y="14"/>
                    <a:pt x="6" y="10"/>
                    <a:pt x="5" y="8"/>
                  </a:cubicBezTo>
                  <a:cubicBezTo>
                    <a:pt x="6" y="8"/>
                    <a:pt x="8" y="7"/>
                    <a:pt x="8" y="7"/>
                  </a:cubicBezTo>
                  <a:cubicBezTo>
                    <a:pt x="11" y="5"/>
                    <a:pt x="13" y="4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1"/>
                    <a:pt x="13" y="0"/>
                  </a:cubicBezTo>
                  <a:cubicBezTo>
                    <a:pt x="12" y="0"/>
                    <a:pt x="11" y="0"/>
                    <a:pt x="10" y="1"/>
                  </a:cubicBezTo>
                  <a:close/>
                </a:path>
              </a:pathLst>
            </a:custGeom>
            <a:solidFill>
              <a:srgbClr val="DEF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99" name="Freeform 76"/>
            <p:cNvSpPr/>
            <p:nvPr/>
          </p:nvSpPr>
          <p:spPr bwMode="auto">
            <a:xfrm>
              <a:off x="7300913" y="6716713"/>
              <a:ext cx="73025" cy="66675"/>
            </a:xfrm>
            <a:custGeom>
              <a:avLst/>
              <a:gdLst>
                <a:gd name="T0" fmla="*/ 10 w 13"/>
                <a:gd name="T1" fmla="*/ 1 h 12"/>
                <a:gd name="T2" fmla="*/ 8 w 13"/>
                <a:gd name="T3" fmla="*/ 3 h 12"/>
                <a:gd name="T4" fmla="*/ 2 w 13"/>
                <a:gd name="T5" fmla="*/ 8 h 12"/>
                <a:gd name="T6" fmla="*/ 0 w 13"/>
                <a:gd name="T7" fmla="*/ 9 h 12"/>
                <a:gd name="T8" fmla="*/ 2 w 13"/>
                <a:gd name="T9" fmla="*/ 11 h 12"/>
                <a:gd name="T10" fmla="*/ 11 w 13"/>
                <a:gd name="T11" fmla="*/ 5 h 12"/>
                <a:gd name="T12" fmla="*/ 12 w 13"/>
                <a:gd name="T13" fmla="*/ 3 h 12"/>
                <a:gd name="T14" fmla="*/ 12 w 13"/>
                <a:gd name="T15" fmla="*/ 0 h 12"/>
                <a:gd name="T16" fmla="*/ 10 w 13"/>
                <a:gd name="T17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10" y="1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4" y="8"/>
                    <a:pt x="2" y="8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5" y="12"/>
                    <a:pt x="8" y="8"/>
                    <a:pt x="11" y="5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1"/>
                    <a:pt x="12" y="0"/>
                  </a:cubicBezTo>
                  <a:cubicBezTo>
                    <a:pt x="12" y="0"/>
                    <a:pt x="10" y="0"/>
                    <a:pt x="10" y="1"/>
                  </a:cubicBezTo>
                  <a:close/>
                </a:path>
              </a:pathLst>
            </a:custGeom>
            <a:solidFill>
              <a:srgbClr val="DEF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0" name="Freeform 77"/>
            <p:cNvSpPr/>
            <p:nvPr/>
          </p:nvSpPr>
          <p:spPr bwMode="auto">
            <a:xfrm>
              <a:off x="7391400" y="6630988"/>
              <a:ext cx="101600" cy="119063"/>
            </a:xfrm>
            <a:custGeom>
              <a:avLst/>
              <a:gdLst>
                <a:gd name="T0" fmla="*/ 9 w 18"/>
                <a:gd name="T1" fmla="*/ 1 h 21"/>
                <a:gd name="T2" fmla="*/ 5 w 18"/>
                <a:gd name="T3" fmla="*/ 9 h 21"/>
                <a:gd name="T4" fmla="*/ 5 w 18"/>
                <a:gd name="T5" fmla="*/ 12 h 21"/>
                <a:gd name="T6" fmla="*/ 3 w 18"/>
                <a:gd name="T7" fmla="*/ 9 h 21"/>
                <a:gd name="T8" fmla="*/ 1 w 18"/>
                <a:gd name="T9" fmla="*/ 8 h 21"/>
                <a:gd name="T10" fmla="*/ 0 w 18"/>
                <a:gd name="T11" fmla="*/ 10 h 21"/>
                <a:gd name="T12" fmla="*/ 7 w 18"/>
                <a:gd name="T13" fmla="*/ 20 h 21"/>
                <a:gd name="T14" fmla="*/ 9 w 18"/>
                <a:gd name="T15" fmla="*/ 20 h 21"/>
                <a:gd name="T16" fmla="*/ 10 w 18"/>
                <a:gd name="T17" fmla="*/ 18 h 21"/>
                <a:gd name="T18" fmla="*/ 11 w 18"/>
                <a:gd name="T19" fmla="*/ 4 h 21"/>
                <a:gd name="T20" fmla="*/ 13 w 18"/>
                <a:gd name="T21" fmla="*/ 4 h 21"/>
                <a:gd name="T22" fmla="*/ 14 w 18"/>
                <a:gd name="T23" fmla="*/ 11 h 21"/>
                <a:gd name="T24" fmla="*/ 15 w 18"/>
                <a:gd name="T25" fmla="*/ 14 h 21"/>
                <a:gd name="T26" fmla="*/ 17 w 18"/>
                <a:gd name="T27" fmla="*/ 13 h 21"/>
                <a:gd name="T28" fmla="*/ 15 w 18"/>
                <a:gd name="T29" fmla="*/ 2 h 21"/>
                <a:gd name="T30" fmla="*/ 9 w 18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21">
                  <a:moveTo>
                    <a:pt x="9" y="1"/>
                  </a:moveTo>
                  <a:cubicBezTo>
                    <a:pt x="6" y="2"/>
                    <a:pt x="5" y="5"/>
                    <a:pt x="5" y="9"/>
                  </a:cubicBezTo>
                  <a:cubicBezTo>
                    <a:pt x="5" y="10"/>
                    <a:pt x="5" y="11"/>
                    <a:pt x="5" y="12"/>
                  </a:cubicBezTo>
                  <a:cubicBezTo>
                    <a:pt x="4" y="11"/>
                    <a:pt x="3" y="9"/>
                    <a:pt x="3" y="9"/>
                  </a:cubicBezTo>
                  <a:cubicBezTo>
                    <a:pt x="3" y="8"/>
                    <a:pt x="2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2"/>
                    <a:pt x="6" y="18"/>
                    <a:pt x="7" y="20"/>
                  </a:cubicBezTo>
                  <a:cubicBezTo>
                    <a:pt x="8" y="21"/>
                    <a:pt x="9" y="21"/>
                    <a:pt x="9" y="20"/>
                  </a:cubicBezTo>
                  <a:cubicBezTo>
                    <a:pt x="10" y="20"/>
                    <a:pt x="11" y="19"/>
                    <a:pt x="10" y="18"/>
                  </a:cubicBezTo>
                  <a:cubicBezTo>
                    <a:pt x="9" y="14"/>
                    <a:pt x="7" y="5"/>
                    <a:pt x="11" y="4"/>
                  </a:cubicBezTo>
                  <a:cubicBezTo>
                    <a:pt x="12" y="3"/>
                    <a:pt x="12" y="4"/>
                    <a:pt x="13" y="4"/>
                  </a:cubicBezTo>
                  <a:cubicBezTo>
                    <a:pt x="14" y="5"/>
                    <a:pt x="14" y="9"/>
                    <a:pt x="14" y="11"/>
                  </a:cubicBezTo>
                  <a:cubicBezTo>
                    <a:pt x="13" y="12"/>
                    <a:pt x="14" y="13"/>
                    <a:pt x="15" y="14"/>
                  </a:cubicBezTo>
                  <a:cubicBezTo>
                    <a:pt x="16" y="14"/>
                    <a:pt x="17" y="13"/>
                    <a:pt x="17" y="13"/>
                  </a:cubicBezTo>
                  <a:cubicBezTo>
                    <a:pt x="18" y="10"/>
                    <a:pt x="18" y="4"/>
                    <a:pt x="15" y="2"/>
                  </a:cubicBezTo>
                  <a:cubicBezTo>
                    <a:pt x="14" y="1"/>
                    <a:pt x="12" y="0"/>
                    <a:pt x="9" y="1"/>
                  </a:cubicBezTo>
                  <a:close/>
                </a:path>
              </a:pathLst>
            </a:custGeom>
            <a:solidFill>
              <a:srgbClr val="DEF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1" name="Freeform 78"/>
            <p:cNvSpPr>
              <a:spLocks noEditPoints="1"/>
            </p:cNvSpPr>
            <p:nvPr/>
          </p:nvSpPr>
          <p:spPr bwMode="auto">
            <a:xfrm>
              <a:off x="7504113" y="6575425"/>
              <a:ext cx="112713" cy="220663"/>
            </a:xfrm>
            <a:custGeom>
              <a:avLst/>
              <a:gdLst>
                <a:gd name="T0" fmla="*/ 6 w 20"/>
                <a:gd name="T1" fmla="*/ 1 h 39"/>
                <a:gd name="T2" fmla="*/ 2 w 20"/>
                <a:gd name="T3" fmla="*/ 13 h 39"/>
                <a:gd name="T4" fmla="*/ 6 w 20"/>
                <a:gd name="T5" fmla="*/ 18 h 39"/>
                <a:gd name="T6" fmla="*/ 11 w 20"/>
                <a:gd name="T7" fmla="*/ 11 h 39"/>
                <a:gd name="T8" fmla="*/ 17 w 20"/>
                <a:gd name="T9" fmla="*/ 27 h 39"/>
                <a:gd name="T10" fmla="*/ 15 w 20"/>
                <a:gd name="T11" fmla="*/ 32 h 39"/>
                <a:gd name="T12" fmla="*/ 8 w 20"/>
                <a:gd name="T13" fmla="*/ 35 h 39"/>
                <a:gd name="T14" fmla="*/ 6 w 20"/>
                <a:gd name="T15" fmla="*/ 26 h 39"/>
                <a:gd name="T16" fmla="*/ 5 w 20"/>
                <a:gd name="T17" fmla="*/ 24 h 39"/>
                <a:gd name="T18" fmla="*/ 3 w 20"/>
                <a:gd name="T19" fmla="*/ 25 h 39"/>
                <a:gd name="T20" fmla="*/ 6 w 20"/>
                <a:gd name="T21" fmla="*/ 38 h 39"/>
                <a:gd name="T22" fmla="*/ 18 w 20"/>
                <a:gd name="T23" fmla="*/ 35 h 39"/>
                <a:gd name="T24" fmla="*/ 20 w 20"/>
                <a:gd name="T25" fmla="*/ 27 h 39"/>
                <a:gd name="T26" fmla="*/ 11 w 20"/>
                <a:gd name="T27" fmla="*/ 6 h 39"/>
                <a:gd name="T28" fmla="*/ 11 w 20"/>
                <a:gd name="T29" fmla="*/ 6 h 39"/>
                <a:gd name="T30" fmla="*/ 11 w 20"/>
                <a:gd name="T31" fmla="*/ 5 h 39"/>
                <a:gd name="T32" fmla="*/ 6 w 20"/>
                <a:gd name="T33" fmla="*/ 1 h 39"/>
                <a:gd name="T34" fmla="*/ 5 w 20"/>
                <a:gd name="T35" fmla="*/ 12 h 39"/>
                <a:gd name="T36" fmla="*/ 4 w 20"/>
                <a:gd name="T37" fmla="*/ 10 h 39"/>
                <a:gd name="T38" fmla="*/ 7 w 20"/>
                <a:gd name="T39" fmla="*/ 4 h 39"/>
                <a:gd name="T40" fmla="*/ 8 w 20"/>
                <a:gd name="T41" fmla="*/ 6 h 39"/>
                <a:gd name="T42" fmla="*/ 8 w 20"/>
                <a:gd name="T43" fmla="*/ 6 h 39"/>
                <a:gd name="T44" fmla="*/ 8 w 20"/>
                <a:gd name="T45" fmla="*/ 6 h 39"/>
                <a:gd name="T46" fmla="*/ 6 w 20"/>
                <a:gd name="T47" fmla="*/ 15 h 39"/>
                <a:gd name="T48" fmla="*/ 5 w 20"/>
                <a:gd name="T49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39">
                  <a:moveTo>
                    <a:pt x="6" y="1"/>
                  </a:moveTo>
                  <a:cubicBezTo>
                    <a:pt x="2" y="3"/>
                    <a:pt x="0" y="9"/>
                    <a:pt x="2" y="13"/>
                  </a:cubicBezTo>
                  <a:cubicBezTo>
                    <a:pt x="2" y="16"/>
                    <a:pt x="4" y="19"/>
                    <a:pt x="6" y="18"/>
                  </a:cubicBezTo>
                  <a:cubicBezTo>
                    <a:pt x="9" y="18"/>
                    <a:pt x="10" y="15"/>
                    <a:pt x="11" y="11"/>
                  </a:cubicBezTo>
                  <a:cubicBezTo>
                    <a:pt x="15" y="19"/>
                    <a:pt x="17" y="24"/>
                    <a:pt x="17" y="27"/>
                  </a:cubicBezTo>
                  <a:cubicBezTo>
                    <a:pt x="17" y="30"/>
                    <a:pt x="16" y="31"/>
                    <a:pt x="15" y="32"/>
                  </a:cubicBezTo>
                  <a:cubicBezTo>
                    <a:pt x="13" y="35"/>
                    <a:pt x="10" y="36"/>
                    <a:pt x="8" y="35"/>
                  </a:cubicBezTo>
                  <a:cubicBezTo>
                    <a:pt x="6" y="33"/>
                    <a:pt x="4" y="30"/>
                    <a:pt x="6" y="26"/>
                  </a:cubicBezTo>
                  <a:cubicBezTo>
                    <a:pt x="6" y="25"/>
                    <a:pt x="6" y="24"/>
                    <a:pt x="5" y="24"/>
                  </a:cubicBezTo>
                  <a:cubicBezTo>
                    <a:pt x="4" y="23"/>
                    <a:pt x="3" y="24"/>
                    <a:pt x="3" y="25"/>
                  </a:cubicBezTo>
                  <a:cubicBezTo>
                    <a:pt x="1" y="30"/>
                    <a:pt x="2" y="35"/>
                    <a:pt x="6" y="38"/>
                  </a:cubicBezTo>
                  <a:cubicBezTo>
                    <a:pt x="9" y="39"/>
                    <a:pt x="14" y="39"/>
                    <a:pt x="18" y="35"/>
                  </a:cubicBezTo>
                  <a:cubicBezTo>
                    <a:pt x="20" y="33"/>
                    <a:pt x="20" y="30"/>
                    <a:pt x="20" y="27"/>
                  </a:cubicBezTo>
                  <a:cubicBezTo>
                    <a:pt x="20" y="22"/>
                    <a:pt x="17" y="15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0"/>
                    <a:pt x="7" y="1"/>
                    <a:pt x="6" y="1"/>
                  </a:cubicBezTo>
                  <a:close/>
                  <a:moveTo>
                    <a:pt x="5" y="12"/>
                  </a:moveTo>
                  <a:cubicBezTo>
                    <a:pt x="5" y="12"/>
                    <a:pt x="4" y="11"/>
                    <a:pt x="4" y="10"/>
                  </a:cubicBezTo>
                  <a:cubicBezTo>
                    <a:pt x="4" y="8"/>
                    <a:pt x="6" y="5"/>
                    <a:pt x="7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10"/>
                    <a:pt x="7" y="14"/>
                    <a:pt x="6" y="15"/>
                  </a:cubicBezTo>
                  <a:cubicBezTo>
                    <a:pt x="6" y="14"/>
                    <a:pt x="5" y="14"/>
                    <a:pt x="5" y="12"/>
                  </a:cubicBezTo>
                  <a:close/>
                </a:path>
              </a:pathLst>
            </a:custGeom>
            <a:solidFill>
              <a:srgbClr val="DEF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2" name="Freeform 79"/>
            <p:cNvSpPr/>
            <p:nvPr/>
          </p:nvSpPr>
          <p:spPr bwMode="auto">
            <a:xfrm>
              <a:off x="7599363" y="6473825"/>
              <a:ext cx="73025" cy="163513"/>
            </a:xfrm>
            <a:custGeom>
              <a:avLst/>
              <a:gdLst>
                <a:gd name="T0" fmla="*/ 2 w 13"/>
                <a:gd name="T1" fmla="*/ 0 h 29"/>
                <a:gd name="T2" fmla="*/ 1 w 13"/>
                <a:gd name="T3" fmla="*/ 2 h 29"/>
                <a:gd name="T4" fmla="*/ 5 w 13"/>
                <a:gd name="T5" fmla="*/ 15 h 29"/>
                <a:gd name="T6" fmla="*/ 10 w 13"/>
                <a:gd name="T7" fmla="*/ 28 h 29"/>
                <a:gd name="T8" fmla="*/ 12 w 13"/>
                <a:gd name="T9" fmla="*/ 29 h 29"/>
                <a:gd name="T10" fmla="*/ 13 w 13"/>
                <a:gd name="T11" fmla="*/ 27 h 29"/>
                <a:gd name="T12" fmla="*/ 8 w 13"/>
                <a:gd name="T13" fmla="*/ 14 h 29"/>
                <a:gd name="T14" fmla="*/ 4 w 13"/>
                <a:gd name="T15" fmla="*/ 1 h 29"/>
                <a:gd name="T16" fmla="*/ 2 w 1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8">
                  <a:moveTo>
                    <a:pt x="2" y="0"/>
                  </a:moveTo>
                  <a:cubicBezTo>
                    <a:pt x="1" y="1"/>
                    <a:pt x="0" y="2"/>
                    <a:pt x="1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9"/>
                    <a:pt x="11" y="29"/>
                    <a:pt x="12" y="29"/>
                  </a:cubicBezTo>
                  <a:cubicBezTo>
                    <a:pt x="13" y="29"/>
                    <a:pt x="13" y="28"/>
                    <a:pt x="13" y="2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DEF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3" name="Freeform 80"/>
            <p:cNvSpPr/>
            <p:nvPr/>
          </p:nvSpPr>
          <p:spPr bwMode="auto">
            <a:xfrm>
              <a:off x="7689850" y="6502400"/>
              <a:ext cx="44450" cy="112713"/>
            </a:xfrm>
            <a:custGeom>
              <a:avLst/>
              <a:gdLst>
                <a:gd name="T0" fmla="*/ 1 w 8"/>
                <a:gd name="T1" fmla="*/ 1 h 20"/>
                <a:gd name="T2" fmla="*/ 0 w 8"/>
                <a:gd name="T3" fmla="*/ 3 h 20"/>
                <a:gd name="T4" fmla="*/ 5 w 8"/>
                <a:gd name="T5" fmla="*/ 18 h 20"/>
                <a:gd name="T6" fmla="*/ 7 w 8"/>
                <a:gd name="T7" fmla="*/ 20 h 20"/>
                <a:gd name="T8" fmla="*/ 8 w 8"/>
                <a:gd name="T9" fmla="*/ 18 h 20"/>
                <a:gd name="T10" fmla="*/ 6 w 8"/>
                <a:gd name="T11" fmla="*/ 10 h 20"/>
                <a:gd name="T12" fmla="*/ 3 w 8"/>
                <a:gd name="T13" fmla="*/ 2 h 20"/>
                <a:gd name="T14" fmla="*/ 1 w 8"/>
                <a:gd name="T1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0">
                  <a:moveTo>
                    <a:pt x="1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DEF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4" name="Freeform 81"/>
            <p:cNvSpPr>
              <a:spLocks noEditPoints="1"/>
            </p:cNvSpPr>
            <p:nvPr/>
          </p:nvSpPr>
          <p:spPr bwMode="auto">
            <a:xfrm>
              <a:off x="7672388" y="6434138"/>
              <a:ext cx="33338" cy="33338"/>
            </a:xfrm>
            <a:custGeom>
              <a:avLst/>
              <a:gdLst>
                <a:gd name="T0" fmla="*/ 1 w 6"/>
                <a:gd name="T1" fmla="*/ 1 h 6"/>
                <a:gd name="T2" fmla="*/ 1 w 6"/>
                <a:gd name="T3" fmla="*/ 2 h 6"/>
                <a:gd name="T4" fmla="*/ 1 w 6"/>
                <a:gd name="T5" fmla="*/ 2 h 6"/>
                <a:gd name="T6" fmla="*/ 1 w 6"/>
                <a:gd name="T7" fmla="*/ 2 h 6"/>
                <a:gd name="T8" fmla="*/ 0 w 6"/>
                <a:gd name="T9" fmla="*/ 4 h 6"/>
                <a:gd name="T10" fmla="*/ 1 w 6"/>
                <a:gd name="T11" fmla="*/ 5 h 6"/>
                <a:gd name="T12" fmla="*/ 3 w 6"/>
                <a:gd name="T13" fmla="*/ 5 h 6"/>
                <a:gd name="T14" fmla="*/ 4 w 6"/>
                <a:gd name="T15" fmla="*/ 4 h 6"/>
                <a:gd name="T16" fmla="*/ 4 w 6"/>
                <a:gd name="T17" fmla="*/ 1 h 6"/>
                <a:gd name="T18" fmla="*/ 3 w 6"/>
                <a:gd name="T19" fmla="*/ 0 h 6"/>
                <a:gd name="T20" fmla="*/ 1 w 6"/>
                <a:gd name="T21" fmla="*/ 1 h 6"/>
                <a:gd name="T22" fmla="*/ 3 w 6"/>
                <a:gd name="T23" fmla="*/ 2 h 6"/>
                <a:gd name="T24" fmla="*/ 3 w 6"/>
                <a:gd name="T25" fmla="*/ 2 h 6"/>
                <a:gd name="T26" fmla="*/ 4 w 6"/>
                <a:gd name="T27" fmla="*/ 3 h 6"/>
                <a:gd name="T28" fmla="*/ 3 w 6"/>
                <a:gd name="T29" fmla="*/ 4 h 6"/>
                <a:gd name="T30" fmla="*/ 3 w 6"/>
                <a:gd name="T31" fmla="*/ 4 h 6"/>
                <a:gd name="T32" fmla="*/ 2 w 6"/>
                <a:gd name="T33" fmla="*/ 4 h 6"/>
                <a:gd name="T34" fmla="*/ 2 w 6"/>
                <a:gd name="T35" fmla="*/ 3 h 6"/>
                <a:gd name="T36" fmla="*/ 3 w 6"/>
                <a:gd name="T3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4"/>
                    <a:pt x="0" y="4"/>
                    <a:pt x="1" y="5"/>
                  </a:cubicBezTo>
                  <a:cubicBezTo>
                    <a:pt x="1" y="6"/>
                    <a:pt x="3" y="5"/>
                    <a:pt x="3" y="5"/>
                  </a:cubicBezTo>
                  <a:cubicBezTo>
                    <a:pt x="4" y="5"/>
                    <a:pt x="4" y="5"/>
                    <a:pt x="4" y="4"/>
                  </a:cubicBezTo>
                  <a:cubicBezTo>
                    <a:pt x="5" y="3"/>
                    <a:pt x="6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lose/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DEF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5" name="Freeform 82"/>
            <p:cNvSpPr/>
            <p:nvPr/>
          </p:nvSpPr>
          <p:spPr bwMode="auto">
            <a:xfrm>
              <a:off x="7745413" y="6429375"/>
              <a:ext cx="79375" cy="123825"/>
            </a:xfrm>
            <a:custGeom>
              <a:avLst/>
              <a:gdLst>
                <a:gd name="T0" fmla="*/ 9 w 14"/>
                <a:gd name="T1" fmla="*/ 0 h 22"/>
                <a:gd name="T2" fmla="*/ 3 w 14"/>
                <a:gd name="T3" fmla="*/ 5 h 22"/>
                <a:gd name="T4" fmla="*/ 4 w 14"/>
                <a:gd name="T5" fmla="*/ 11 h 22"/>
                <a:gd name="T6" fmla="*/ 9 w 14"/>
                <a:gd name="T7" fmla="*/ 13 h 22"/>
                <a:gd name="T8" fmla="*/ 9 w 14"/>
                <a:gd name="T9" fmla="*/ 13 h 22"/>
                <a:gd name="T10" fmla="*/ 8 w 14"/>
                <a:gd name="T11" fmla="*/ 17 h 22"/>
                <a:gd name="T12" fmla="*/ 3 w 14"/>
                <a:gd name="T13" fmla="*/ 17 h 22"/>
                <a:gd name="T14" fmla="*/ 1 w 14"/>
                <a:gd name="T15" fmla="*/ 17 h 22"/>
                <a:gd name="T16" fmla="*/ 1 w 14"/>
                <a:gd name="T17" fmla="*/ 20 h 22"/>
                <a:gd name="T18" fmla="*/ 10 w 14"/>
                <a:gd name="T19" fmla="*/ 19 h 22"/>
                <a:gd name="T20" fmla="*/ 12 w 14"/>
                <a:gd name="T21" fmla="*/ 10 h 22"/>
                <a:gd name="T22" fmla="*/ 10 w 14"/>
                <a:gd name="T23" fmla="*/ 9 h 22"/>
                <a:gd name="T24" fmla="*/ 6 w 14"/>
                <a:gd name="T25" fmla="*/ 9 h 22"/>
                <a:gd name="T26" fmla="*/ 6 w 14"/>
                <a:gd name="T27" fmla="*/ 6 h 22"/>
                <a:gd name="T28" fmla="*/ 10 w 14"/>
                <a:gd name="T29" fmla="*/ 4 h 22"/>
                <a:gd name="T30" fmla="*/ 11 w 14"/>
                <a:gd name="T31" fmla="*/ 2 h 22"/>
                <a:gd name="T32" fmla="*/ 9 w 14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2">
                  <a:moveTo>
                    <a:pt x="9" y="0"/>
                  </a:moveTo>
                  <a:cubicBezTo>
                    <a:pt x="6" y="1"/>
                    <a:pt x="4" y="3"/>
                    <a:pt x="3" y="5"/>
                  </a:cubicBezTo>
                  <a:cubicBezTo>
                    <a:pt x="2" y="8"/>
                    <a:pt x="2" y="10"/>
                    <a:pt x="4" y="11"/>
                  </a:cubicBezTo>
                  <a:cubicBezTo>
                    <a:pt x="5" y="12"/>
                    <a:pt x="6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6"/>
                    <a:pt x="8" y="17"/>
                  </a:cubicBezTo>
                  <a:cubicBezTo>
                    <a:pt x="6" y="18"/>
                    <a:pt x="5" y="18"/>
                    <a:pt x="3" y="17"/>
                  </a:cubicBezTo>
                  <a:cubicBezTo>
                    <a:pt x="3" y="16"/>
                    <a:pt x="1" y="17"/>
                    <a:pt x="1" y="17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4" y="22"/>
                    <a:pt x="8" y="21"/>
                    <a:pt x="10" y="19"/>
                  </a:cubicBezTo>
                  <a:cubicBezTo>
                    <a:pt x="13" y="17"/>
                    <a:pt x="14" y="13"/>
                    <a:pt x="12" y="10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8" y="10"/>
                    <a:pt x="7" y="10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6" y="5"/>
                    <a:pt x="8" y="4"/>
                    <a:pt x="10" y="4"/>
                  </a:cubicBezTo>
                  <a:cubicBezTo>
                    <a:pt x="11" y="3"/>
                    <a:pt x="11" y="3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DEF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6" name="Freeform 83"/>
            <p:cNvSpPr>
              <a:spLocks noEditPoints="1"/>
            </p:cNvSpPr>
            <p:nvPr/>
          </p:nvSpPr>
          <p:spPr bwMode="auto">
            <a:xfrm>
              <a:off x="7829550" y="6383338"/>
              <a:ext cx="117475" cy="119063"/>
            </a:xfrm>
            <a:custGeom>
              <a:avLst/>
              <a:gdLst>
                <a:gd name="T0" fmla="*/ 2 w 21"/>
                <a:gd name="T1" fmla="*/ 0 h 21"/>
                <a:gd name="T2" fmla="*/ 0 w 21"/>
                <a:gd name="T3" fmla="*/ 2 h 21"/>
                <a:gd name="T4" fmla="*/ 0 w 21"/>
                <a:gd name="T5" fmla="*/ 2 h 21"/>
                <a:gd name="T6" fmla="*/ 1 w 21"/>
                <a:gd name="T7" fmla="*/ 3 h 21"/>
                <a:gd name="T8" fmla="*/ 6 w 21"/>
                <a:gd name="T9" fmla="*/ 20 h 21"/>
                <a:gd name="T10" fmla="*/ 8 w 21"/>
                <a:gd name="T11" fmla="*/ 21 h 21"/>
                <a:gd name="T12" fmla="*/ 10 w 21"/>
                <a:gd name="T13" fmla="*/ 19 h 21"/>
                <a:gd name="T14" fmla="*/ 13 w 21"/>
                <a:gd name="T15" fmla="*/ 8 h 21"/>
                <a:gd name="T16" fmla="*/ 15 w 21"/>
                <a:gd name="T17" fmla="*/ 8 h 21"/>
                <a:gd name="T18" fmla="*/ 16 w 21"/>
                <a:gd name="T19" fmla="*/ 13 h 21"/>
                <a:gd name="T20" fmla="*/ 17 w 21"/>
                <a:gd name="T21" fmla="*/ 15 h 21"/>
                <a:gd name="T22" fmla="*/ 19 w 21"/>
                <a:gd name="T23" fmla="*/ 14 h 21"/>
                <a:gd name="T24" fmla="*/ 17 w 21"/>
                <a:gd name="T25" fmla="*/ 5 h 21"/>
                <a:gd name="T26" fmla="*/ 11 w 21"/>
                <a:gd name="T27" fmla="*/ 5 h 21"/>
                <a:gd name="T28" fmla="*/ 7 w 21"/>
                <a:gd name="T29" fmla="*/ 10 h 21"/>
                <a:gd name="T30" fmla="*/ 2 w 21"/>
                <a:gd name="T31" fmla="*/ 0 h 21"/>
                <a:gd name="T32" fmla="*/ 2 w 21"/>
                <a:gd name="T33" fmla="*/ 3 h 21"/>
                <a:gd name="T34" fmla="*/ 2 w 21"/>
                <a:gd name="T35" fmla="*/ 3 h 21"/>
                <a:gd name="T36" fmla="*/ 2 w 21"/>
                <a:gd name="T3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1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5" y="15"/>
                    <a:pt x="6" y="20"/>
                  </a:cubicBezTo>
                  <a:cubicBezTo>
                    <a:pt x="6" y="21"/>
                    <a:pt x="7" y="21"/>
                    <a:pt x="8" y="21"/>
                  </a:cubicBezTo>
                  <a:cubicBezTo>
                    <a:pt x="9" y="21"/>
                    <a:pt x="10" y="20"/>
                    <a:pt x="10" y="19"/>
                  </a:cubicBezTo>
                  <a:cubicBezTo>
                    <a:pt x="8" y="13"/>
                    <a:pt x="10" y="10"/>
                    <a:pt x="13" y="8"/>
                  </a:cubicBezTo>
                  <a:cubicBezTo>
                    <a:pt x="14" y="8"/>
                    <a:pt x="15" y="7"/>
                    <a:pt x="15" y="8"/>
                  </a:cubicBezTo>
                  <a:cubicBezTo>
                    <a:pt x="16" y="8"/>
                    <a:pt x="17" y="10"/>
                    <a:pt x="16" y="13"/>
                  </a:cubicBezTo>
                  <a:cubicBezTo>
                    <a:pt x="16" y="14"/>
                    <a:pt x="16" y="15"/>
                    <a:pt x="17" y="15"/>
                  </a:cubicBezTo>
                  <a:cubicBezTo>
                    <a:pt x="18" y="15"/>
                    <a:pt x="19" y="15"/>
                    <a:pt x="19" y="14"/>
                  </a:cubicBezTo>
                  <a:cubicBezTo>
                    <a:pt x="21" y="8"/>
                    <a:pt x="18" y="6"/>
                    <a:pt x="17" y="5"/>
                  </a:cubicBezTo>
                  <a:cubicBezTo>
                    <a:pt x="15" y="4"/>
                    <a:pt x="13" y="4"/>
                    <a:pt x="11" y="5"/>
                  </a:cubicBezTo>
                  <a:cubicBezTo>
                    <a:pt x="9" y="6"/>
                    <a:pt x="8" y="8"/>
                    <a:pt x="7" y="10"/>
                  </a:cubicBezTo>
                  <a:cubicBezTo>
                    <a:pt x="6" y="5"/>
                    <a:pt x="4" y="0"/>
                    <a:pt x="2" y="0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solidFill>
              <a:srgbClr val="DEF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7" name="Freeform 84"/>
            <p:cNvSpPr/>
            <p:nvPr/>
          </p:nvSpPr>
          <p:spPr bwMode="auto">
            <a:xfrm>
              <a:off x="4159250" y="4357688"/>
              <a:ext cx="484188" cy="198438"/>
            </a:xfrm>
            <a:custGeom>
              <a:avLst/>
              <a:gdLst>
                <a:gd name="T0" fmla="*/ 32 w 86"/>
                <a:gd name="T1" fmla="*/ 28 h 35"/>
                <a:gd name="T2" fmla="*/ 3 w 86"/>
                <a:gd name="T3" fmla="*/ 33 h 35"/>
                <a:gd name="T4" fmla="*/ 1 w 86"/>
                <a:gd name="T5" fmla="*/ 16 h 35"/>
                <a:gd name="T6" fmla="*/ 84 w 86"/>
                <a:gd name="T7" fmla="*/ 0 h 35"/>
                <a:gd name="T8" fmla="*/ 86 w 86"/>
                <a:gd name="T9" fmla="*/ 20 h 35"/>
                <a:gd name="T10" fmla="*/ 37 w 86"/>
                <a:gd name="T11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35">
                  <a:moveTo>
                    <a:pt x="32" y="28"/>
                  </a:moveTo>
                  <a:cubicBezTo>
                    <a:pt x="23" y="30"/>
                    <a:pt x="12" y="35"/>
                    <a:pt x="3" y="33"/>
                  </a:cubicBezTo>
                  <a:cubicBezTo>
                    <a:pt x="4" y="28"/>
                    <a:pt x="0" y="22"/>
                    <a:pt x="1" y="16"/>
                  </a:cubicBezTo>
                  <a:cubicBezTo>
                    <a:pt x="28" y="10"/>
                    <a:pt x="58" y="3"/>
                    <a:pt x="84" y="0"/>
                  </a:cubicBezTo>
                  <a:cubicBezTo>
                    <a:pt x="82" y="7"/>
                    <a:pt x="86" y="13"/>
                    <a:pt x="86" y="20"/>
                  </a:cubicBezTo>
                  <a:cubicBezTo>
                    <a:pt x="74" y="20"/>
                    <a:pt x="44" y="34"/>
                    <a:pt x="37" y="29"/>
                  </a:cubicBezTo>
                </a:path>
              </a:pathLst>
            </a:custGeom>
            <a:solidFill>
              <a:srgbClr val="F4DA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8" name="Freeform 85"/>
            <p:cNvSpPr>
              <a:spLocks noEditPoints="1"/>
            </p:cNvSpPr>
            <p:nvPr/>
          </p:nvSpPr>
          <p:spPr bwMode="auto">
            <a:xfrm>
              <a:off x="4154488" y="4346575"/>
              <a:ext cx="500063" cy="214313"/>
            </a:xfrm>
            <a:custGeom>
              <a:avLst/>
              <a:gdLst>
                <a:gd name="T0" fmla="*/ 85 w 89"/>
                <a:gd name="T1" fmla="*/ 1 h 38"/>
                <a:gd name="T2" fmla="*/ 22 w 89"/>
                <a:gd name="T3" fmla="*/ 12 h 38"/>
                <a:gd name="T4" fmla="*/ 2 w 89"/>
                <a:gd name="T5" fmla="*/ 16 h 38"/>
                <a:gd name="T6" fmla="*/ 1 w 89"/>
                <a:gd name="T7" fmla="*/ 18 h 38"/>
                <a:gd name="T8" fmla="*/ 1 w 89"/>
                <a:gd name="T9" fmla="*/ 27 h 38"/>
                <a:gd name="T10" fmla="*/ 2 w 89"/>
                <a:gd name="T11" fmla="*/ 35 h 38"/>
                <a:gd name="T12" fmla="*/ 2 w 89"/>
                <a:gd name="T13" fmla="*/ 36 h 38"/>
                <a:gd name="T14" fmla="*/ 4 w 89"/>
                <a:gd name="T15" fmla="*/ 37 h 38"/>
                <a:gd name="T16" fmla="*/ 27 w 89"/>
                <a:gd name="T17" fmla="*/ 33 h 38"/>
                <a:gd name="T18" fmla="*/ 34 w 89"/>
                <a:gd name="T19" fmla="*/ 31 h 38"/>
                <a:gd name="T20" fmla="*/ 35 w 89"/>
                <a:gd name="T21" fmla="*/ 29 h 38"/>
                <a:gd name="T22" fmla="*/ 33 w 89"/>
                <a:gd name="T23" fmla="*/ 28 h 38"/>
                <a:gd name="T24" fmla="*/ 26 w 89"/>
                <a:gd name="T25" fmla="*/ 30 h 38"/>
                <a:gd name="T26" fmla="*/ 6 w 89"/>
                <a:gd name="T27" fmla="*/ 34 h 38"/>
                <a:gd name="T28" fmla="*/ 6 w 89"/>
                <a:gd name="T29" fmla="*/ 33 h 38"/>
                <a:gd name="T30" fmla="*/ 5 w 89"/>
                <a:gd name="T31" fmla="*/ 26 h 38"/>
                <a:gd name="T32" fmla="*/ 4 w 89"/>
                <a:gd name="T33" fmla="*/ 20 h 38"/>
                <a:gd name="T34" fmla="*/ 4 w 89"/>
                <a:gd name="T35" fmla="*/ 19 h 38"/>
                <a:gd name="T36" fmla="*/ 23 w 89"/>
                <a:gd name="T37" fmla="*/ 15 h 38"/>
                <a:gd name="T38" fmla="*/ 83 w 89"/>
                <a:gd name="T39" fmla="*/ 4 h 38"/>
                <a:gd name="T40" fmla="*/ 83 w 89"/>
                <a:gd name="T41" fmla="*/ 6 h 38"/>
                <a:gd name="T42" fmla="*/ 84 w 89"/>
                <a:gd name="T43" fmla="*/ 14 h 38"/>
                <a:gd name="T44" fmla="*/ 85 w 89"/>
                <a:gd name="T45" fmla="*/ 20 h 38"/>
                <a:gd name="T46" fmla="*/ 65 w 89"/>
                <a:gd name="T47" fmla="*/ 25 h 38"/>
                <a:gd name="T48" fmla="*/ 39 w 89"/>
                <a:gd name="T49" fmla="*/ 30 h 38"/>
                <a:gd name="T50" fmla="*/ 37 w 89"/>
                <a:gd name="T51" fmla="*/ 31 h 38"/>
                <a:gd name="T52" fmla="*/ 37 w 89"/>
                <a:gd name="T53" fmla="*/ 33 h 38"/>
                <a:gd name="T54" fmla="*/ 66 w 89"/>
                <a:gd name="T55" fmla="*/ 28 h 38"/>
                <a:gd name="T56" fmla="*/ 87 w 89"/>
                <a:gd name="T57" fmla="*/ 23 h 38"/>
                <a:gd name="T58" fmla="*/ 89 w 89"/>
                <a:gd name="T59" fmla="*/ 22 h 38"/>
                <a:gd name="T60" fmla="*/ 88 w 89"/>
                <a:gd name="T61" fmla="*/ 13 h 38"/>
                <a:gd name="T62" fmla="*/ 87 w 89"/>
                <a:gd name="T63" fmla="*/ 3 h 38"/>
                <a:gd name="T64" fmla="*/ 87 w 89"/>
                <a:gd name="T65" fmla="*/ 1 h 38"/>
                <a:gd name="T66" fmla="*/ 85 w 89"/>
                <a:gd name="T67" fmla="*/ 1 h 38"/>
                <a:gd name="T68" fmla="*/ 83 w 89"/>
                <a:gd name="T69" fmla="*/ 2 h 38"/>
                <a:gd name="T70" fmla="*/ 84 w 89"/>
                <a:gd name="T71" fmla="*/ 2 h 38"/>
                <a:gd name="T72" fmla="*/ 83 w 89"/>
                <a:gd name="T73" fmla="*/ 2 h 38"/>
                <a:gd name="T74" fmla="*/ 83 w 89"/>
                <a:gd name="T75" fmla="*/ 2 h 38"/>
                <a:gd name="T76" fmla="*/ 6 w 89"/>
                <a:gd name="T77" fmla="*/ 35 h 38"/>
                <a:gd name="T78" fmla="*/ 6 w 89"/>
                <a:gd name="T79" fmla="*/ 35 h 38"/>
                <a:gd name="T80" fmla="*/ 6 w 89"/>
                <a:gd name="T81" fmla="*/ 36 h 38"/>
                <a:gd name="T82" fmla="*/ 6 w 89"/>
                <a:gd name="T83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9" h="38">
                  <a:moveTo>
                    <a:pt x="85" y="1"/>
                  </a:moveTo>
                  <a:cubicBezTo>
                    <a:pt x="65" y="3"/>
                    <a:pt x="43" y="7"/>
                    <a:pt x="22" y="12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0" y="21"/>
                    <a:pt x="1" y="24"/>
                    <a:pt x="1" y="27"/>
                  </a:cubicBezTo>
                  <a:cubicBezTo>
                    <a:pt x="2" y="30"/>
                    <a:pt x="3" y="33"/>
                    <a:pt x="2" y="35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7"/>
                    <a:pt x="3" y="37"/>
                    <a:pt x="4" y="37"/>
                  </a:cubicBezTo>
                  <a:cubicBezTo>
                    <a:pt x="11" y="38"/>
                    <a:pt x="20" y="36"/>
                    <a:pt x="27" y="33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0"/>
                    <a:pt x="35" y="29"/>
                  </a:cubicBezTo>
                  <a:cubicBezTo>
                    <a:pt x="35" y="28"/>
                    <a:pt x="34" y="28"/>
                    <a:pt x="33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0" y="32"/>
                    <a:pt x="12" y="34"/>
                    <a:pt x="6" y="34"/>
                  </a:cubicBezTo>
                  <a:cubicBezTo>
                    <a:pt x="6" y="34"/>
                    <a:pt x="6" y="33"/>
                    <a:pt x="6" y="33"/>
                  </a:cubicBezTo>
                  <a:cubicBezTo>
                    <a:pt x="6" y="31"/>
                    <a:pt x="5" y="29"/>
                    <a:pt x="5" y="26"/>
                  </a:cubicBezTo>
                  <a:cubicBezTo>
                    <a:pt x="4" y="24"/>
                    <a:pt x="4" y="22"/>
                    <a:pt x="4" y="20"/>
                  </a:cubicBezTo>
                  <a:cubicBezTo>
                    <a:pt x="4" y="20"/>
                    <a:pt x="4" y="20"/>
                    <a:pt x="4" y="19"/>
                  </a:cubicBezTo>
                  <a:cubicBezTo>
                    <a:pt x="6" y="19"/>
                    <a:pt x="23" y="15"/>
                    <a:pt x="23" y="15"/>
                  </a:cubicBezTo>
                  <a:cubicBezTo>
                    <a:pt x="43" y="11"/>
                    <a:pt x="64" y="6"/>
                    <a:pt x="83" y="4"/>
                  </a:cubicBezTo>
                  <a:cubicBezTo>
                    <a:pt x="83" y="5"/>
                    <a:pt x="83" y="5"/>
                    <a:pt x="83" y="6"/>
                  </a:cubicBezTo>
                  <a:cubicBezTo>
                    <a:pt x="83" y="9"/>
                    <a:pt x="84" y="11"/>
                    <a:pt x="84" y="14"/>
                  </a:cubicBezTo>
                  <a:cubicBezTo>
                    <a:pt x="85" y="16"/>
                    <a:pt x="85" y="18"/>
                    <a:pt x="85" y="20"/>
                  </a:cubicBezTo>
                  <a:cubicBezTo>
                    <a:pt x="80" y="21"/>
                    <a:pt x="73" y="23"/>
                    <a:pt x="65" y="25"/>
                  </a:cubicBezTo>
                  <a:cubicBezTo>
                    <a:pt x="55" y="28"/>
                    <a:pt x="43" y="32"/>
                    <a:pt x="39" y="30"/>
                  </a:cubicBezTo>
                  <a:cubicBezTo>
                    <a:pt x="38" y="30"/>
                    <a:pt x="37" y="30"/>
                    <a:pt x="37" y="31"/>
                  </a:cubicBezTo>
                  <a:cubicBezTo>
                    <a:pt x="36" y="31"/>
                    <a:pt x="36" y="32"/>
                    <a:pt x="37" y="33"/>
                  </a:cubicBezTo>
                  <a:cubicBezTo>
                    <a:pt x="42" y="36"/>
                    <a:pt x="54" y="32"/>
                    <a:pt x="66" y="28"/>
                  </a:cubicBezTo>
                  <a:cubicBezTo>
                    <a:pt x="74" y="26"/>
                    <a:pt x="82" y="23"/>
                    <a:pt x="87" y="23"/>
                  </a:cubicBezTo>
                  <a:cubicBezTo>
                    <a:pt x="88" y="23"/>
                    <a:pt x="89" y="23"/>
                    <a:pt x="89" y="22"/>
                  </a:cubicBezTo>
                  <a:cubicBezTo>
                    <a:pt x="89" y="19"/>
                    <a:pt x="88" y="16"/>
                    <a:pt x="88" y="13"/>
                  </a:cubicBezTo>
                  <a:cubicBezTo>
                    <a:pt x="87" y="10"/>
                    <a:pt x="86" y="6"/>
                    <a:pt x="87" y="3"/>
                  </a:cubicBezTo>
                  <a:cubicBezTo>
                    <a:pt x="87" y="2"/>
                    <a:pt x="87" y="2"/>
                    <a:pt x="87" y="1"/>
                  </a:cubicBezTo>
                  <a:cubicBezTo>
                    <a:pt x="86" y="1"/>
                    <a:pt x="86" y="0"/>
                    <a:pt x="85" y="1"/>
                  </a:cubicBezTo>
                  <a:close/>
                  <a:moveTo>
                    <a:pt x="83" y="2"/>
                  </a:moveTo>
                  <a:cubicBezTo>
                    <a:pt x="83" y="2"/>
                    <a:pt x="84" y="2"/>
                    <a:pt x="84" y="2"/>
                  </a:cubicBezTo>
                  <a:cubicBezTo>
                    <a:pt x="84" y="2"/>
                    <a:pt x="84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lose/>
                  <a:moveTo>
                    <a:pt x="6" y="35"/>
                  </a:move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6"/>
                    <a:pt x="6" y="36"/>
                    <a:pt x="6" y="35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09" name="Freeform 86"/>
            <p:cNvSpPr/>
            <p:nvPr/>
          </p:nvSpPr>
          <p:spPr bwMode="auto">
            <a:xfrm>
              <a:off x="4267200" y="4487863"/>
              <a:ext cx="241300" cy="174625"/>
            </a:xfrm>
            <a:custGeom>
              <a:avLst/>
              <a:gdLst>
                <a:gd name="T0" fmla="*/ 3 w 43"/>
                <a:gd name="T1" fmla="*/ 19 h 31"/>
                <a:gd name="T2" fmla="*/ 21 w 43"/>
                <a:gd name="T3" fmla="*/ 0 h 31"/>
                <a:gd name="T4" fmla="*/ 14 w 43"/>
                <a:gd name="T5" fmla="*/ 14 h 31"/>
                <a:gd name="T6" fmla="*/ 27 w 43"/>
                <a:gd name="T7" fmla="*/ 2 h 31"/>
                <a:gd name="T8" fmla="*/ 21 w 43"/>
                <a:gd name="T9" fmla="*/ 17 h 31"/>
                <a:gd name="T10" fmla="*/ 36 w 43"/>
                <a:gd name="T11" fmla="*/ 5 h 31"/>
                <a:gd name="T12" fmla="*/ 30 w 43"/>
                <a:gd name="T13" fmla="*/ 21 h 31"/>
                <a:gd name="T14" fmla="*/ 42 w 43"/>
                <a:gd name="T15" fmla="*/ 8 h 31"/>
                <a:gd name="T16" fmla="*/ 36 w 43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31">
                  <a:moveTo>
                    <a:pt x="3" y="19"/>
                  </a:moveTo>
                  <a:cubicBezTo>
                    <a:pt x="0" y="12"/>
                    <a:pt x="14" y="1"/>
                    <a:pt x="21" y="0"/>
                  </a:cubicBezTo>
                  <a:cubicBezTo>
                    <a:pt x="21" y="5"/>
                    <a:pt x="18" y="11"/>
                    <a:pt x="14" y="14"/>
                  </a:cubicBezTo>
                  <a:cubicBezTo>
                    <a:pt x="16" y="11"/>
                    <a:pt x="23" y="0"/>
                    <a:pt x="27" y="2"/>
                  </a:cubicBezTo>
                  <a:cubicBezTo>
                    <a:pt x="32" y="5"/>
                    <a:pt x="23" y="16"/>
                    <a:pt x="21" y="17"/>
                  </a:cubicBezTo>
                  <a:cubicBezTo>
                    <a:pt x="25" y="13"/>
                    <a:pt x="29" y="4"/>
                    <a:pt x="36" y="5"/>
                  </a:cubicBezTo>
                  <a:cubicBezTo>
                    <a:pt x="35" y="10"/>
                    <a:pt x="33" y="16"/>
                    <a:pt x="30" y="21"/>
                  </a:cubicBezTo>
                  <a:cubicBezTo>
                    <a:pt x="31" y="15"/>
                    <a:pt x="36" y="8"/>
                    <a:pt x="42" y="8"/>
                  </a:cubicBezTo>
                  <a:cubicBezTo>
                    <a:pt x="43" y="15"/>
                    <a:pt x="38" y="23"/>
                    <a:pt x="36" y="31"/>
                  </a:cubicBezTo>
                </a:path>
              </a:pathLst>
            </a:custGeom>
            <a:solidFill>
              <a:srgbClr val="D0D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0" name="Freeform 87"/>
            <p:cNvSpPr/>
            <p:nvPr/>
          </p:nvSpPr>
          <p:spPr bwMode="auto">
            <a:xfrm>
              <a:off x="4267200" y="4476750"/>
              <a:ext cx="252413" cy="192088"/>
            </a:xfrm>
            <a:custGeom>
              <a:avLst/>
              <a:gdLst>
                <a:gd name="T0" fmla="*/ 20 w 45"/>
                <a:gd name="T1" fmla="*/ 0 h 34"/>
                <a:gd name="T2" fmla="*/ 2 w 45"/>
                <a:gd name="T3" fmla="*/ 14 h 34"/>
                <a:gd name="T4" fmla="*/ 1 w 45"/>
                <a:gd name="T5" fmla="*/ 21 h 34"/>
                <a:gd name="T6" fmla="*/ 3 w 45"/>
                <a:gd name="T7" fmla="*/ 22 h 34"/>
                <a:gd name="T8" fmla="*/ 5 w 45"/>
                <a:gd name="T9" fmla="*/ 21 h 34"/>
                <a:gd name="T10" fmla="*/ 4 w 45"/>
                <a:gd name="T11" fmla="*/ 20 h 34"/>
                <a:gd name="T12" fmla="*/ 4 w 45"/>
                <a:gd name="T13" fmla="*/ 19 h 34"/>
                <a:gd name="T14" fmla="*/ 5 w 45"/>
                <a:gd name="T15" fmla="*/ 16 h 34"/>
                <a:gd name="T16" fmla="*/ 19 w 45"/>
                <a:gd name="T17" fmla="*/ 4 h 34"/>
                <a:gd name="T18" fmla="*/ 18 w 45"/>
                <a:gd name="T19" fmla="*/ 8 h 34"/>
                <a:gd name="T20" fmla="*/ 13 w 45"/>
                <a:gd name="T21" fmla="*/ 14 h 34"/>
                <a:gd name="T22" fmla="*/ 12 w 45"/>
                <a:gd name="T23" fmla="*/ 15 h 34"/>
                <a:gd name="T24" fmla="*/ 12 w 45"/>
                <a:gd name="T25" fmla="*/ 16 h 34"/>
                <a:gd name="T26" fmla="*/ 12 w 45"/>
                <a:gd name="T27" fmla="*/ 17 h 34"/>
                <a:gd name="T28" fmla="*/ 15 w 45"/>
                <a:gd name="T29" fmla="*/ 18 h 34"/>
                <a:gd name="T30" fmla="*/ 21 w 45"/>
                <a:gd name="T31" fmla="*/ 10 h 34"/>
                <a:gd name="T32" fmla="*/ 26 w 45"/>
                <a:gd name="T33" fmla="*/ 6 h 34"/>
                <a:gd name="T34" fmla="*/ 27 w 45"/>
                <a:gd name="T35" fmla="*/ 7 h 34"/>
                <a:gd name="T36" fmla="*/ 27 w 45"/>
                <a:gd name="T37" fmla="*/ 7 h 34"/>
                <a:gd name="T38" fmla="*/ 26 w 45"/>
                <a:gd name="T39" fmla="*/ 11 h 34"/>
                <a:gd name="T40" fmla="*/ 22 w 45"/>
                <a:gd name="T41" fmla="*/ 15 h 34"/>
                <a:gd name="T42" fmla="*/ 20 w 45"/>
                <a:gd name="T43" fmla="*/ 18 h 34"/>
                <a:gd name="T44" fmla="*/ 19 w 45"/>
                <a:gd name="T45" fmla="*/ 19 h 34"/>
                <a:gd name="T46" fmla="*/ 20 w 45"/>
                <a:gd name="T47" fmla="*/ 21 h 34"/>
                <a:gd name="T48" fmla="*/ 22 w 45"/>
                <a:gd name="T49" fmla="*/ 21 h 34"/>
                <a:gd name="T50" fmla="*/ 28 w 45"/>
                <a:gd name="T51" fmla="*/ 13 h 34"/>
                <a:gd name="T52" fmla="*/ 34 w 45"/>
                <a:gd name="T53" fmla="*/ 9 h 34"/>
                <a:gd name="T54" fmla="*/ 32 w 45"/>
                <a:gd name="T55" fmla="*/ 14 h 34"/>
                <a:gd name="T56" fmla="*/ 28 w 45"/>
                <a:gd name="T57" fmla="*/ 22 h 34"/>
                <a:gd name="T58" fmla="*/ 28 w 45"/>
                <a:gd name="T59" fmla="*/ 23 h 34"/>
                <a:gd name="T60" fmla="*/ 29 w 45"/>
                <a:gd name="T61" fmla="*/ 24 h 34"/>
                <a:gd name="T62" fmla="*/ 31 w 45"/>
                <a:gd name="T63" fmla="*/ 24 h 34"/>
                <a:gd name="T64" fmla="*/ 36 w 45"/>
                <a:gd name="T65" fmla="*/ 15 h 34"/>
                <a:gd name="T66" fmla="*/ 40 w 45"/>
                <a:gd name="T67" fmla="*/ 12 h 34"/>
                <a:gd name="T68" fmla="*/ 40 w 45"/>
                <a:gd name="T69" fmla="*/ 12 h 34"/>
                <a:gd name="T70" fmla="*/ 37 w 45"/>
                <a:gd name="T71" fmla="*/ 24 h 34"/>
                <a:gd name="T72" fmla="*/ 34 w 45"/>
                <a:gd name="T73" fmla="*/ 32 h 34"/>
                <a:gd name="T74" fmla="*/ 34 w 45"/>
                <a:gd name="T75" fmla="*/ 33 h 34"/>
                <a:gd name="T76" fmla="*/ 35 w 45"/>
                <a:gd name="T77" fmla="*/ 34 h 34"/>
                <a:gd name="T78" fmla="*/ 38 w 45"/>
                <a:gd name="T79" fmla="*/ 33 h 34"/>
                <a:gd name="T80" fmla="*/ 40 w 45"/>
                <a:gd name="T81" fmla="*/ 25 h 34"/>
                <a:gd name="T82" fmla="*/ 43 w 45"/>
                <a:gd name="T83" fmla="*/ 9 h 34"/>
                <a:gd name="T84" fmla="*/ 42 w 45"/>
                <a:gd name="T85" fmla="*/ 8 h 34"/>
                <a:gd name="T86" fmla="*/ 37 w 45"/>
                <a:gd name="T87" fmla="*/ 10 h 34"/>
                <a:gd name="T88" fmla="*/ 37 w 45"/>
                <a:gd name="T89" fmla="*/ 7 h 34"/>
                <a:gd name="T90" fmla="*/ 37 w 45"/>
                <a:gd name="T91" fmla="*/ 7 h 34"/>
                <a:gd name="T92" fmla="*/ 36 w 45"/>
                <a:gd name="T93" fmla="*/ 5 h 34"/>
                <a:gd name="T94" fmla="*/ 30 w 45"/>
                <a:gd name="T95" fmla="*/ 7 h 34"/>
                <a:gd name="T96" fmla="*/ 30 w 45"/>
                <a:gd name="T97" fmla="*/ 6 h 34"/>
                <a:gd name="T98" fmla="*/ 28 w 45"/>
                <a:gd name="T99" fmla="*/ 3 h 34"/>
                <a:gd name="T100" fmla="*/ 22 w 45"/>
                <a:gd name="T101" fmla="*/ 4 h 34"/>
                <a:gd name="T102" fmla="*/ 22 w 45"/>
                <a:gd name="T103" fmla="*/ 2 h 34"/>
                <a:gd name="T104" fmla="*/ 22 w 45"/>
                <a:gd name="T105" fmla="*/ 1 h 34"/>
                <a:gd name="T106" fmla="*/ 22 w 45"/>
                <a:gd name="T107" fmla="*/ 0 h 34"/>
                <a:gd name="T108" fmla="*/ 20 w 45"/>
                <a:gd name="T10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" h="34">
                  <a:moveTo>
                    <a:pt x="20" y="0"/>
                  </a:moveTo>
                  <a:cubicBezTo>
                    <a:pt x="15" y="1"/>
                    <a:pt x="6" y="7"/>
                    <a:pt x="2" y="14"/>
                  </a:cubicBezTo>
                  <a:cubicBezTo>
                    <a:pt x="1" y="17"/>
                    <a:pt x="0" y="19"/>
                    <a:pt x="1" y="21"/>
                  </a:cubicBezTo>
                  <a:cubicBezTo>
                    <a:pt x="2" y="22"/>
                    <a:pt x="2" y="23"/>
                    <a:pt x="3" y="22"/>
                  </a:cubicBezTo>
                  <a:cubicBezTo>
                    <a:pt x="4" y="22"/>
                    <a:pt x="5" y="22"/>
                    <a:pt x="5" y="21"/>
                  </a:cubicBezTo>
                  <a:cubicBezTo>
                    <a:pt x="5" y="21"/>
                    <a:pt x="4" y="20"/>
                    <a:pt x="4" y="20"/>
                  </a:cubicBezTo>
                  <a:cubicBezTo>
                    <a:pt x="4" y="20"/>
                    <a:pt x="4" y="19"/>
                    <a:pt x="4" y="19"/>
                  </a:cubicBezTo>
                  <a:cubicBezTo>
                    <a:pt x="4" y="18"/>
                    <a:pt x="5" y="17"/>
                    <a:pt x="5" y="16"/>
                  </a:cubicBezTo>
                  <a:cubicBezTo>
                    <a:pt x="8" y="11"/>
                    <a:pt x="14" y="6"/>
                    <a:pt x="19" y="4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6" y="10"/>
                    <a:pt x="15" y="12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4" y="18"/>
                    <a:pt x="15" y="18"/>
                  </a:cubicBezTo>
                  <a:cubicBezTo>
                    <a:pt x="17" y="16"/>
                    <a:pt x="19" y="13"/>
                    <a:pt x="21" y="10"/>
                  </a:cubicBezTo>
                  <a:cubicBezTo>
                    <a:pt x="24" y="6"/>
                    <a:pt x="26" y="6"/>
                    <a:pt x="26" y="6"/>
                  </a:cubicBezTo>
                  <a:cubicBezTo>
                    <a:pt x="27" y="6"/>
                    <a:pt x="27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8"/>
                    <a:pt x="26" y="9"/>
                    <a:pt x="26" y="11"/>
                  </a:cubicBezTo>
                  <a:cubicBezTo>
                    <a:pt x="24" y="12"/>
                    <a:pt x="23" y="13"/>
                    <a:pt x="22" y="15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9" y="20"/>
                    <a:pt x="20" y="21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0"/>
                    <a:pt x="26" y="17"/>
                    <a:pt x="28" y="13"/>
                  </a:cubicBezTo>
                  <a:cubicBezTo>
                    <a:pt x="30" y="11"/>
                    <a:pt x="32" y="10"/>
                    <a:pt x="34" y="9"/>
                  </a:cubicBezTo>
                  <a:cubicBezTo>
                    <a:pt x="33" y="11"/>
                    <a:pt x="33" y="12"/>
                    <a:pt x="32" y="14"/>
                  </a:cubicBezTo>
                  <a:cubicBezTo>
                    <a:pt x="31" y="16"/>
                    <a:pt x="29" y="19"/>
                    <a:pt x="28" y="22"/>
                  </a:cubicBezTo>
                  <a:cubicBezTo>
                    <a:pt x="28" y="22"/>
                    <a:pt x="28" y="22"/>
                    <a:pt x="28" y="23"/>
                  </a:cubicBezTo>
                  <a:cubicBezTo>
                    <a:pt x="28" y="23"/>
                    <a:pt x="28" y="24"/>
                    <a:pt x="29" y="24"/>
                  </a:cubicBezTo>
                  <a:cubicBezTo>
                    <a:pt x="30" y="24"/>
                    <a:pt x="30" y="24"/>
                    <a:pt x="31" y="24"/>
                  </a:cubicBezTo>
                  <a:cubicBezTo>
                    <a:pt x="33" y="21"/>
                    <a:pt x="34" y="18"/>
                    <a:pt x="36" y="15"/>
                  </a:cubicBezTo>
                  <a:cubicBezTo>
                    <a:pt x="37" y="14"/>
                    <a:pt x="39" y="13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6"/>
                    <a:pt x="39" y="20"/>
                    <a:pt x="37" y="24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2"/>
                    <a:pt x="34" y="33"/>
                  </a:cubicBezTo>
                  <a:cubicBezTo>
                    <a:pt x="34" y="33"/>
                    <a:pt x="35" y="34"/>
                    <a:pt x="35" y="34"/>
                  </a:cubicBezTo>
                  <a:cubicBezTo>
                    <a:pt x="36" y="34"/>
                    <a:pt x="37" y="34"/>
                    <a:pt x="38" y="33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2" y="20"/>
                    <a:pt x="45" y="15"/>
                    <a:pt x="43" y="9"/>
                  </a:cubicBezTo>
                  <a:cubicBezTo>
                    <a:pt x="43" y="9"/>
                    <a:pt x="43" y="8"/>
                    <a:pt x="42" y="8"/>
                  </a:cubicBezTo>
                  <a:cubicBezTo>
                    <a:pt x="40" y="8"/>
                    <a:pt x="38" y="9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6"/>
                    <a:pt x="37" y="5"/>
                    <a:pt x="36" y="5"/>
                  </a:cubicBezTo>
                  <a:cubicBezTo>
                    <a:pt x="34" y="5"/>
                    <a:pt x="32" y="6"/>
                    <a:pt x="30" y="7"/>
                  </a:cubicBezTo>
                  <a:cubicBezTo>
                    <a:pt x="30" y="7"/>
                    <a:pt x="30" y="6"/>
                    <a:pt x="30" y="6"/>
                  </a:cubicBezTo>
                  <a:cubicBezTo>
                    <a:pt x="30" y="5"/>
                    <a:pt x="29" y="4"/>
                    <a:pt x="28" y="3"/>
                  </a:cubicBezTo>
                  <a:cubicBezTo>
                    <a:pt x="26" y="2"/>
                    <a:pt x="24" y="3"/>
                    <a:pt x="22" y="4"/>
                  </a:cubicBezTo>
                  <a:cubicBezTo>
                    <a:pt x="22" y="3"/>
                    <a:pt x="22" y="3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1" name="Freeform 88"/>
            <p:cNvSpPr/>
            <p:nvPr/>
          </p:nvSpPr>
          <p:spPr bwMode="auto">
            <a:xfrm>
              <a:off x="4621213" y="4357688"/>
              <a:ext cx="139700" cy="112713"/>
            </a:xfrm>
            <a:custGeom>
              <a:avLst/>
              <a:gdLst>
                <a:gd name="T0" fmla="*/ 0 w 25"/>
                <a:gd name="T1" fmla="*/ 0 h 20"/>
                <a:gd name="T2" fmla="*/ 25 w 25"/>
                <a:gd name="T3" fmla="*/ 2 h 20"/>
                <a:gd name="T4" fmla="*/ 2 w 25"/>
                <a:gd name="T5" fmla="*/ 20 h 20"/>
                <a:gd name="T6" fmla="*/ 1 w 25"/>
                <a:gd name="T7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0">
                  <a:moveTo>
                    <a:pt x="0" y="0"/>
                  </a:moveTo>
                  <a:cubicBezTo>
                    <a:pt x="8" y="0"/>
                    <a:pt x="17" y="3"/>
                    <a:pt x="25" y="2"/>
                  </a:cubicBezTo>
                  <a:cubicBezTo>
                    <a:pt x="22" y="10"/>
                    <a:pt x="10" y="16"/>
                    <a:pt x="2" y="20"/>
                  </a:cubicBezTo>
                  <a:cubicBezTo>
                    <a:pt x="2" y="14"/>
                    <a:pt x="1" y="9"/>
                    <a:pt x="1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2" name="Freeform 89"/>
            <p:cNvSpPr>
              <a:spLocks noEditPoints="1"/>
            </p:cNvSpPr>
            <p:nvPr/>
          </p:nvSpPr>
          <p:spPr bwMode="auto">
            <a:xfrm>
              <a:off x="4610100" y="4346575"/>
              <a:ext cx="161925" cy="136525"/>
            </a:xfrm>
            <a:custGeom>
              <a:avLst/>
              <a:gdLst>
                <a:gd name="T0" fmla="*/ 2 w 29"/>
                <a:gd name="T1" fmla="*/ 0 h 24"/>
                <a:gd name="T2" fmla="*/ 0 w 29"/>
                <a:gd name="T3" fmla="*/ 2 h 24"/>
                <a:gd name="T4" fmla="*/ 0 w 29"/>
                <a:gd name="T5" fmla="*/ 2 h 24"/>
                <a:gd name="T6" fmla="*/ 2 w 29"/>
                <a:gd name="T7" fmla="*/ 4 h 24"/>
                <a:gd name="T8" fmla="*/ 1 w 29"/>
                <a:gd name="T9" fmla="*/ 5 h 24"/>
                <a:gd name="T10" fmla="*/ 1 w 29"/>
                <a:gd name="T11" fmla="*/ 5 h 24"/>
                <a:gd name="T12" fmla="*/ 2 w 29"/>
                <a:gd name="T13" fmla="*/ 13 h 24"/>
                <a:gd name="T14" fmla="*/ 3 w 29"/>
                <a:gd name="T15" fmla="*/ 22 h 24"/>
                <a:gd name="T16" fmla="*/ 4 w 29"/>
                <a:gd name="T17" fmla="*/ 23 h 24"/>
                <a:gd name="T18" fmla="*/ 5 w 29"/>
                <a:gd name="T19" fmla="*/ 23 h 24"/>
                <a:gd name="T20" fmla="*/ 7 w 29"/>
                <a:gd name="T21" fmla="*/ 22 h 24"/>
                <a:gd name="T22" fmla="*/ 29 w 29"/>
                <a:gd name="T23" fmla="*/ 5 h 24"/>
                <a:gd name="T24" fmla="*/ 29 w 29"/>
                <a:gd name="T25" fmla="*/ 3 h 24"/>
                <a:gd name="T26" fmla="*/ 27 w 29"/>
                <a:gd name="T27" fmla="*/ 3 h 24"/>
                <a:gd name="T28" fmla="*/ 14 w 29"/>
                <a:gd name="T29" fmla="*/ 2 h 24"/>
                <a:gd name="T30" fmla="*/ 2 w 29"/>
                <a:gd name="T31" fmla="*/ 0 h 24"/>
                <a:gd name="T32" fmla="*/ 5 w 29"/>
                <a:gd name="T33" fmla="*/ 13 h 24"/>
                <a:gd name="T34" fmla="*/ 4 w 29"/>
                <a:gd name="T35" fmla="*/ 5 h 24"/>
                <a:gd name="T36" fmla="*/ 4 w 29"/>
                <a:gd name="T37" fmla="*/ 4 h 24"/>
                <a:gd name="T38" fmla="*/ 13 w 29"/>
                <a:gd name="T39" fmla="*/ 5 h 24"/>
                <a:gd name="T40" fmla="*/ 24 w 29"/>
                <a:gd name="T41" fmla="*/ 6 h 24"/>
                <a:gd name="T42" fmla="*/ 6 w 29"/>
                <a:gd name="T43" fmla="*/ 19 h 24"/>
                <a:gd name="T44" fmla="*/ 5 w 29"/>
                <a:gd name="T45" fmla="*/ 13 h 24"/>
                <a:gd name="T46" fmla="*/ 27 w 29"/>
                <a:gd name="T47" fmla="*/ 6 h 24"/>
                <a:gd name="T48" fmla="*/ 27 w 29"/>
                <a:gd name="T49" fmla="*/ 6 h 24"/>
                <a:gd name="T50" fmla="*/ 27 w 29"/>
                <a:gd name="T51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" h="2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3"/>
                    <a:pt x="4" y="23"/>
                  </a:cubicBezTo>
                  <a:cubicBezTo>
                    <a:pt x="4" y="23"/>
                    <a:pt x="5" y="24"/>
                    <a:pt x="5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5" y="18"/>
                    <a:pt x="25" y="13"/>
                    <a:pt x="29" y="5"/>
                  </a:cubicBezTo>
                  <a:cubicBezTo>
                    <a:pt x="29" y="5"/>
                    <a:pt x="29" y="4"/>
                    <a:pt x="29" y="3"/>
                  </a:cubicBezTo>
                  <a:cubicBezTo>
                    <a:pt x="28" y="3"/>
                    <a:pt x="28" y="3"/>
                    <a:pt x="27" y="3"/>
                  </a:cubicBezTo>
                  <a:cubicBezTo>
                    <a:pt x="23" y="3"/>
                    <a:pt x="18" y="2"/>
                    <a:pt x="14" y="2"/>
                  </a:cubicBezTo>
                  <a:cubicBezTo>
                    <a:pt x="10" y="1"/>
                    <a:pt x="6" y="0"/>
                    <a:pt x="2" y="0"/>
                  </a:cubicBezTo>
                  <a:close/>
                  <a:moveTo>
                    <a:pt x="5" y="13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7" y="4"/>
                    <a:pt x="10" y="5"/>
                    <a:pt x="13" y="5"/>
                  </a:cubicBezTo>
                  <a:cubicBezTo>
                    <a:pt x="17" y="6"/>
                    <a:pt x="20" y="6"/>
                    <a:pt x="24" y="6"/>
                  </a:cubicBezTo>
                  <a:cubicBezTo>
                    <a:pt x="20" y="11"/>
                    <a:pt x="12" y="16"/>
                    <a:pt x="6" y="19"/>
                  </a:cubicBezTo>
                  <a:cubicBezTo>
                    <a:pt x="6" y="16"/>
                    <a:pt x="5" y="13"/>
                    <a:pt x="5" y="13"/>
                  </a:cubicBezTo>
                  <a:close/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3" name="Freeform 90"/>
            <p:cNvSpPr/>
            <p:nvPr/>
          </p:nvSpPr>
          <p:spPr bwMode="auto">
            <a:xfrm>
              <a:off x="4732338" y="4357688"/>
              <a:ext cx="79375" cy="28575"/>
            </a:xfrm>
            <a:custGeom>
              <a:avLst/>
              <a:gdLst>
                <a:gd name="T0" fmla="*/ 3 w 14"/>
                <a:gd name="T1" fmla="*/ 3 h 5"/>
                <a:gd name="T2" fmla="*/ 9 w 14"/>
                <a:gd name="T3" fmla="*/ 1 h 5"/>
                <a:gd name="T4" fmla="*/ 0 w 14"/>
                <a:gd name="T5" fmla="*/ 4 h 5"/>
                <a:gd name="T6" fmla="*/ 12 w 14"/>
                <a:gd name="T7" fmla="*/ 2 h 5"/>
                <a:gd name="T8" fmla="*/ 1 w 14"/>
                <a:gd name="T9" fmla="*/ 4 h 5"/>
                <a:gd name="T10" fmla="*/ 14 w 14"/>
                <a:gd name="T11" fmla="*/ 0 h 5"/>
                <a:gd name="T12" fmla="*/ 0 w 1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3" y="3"/>
                  </a:moveTo>
                  <a:cubicBezTo>
                    <a:pt x="4" y="3"/>
                    <a:pt x="7" y="3"/>
                    <a:pt x="9" y="1"/>
                  </a:cubicBezTo>
                  <a:cubicBezTo>
                    <a:pt x="6" y="2"/>
                    <a:pt x="3" y="3"/>
                    <a:pt x="0" y="4"/>
                  </a:cubicBezTo>
                  <a:cubicBezTo>
                    <a:pt x="4" y="5"/>
                    <a:pt x="8" y="4"/>
                    <a:pt x="12" y="2"/>
                  </a:cubicBezTo>
                  <a:cubicBezTo>
                    <a:pt x="8" y="2"/>
                    <a:pt x="4" y="2"/>
                    <a:pt x="1" y="4"/>
                  </a:cubicBezTo>
                  <a:cubicBezTo>
                    <a:pt x="4" y="5"/>
                    <a:pt x="11" y="2"/>
                    <a:pt x="14" y="0"/>
                  </a:cubicBezTo>
                  <a:cubicBezTo>
                    <a:pt x="10" y="1"/>
                    <a:pt x="5" y="3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4" name="Freeform 91"/>
            <p:cNvSpPr/>
            <p:nvPr/>
          </p:nvSpPr>
          <p:spPr bwMode="auto">
            <a:xfrm>
              <a:off x="4721225" y="4346575"/>
              <a:ext cx="101600" cy="46038"/>
            </a:xfrm>
            <a:custGeom>
              <a:avLst/>
              <a:gdLst>
                <a:gd name="T0" fmla="*/ 16 w 18"/>
                <a:gd name="T1" fmla="*/ 0 h 8"/>
                <a:gd name="T2" fmla="*/ 11 w 18"/>
                <a:gd name="T3" fmla="*/ 2 h 8"/>
                <a:gd name="T4" fmla="*/ 10 w 18"/>
                <a:gd name="T5" fmla="*/ 2 h 8"/>
                <a:gd name="T6" fmla="*/ 7 w 18"/>
                <a:gd name="T7" fmla="*/ 3 h 8"/>
                <a:gd name="T8" fmla="*/ 2 w 18"/>
                <a:gd name="T9" fmla="*/ 4 h 8"/>
                <a:gd name="T10" fmla="*/ 1 w 18"/>
                <a:gd name="T11" fmla="*/ 5 h 8"/>
                <a:gd name="T12" fmla="*/ 1 w 18"/>
                <a:gd name="T13" fmla="*/ 5 h 8"/>
                <a:gd name="T14" fmla="*/ 0 w 18"/>
                <a:gd name="T15" fmla="*/ 6 h 8"/>
                <a:gd name="T16" fmla="*/ 0 w 18"/>
                <a:gd name="T17" fmla="*/ 7 h 8"/>
                <a:gd name="T18" fmla="*/ 2 w 18"/>
                <a:gd name="T19" fmla="*/ 8 h 8"/>
                <a:gd name="T20" fmla="*/ 15 w 18"/>
                <a:gd name="T21" fmla="*/ 5 h 8"/>
                <a:gd name="T22" fmla="*/ 15 w 18"/>
                <a:gd name="T23" fmla="*/ 5 h 8"/>
                <a:gd name="T24" fmla="*/ 17 w 18"/>
                <a:gd name="T25" fmla="*/ 4 h 8"/>
                <a:gd name="T26" fmla="*/ 18 w 18"/>
                <a:gd name="T27" fmla="*/ 2 h 8"/>
                <a:gd name="T28" fmla="*/ 18 w 18"/>
                <a:gd name="T29" fmla="*/ 1 h 8"/>
                <a:gd name="T30" fmla="*/ 16 w 18"/>
                <a:gd name="T3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8">
                  <a:moveTo>
                    <a:pt x="16" y="0"/>
                  </a:moveTo>
                  <a:cubicBezTo>
                    <a:pt x="16" y="0"/>
                    <a:pt x="14" y="1"/>
                    <a:pt x="11" y="2"/>
                  </a:cubicBezTo>
                  <a:cubicBezTo>
                    <a:pt x="11" y="2"/>
                    <a:pt x="11" y="1"/>
                    <a:pt x="10" y="2"/>
                  </a:cubicBezTo>
                  <a:cubicBezTo>
                    <a:pt x="10" y="2"/>
                    <a:pt x="9" y="2"/>
                    <a:pt x="7" y="3"/>
                  </a:cubicBezTo>
                  <a:cubicBezTo>
                    <a:pt x="5" y="3"/>
                    <a:pt x="4" y="3"/>
                    <a:pt x="2" y="4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8"/>
                    <a:pt x="2" y="8"/>
                  </a:cubicBezTo>
                  <a:cubicBezTo>
                    <a:pt x="7" y="8"/>
                    <a:pt x="11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1"/>
                    <a:pt x="17" y="0"/>
                    <a:pt x="16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5" name="Freeform 92"/>
            <p:cNvSpPr/>
            <p:nvPr/>
          </p:nvSpPr>
          <p:spPr bwMode="auto">
            <a:xfrm>
              <a:off x="4048125" y="4572000"/>
              <a:ext cx="1050925" cy="1641475"/>
            </a:xfrm>
            <a:custGeom>
              <a:avLst/>
              <a:gdLst>
                <a:gd name="T0" fmla="*/ 94 w 187"/>
                <a:gd name="T1" fmla="*/ 210 h 291"/>
                <a:gd name="T2" fmla="*/ 65 w 187"/>
                <a:gd name="T3" fmla="*/ 188 h 291"/>
                <a:gd name="T4" fmla="*/ 49 w 187"/>
                <a:gd name="T5" fmla="*/ 131 h 291"/>
                <a:gd name="T6" fmla="*/ 77 w 187"/>
                <a:gd name="T7" fmla="*/ 16 h 291"/>
                <a:gd name="T8" fmla="*/ 54 w 187"/>
                <a:gd name="T9" fmla="*/ 6 h 291"/>
                <a:gd name="T10" fmla="*/ 33 w 187"/>
                <a:gd name="T11" fmla="*/ 11 h 291"/>
                <a:gd name="T12" fmla="*/ 3 w 187"/>
                <a:gd name="T13" fmla="*/ 131 h 291"/>
                <a:gd name="T14" fmla="*/ 56 w 187"/>
                <a:gd name="T15" fmla="*/ 246 h 291"/>
                <a:gd name="T16" fmla="*/ 63 w 187"/>
                <a:gd name="T17" fmla="*/ 263 h 291"/>
                <a:gd name="T18" fmla="*/ 55 w 187"/>
                <a:gd name="T19" fmla="*/ 287 h 291"/>
                <a:gd name="T20" fmla="*/ 91 w 187"/>
                <a:gd name="T21" fmla="*/ 283 h 291"/>
                <a:gd name="T22" fmla="*/ 128 w 187"/>
                <a:gd name="T23" fmla="*/ 277 h 291"/>
                <a:gd name="T24" fmla="*/ 187 w 187"/>
                <a:gd name="T25" fmla="*/ 25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7" h="291">
                  <a:moveTo>
                    <a:pt x="94" y="210"/>
                  </a:moveTo>
                  <a:cubicBezTo>
                    <a:pt x="85" y="202"/>
                    <a:pt x="74" y="197"/>
                    <a:pt x="65" y="188"/>
                  </a:cubicBezTo>
                  <a:cubicBezTo>
                    <a:pt x="51" y="172"/>
                    <a:pt x="50" y="151"/>
                    <a:pt x="49" y="131"/>
                  </a:cubicBezTo>
                  <a:cubicBezTo>
                    <a:pt x="48" y="91"/>
                    <a:pt x="62" y="52"/>
                    <a:pt x="77" y="16"/>
                  </a:cubicBezTo>
                  <a:cubicBezTo>
                    <a:pt x="74" y="12"/>
                    <a:pt x="61" y="9"/>
                    <a:pt x="54" y="6"/>
                  </a:cubicBezTo>
                  <a:cubicBezTo>
                    <a:pt x="42" y="3"/>
                    <a:pt x="39" y="0"/>
                    <a:pt x="33" y="11"/>
                  </a:cubicBezTo>
                  <a:cubicBezTo>
                    <a:pt x="14" y="47"/>
                    <a:pt x="0" y="90"/>
                    <a:pt x="3" y="131"/>
                  </a:cubicBezTo>
                  <a:cubicBezTo>
                    <a:pt x="6" y="177"/>
                    <a:pt x="20" y="217"/>
                    <a:pt x="56" y="246"/>
                  </a:cubicBezTo>
                  <a:cubicBezTo>
                    <a:pt x="64" y="252"/>
                    <a:pt x="66" y="253"/>
                    <a:pt x="63" y="263"/>
                  </a:cubicBezTo>
                  <a:cubicBezTo>
                    <a:pt x="62" y="271"/>
                    <a:pt x="58" y="280"/>
                    <a:pt x="55" y="287"/>
                  </a:cubicBezTo>
                  <a:cubicBezTo>
                    <a:pt x="64" y="291"/>
                    <a:pt x="81" y="285"/>
                    <a:pt x="91" y="283"/>
                  </a:cubicBezTo>
                  <a:cubicBezTo>
                    <a:pt x="103" y="281"/>
                    <a:pt x="115" y="278"/>
                    <a:pt x="128" y="277"/>
                  </a:cubicBezTo>
                  <a:cubicBezTo>
                    <a:pt x="146" y="274"/>
                    <a:pt x="174" y="268"/>
                    <a:pt x="187" y="256"/>
                  </a:cubicBezTo>
                </a:path>
              </a:pathLst>
            </a:custGeom>
            <a:solidFill>
              <a:srgbClr val="58B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6" name="Freeform 93"/>
            <p:cNvSpPr/>
            <p:nvPr/>
          </p:nvSpPr>
          <p:spPr bwMode="auto">
            <a:xfrm>
              <a:off x="4035425" y="4572000"/>
              <a:ext cx="1074738" cy="1647825"/>
            </a:xfrm>
            <a:custGeom>
              <a:avLst/>
              <a:gdLst>
                <a:gd name="T0" fmla="*/ 34 w 191"/>
                <a:gd name="T1" fmla="*/ 10 h 292"/>
                <a:gd name="T2" fmla="*/ 3 w 191"/>
                <a:gd name="T3" fmla="*/ 131 h 292"/>
                <a:gd name="T4" fmla="*/ 57 w 191"/>
                <a:gd name="T5" fmla="*/ 247 h 292"/>
                <a:gd name="T6" fmla="*/ 64 w 191"/>
                <a:gd name="T7" fmla="*/ 263 h 292"/>
                <a:gd name="T8" fmla="*/ 56 w 191"/>
                <a:gd name="T9" fmla="*/ 286 h 292"/>
                <a:gd name="T10" fmla="*/ 56 w 191"/>
                <a:gd name="T11" fmla="*/ 288 h 292"/>
                <a:gd name="T12" fmla="*/ 85 w 191"/>
                <a:gd name="T13" fmla="*/ 286 h 292"/>
                <a:gd name="T14" fmla="*/ 93 w 191"/>
                <a:gd name="T15" fmla="*/ 285 h 292"/>
                <a:gd name="T16" fmla="*/ 103 w 191"/>
                <a:gd name="T17" fmla="*/ 283 h 292"/>
                <a:gd name="T18" fmla="*/ 130 w 191"/>
                <a:gd name="T19" fmla="*/ 278 h 292"/>
                <a:gd name="T20" fmla="*/ 190 w 191"/>
                <a:gd name="T21" fmla="*/ 257 h 292"/>
                <a:gd name="T22" fmla="*/ 191 w 191"/>
                <a:gd name="T23" fmla="*/ 254 h 292"/>
                <a:gd name="T24" fmla="*/ 188 w 191"/>
                <a:gd name="T25" fmla="*/ 254 h 292"/>
                <a:gd name="T26" fmla="*/ 130 w 191"/>
                <a:gd name="T27" fmla="*/ 275 h 292"/>
                <a:gd name="T28" fmla="*/ 102 w 191"/>
                <a:gd name="T29" fmla="*/ 279 h 292"/>
                <a:gd name="T30" fmla="*/ 92 w 191"/>
                <a:gd name="T31" fmla="*/ 281 h 292"/>
                <a:gd name="T32" fmla="*/ 84 w 191"/>
                <a:gd name="T33" fmla="*/ 283 h 292"/>
                <a:gd name="T34" fmla="*/ 59 w 191"/>
                <a:gd name="T35" fmla="*/ 286 h 292"/>
                <a:gd name="T36" fmla="*/ 67 w 191"/>
                <a:gd name="T37" fmla="*/ 263 h 292"/>
                <a:gd name="T38" fmla="*/ 68 w 191"/>
                <a:gd name="T39" fmla="*/ 257 h 292"/>
                <a:gd name="T40" fmla="*/ 60 w 191"/>
                <a:gd name="T41" fmla="*/ 245 h 292"/>
                <a:gd name="T42" fmla="*/ 7 w 191"/>
                <a:gd name="T43" fmla="*/ 131 h 292"/>
                <a:gd name="T44" fmla="*/ 6 w 191"/>
                <a:gd name="T45" fmla="*/ 120 h 292"/>
                <a:gd name="T46" fmla="*/ 37 w 191"/>
                <a:gd name="T47" fmla="*/ 12 h 292"/>
                <a:gd name="T48" fmla="*/ 51 w 191"/>
                <a:gd name="T49" fmla="*/ 7 h 292"/>
                <a:gd name="T50" fmla="*/ 55 w 191"/>
                <a:gd name="T51" fmla="*/ 8 h 292"/>
                <a:gd name="T52" fmla="*/ 59 w 191"/>
                <a:gd name="T53" fmla="*/ 9 h 292"/>
                <a:gd name="T54" fmla="*/ 77 w 191"/>
                <a:gd name="T55" fmla="*/ 17 h 292"/>
                <a:gd name="T56" fmla="*/ 50 w 191"/>
                <a:gd name="T57" fmla="*/ 127 h 292"/>
                <a:gd name="T58" fmla="*/ 50 w 191"/>
                <a:gd name="T59" fmla="*/ 131 h 292"/>
                <a:gd name="T60" fmla="*/ 66 w 191"/>
                <a:gd name="T61" fmla="*/ 189 h 292"/>
                <a:gd name="T62" fmla="*/ 82 w 191"/>
                <a:gd name="T63" fmla="*/ 202 h 292"/>
                <a:gd name="T64" fmla="*/ 95 w 191"/>
                <a:gd name="T65" fmla="*/ 211 h 292"/>
                <a:gd name="T66" fmla="*/ 97 w 191"/>
                <a:gd name="T67" fmla="*/ 211 h 292"/>
                <a:gd name="T68" fmla="*/ 97 w 191"/>
                <a:gd name="T69" fmla="*/ 208 h 292"/>
                <a:gd name="T70" fmla="*/ 84 w 191"/>
                <a:gd name="T71" fmla="*/ 199 h 292"/>
                <a:gd name="T72" fmla="*/ 69 w 191"/>
                <a:gd name="T73" fmla="*/ 187 h 292"/>
                <a:gd name="T74" fmla="*/ 53 w 191"/>
                <a:gd name="T75" fmla="*/ 131 h 292"/>
                <a:gd name="T76" fmla="*/ 81 w 191"/>
                <a:gd name="T77" fmla="*/ 17 h 292"/>
                <a:gd name="T78" fmla="*/ 81 w 191"/>
                <a:gd name="T79" fmla="*/ 15 h 292"/>
                <a:gd name="T80" fmla="*/ 60 w 191"/>
                <a:gd name="T81" fmla="*/ 6 h 292"/>
                <a:gd name="T82" fmla="*/ 56 w 191"/>
                <a:gd name="T83" fmla="*/ 5 h 292"/>
                <a:gd name="T84" fmla="*/ 52 w 191"/>
                <a:gd name="T85" fmla="*/ 3 h 292"/>
                <a:gd name="T86" fmla="*/ 34 w 191"/>
                <a:gd name="T87" fmla="*/ 1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1" h="292">
                  <a:moveTo>
                    <a:pt x="34" y="10"/>
                  </a:moveTo>
                  <a:cubicBezTo>
                    <a:pt x="18" y="40"/>
                    <a:pt x="0" y="85"/>
                    <a:pt x="3" y="131"/>
                  </a:cubicBezTo>
                  <a:cubicBezTo>
                    <a:pt x="7" y="183"/>
                    <a:pt x="24" y="221"/>
                    <a:pt x="57" y="247"/>
                  </a:cubicBezTo>
                  <a:cubicBezTo>
                    <a:pt x="64" y="253"/>
                    <a:pt x="66" y="254"/>
                    <a:pt x="64" y="263"/>
                  </a:cubicBezTo>
                  <a:cubicBezTo>
                    <a:pt x="62" y="270"/>
                    <a:pt x="59" y="278"/>
                    <a:pt x="56" y="286"/>
                  </a:cubicBezTo>
                  <a:cubicBezTo>
                    <a:pt x="55" y="287"/>
                    <a:pt x="56" y="288"/>
                    <a:pt x="56" y="288"/>
                  </a:cubicBezTo>
                  <a:cubicBezTo>
                    <a:pt x="64" y="292"/>
                    <a:pt x="75" y="289"/>
                    <a:pt x="85" y="286"/>
                  </a:cubicBezTo>
                  <a:cubicBezTo>
                    <a:pt x="93" y="285"/>
                    <a:pt x="93" y="285"/>
                    <a:pt x="93" y="285"/>
                  </a:cubicBezTo>
                  <a:cubicBezTo>
                    <a:pt x="103" y="283"/>
                    <a:pt x="103" y="283"/>
                    <a:pt x="103" y="283"/>
                  </a:cubicBezTo>
                  <a:cubicBezTo>
                    <a:pt x="130" y="278"/>
                    <a:pt x="130" y="278"/>
                    <a:pt x="130" y="278"/>
                  </a:cubicBezTo>
                  <a:cubicBezTo>
                    <a:pt x="146" y="276"/>
                    <a:pt x="176" y="270"/>
                    <a:pt x="190" y="257"/>
                  </a:cubicBezTo>
                  <a:cubicBezTo>
                    <a:pt x="191" y="256"/>
                    <a:pt x="191" y="255"/>
                    <a:pt x="191" y="254"/>
                  </a:cubicBezTo>
                  <a:cubicBezTo>
                    <a:pt x="190" y="254"/>
                    <a:pt x="189" y="254"/>
                    <a:pt x="188" y="254"/>
                  </a:cubicBezTo>
                  <a:cubicBezTo>
                    <a:pt x="175" y="267"/>
                    <a:pt x="146" y="273"/>
                    <a:pt x="130" y="275"/>
                  </a:cubicBezTo>
                  <a:cubicBezTo>
                    <a:pt x="102" y="279"/>
                    <a:pt x="102" y="279"/>
                    <a:pt x="102" y="279"/>
                  </a:cubicBezTo>
                  <a:cubicBezTo>
                    <a:pt x="92" y="281"/>
                    <a:pt x="92" y="281"/>
                    <a:pt x="92" y="281"/>
                  </a:cubicBezTo>
                  <a:cubicBezTo>
                    <a:pt x="84" y="283"/>
                    <a:pt x="84" y="283"/>
                    <a:pt x="84" y="283"/>
                  </a:cubicBezTo>
                  <a:cubicBezTo>
                    <a:pt x="76" y="285"/>
                    <a:pt x="66" y="288"/>
                    <a:pt x="59" y="286"/>
                  </a:cubicBezTo>
                  <a:cubicBezTo>
                    <a:pt x="62" y="278"/>
                    <a:pt x="65" y="271"/>
                    <a:pt x="67" y="263"/>
                  </a:cubicBezTo>
                  <a:cubicBezTo>
                    <a:pt x="68" y="261"/>
                    <a:pt x="68" y="259"/>
                    <a:pt x="68" y="257"/>
                  </a:cubicBezTo>
                  <a:cubicBezTo>
                    <a:pt x="68" y="251"/>
                    <a:pt x="65" y="249"/>
                    <a:pt x="60" y="245"/>
                  </a:cubicBezTo>
                  <a:cubicBezTo>
                    <a:pt x="27" y="218"/>
                    <a:pt x="10" y="182"/>
                    <a:pt x="7" y="131"/>
                  </a:cubicBezTo>
                  <a:cubicBezTo>
                    <a:pt x="6" y="127"/>
                    <a:pt x="6" y="124"/>
                    <a:pt x="6" y="120"/>
                  </a:cubicBezTo>
                  <a:cubicBezTo>
                    <a:pt x="6" y="79"/>
                    <a:pt x="23" y="39"/>
                    <a:pt x="37" y="12"/>
                  </a:cubicBezTo>
                  <a:cubicBezTo>
                    <a:pt x="42" y="3"/>
                    <a:pt x="43" y="4"/>
                    <a:pt x="51" y="7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66" y="11"/>
                    <a:pt x="74" y="14"/>
                    <a:pt x="77" y="17"/>
                  </a:cubicBezTo>
                  <a:cubicBezTo>
                    <a:pt x="64" y="50"/>
                    <a:pt x="50" y="88"/>
                    <a:pt x="50" y="127"/>
                  </a:cubicBezTo>
                  <a:cubicBezTo>
                    <a:pt x="50" y="128"/>
                    <a:pt x="50" y="130"/>
                    <a:pt x="50" y="131"/>
                  </a:cubicBezTo>
                  <a:cubicBezTo>
                    <a:pt x="50" y="151"/>
                    <a:pt x="52" y="173"/>
                    <a:pt x="66" y="189"/>
                  </a:cubicBezTo>
                  <a:cubicBezTo>
                    <a:pt x="71" y="194"/>
                    <a:pt x="77" y="198"/>
                    <a:pt x="82" y="202"/>
                  </a:cubicBezTo>
                  <a:cubicBezTo>
                    <a:pt x="87" y="205"/>
                    <a:pt x="91" y="207"/>
                    <a:pt x="95" y="211"/>
                  </a:cubicBezTo>
                  <a:cubicBezTo>
                    <a:pt x="95" y="211"/>
                    <a:pt x="96" y="211"/>
                    <a:pt x="97" y="211"/>
                  </a:cubicBezTo>
                  <a:cubicBezTo>
                    <a:pt x="98" y="210"/>
                    <a:pt x="98" y="209"/>
                    <a:pt x="97" y="208"/>
                  </a:cubicBezTo>
                  <a:cubicBezTo>
                    <a:pt x="93" y="205"/>
                    <a:pt x="88" y="202"/>
                    <a:pt x="84" y="199"/>
                  </a:cubicBezTo>
                  <a:cubicBezTo>
                    <a:pt x="79" y="195"/>
                    <a:pt x="73" y="192"/>
                    <a:pt x="69" y="187"/>
                  </a:cubicBezTo>
                  <a:cubicBezTo>
                    <a:pt x="55" y="171"/>
                    <a:pt x="54" y="151"/>
                    <a:pt x="53" y="131"/>
                  </a:cubicBezTo>
                  <a:cubicBezTo>
                    <a:pt x="52" y="90"/>
                    <a:pt x="67" y="51"/>
                    <a:pt x="81" y="17"/>
                  </a:cubicBezTo>
                  <a:cubicBezTo>
                    <a:pt x="81" y="16"/>
                    <a:pt x="81" y="16"/>
                    <a:pt x="81" y="15"/>
                  </a:cubicBezTo>
                  <a:cubicBezTo>
                    <a:pt x="77" y="11"/>
                    <a:pt x="68" y="8"/>
                    <a:pt x="60" y="6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3" y="0"/>
                    <a:pt x="40" y="0"/>
                    <a:pt x="34" y="1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7" name="Freeform 94"/>
            <p:cNvSpPr/>
            <p:nvPr/>
          </p:nvSpPr>
          <p:spPr bwMode="auto">
            <a:xfrm>
              <a:off x="4402138" y="4560888"/>
              <a:ext cx="1719263" cy="1528763"/>
            </a:xfrm>
            <a:custGeom>
              <a:avLst/>
              <a:gdLst>
                <a:gd name="T0" fmla="*/ 96 w 306"/>
                <a:gd name="T1" fmla="*/ 71 h 271"/>
                <a:gd name="T2" fmla="*/ 94 w 306"/>
                <a:gd name="T3" fmla="*/ 22 h 271"/>
                <a:gd name="T4" fmla="*/ 65 w 306"/>
                <a:gd name="T5" fmla="*/ 16 h 271"/>
                <a:gd name="T6" fmla="*/ 9 w 306"/>
                <a:gd name="T7" fmla="*/ 110 h 271"/>
                <a:gd name="T8" fmla="*/ 20 w 306"/>
                <a:gd name="T9" fmla="*/ 200 h 271"/>
                <a:gd name="T10" fmla="*/ 63 w 306"/>
                <a:gd name="T11" fmla="*/ 235 h 271"/>
                <a:gd name="T12" fmla="*/ 146 w 306"/>
                <a:gd name="T13" fmla="*/ 265 h 271"/>
                <a:gd name="T14" fmla="*/ 200 w 306"/>
                <a:gd name="T15" fmla="*/ 271 h 271"/>
                <a:gd name="T16" fmla="*/ 241 w 306"/>
                <a:gd name="T17" fmla="*/ 256 h 271"/>
                <a:gd name="T18" fmla="*/ 268 w 306"/>
                <a:gd name="T19" fmla="*/ 231 h 271"/>
                <a:gd name="T20" fmla="*/ 287 w 306"/>
                <a:gd name="T21" fmla="*/ 179 h 271"/>
                <a:gd name="T22" fmla="*/ 293 w 306"/>
                <a:gd name="T23" fmla="*/ 142 h 271"/>
                <a:gd name="T24" fmla="*/ 300 w 306"/>
                <a:gd name="T25" fmla="*/ 105 h 271"/>
                <a:gd name="T26" fmla="*/ 285 w 306"/>
                <a:gd name="T27" fmla="*/ 86 h 271"/>
                <a:gd name="T28" fmla="*/ 251 w 306"/>
                <a:gd name="T29" fmla="*/ 117 h 271"/>
                <a:gd name="T30" fmla="*/ 236 w 306"/>
                <a:gd name="T31" fmla="*/ 130 h 271"/>
                <a:gd name="T32" fmla="*/ 216 w 306"/>
                <a:gd name="T33" fmla="*/ 123 h 271"/>
                <a:gd name="T34" fmla="*/ 175 w 306"/>
                <a:gd name="T35" fmla="*/ 104 h 271"/>
                <a:gd name="T36" fmla="*/ 130 w 306"/>
                <a:gd name="T37" fmla="*/ 85 h 271"/>
                <a:gd name="T38" fmla="*/ 107 w 306"/>
                <a:gd name="T39" fmla="*/ 78 h 271"/>
                <a:gd name="T40" fmla="*/ 90 w 306"/>
                <a:gd name="T41" fmla="*/ 6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6" h="271">
                  <a:moveTo>
                    <a:pt x="96" y="71"/>
                  </a:moveTo>
                  <a:cubicBezTo>
                    <a:pt x="89" y="55"/>
                    <a:pt x="95" y="39"/>
                    <a:pt x="94" y="22"/>
                  </a:cubicBezTo>
                  <a:cubicBezTo>
                    <a:pt x="92" y="0"/>
                    <a:pt x="77" y="3"/>
                    <a:pt x="65" y="16"/>
                  </a:cubicBezTo>
                  <a:cubicBezTo>
                    <a:pt x="40" y="42"/>
                    <a:pt x="18" y="76"/>
                    <a:pt x="9" y="110"/>
                  </a:cubicBezTo>
                  <a:cubicBezTo>
                    <a:pt x="0" y="143"/>
                    <a:pt x="3" y="171"/>
                    <a:pt x="20" y="200"/>
                  </a:cubicBezTo>
                  <a:cubicBezTo>
                    <a:pt x="32" y="219"/>
                    <a:pt x="45" y="224"/>
                    <a:pt x="63" y="235"/>
                  </a:cubicBezTo>
                  <a:cubicBezTo>
                    <a:pt x="85" y="249"/>
                    <a:pt x="123" y="259"/>
                    <a:pt x="146" y="265"/>
                  </a:cubicBezTo>
                  <a:cubicBezTo>
                    <a:pt x="165" y="270"/>
                    <a:pt x="182" y="271"/>
                    <a:pt x="200" y="271"/>
                  </a:cubicBezTo>
                  <a:cubicBezTo>
                    <a:pt x="216" y="270"/>
                    <a:pt x="228" y="266"/>
                    <a:pt x="241" y="256"/>
                  </a:cubicBezTo>
                  <a:cubicBezTo>
                    <a:pt x="254" y="248"/>
                    <a:pt x="259" y="243"/>
                    <a:pt x="268" y="231"/>
                  </a:cubicBezTo>
                  <a:cubicBezTo>
                    <a:pt x="276" y="219"/>
                    <a:pt x="287" y="193"/>
                    <a:pt x="287" y="179"/>
                  </a:cubicBezTo>
                  <a:cubicBezTo>
                    <a:pt x="288" y="166"/>
                    <a:pt x="289" y="154"/>
                    <a:pt x="293" y="142"/>
                  </a:cubicBezTo>
                  <a:cubicBezTo>
                    <a:pt x="296" y="130"/>
                    <a:pt x="296" y="118"/>
                    <a:pt x="300" y="105"/>
                  </a:cubicBezTo>
                  <a:cubicBezTo>
                    <a:pt x="304" y="93"/>
                    <a:pt x="306" y="74"/>
                    <a:pt x="285" y="86"/>
                  </a:cubicBezTo>
                  <a:cubicBezTo>
                    <a:pt x="272" y="94"/>
                    <a:pt x="262" y="106"/>
                    <a:pt x="251" y="117"/>
                  </a:cubicBezTo>
                  <a:cubicBezTo>
                    <a:pt x="247" y="120"/>
                    <a:pt x="241" y="129"/>
                    <a:pt x="236" y="130"/>
                  </a:cubicBezTo>
                  <a:cubicBezTo>
                    <a:pt x="230" y="131"/>
                    <a:pt x="221" y="126"/>
                    <a:pt x="216" y="123"/>
                  </a:cubicBezTo>
                  <a:cubicBezTo>
                    <a:pt x="202" y="117"/>
                    <a:pt x="188" y="111"/>
                    <a:pt x="175" y="104"/>
                  </a:cubicBezTo>
                  <a:cubicBezTo>
                    <a:pt x="160" y="96"/>
                    <a:pt x="146" y="93"/>
                    <a:pt x="130" y="85"/>
                  </a:cubicBezTo>
                  <a:cubicBezTo>
                    <a:pt x="123" y="81"/>
                    <a:pt x="115" y="80"/>
                    <a:pt x="107" y="78"/>
                  </a:cubicBezTo>
                  <a:cubicBezTo>
                    <a:pt x="101" y="76"/>
                    <a:pt x="96" y="71"/>
                    <a:pt x="90" y="68"/>
                  </a:cubicBezTo>
                </a:path>
              </a:pathLst>
            </a:custGeom>
            <a:solidFill>
              <a:srgbClr val="D0D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8" name="Freeform 95"/>
            <p:cNvSpPr/>
            <p:nvPr/>
          </p:nvSpPr>
          <p:spPr bwMode="auto">
            <a:xfrm>
              <a:off x="5059363" y="5035550"/>
              <a:ext cx="500063" cy="366713"/>
            </a:xfrm>
            <a:custGeom>
              <a:avLst/>
              <a:gdLst>
                <a:gd name="T0" fmla="*/ 9 w 89"/>
                <a:gd name="T1" fmla="*/ 0 h 65"/>
                <a:gd name="T2" fmla="*/ 3 w 89"/>
                <a:gd name="T3" fmla="*/ 31 h 65"/>
                <a:gd name="T4" fmla="*/ 19 w 89"/>
                <a:gd name="T5" fmla="*/ 26 h 65"/>
                <a:gd name="T6" fmla="*/ 30 w 89"/>
                <a:gd name="T7" fmla="*/ 9 h 65"/>
                <a:gd name="T8" fmla="*/ 32 w 89"/>
                <a:gd name="T9" fmla="*/ 25 h 65"/>
                <a:gd name="T10" fmla="*/ 35 w 89"/>
                <a:gd name="T11" fmla="*/ 50 h 65"/>
                <a:gd name="T12" fmla="*/ 51 w 89"/>
                <a:gd name="T13" fmla="*/ 32 h 65"/>
                <a:gd name="T14" fmla="*/ 66 w 89"/>
                <a:gd name="T15" fmla="*/ 28 h 65"/>
                <a:gd name="T16" fmla="*/ 58 w 89"/>
                <a:gd name="T17" fmla="*/ 54 h 65"/>
                <a:gd name="T18" fmla="*/ 78 w 89"/>
                <a:gd name="T19" fmla="*/ 57 h 65"/>
                <a:gd name="T20" fmla="*/ 89 w 89"/>
                <a:gd name="T21" fmla="*/ 3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65">
                  <a:moveTo>
                    <a:pt x="9" y="0"/>
                  </a:moveTo>
                  <a:cubicBezTo>
                    <a:pt x="6" y="6"/>
                    <a:pt x="0" y="23"/>
                    <a:pt x="3" y="31"/>
                  </a:cubicBezTo>
                  <a:cubicBezTo>
                    <a:pt x="8" y="40"/>
                    <a:pt x="15" y="33"/>
                    <a:pt x="19" y="26"/>
                  </a:cubicBezTo>
                  <a:cubicBezTo>
                    <a:pt x="22" y="21"/>
                    <a:pt x="24" y="11"/>
                    <a:pt x="30" y="9"/>
                  </a:cubicBezTo>
                  <a:cubicBezTo>
                    <a:pt x="42" y="6"/>
                    <a:pt x="34" y="20"/>
                    <a:pt x="32" y="25"/>
                  </a:cubicBezTo>
                  <a:cubicBezTo>
                    <a:pt x="30" y="32"/>
                    <a:pt x="24" y="46"/>
                    <a:pt x="35" y="50"/>
                  </a:cubicBezTo>
                  <a:cubicBezTo>
                    <a:pt x="45" y="53"/>
                    <a:pt x="47" y="39"/>
                    <a:pt x="51" y="32"/>
                  </a:cubicBezTo>
                  <a:cubicBezTo>
                    <a:pt x="54" y="27"/>
                    <a:pt x="63" y="19"/>
                    <a:pt x="66" y="28"/>
                  </a:cubicBezTo>
                  <a:cubicBezTo>
                    <a:pt x="69" y="35"/>
                    <a:pt x="55" y="45"/>
                    <a:pt x="58" y="54"/>
                  </a:cubicBezTo>
                  <a:cubicBezTo>
                    <a:pt x="60" y="65"/>
                    <a:pt x="72" y="63"/>
                    <a:pt x="78" y="57"/>
                  </a:cubicBezTo>
                  <a:cubicBezTo>
                    <a:pt x="84" y="52"/>
                    <a:pt x="85" y="41"/>
                    <a:pt x="89" y="35"/>
                  </a:cubicBezTo>
                </a:path>
              </a:pathLst>
            </a:custGeom>
            <a:solidFill>
              <a:srgbClr val="B29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19" name="Freeform 96"/>
            <p:cNvSpPr>
              <a:spLocks noEditPoints="1"/>
            </p:cNvSpPr>
            <p:nvPr/>
          </p:nvSpPr>
          <p:spPr bwMode="auto">
            <a:xfrm>
              <a:off x="4367213" y="4572000"/>
              <a:ext cx="1743075" cy="1574800"/>
            </a:xfrm>
            <a:custGeom>
              <a:avLst/>
              <a:gdLst>
                <a:gd name="T0" fmla="*/ 71 w 310"/>
                <a:gd name="T1" fmla="*/ 14 h 279"/>
                <a:gd name="T2" fmla="*/ 21 w 310"/>
                <a:gd name="T3" fmla="*/ 93 h 279"/>
                <a:gd name="T4" fmla="*/ 143 w 310"/>
                <a:gd name="T5" fmla="*/ 262 h 279"/>
                <a:gd name="T6" fmla="*/ 297 w 310"/>
                <a:gd name="T7" fmla="*/ 156 h 279"/>
                <a:gd name="T8" fmla="*/ 302 w 310"/>
                <a:gd name="T9" fmla="*/ 116 h 279"/>
                <a:gd name="T10" fmla="*/ 305 w 310"/>
                <a:gd name="T11" fmla="*/ 81 h 279"/>
                <a:gd name="T12" fmla="*/ 276 w 310"/>
                <a:gd name="T13" fmla="*/ 98 h 279"/>
                <a:gd name="T14" fmla="*/ 268 w 310"/>
                <a:gd name="T15" fmla="*/ 105 h 279"/>
                <a:gd name="T16" fmla="*/ 219 w 310"/>
                <a:gd name="T17" fmla="*/ 119 h 279"/>
                <a:gd name="T18" fmla="*/ 166 w 310"/>
                <a:gd name="T19" fmla="*/ 94 h 279"/>
                <a:gd name="T20" fmla="*/ 119 w 310"/>
                <a:gd name="T21" fmla="*/ 75 h 279"/>
                <a:gd name="T22" fmla="*/ 100 w 310"/>
                <a:gd name="T23" fmla="*/ 67 h 279"/>
                <a:gd name="T24" fmla="*/ 102 w 310"/>
                <a:gd name="T25" fmla="*/ 66 h 279"/>
                <a:gd name="T26" fmla="*/ 99 w 310"/>
                <a:gd name="T27" fmla="*/ 18 h 279"/>
                <a:gd name="T28" fmla="*/ 93 w 310"/>
                <a:gd name="T29" fmla="*/ 1 h 279"/>
                <a:gd name="T30" fmla="*/ 144 w 310"/>
                <a:gd name="T31" fmla="*/ 259 h 279"/>
                <a:gd name="T32" fmla="*/ 24 w 310"/>
                <a:gd name="T33" fmla="*/ 94 h 279"/>
                <a:gd name="T34" fmla="*/ 74 w 310"/>
                <a:gd name="T35" fmla="*/ 16 h 279"/>
                <a:gd name="T36" fmla="*/ 91 w 310"/>
                <a:gd name="T37" fmla="*/ 4 h 279"/>
                <a:gd name="T38" fmla="*/ 96 w 310"/>
                <a:gd name="T39" fmla="*/ 18 h 279"/>
                <a:gd name="T40" fmla="*/ 96 w 310"/>
                <a:gd name="T41" fmla="*/ 40 h 279"/>
                <a:gd name="T42" fmla="*/ 97 w 310"/>
                <a:gd name="T43" fmla="*/ 65 h 279"/>
                <a:gd name="T44" fmla="*/ 96 w 310"/>
                <a:gd name="T45" fmla="*/ 66 h 279"/>
                <a:gd name="T46" fmla="*/ 96 w 310"/>
                <a:gd name="T47" fmla="*/ 68 h 279"/>
                <a:gd name="T48" fmla="*/ 97 w 310"/>
                <a:gd name="T49" fmla="*/ 69 h 279"/>
                <a:gd name="T50" fmla="*/ 118 w 310"/>
                <a:gd name="T51" fmla="*/ 78 h 279"/>
                <a:gd name="T52" fmla="*/ 165 w 310"/>
                <a:gd name="T53" fmla="*/ 97 h 279"/>
                <a:gd name="T54" fmla="*/ 217 w 310"/>
                <a:gd name="T55" fmla="*/ 121 h 279"/>
                <a:gd name="T56" fmla="*/ 245 w 310"/>
                <a:gd name="T57" fmla="*/ 132 h 279"/>
                <a:gd name="T58" fmla="*/ 271 w 310"/>
                <a:gd name="T59" fmla="*/ 107 h 279"/>
                <a:gd name="T60" fmla="*/ 303 w 310"/>
                <a:gd name="T61" fmla="*/ 84 h 279"/>
                <a:gd name="T62" fmla="*/ 301 w 310"/>
                <a:gd name="T63" fmla="*/ 110 h 279"/>
                <a:gd name="T64" fmla="*/ 296 w 310"/>
                <a:gd name="T65" fmla="*/ 141 h 279"/>
                <a:gd name="T66" fmla="*/ 250 w 310"/>
                <a:gd name="T67" fmla="*/ 252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0" h="279">
                  <a:moveTo>
                    <a:pt x="85" y="1"/>
                  </a:moveTo>
                  <a:cubicBezTo>
                    <a:pt x="80" y="2"/>
                    <a:pt x="75" y="8"/>
                    <a:pt x="71" y="14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48" y="39"/>
                    <a:pt x="34" y="63"/>
                    <a:pt x="21" y="93"/>
                  </a:cubicBezTo>
                  <a:cubicBezTo>
                    <a:pt x="12" y="115"/>
                    <a:pt x="0" y="157"/>
                    <a:pt x="21" y="194"/>
                  </a:cubicBezTo>
                  <a:cubicBezTo>
                    <a:pt x="44" y="232"/>
                    <a:pt x="96" y="250"/>
                    <a:pt x="143" y="262"/>
                  </a:cubicBezTo>
                  <a:cubicBezTo>
                    <a:pt x="182" y="272"/>
                    <a:pt x="220" y="279"/>
                    <a:pt x="252" y="254"/>
                  </a:cubicBezTo>
                  <a:cubicBezTo>
                    <a:pt x="284" y="230"/>
                    <a:pt x="293" y="193"/>
                    <a:pt x="297" y="156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9" y="133"/>
                    <a:pt x="300" y="124"/>
                    <a:pt x="302" y="116"/>
                  </a:cubicBezTo>
                  <a:cubicBezTo>
                    <a:pt x="304" y="111"/>
                    <a:pt x="304" y="111"/>
                    <a:pt x="304" y="111"/>
                  </a:cubicBezTo>
                  <a:cubicBezTo>
                    <a:pt x="307" y="101"/>
                    <a:pt x="310" y="89"/>
                    <a:pt x="305" y="81"/>
                  </a:cubicBezTo>
                  <a:cubicBezTo>
                    <a:pt x="305" y="80"/>
                    <a:pt x="304" y="80"/>
                    <a:pt x="304" y="80"/>
                  </a:cubicBezTo>
                  <a:cubicBezTo>
                    <a:pt x="294" y="81"/>
                    <a:pt x="285" y="90"/>
                    <a:pt x="276" y="98"/>
                  </a:cubicBezTo>
                  <a:cubicBezTo>
                    <a:pt x="269" y="105"/>
                    <a:pt x="269" y="105"/>
                    <a:pt x="269" y="105"/>
                  </a:cubicBezTo>
                  <a:cubicBezTo>
                    <a:pt x="268" y="105"/>
                    <a:pt x="268" y="105"/>
                    <a:pt x="268" y="105"/>
                  </a:cubicBezTo>
                  <a:cubicBezTo>
                    <a:pt x="260" y="112"/>
                    <a:pt x="250" y="120"/>
                    <a:pt x="243" y="129"/>
                  </a:cubicBezTo>
                  <a:cubicBezTo>
                    <a:pt x="235" y="127"/>
                    <a:pt x="226" y="123"/>
                    <a:pt x="219" y="119"/>
                  </a:cubicBezTo>
                  <a:cubicBezTo>
                    <a:pt x="209" y="113"/>
                    <a:pt x="209" y="113"/>
                    <a:pt x="209" y="113"/>
                  </a:cubicBezTo>
                  <a:cubicBezTo>
                    <a:pt x="195" y="106"/>
                    <a:pt x="179" y="100"/>
                    <a:pt x="166" y="94"/>
                  </a:cubicBezTo>
                  <a:cubicBezTo>
                    <a:pt x="154" y="88"/>
                    <a:pt x="140" y="82"/>
                    <a:pt x="127" y="77"/>
                  </a:cubicBezTo>
                  <a:cubicBezTo>
                    <a:pt x="119" y="75"/>
                    <a:pt x="119" y="75"/>
                    <a:pt x="119" y="75"/>
                  </a:cubicBezTo>
                  <a:cubicBezTo>
                    <a:pt x="112" y="73"/>
                    <a:pt x="103" y="71"/>
                    <a:pt x="100" y="67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7"/>
                    <a:pt x="100" y="68"/>
                    <a:pt x="101" y="68"/>
                  </a:cubicBezTo>
                  <a:cubicBezTo>
                    <a:pt x="102" y="67"/>
                    <a:pt x="102" y="66"/>
                    <a:pt x="102" y="66"/>
                  </a:cubicBezTo>
                  <a:cubicBezTo>
                    <a:pt x="100" y="57"/>
                    <a:pt x="100" y="47"/>
                    <a:pt x="100" y="38"/>
                  </a:cubicBezTo>
                  <a:cubicBezTo>
                    <a:pt x="100" y="31"/>
                    <a:pt x="100" y="24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8" y="10"/>
                    <a:pt x="97" y="4"/>
                    <a:pt x="93" y="1"/>
                  </a:cubicBezTo>
                  <a:cubicBezTo>
                    <a:pt x="91" y="0"/>
                    <a:pt x="89" y="0"/>
                    <a:pt x="85" y="1"/>
                  </a:cubicBezTo>
                  <a:close/>
                  <a:moveTo>
                    <a:pt x="144" y="259"/>
                  </a:moveTo>
                  <a:cubicBezTo>
                    <a:pt x="97" y="247"/>
                    <a:pt x="46" y="230"/>
                    <a:pt x="24" y="192"/>
                  </a:cubicBezTo>
                  <a:cubicBezTo>
                    <a:pt x="4" y="156"/>
                    <a:pt x="15" y="116"/>
                    <a:pt x="24" y="94"/>
                  </a:cubicBezTo>
                  <a:cubicBezTo>
                    <a:pt x="37" y="64"/>
                    <a:pt x="51" y="41"/>
                    <a:pt x="70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7" y="11"/>
                    <a:pt x="82" y="5"/>
                    <a:pt x="86" y="4"/>
                  </a:cubicBezTo>
                  <a:cubicBezTo>
                    <a:pt x="88" y="3"/>
                    <a:pt x="90" y="3"/>
                    <a:pt x="91" y="4"/>
                  </a:cubicBezTo>
                  <a:cubicBezTo>
                    <a:pt x="94" y="6"/>
                    <a:pt x="95" y="11"/>
                    <a:pt x="95" y="16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24"/>
                    <a:pt x="96" y="29"/>
                    <a:pt x="96" y="35"/>
                  </a:cubicBezTo>
                  <a:cubicBezTo>
                    <a:pt x="96" y="36"/>
                    <a:pt x="96" y="39"/>
                    <a:pt x="96" y="40"/>
                  </a:cubicBezTo>
                  <a:cubicBezTo>
                    <a:pt x="96" y="48"/>
                    <a:pt x="97" y="57"/>
                    <a:pt x="99" y="65"/>
                  </a:cubicBezTo>
                  <a:cubicBezTo>
                    <a:pt x="98" y="65"/>
                    <a:pt x="98" y="65"/>
                    <a:pt x="97" y="65"/>
                  </a:cubicBezTo>
                  <a:cubicBezTo>
                    <a:pt x="97" y="65"/>
                    <a:pt x="96" y="65"/>
                    <a:pt x="96" y="65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96" y="66"/>
                    <a:pt x="96" y="67"/>
                    <a:pt x="96" y="67"/>
                  </a:cubicBezTo>
                  <a:cubicBezTo>
                    <a:pt x="96" y="67"/>
                    <a:pt x="96" y="67"/>
                    <a:pt x="96" y="68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68"/>
                    <a:pt x="97" y="69"/>
                    <a:pt x="97" y="69"/>
                  </a:cubicBezTo>
                  <a:cubicBezTo>
                    <a:pt x="97" y="69"/>
                    <a:pt x="97" y="69"/>
                    <a:pt x="97" y="70"/>
                  </a:cubicBezTo>
                  <a:cubicBezTo>
                    <a:pt x="101" y="74"/>
                    <a:pt x="110" y="76"/>
                    <a:pt x="118" y="78"/>
                  </a:cubicBezTo>
                  <a:cubicBezTo>
                    <a:pt x="125" y="80"/>
                    <a:pt x="125" y="80"/>
                    <a:pt x="125" y="80"/>
                  </a:cubicBezTo>
                  <a:cubicBezTo>
                    <a:pt x="139" y="85"/>
                    <a:pt x="152" y="91"/>
                    <a:pt x="165" y="97"/>
                  </a:cubicBezTo>
                  <a:cubicBezTo>
                    <a:pt x="178" y="102"/>
                    <a:pt x="193" y="109"/>
                    <a:pt x="208" y="116"/>
                  </a:cubicBezTo>
                  <a:cubicBezTo>
                    <a:pt x="208" y="116"/>
                    <a:pt x="217" y="121"/>
                    <a:pt x="217" y="121"/>
                  </a:cubicBezTo>
                  <a:cubicBezTo>
                    <a:pt x="225" y="126"/>
                    <a:pt x="234" y="131"/>
                    <a:pt x="243" y="132"/>
                  </a:cubicBezTo>
                  <a:cubicBezTo>
                    <a:pt x="244" y="132"/>
                    <a:pt x="244" y="132"/>
                    <a:pt x="245" y="132"/>
                  </a:cubicBezTo>
                  <a:cubicBezTo>
                    <a:pt x="251" y="123"/>
                    <a:pt x="261" y="115"/>
                    <a:pt x="270" y="108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86" y="94"/>
                    <a:pt x="295" y="85"/>
                    <a:pt x="303" y="84"/>
                  </a:cubicBezTo>
                  <a:cubicBezTo>
                    <a:pt x="304" y="86"/>
                    <a:pt x="304" y="88"/>
                    <a:pt x="304" y="91"/>
                  </a:cubicBezTo>
                  <a:cubicBezTo>
                    <a:pt x="304" y="97"/>
                    <a:pt x="302" y="104"/>
                    <a:pt x="301" y="110"/>
                  </a:cubicBezTo>
                  <a:cubicBezTo>
                    <a:pt x="299" y="115"/>
                    <a:pt x="299" y="115"/>
                    <a:pt x="299" y="115"/>
                  </a:cubicBezTo>
                  <a:cubicBezTo>
                    <a:pt x="297" y="123"/>
                    <a:pt x="296" y="132"/>
                    <a:pt x="296" y="141"/>
                  </a:cubicBezTo>
                  <a:cubicBezTo>
                    <a:pt x="294" y="156"/>
                    <a:pt x="294" y="156"/>
                    <a:pt x="294" y="156"/>
                  </a:cubicBezTo>
                  <a:cubicBezTo>
                    <a:pt x="290" y="192"/>
                    <a:pt x="281" y="228"/>
                    <a:pt x="250" y="252"/>
                  </a:cubicBezTo>
                  <a:cubicBezTo>
                    <a:pt x="219" y="275"/>
                    <a:pt x="182" y="269"/>
                    <a:pt x="144" y="259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0" name="Freeform 97"/>
            <p:cNvSpPr/>
            <p:nvPr/>
          </p:nvSpPr>
          <p:spPr bwMode="auto">
            <a:xfrm>
              <a:off x="5075238" y="5526088"/>
              <a:ext cx="174625" cy="123825"/>
            </a:xfrm>
            <a:custGeom>
              <a:avLst/>
              <a:gdLst>
                <a:gd name="T0" fmla="*/ 8 w 31"/>
                <a:gd name="T1" fmla="*/ 21 h 22"/>
                <a:gd name="T2" fmla="*/ 2 w 31"/>
                <a:gd name="T3" fmla="*/ 0 h 22"/>
                <a:gd name="T4" fmla="*/ 28 w 31"/>
                <a:gd name="T5" fmla="*/ 9 h 22"/>
                <a:gd name="T6" fmla="*/ 7 w 31"/>
                <a:gd name="T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2">
                  <a:moveTo>
                    <a:pt x="8" y="21"/>
                  </a:moveTo>
                  <a:cubicBezTo>
                    <a:pt x="3" y="17"/>
                    <a:pt x="0" y="5"/>
                    <a:pt x="2" y="0"/>
                  </a:cubicBezTo>
                  <a:cubicBezTo>
                    <a:pt x="7" y="1"/>
                    <a:pt x="26" y="4"/>
                    <a:pt x="28" y="9"/>
                  </a:cubicBezTo>
                  <a:cubicBezTo>
                    <a:pt x="31" y="17"/>
                    <a:pt x="11" y="22"/>
                    <a:pt x="7" y="20"/>
                  </a:cubicBezTo>
                </a:path>
              </a:pathLst>
            </a:custGeom>
            <a:solidFill>
              <a:srgbClr val="C67A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1" name="Freeform 98"/>
            <p:cNvSpPr>
              <a:spLocks noEditPoints="1"/>
            </p:cNvSpPr>
            <p:nvPr/>
          </p:nvSpPr>
          <p:spPr bwMode="auto">
            <a:xfrm>
              <a:off x="5064125" y="5514975"/>
              <a:ext cx="180975" cy="141288"/>
            </a:xfrm>
            <a:custGeom>
              <a:avLst/>
              <a:gdLst>
                <a:gd name="T0" fmla="*/ 3 w 32"/>
                <a:gd name="T1" fmla="*/ 1 h 25"/>
                <a:gd name="T2" fmla="*/ 9 w 32"/>
                <a:gd name="T3" fmla="*/ 24 h 25"/>
                <a:gd name="T4" fmla="*/ 11 w 32"/>
                <a:gd name="T5" fmla="*/ 24 h 25"/>
                <a:gd name="T6" fmla="*/ 28 w 32"/>
                <a:gd name="T7" fmla="*/ 19 h 25"/>
                <a:gd name="T8" fmla="*/ 31 w 32"/>
                <a:gd name="T9" fmla="*/ 11 h 25"/>
                <a:gd name="T10" fmla="*/ 8 w 32"/>
                <a:gd name="T11" fmla="*/ 1 h 25"/>
                <a:gd name="T12" fmla="*/ 5 w 32"/>
                <a:gd name="T13" fmla="*/ 0 h 25"/>
                <a:gd name="T14" fmla="*/ 3 w 32"/>
                <a:gd name="T15" fmla="*/ 1 h 25"/>
                <a:gd name="T16" fmla="*/ 5 w 32"/>
                <a:gd name="T17" fmla="*/ 6 h 25"/>
                <a:gd name="T18" fmla="*/ 6 w 32"/>
                <a:gd name="T19" fmla="*/ 4 h 25"/>
                <a:gd name="T20" fmla="*/ 8 w 32"/>
                <a:gd name="T21" fmla="*/ 4 h 25"/>
                <a:gd name="T22" fmla="*/ 28 w 32"/>
                <a:gd name="T23" fmla="*/ 12 h 25"/>
                <a:gd name="T24" fmla="*/ 28 w 32"/>
                <a:gd name="T25" fmla="*/ 13 h 25"/>
                <a:gd name="T26" fmla="*/ 26 w 32"/>
                <a:gd name="T27" fmla="*/ 16 h 25"/>
                <a:gd name="T28" fmla="*/ 10 w 32"/>
                <a:gd name="T29" fmla="*/ 21 h 25"/>
                <a:gd name="T30" fmla="*/ 10 w 32"/>
                <a:gd name="T31" fmla="*/ 20 h 25"/>
                <a:gd name="T32" fmla="*/ 5 w 32"/>
                <a:gd name="T33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25">
                  <a:moveTo>
                    <a:pt x="3" y="1"/>
                  </a:moveTo>
                  <a:cubicBezTo>
                    <a:pt x="0" y="7"/>
                    <a:pt x="4" y="20"/>
                    <a:pt x="9" y="24"/>
                  </a:cubicBezTo>
                  <a:cubicBezTo>
                    <a:pt x="9" y="25"/>
                    <a:pt x="10" y="24"/>
                    <a:pt x="11" y="24"/>
                  </a:cubicBezTo>
                  <a:cubicBezTo>
                    <a:pt x="15" y="25"/>
                    <a:pt x="24" y="22"/>
                    <a:pt x="28" y="19"/>
                  </a:cubicBezTo>
                  <a:cubicBezTo>
                    <a:pt x="32" y="16"/>
                    <a:pt x="32" y="12"/>
                    <a:pt x="31" y="11"/>
                  </a:cubicBezTo>
                  <a:cubicBezTo>
                    <a:pt x="29" y="6"/>
                    <a:pt x="19" y="3"/>
                    <a:pt x="8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3" y="1"/>
                  </a:cubicBezTo>
                  <a:close/>
                  <a:moveTo>
                    <a:pt x="5" y="6"/>
                  </a:moveTo>
                  <a:cubicBezTo>
                    <a:pt x="5" y="5"/>
                    <a:pt x="6" y="5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13" y="5"/>
                    <a:pt x="27" y="8"/>
                    <a:pt x="28" y="12"/>
                  </a:cubicBezTo>
                  <a:cubicBezTo>
                    <a:pt x="28" y="12"/>
                    <a:pt x="28" y="12"/>
                    <a:pt x="28" y="13"/>
                  </a:cubicBezTo>
                  <a:cubicBezTo>
                    <a:pt x="28" y="14"/>
                    <a:pt x="28" y="15"/>
                    <a:pt x="26" y="16"/>
                  </a:cubicBezTo>
                  <a:cubicBezTo>
                    <a:pt x="21" y="20"/>
                    <a:pt x="12" y="22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7" y="17"/>
                    <a:pt x="5" y="11"/>
                    <a:pt x="5" y="6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2" name="Freeform 99"/>
            <p:cNvSpPr/>
            <p:nvPr/>
          </p:nvSpPr>
          <p:spPr bwMode="auto">
            <a:xfrm>
              <a:off x="4879975" y="5594350"/>
              <a:ext cx="246063" cy="230188"/>
            </a:xfrm>
            <a:custGeom>
              <a:avLst/>
              <a:gdLst>
                <a:gd name="T0" fmla="*/ 4 w 44"/>
                <a:gd name="T1" fmla="*/ 0 h 41"/>
                <a:gd name="T2" fmla="*/ 2 w 44"/>
                <a:gd name="T3" fmla="*/ 21 h 41"/>
                <a:gd name="T4" fmla="*/ 19 w 44"/>
                <a:gd name="T5" fmla="*/ 37 h 41"/>
                <a:gd name="T6" fmla="*/ 34 w 44"/>
                <a:gd name="T7" fmla="*/ 39 h 41"/>
                <a:gd name="T8" fmla="*/ 40 w 44"/>
                <a:gd name="T9" fmla="*/ 22 h 41"/>
                <a:gd name="T10" fmla="*/ 44 w 44"/>
                <a:gd name="T11" fmla="*/ 10 h 41"/>
                <a:gd name="T12" fmla="*/ 44 w 44"/>
                <a:gd name="T13" fmla="*/ 8 h 41"/>
                <a:gd name="T14" fmla="*/ 41 w 44"/>
                <a:gd name="T15" fmla="*/ 8 h 41"/>
                <a:gd name="T16" fmla="*/ 37 w 44"/>
                <a:gd name="T17" fmla="*/ 22 h 41"/>
                <a:gd name="T18" fmla="*/ 32 w 44"/>
                <a:gd name="T19" fmla="*/ 36 h 41"/>
                <a:gd name="T20" fmla="*/ 20 w 44"/>
                <a:gd name="T21" fmla="*/ 34 h 41"/>
                <a:gd name="T22" fmla="*/ 5 w 44"/>
                <a:gd name="T23" fmla="*/ 19 h 41"/>
                <a:gd name="T24" fmla="*/ 6 w 44"/>
                <a:gd name="T25" fmla="*/ 3 h 41"/>
                <a:gd name="T26" fmla="*/ 5 w 44"/>
                <a:gd name="T27" fmla="*/ 1 h 41"/>
                <a:gd name="T28" fmla="*/ 4 w 44"/>
                <a:gd name="T2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41">
                  <a:moveTo>
                    <a:pt x="4" y="0"/>
                  </a:moveTo>
                  <a:cubicBezTo>
                    <a:pt x="1" y="1"/>
                    <a:pt x="0" y="15"/>
                    <a:pt x="2" y="21"/>
                  </a:cubicBezTo>
                  <a:cubicBezTo>
                    <a:pt x="5" y="28"/>
                    <a:pt x="10" y="33"/>
                    <a:pt x="19" y="37"/>
                  </a:cubicBezTo>
                  <a:cubicBezTo>
                    <a:pt x="25" y="40"/>
                    <a:pt x="30" y="41"/>
                    <a:pt x="34" y="39"/>
                  </a:cubicBezTo>
                  <a:cubicBezTo>
                    <a:pt x="39" y="36"/>
                    <a:pt x="39" y="29"/>
                    <a:pt x="40" y="22"/>
                  </a:cubicBezTo>
                  <a:cubicBezTo>
                    <a:pt x="41" y="17"/>
                    <a:pt x="41" y="12"/>
                    <a:pt x="44" y="10"/>
                  </a:cubicBezTo>
                  <a:cubicBezTo>
                    <a:pt x="44" y="9"/>
                    <a:pt x="44" y="8"/>
                    <a:pt x="44" y="8"/>
                  </a:cubicBezTo>
                  <a:cubicBezTo>
                    <a:pt x="43" y="7"/>
                    <a:pt x="42" y="7"/>
                    <a:pt x="41" y="8"/>
                  </a:cubicBezTo>
                  <a:cubicBezTo>
                    <a:pt x="38" y="11"/>
                    <a:pt x="38" y="16"/>
                    <a:pt x="37" y="22"/>
                  </a:cubicBezTo>
                  <a:cubicBezTo>
                    <a:pt x="36" y="28"/>
                    <a:pt x="36" y="34"/>
                    <a:pt x="32" y="36"/>
                  </a:cubicBezTo>
                  <a:cubicBezTo>
                    <a:pt x="30" y="37"/>
                    <a:pt x="26" y="37"/>
                    <a:pt x="20" y="34"/>
                  </a:cubicBezTo>
                  <a:cubicBezTo>
                    <a:pt x="13" y="30"/>
                    <a:pt x="8" y="26"/>
                    <a:pt x="5" y="19"/>
                  </a:cubicBezTo>
                  <a:cubicBezTo>
                    <a:pt x="3" y="15"/>
                    <a:pt x="5" y="4"/>
                    <a:pt x="6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3" name="Freeform 100"/>
            <p:cNvSpPr/>
            <p:nvPr/>
          </p:nvSpPr>
          <p:spPr bwMode="auto">
            <a:xfrm>
              <a:off x="5070475" y="5734050"/>
              <a:ext cx="285750" cy="165100"/>
            </a:xfrm>
            <a:custGeom>
              <a:avLst/>
              <a:gdLst>
                <a:gd name="T0" fmla="*/ 47 w 51"/>
                <a:gd name="T1" fmla="*/ 2 h 29"/>
                <a:gd name="T2" fmla="*/ 24 w 51"/>
                <a:gd name="T3" fmla="*/ 25 h 29"/>
                <a:gd name="T4" fmla="*/ 5 w 51"/>
                <a:gd name="T5" fmla="*/ 13 h 29"/>
                <a:gd name="T6" fmla="*/ 5 w 51"/>
                <a:gd name="T7" fmla="*/ 7 h 29"/>
                <a:gd name="T8" fmla="*/ 4 w 51"/>
                <a:gd name="T9" fmla="*/ 5 h 29"/>
                <a:gd name="T10" fmla="*/ 2 w 51"/>
                <a:gd name="T11" fmla="*/ 5 h 29"/>
                <a:gd name="T12" fmla="*/ 2 w 51"/>
                <a:gd name="T13" fmla="*/ 14 h 29"/>
                <a:gd name="T14" fmla="*/ 24 w 51"/>
                <a:gd name="T15" fmla="*/ 28 h 29"/>
                <a:gd name="T16" fmla="*/ 50 w 51"/>
                <a:gd name="T17" fmla="*/ 2 h 29"/>
                <a:gd name="T18" fmla="*/ 49 w 51"/>
                <a:gd name="T19" fmla="*/ 0 h 29"/>
                <a:gd name="T20" fmla="*/ 47 w 51"/>
                <a:gd name="T21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28">
                  <a:moveTo>
                    <a:pt x="47" y="2"/>
                  </a:moveTo>
                  <a:cubicBezTo>
                    <a:pt x="46" y="9"/>
                    <a:pt x="41" y="25"/>
                    <a:pt x="24" y="25"/>
                  </a:cubicBezTo>
                  <a:cubicBezTo>
                    <a:pt x="18" y="25"/>
                    <a:pt x="8" y="19"/>
                    <a:pt x="5" y="13"/>
                  </a:cubicBezTo>
                  <a:cubicBezTo>
                    <a:pt x="3" y="10"/>
                    <a:pt x="3" y="9"/>
                    <a:pt x="5" y="7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0" y="8"/>
                    <a:pt x="0" y="11"/>
                    <a:pt x="2" y="14"/>
                  </a:cubicBezTo>
                  <a:cubicBezTo>
                    <a:pt x="5" y="21"/>
                    <a:pt x="17" y="28"/>
                    <a:pt x="24" y="28"/>
                  </a:cubicBezTo>
                  <a:cubicBezTo>
                    <a:pt x="43" y="29"/>
                    <a:pt x="49" y="10"/>
                    <a:pt x="50" y="2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7" y="1"/>
                    <a:pt x="47" y="2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4" name="Freeform 101"/>
            <p:cNvSpPr/>
            <p:nvPr/>
          </p:nvSpPr>
          <p:spPr bwMode="auto">
            <a:xfrm>
              <a:off x="4648200" y="5176838"/>
              <a:ext cx="219075" cy="179388"/>
            </a:xfrm>
            <a:custGeom>
              <a:avLst/>
              <a:gdLst>
                <a:gd name="T0" fmla="*/ 8 w 39"/>
                <a:gd name="T1" fmla="*/ 1 h 32"/>
                <a:gd name="T2" fmla="*/ 8 w 39"/>
                <a:gd name="T3" fmla="*/ 2 h 32"/>
                <a:gd name="T4" fmla="*/ 8 w 39"/>
                <a:gd name="T5" fmla="*/ 3 h 32"/>
                <a:gd name="T6" fmla="*/ 22 w 39"/>
                <a:gd name="T7" fmla="*/ 16 h 32"/>
                <a:gd name="T8" fmla="*/ 30 w 39"/>
                <a:gd name="T9" fmla="*/ 25 h 32"/>
                <a:gd name="T10" fmla="*/ 30 w 39"/>
                <a:gd name="T11" fmla="*/ 25 h 32"/>
                <a:gd name="T12" fmla="*/ 30 w 39"/>
                <a:gd name="T13" fmla="*/ 26 h 32"/>
                <a:gd name="T14" fmla="*/ 30 w 39"/>
                <a:gd name="T15" fmla="*/ 26 h 32"/>
                <a:gd name="T16" fmla="*/ 15 w 39"/>
                <a:gd name="T17" fmla="*/ 27 h 32"/>
                <a:gd name="T18" fmla="*/ 2 w 39"/>
                <a:gd name="T19" fmla="*/ 28 h 32"/>
                <a:gd name="T20" fmla="*/ 0 w 39"/>
                <a:gd name="T21" fmla="*/ 29 h 32"/>
                <a:gd name="T22" fmla="*/ 2 w 39"/>
                <a:gd name="T23" fmla="*/ 31 h 32"/>
                <a:gd name="T24" fmla="*/ 15 w 39"/>
                <a:gd name="T25" fmla="*/ 30 h 32"/>
                <a:gd name="T26" fmla="*/ 32 w 39"/>
                <a:gd name="T27" fmla="*/ 30 h 32"/>
                <a:gd name="T28" fmla="*/ 36 w 39"/>
                <a:gd name="T29" fmla="*/ 31 h 32"/>
                <a:gd name="T30" fmla="*/ 36 w 39"/>
                <a:gd name="T31" fmla="*/ 31 h 32"/>
                <a:gd name="T32" fmla="*/ 39 w 39"/>
                <a:gd name="T33" fmla="*/ 31 h 32"/>
                <a:gd name="T34" fmla="*/ 39 w 39"/>
                <a:gd name="T35" fmla="*/ 30 h 32"/>
                <a:gd name="T36" fmla="*/ 39 w 39"/>
                <a:gd name="T37" fmla="*/ 29 h 32"/>
                <a:gd name="T38" fmla="*/ 34 w 39"/>
                <a:gd name="T39" fmla="*/ 25 h 32"/>
                <a:gd name="T40" fmla="*/ 24 w 39"/>
                <a:gd name="T41" fmla="*/ 14 h 32"/>
                <a:gd name="T42" fmla="*/ 10 w 39"/>
                <a:gd name="T43" fmla="*/ 1 h 32"/>
                <a:gd name="T44" fmla="*/ 8 w 39"/>
                <a:gd name="T4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2">
                  <a:moveTo>
                    <a:pt x="8" y="1"/>
                  </a:moveTo>
                  <a:cubicBezTo>
                    <a:pt x="8" y="1"/>
                    <a:pt x="8" y="2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13" y="7"/>
                    <a:pt x="17" y="11"/>
                    <a:pt x="22" y="16"/>
                  </a:cubicBezTo>
                  <a:cubicBezTo>
                    <a:pt x="24" y="19"/>
                    <a:pt x="27" y="22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5" y="26"/>
                    <a:pt x="20" y="26"/>
                    <a:pt x="15" y="27"/>
                  </a:cubicBezTo>
                  <a:cubicBezTo>
                    <a:pt x="10" y="28"/>
                    <a:pt x="5" y="28"/>
                    <a:pt x="2" y="28"/>
                  </a:cubicBezTo>
                  <a:cubicBezTo>
                    <a:pt x="1" y="28"/>
                    <a:pt x="1" y="28"/>
                    <a:pt x="0" y="29"/>
                  </a:cubicBezTo>
                  <a:cubicBezTo>
                    <a:pt x="0" y="30"/>
                    <a:pt x="1" y="31"/>
                    <a:pt x="2" y="31"/>
                  </a:cubicBezTo>
                  <a:cubicBezTo>
                    <a:pt x="5" y="32"/>
                    <a:pt x="10" y="31"/>
                    <a:pt x="15" y="30"/>
                  </a:cubicBezTo>
                  <a:cubicBezTo>
                    <a:pt x="21" y="29"/>
                    <a:pt x="27" y="29"/>
                    <a:pt x="32" y="30"/>
                  </a:cubicBezTo>
                  <a:cubicBezTo>
                    <a:pt x="33" y="30"/>
                    <a:pt x="34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1"/>
                    <a:pt x="39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7" y="26"/>
                    <a:pt x="36" y="25"/>
                    <a:pt x="34" y="25"/>
                  </a:cubicBezTo>
                  <a:cubicBezTo>
                    <a:pt x="31" y="21"/>
                    <a:pt x="27" y="18"/>
                    <a:pt x="24" y="14"/>
                  </a:cubicBezTo>
                  <a:cubicBezTo>
                    <a:pt x="20" y="9"/>
                    <a:pt x="15" y="4"/>
                    <a:pt x="10" y="1"/>
                  </a:cubicBezTo>
                  <a:cubicBezTo>
                    <a:pt x="10" y="0"/>
                    <a:pt x="9" y="0"/>
                    <a:pt x="8" y="1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5" name="Freeform 102"/>
            <p:cNvSpPr/>
            <p:nvPr/>
          </p:nvSpPr>
          <p:spPr bwMode="auto">
            <a:xfrm>
              <a:off x="5575300" y="5621338"/>
              <a:ext cx="207963" cy="176213"/>
            </a:xfrm>
            <a:custGeom>
              <a:avLst/>
              <a:gdLst>
                <a:gd name="T0" fmla="*/ 10 w 37"/>
                <a:gd name="T1" fmla="*/ 3 h 31"/>
                <a:gd name="T2" fmla="*/ 6 w 37"/>
                <a:gd name="T3" fmla="*/ 3 h 31"/>
                <a:gd name="T4" fmla="*/ 5 w 37"/>
                <a:gd name="T5" fmla="*/ 3 h 31"/>
                <a:gd name="T6" fmla="*/ 3 w 37"/>
                <a:gd name="T7" fmla="*/ 3 h 31"/>
                <a:gd name="T8" fmla="*/ 2 w 37"/>
                <a:gd name="T9" fmla="*/ 3 h 31"/>
                <a:gd name="T10" fmla="*/ 0 w 37"/>
                <a:gd name="T11" fmla="*/ 4 h 31"/>
                <a:gd name="T12" fmla="*/ 0 w 37"/>
                <a:gd name="T13" fmla="*/ 5 h 31"/>
                <a:gd name="T14" fmla="*/ 0 w 37"/>
                <a:gd name="T15" fmla="*/ 5 h 31"/>
                <a:gd name="T16" fmla="*/ 1 w 37"/>
                <a:gd name="T17" fmla="*/ 7 h 31"/>
                <a:gd name="T18" fmla="*/ 1 w 37"/>
                <a:gd name="T19" fmla="*/ 7 h 31"/>
                <a:gd name="T20" fmla="*/ 1 w 37"/>
                <a:gd name="T21" fmla="*/ 7 h 31"/>
                <a:gd name="T22" fmla="*/ 16 w 37"/>
                <a:gd name="T23" fmla="*/ 22 h 31"/>
                <a:gd name="T24" fmla="*/ 25 w 37"/>
                <a:gd name="T25" fmla="*/ 30 h 31"/>
                <a:gd name="T26" fmla="*/ 27 w 37"/>
                <a:gd name="T27" fmla="*/ 30 h 31"/>
                <a:gd name="T28" fmla="*/ 28 w 37"/>
                <a:gd name="T29" fmla="*/ 29 h 31"/>
                <a:gd name="T30" fmla="*/ 27 w 37"/>
                <a:gd name="T31" fmla="*/ 28 h 31"/>
                <a:gd name="T32" fmla="*/ 18 w 37"/>
                <a:gd name="T33" fmla="*/ 20 h 31"/>
                <a:gd name="T34" fmla="*/ 7 w 37"/>
                <a:gd name="T35" fmla="*/ 9 h 31"/>
                <a:gd name="T36" fmla="*/ 9 w 37"/>
                <a:gd name="T37" fmla="*/ 8 h 31"/>
                <a:gd name="T38" fmla="*/ 9 w 37"/>
                <a:gd name="T39" fmla="*/ 8 h 31"/>
                <a:gd name="T40" fmla="*/ 8 w 37"/>
                <a:gd name="T41" fmla="*/ 6 h 31"/>
                <a:gd name="T42" fmla="*/ 8 w 37"/>
                <a:gd name="T43" fmla="*/ 6 h 31"/>
                <a:gd name="T44" fmla="*/ 10 w 37"/>
                <a:gd name="T45" fmla="*/ 6 h 31"/>
                <a:gd name="T46" fmla="*/ 35 w 37"/>
                <a:gd name="T47" fmla="*/ 5 h 31"/>
                <a:gd name="T48" fmla="*/ 37 w 37"/>
                <a:gd name="T49" fmla="*/ 4 h 31"/>
                <a:gd name="T50" fmla="*/ 36 w 37"/>
                <a:gd name="T51" fmla="*/ 2 h 31"/>
                <a:gd name="T52" fmla="*/ 10 w 37"/>
                <a:gd name="T5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31">
                  <a:moveTo>
                    <a:pt x="10" y="3"/>
                  </a:moveTo>
                  <a:cubicBezTo>
                    <a:pt x="10" y="3"/>
                    <a:pt x="8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1" y="3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5" y="12"/>
                    <a:pt x="11" y="17"/>
                    <a:pt x="16" y="2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1"/>
                    <a:pt x="26" y="31"/>
                    <a:pt x="27" y="30"/>
                  </a:cubicBezTo>
                  <a:cubicBezTo>
                    <a:pt x="27" y="30"/>
                    <a:pt x="28" y="29"/>
                    <a:pt x="28" y="29"/>
                  </a:cubicBezTo>
                  <a:cubicBezTo>
                    <a:pt x="28" y="28"/>
                    <a:pt x="27" y="28"/>
                    <a:pt x="27" y="28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4" y="16"/>
                    <a:pt x="10" y="13"/>
                    <a:pt x="7" y="9"/>
                  </a:cubicBezTo>
                  <a:cubicBezTo>
                    <a:pt x="8" y="9"/>
                    <a:pt x="8" y="9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9" y="5"/>
                    <a:pt x="28" y="4"/>
                    <a:pt x="35" y="5"/>
                  </a:cubicBezTo>
                  <a:cubicBezTo>
                    <a:pt x="36" y="5"/>
                    <a:pt x="37" y="5"/>
                    <a:pt x="37" y="4"/>
                  </a:cubicBezTo>
                  <a:cubicBezTo>
                    <a:pt x="37" y="3"/>
                    <a:pt x="37" y="2"/>
                    <a:pt x="36" y="2"/>
                  </a:cubicBezTo>
                  <a:cubicBezTo>
                    <a:pt x="28" y="0"/>
                    <a:pt x="18" y="2"/>
                    <a:pt x="10" y="3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6" name="Freeform 103"/>
            <p:cNvSpPr/>
            <p:nvPr/>
          </p:nvSpPr>
          <p:spPr bwMode="auto">
            <a:xfrm>
              <a:off x="4491038" y="5402263"/>
              <a:ext cx="349250" cy="304800"/>
            </a:xfrm>
            <a:custGeom>
              <a:avLst/>
              <a:gdLst>
                <a:gd name="T0" fmla="*/ 47 w 62"/>
                <a:gd name="T1" fmla="*/ 13 h 54"/>
                <a:gd name="T2" fmla="*/ 10 w 62"/>
                <a:gd name="T3" fmla="*/ 12 h 54"/>
                <a:gd name="T4" fmla="*/ 26 w 62"/>
                <a:gd name="T5" fmla="*/ 46 h 54"/>
                <a:gd name="T6" fmla="*/ 47 w 62"/>
                <a:gd name="T7" fmla="*/ 1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54">
                  <a:moveTo>
                    <a:pt x="47" y="13"/>
                  </a:moveTo>
                  <a:cubicBezTo>
                    <a:pt x="42" y="0"/>
                    <a:pt x="18" y="3"/>
                    <a:pt x="10" y="12"/>
                  </a:cubicBezTo>
                  <a:cubicBezTo>
                    <a:pt x="0" y="23"/>
                    <a:pt x="15" y="41"/>
                    <a:pt x="26" y="46"/>
                  </a:cubicBezTo>
                  <a:cubicBezTo>
                    <a:pt x="48" y="54"/>
                    <a:pt x="62" y="27"/>
                    <a:pt x="47" y="11"/>
                  </a:cubicBezTo>
                </a:path>
              </a:pathLst>
            </a:custGeom>
            <a:solidFill>
              <a:srgbClr val="ED9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7" name="Freeform 104"/>
            <p:cNvSpPr/>
            <p:nvPr/>
          </p:nvSpPr>
          <p:spPr bwMode="auto">
            <a:xfrm>
              <a:off x="5345113" y="5718175"/>
              <a:ext cx="327025" cy="327025"/>
            </a:xfrm>
            <a:custGeom>
              <a:avLst/>
              <a:gdLst>
                <a:gd name="T0" fmla="*/ 54 w 58"/>
                <a:gd name="T1" fmla="*/ 30 h 58"/>
                <a:gd name="T2" fmla="*/ 20 w 58"/>
                <a:gd name="T3" fmla="*/ 46 h 58"/>
                <a:gd name="T4" fmla="*/ 48 w 58"/>
                <a:gd name="T5" fmla="*/ 50 h 58"/>
                <a:gd name="T6" fmla="*/ 54 w 58"/>
                <a:gd name="T7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54" y="30"/>
                  </a:moveTo>
                  <a:cubicBezTo>
                    <a:pt x="43" y="0"/>
                    <a:pt x="0" y="22"/>
                    <a:pt x="20" y="46"/>
                  </a:cubicBezTo>
                  <a:cubicBezTo>
                    <a:pt x="27" y="55"/>
                    <a:pt x="39" y="58"/>
                    <a:pt x="48" y="50"/>
                  </a:cubicBezTo>
                  <a:cubicBezTo>
                    <a:pt x="58" y="42"/>
                    <a:pt x="52" y="36"/>
                    <a:pt x="54" y="27"/>
                  </a:cubicBezTo>
                </a:path>
              </a:pathLst>
            </a:custGeom>
            <a:solidFill>
              <a:srgbClr val="ED9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8" name="Freeform 105"/>
            <p:cNvSpPr/>
            <p:nvPr/>
          </p:nvSpPr>
          <p:spPr bwMode="auto">
            <a:xfrm>
              <a:off x="4581525" y="5453063"/>
              <a:ext cx="168275" cy="179388"/>
            </a:xfrm>
            <a:custGeom>
              <a:avLst/>
              <a:gdLst>
                <a:gd name="T0" fmla="*/ 26 w 30"/>
                <a:gd name="T1" fmla="*/ 14 h 32"/>
                <a:gd name="T2" fmla="*/ 6 w 30"/>
                <a:gd name="T3" fmla="*/ 18 h 32"/>
                <a:gd name="T4" fmla="*/ 27 w 30"/>
                <a:gd name="T5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32">
                  <a:moveTo>
                    <a:pt x="26" y="14"/>
                  </a:moveTo>
                  <a:cubicBezTo>
                    <a:pt x="22" y="0"/>
                    <a:pt x="0" y="4"/>
                    <a:pt x="6" y="18"/>
                  </a:cubicBezTo>
                  <a:cubicBezTo>
                    <a:pt x="10" y="27"/>
                    <a:pt x="30" y="32"/>
                    <a:pt x="27" y="17"/>
                  </a:cubicBezTo>
                </a:path>
              </a:pathLst>
            </a:custGeom>
            <a:solidFill>
              <a:srgbClr val="E86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29" name="Freeform 106"/>
            <p:cNvSpPr/>
            <p:nvPr/>
          </p:nvSpPr>
          <p:spPr bwMode="auto">
            <a:xfrm>
              <a:off x="5457825" y="5835650"/>
              <a:ext cx="157163" cy="163513"/>
            </a:xfrm>
            <a:custGeom>
              <a:avLst/>
              <a:gdLst>
                <a:gd name="T0" fmla="*/ 21 w 28"/>
                <a:gd name="T1" fmla="*/ 10 h 29"/>
                <a:gd name="T2" fmla="*/ 10 w 28"/>
                <a:gd name="T3" fmla="*/ 20 h 29"/>
                <a:gd name="T4" fmla="*/ 22 w 28"/>
                <a:gd name="T5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21" y="10"/>
                  </a:moveTo>
                  <a:cubicBezTo>
                    <a:pt x="14" y="0"/>
                    <a:pt x="0" y="9"/>
                    <a:pt x="10" y="20"/>
                  </a:cubicBezTo>
                  <a:cubicBezTo>
                    <a:pt x="18" y="29"/>
                    <a:pt x="28" y="19"/>
                    <a:pt x="22" y="9"/>
                  </a:cubicBezTo>
                </a:path>
              </a:pathLst>
            </a:custGeom>
            <a:solidFill>
              <a:srgbClr val="E862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0" name="Freeform 107"/>
            <p:cNvSpPr/>
            <p:nvPr/>
          </p:nvSpPr>
          <p:spPr bwMode="auto">
            <a:xfrm>
              <a:off x="4070350" y="5791200"/>
              <a:ext cx="1073150" cy="254000"/>
            </a:xfrm>
            <a:custGeom>
              <a:avLst/>
              <a:gdLst>
                <a:gd name="T0" fmla="*/ 0 w 191"/>
                <a:gd name="T1" fmla="*/ 20 h 45"/>
                <a:gd name="T2" fmla="*/ 11 w 191"/>
                <a:gd name="T3" fmla="*/ 4 h 45"/>
                <a:gd name="T4" fmla="*/ 41 w 191"/>
                <a:gd name="T5" fmla="*/ 5 h 45"/>
                <a:gd name="T6" fmla="*/ 126 w 191"/>
                <a:gd name="T7" fmla="*/ 12 h 45"/>
                <a:gd name="T8" fmla="*/ 166 w 191"/>
                <a:gd name="T9" fmla="*/ 17 h 45"/>
                <a:gd name="T10" fmla="*/ 178 w 191"/>
                <a:gd name="T11" fmla="*/ 19 h 45"/>
                <a:gd name="T12" fmla="*/ 185 w 191"/>
                <a:gd name="T13" fmla="*/ 25 h 45"/>
                <a:gd name="T14" fmla="*/ 142 w 191"/>
                <a:gd name="T15" fmla="*/ 34 h 45"/>
                <a:gd name="T16" fmla="*/ 2 w 191"/>
                <a:gd name="T17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45">
                  <a:moveTo>
                    <a:pt x="0" y="20"/>
                  </a:moveTo>
                  <a:cubicBezTo>
                    <a:pt x="3" y="16"/>
                    <a:pt x="6" y="6"/>
                    <a:pt x="11" y="4"/>
                  </a:cubicBezTo>
                  <a:cubicBezTo>
                    <a:pt x="18" y="0"/>
                    <a:pt x="33" y="5"/>
                    <a:pt x="41" y="5"/>
                  </a:cubicBezTo>
                  <a:cubicBezTo>
                    <a:pt x="69" y="7"/>
                    <a:pt x="98" y="10"/>
                    <a:pt x="126" y="12"/>
                  </a:cubicBezTo>
                  <a:cubicBezTo>
                    <a:pt x="140" y="14"/>
                    <a:pt x="153" y="16"/>
                    <a:pt x="166" y="17"/>
                  </a:cubicBezTo>
                  <a:cubicBezTo>
                    <a:pt x="170" y="18"/>
                    <a:pt x="175" y="18"/>
                    <a:pt x="178" y="19"/>
                  </a:cubicBezTo>
                  <a:cubicBezTo>
                    <a:pt x="185" y="21"/>
                    <a:pt x="183" y="18"/>
                    <a:pt x="185" y="25"/>
                  </a:cubicBezTo>
                  <a:cubicBezTo>
                    <a:pt x="191" y="45"/>
                    <a:pt x="152" y="36"/>
                    <a:pt x="142" y="34"/>
                  </a:cubicBezTo>
                  <a:cubicBezTo>
                    <a:pt x="96" y="27"/>
                    <a:pt x="47" y="25"/>
                    <a:pt x="2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1" name="Freeform 108"/>
            <p:cNvSpPr>
              <a:spLocks noEditPoints="1"/>
            </p:cNvSpPr>
            <p:nvPr/>
          </p:nvSpPr>
          <p:spPr bwMode="auto">
            <a:xfrm>
              <a:off x="4059238" y="5784850"/>
              <a:ext cx="1066800" cy="242888"/>
            </a:xfrm>
            <a:custGeom>
              <a:avLst/>
              <a:gdLst>
                <a:gd name="T0" fmla="*/ 12 w 190"/>
                <a:gd name="T1" fmla="*/ 3 h 43"/>
                <a:gd name="T2" fmla="*/ 4 w 190"/>
                <a:gd name="T3" fmla="*/ 14 h 43"/>
                <a:gd name="T4" fmla="*/ 0 w 190"/>
                <a:gd name="T5" fmla="*/ 20 h 43"/>
                <a:gd name="T6" fmla="*/ 1 w 190"/>
                <a:gd name="T7" fmla="*/ 22 h 43"/>
                <a:gd name="T8" fmla="*/ 3 w 190"/>
                <a:gd name="T9" fmla="*/ 22 h 43"/>
                <a:gd name="T10" fmla="*/ 3 w 190"/>
                <a:gd name="T11" fmla="*/ 22 h 43"/>
                <a:gd name="T12" fmla="*/ 59 w 190"/>
                <a:gd name="T13" fmla="*/ 28 h 43"/>
                <a:gd name="T14" fmla="*/ 144 w 190"/>
                <a:gd name="T15" fmla="*/ 37 h 43"/>
                <a:gd name="T16" fmla="*/ 148 w 190"/>
                <a:gd name="T17" fmla="*/ 38 h 43"/>
                <a:gd name="T18" fmla="*/ 187 w 190"/>
                <a:gd name="T19" fmla="*/ 36 h 43"/>
                <a:gd name="T20" fmla="*/ 189 w 190"/>
                <a:gd name="T21" fmla="*/ 26 h 43"/>
                <a:gd name="T22" fmla="*/ 188 w 190"/>
                <a:gd name="T23" fmla="*/ 23 h 43"/>
                <a:gd name="T24" fmla="*/ 184 w 190"/>
                <a:gd name="T25" fmla="*/ 19 h 43"/>
                <a:gd name="T26" fmla="*/ 181 w 190"/>
                <a:gd name="T27" fmla="*/ 18 h 43"/>
                <a:gd name="T28" fmla="*/ 172 w 190"/>
                <a:gd name="T29" fmla="*/ 17 h 43"/>
                <a:gd name="T30" fmla="*/ 169 w 190"/>
                <a:gd name="T31" fmla="*/ 17 h 43"/>
                <a:gd name="T32" fmla="*/ 128 w 190"/>
                <a:gd name="T33" fmla="*/ 12 h 43"/>
                <a:gd name="T34" fmla="*/ 52 w 190"/>
                <a:gd name="T35" fmla="*/ 5 h 43"/>
                <a:gd name="T36" fmla="*/ 43 w 190"/>
                <a:gd name="T37" fmla="*/ 4 h 43"/>
                <a:gd name="T38" fmla="*/ 35 w 190"/>
                <a:gd name="T39" fmla="*/ 3 h 43"/>
                <a:gd name="T40" fmla="*/ 12 w 190"/>
                <a:gd name="T41" fmla="*/ 3 h 43"/>
                <a:gd name="T42" fmla="*/ 7 w 190"/>
                <a:gd name="T43" fmla="*/ 15 h 43"/>
                <a:gd name="T44" fmla="*/ 13 w 190"/>
                <a:gd name="T45" fmla="*/ 6 h 43"/>
                <a:gd name="T46" fmla="*/ 35 w 190"/>
                <a:gd name="T47" fmla="*/ 7 h 43"/>
                <a:gd name="T48" fmla="*/ 43 w 190"/>
                <a:gd name="T49" fmla="*/ 8 h 43"/>
                <a:gd name="T50" fmla="*/ 52 w 190"/>
                <a:gd name="T51" fmla="*/ 9 h 43"/>
                <a:gd name="T52" fmla="*/ 128 w 190"/>
                <a:gd name="T53" fmla="*/ 15 h 43"/>
                <a:gd name="T54" fmla="*/ 168 w 190"/>
                <a:gd name="T55" fmla="*/ 20 h 43"/>
                <a:gd name="T56" fmla="*/ 172 w 190"/>
                <a:gd name="T57" fmla="*/ 20 h 43"/>
                <a:gd name="T58" fmla="*/ 180 w 190"/>
                <a:gd name="T59" fmla="*/ 22 h 43"/>
                <a:gd name="T60" fmla="*/ 184 w 190"/>
                <a:gd name="T61" fmla="*/ 23 h 43"/>
                <a:gd name="T62" fmla="*/ 184 w 190"/>
                <a:gd name="T63" fmla="*/ 23 h 43"/>
                <a:gd name="T64" fmla="*/ 185 w 190"/>
                <a:gd name="T65" fmla="*/ 24 h 43"/>
                <a:gd name="T66" fmla="*/ 185 w 190"/>
                <a:gd name="T67" fmla="*/ 27 h 43"/>
                <a:gd name="T68" fmla="*/ 186 w 190"/>
                <a:gd name="T69" fmla="*/ 30 h 43"/>
                <a:gd name="T70" fmla="*/ 184 w 190"/>
                <a:gd name="T71" fmla="*/ 34 h 43"/>
                <a:gd name="T72" fmla="*/ 149 w 190"/>
                <a:gd name="T73" fmla="*/ 34 h 43"/>
                <a:gd name="T74" fmla="*/ 144 w 190"/>
                <a:gd name="T75" fmla="*/ 34 h 43"/>
                <a:gd name="T76" fmla="*/ 59 w 190"/>
                <a:gd name="T77" fmla="*/ 24 h 43"/>
                <a:gd name="T78" fmla="*/ 5 w 190"/>
                <a:gd name="T79" fmla="*/ 19 h 43"/>
                <a:gd name="T80" fmla="*/ 7 w 190"/>
                <a:gd name="T81" fmla="*/ 1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43">
                  <a:moveTo>
                    <a:pt x="12" y="3"/>
                  </a:moveTo>
                  <a:cubicBezTo>
                    <a:pt x="8" y="5"/>
                    <a:pt x="6" y="10"/>
                    <a:pt x="4" y="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1" y="22"/>
                  </a:cubicBezTo>
                  <a:cubicBezTo>
                    <a:pt x="2" y="23"/>
                    <a:pt x="2" y="23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2" y="25"/>
                    <a:pt x="41" y="26"/>
                    <a:pt x="59" y="28"/>
                  </a:cubicBezTo>
                  <a:cubicBezTo>
                    <a:pt x="87" y="30"/>
                    <a:pt x="116" y="33"/>
                    <a:pt x="144" y="37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64" y="41"/>
                    <a:pt x="181" y="43"/>
                    <a:pt x="187" y="36"/>
                  </a:cubicBezTo>
                  <a:cubicBezTo>
                    <a:pt x="189" y="34"/>
                    <a:pt x="190" y="30"/>
                    <a:pt x="189" y="26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7" y="21"/>
                    <a:pt x="187" y="20"/>
                    <a:pt x="184" y="19"/>
                  </a:cubicBezTo>
                  <a:cubicBezTo>
                    <a:pt x="181" y="18"/>
                    <a:pt x="181" y="18"/>
                    <a:pt x="181" y="18"/>
                  </a:cubicBezTo>
                  <a:cubicBezTo>
                    <a:pt x="178" y="18"/>
                    <a:pt x="175" y="17"/>
                    <a:pt x="172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03" y="9"/>
                    <a:pt x="77" y="7"/>
                    <a:pt x="52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27" y="2"/>
                    <a:pt x="18" y="0"/>
                    <a:pt x="12" y="3"/>
                  </a:cubicBezTo>
                  <a:close/>
                  <a:moveTo>
                    <a:pt x="7" y="15"/>
                  </a:moveTo>
                  <a:cubicBezTo>
                    <a:pt x="9" y="12"/>
                    <a:pt x="11" y="7"/>
                    <a:pt x="13" y="6"/>
                  </a:cubicBezTo>
                  <a:cubicBezTo>
                    <a:pt x="18" y="3"/>
                    <a:pt x="27" y="5"/>
                    <a:pt x="35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77" y="11"/>
                    <a:pt x="103" y="13"/>
                    <a:pt x="128" y="15"/>
                  </a:cubicBezTo>
                  <a:cubicBezTo>
                    <a:pt x="128" y="15"/>
                    <a:pt x="168" y="20"/>
                    <a:pt x="168" y="20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4" y="21"/>
                    <a:pt x="177" y="21"/>
                    <a:pt x="180" y="22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84" y="23"/>
                    <a:pt x="185" y="24"/>
                    <a:pt x="185" y="24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6" y="28"/>
                    <a:pt x="186" y="29"/>
                    <a:pt x="186" y="30"/>
                  </a:cubicBezTo>
                  <a:cubicBezTo>
                    <a:pt x="186" y="32"/>
                    <a:pt x="185" y="33"/>
                    <a:pt x="184" y="34"/>
                  </a:cubicBezTo>
                  <a:cubicBezTo>
                    <a:pt x="179" y="40"/>
                    <a:pt x="159" y="36"/>
                    <a:pt x="149" y="34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16" y="29"/>
                    <a:pt x="87" y="27"/>
                    <a:pt x="59" y="24"/>
                  </a:cubicBezTo>
                  <a:cubicBezTo>
                    <a:pt x="41" y="23"/>
                    <a:pt x="22" y="21"/>
                    <a:pt x="5" y="19"/>
                  </a:cubicBezTo>
                  <a:cubicBezTo>
                    <a:pt x="6" y="17"/>
                    <a:pt x="7" y="15"/>
                    <a:pt x="7" y="15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2" name="Freeform 109"/>
            <p:cNvSpPr/>
            <p:nvPr/>
          </p:nvSpPr>
          <p:spPr bwMode="auto">
            <a:xfrm>
              <a:off x="5103813" y="5780088"/>
              <a:ext cx="1163638" cy="287338"/>
            </a:xfrm>
            <a:custGeom>
              <a:avLst/>
              <a:gdLst>
                <a:gd name="T0" fmla="*/ 2 w 207"/>
                <a:gd name="T1" fmla="*/ 41 h 51"/>
                <a:gd name="T2" fmla="*/ 0 w 207"/>
                <a:gd name="T3" fmla="*/ 24 h 51"/>
                <a:gd name="T4" fmla="*/ 201 w 207"/>
                <a:gd name="T5" fmla="*/ 0 h 51"/>
                <a:gd name="T6" fmla="*/ 207 w 207"/>
                <a:gd name="T7" fmla="*/ 17 h 51"/>
                <a:gd name="T8" fmla="*/ 161 w 207"/>
                <a:gd name="T9" fmla="*/ 26 h 51"/>
                <a:gd name="T10" fmla="*/ 81 w 207"/>
                <a:gd name="T11" fmla="*/ 37 h 51"/>
                <a:gd name="T12" fmla="*/ 1 w 207"/>
                <a:gd name="T13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51">
                  <a:moveTo>
                    <a:pt x="2" y="41"/>
                  </a:moveTo>
                  <a:cubicBezTo>
                    <a:pt x="3" y="35"/>
                    <a:pt x="1" y="29"/>
                    <a:pt x="0" y="24"/>
                  </a:cubicBezTo>
                  <a:cubicBezTo>
                    <a:pt x="67" y="17"/>
                    <a:pt x="134" y="1"/>
                    <a:pt x="201" y="0"/>
                  </a:cubicBezTo>
                  <a:cubicBezTo>
                    <a:pt x="203" y="5"/>
                    <a:pt x="205" y="12"/>
                    <a:pt x="207" y="17"/>
                  </a:cubicBezTo>
                  <a:cubicBezTo>
                    <a:pt x="193" y="23"/>
                    <a:pt x="176" y="23"/>
                    <a:pt x="161" y="26"/>
                  </a:cubicBezTo>
                  <a:cubicBezTo>
                    <a:pt x="134" y="30"/>
                    <a:pt x="108" y="34"/>
                    <a:pt x="81" y="37"/>
                  </a:cubicBezTo>
                  <a:cubicBezTo>
                    <a:pt x="57" y="41"/>
                    <a:pt x="24" y="51"/>
                    <a:pt x="1" y="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3" name="Freeform 110"/>
            <p:cNvSpPr>
              <a:spLocks noEditPoints="1"/>
            </p:cNvSpPr>
            <p:nvPr/>
          </p:nvSpPr>
          <p:spPr bwMode="auto">
            <a:xfrm>
              <a:off x="5092700" y="5768975"/>
              <a:ext cx="1185863" cy="298450"/>
            </a:xfrm>
            <a:custGeom>
              <a:avLst/>
              <a:gdLst>
                <a:gd name="T0" fmla="*/ 203 w 211"/>
                <a:gd name="T1" fmla="*/ 0 h 53"/>
                <a:gd name="T2" fmla="*/ 81 w 211"/>
                <a:gd name="T3" fmla="*/ 13 h 53"/>
                <a:gd name="T4" fmla="*/ 2 w 211"/>
                <a:gd name="T5" fmla="*/ 24 h 53"/>
                <a:gd name="T6" fmla="*/ 1 w 211"/>
                <a:gd name="T7" fmla="*/ 25 h 53"/>
                <a:gd name="T8" fmla="*/ 0 w 211"/>
                <a:gd name="T9" fmla="*/ 26 h 53"/>
                <a:gd name="T10" fmla="*/ 0 w 211"/>
                <a:gd name="T11" fmla="*/ 26 h 53"/>
                <a:gd name="T12" fmla="*/ 3 w 211"/>
                <a:gd name="T13" fmla="*/ 41 h 53"/>
                <a:gd name="T14" fmla="*/ 3 w 211"/>
                <a:gd name="T15" fmla="*/ 42 h 53"/>
                <a:gd name="T16" fmla="*/ 3 w 211"/>
                <a:gd name="T17" fmla="*/ 43 h 53"/>
                <a:gd name="T18" fmla="*/ 3 w 211"/>
                <a:gd name="T19" fmla="*/ 43 h 53"/>
                <a:gd name="T20" fmla="*/ 1 w 211"/>
                <a:gd name="T21" fmla="*/ 44 h 53"/>
                <a:gd name="T22" fmla="*/ 2 w 211"/>
                <a:gd name="T23" fmla="*/ 46 h 53"/>
                <a:gd name="T24" fmla="*/ 64 w 211"/>
                <a:gd name="T25" fmla="*/ 44 h 53"/>
                <a:gd name="T26" fmla="*/ 83 w 211"/>
                <a:gd name="T27" fmla="*/ 41 h 53"/>
                <a:gd name="T28" fmla="*/ 164 w 211"/>
                <a:gd name="T29" fmla="*/ 29 h 53"/>
                <a:gd name="T30" fmla="*/ 176 w 211"/>
                <a:gd name="T31" fmla="*/ 28 h 53"/>
                <a:gd name="T32" fmla="*/ 210 w 211"/>
                <a:gd name="T33" fmla="*/ 20 h 53"/>
                <a:gd name="T34" fmla="*/ 211 w 211"/>
                <a:gd name="T35" fmla="*/ 18 h 53"/>
                <a:gd name="T36" fmla="*/ 210 w 211"/>
                <a:gd name="T37" fmla="*/ 16 h 53"/>
                <a:gd name="T38" fmla="*/ 204 w 211"/>
                <a:gd name="T39" fmla="*/ 1 h 53"/>
                <a:gd name="T40" fmla="*/ 203 w 211"/>
                <a:gd name="T41" fmla="*/ 0 h 53"/>
                <a:gd name="T42" fmla="*/ 82 w 211"/>
                <a:gd name="T43" fmla="*/ 17 h 53"/>
                <a:gd name="T44" fmla="*/ 202 w 211"/>
                <a:gd name="T45" fmla="*/ 3 h 53"/>
                <a:gd name="T46" fmla="*/ 206 w 211"/>
                <a:gd name="T47" fmla="*/ 17 h 53"/>
                <a:gd name="T48" fmla="*/ 207 w 211"/>
                <a:gd name="T49" fmla="*/ 18 h 53"/>
                <a:gd name="T50" fmla="*/ 175 w 211"/>
                <a:gd name="T51" fmla="*/ 24 h 53"/>
                <a:gd name="T52" fmla="*/ 163 w 211"/>
                <a:gd name="T53" fmla="*/ 26 h 53"/>
                <a:gd name="T54" fmla="*/ 83 w 211"/>
                <a:gd name="T55" fmla="*/ 38 h 53"/>
                <a:gd name="T56" fmla="*/ 63 w 211"/>
                <a:gd name="T57" fmla="*/ 41 h 53"/>
                <a:gd name="T58" fmla="*/ 6 w 211"/>
                <a:gd name="T59" fmla="*/ 44 h 53"/>
                <a:gd name="T60" fmla="*/ 6 w 211"/>
                <a:gd name="T61" fmla="*/ 43 h 53"/>
                <a:gd name="T62" fmla="*/ 6 w 211"/>
                <a:gd name="T63" fmla="*/ 41 h 53"/>
                <a:gd name="T64" fmla="*/ 4 w 211"/>
                <a:gd name="T65" fmla="*/ 27 h 53"/>
                <a:gd name="T66" fmla="*/ 82 w 211"/>
                <a:gd name="T67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1" h="52">
                  <a:moveTo>
                    <a:pt x="203" y="0"/>
                  </a:moveTo>
                  <a:cubicBezTo>
                    <a:pt x="162" y="1"/>
                    <a:pt x="121" y="7"/>
                    <a:pt x="81" y="13"/>
                  </a:cubicBezTo>
                  <a:cubicBezTo>
                    <a:pt x="55" y="17"/>
                    <a:pt x="28" y="22"/>
                    <a:pt x="2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30"/>
                    <a:pt x="3" y="36"/>
                    <a:pt x="3" y="41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1" y="43"/>
                    <a:pt x="1" y="44"/>
                  </a:cubicBezTo>
                  <a:cubicBezTo>
                    <a:pt x="1" y="45"/>
                    <a:pt x="1" y="46"/>
                    <a:pt x="2" y="46"/>
                  </a:cubicBezTo>
                  <a:cubicBezTo>
                    <a:pt x="20" y="53"/>
                    <a:pt x="43" y="48"/>
                    <a:pt x="64" y="44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110" y="38"/>
                    <a:pt x="136" y="34"/>
                    <a:pt x="164" y="29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87" y="26"/>
                    <a:pt x="199" y="25"/>
                    <a:pt x="210" y="20"/>
                  </a:cubicBezTo>
                  <a:cubicBezTo>
                    <a:pt x="211" y="20"/>
                    <a:pt x="211" y="19"/>
                    <a:pt x="211" y="18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8" y="11"/>
                    <a:pt x="206" y="6"/>
                    <a:pt x="204" y="1"/>
                  </a:cubicBezTo>
                  <a:cubicBezTo>
                    <a:pt x="204" y="0"/>
                    <a:pt x="204" y="0"/>
                    <a:pt x="203" y="0"/>
                  </a:cubicBezTo>
                  <a:close/>
                  <a:moveTo>
                    <a:pt x="82" y="17"/>
                  </a:moveTo>
                  <a:cubicBezTo>
                    <a:pt x="121" y="10"/>
                    <a:pt x="162" y="4"/>
                    <a:pt x="202" y="3"/>
                  </a:cubicBezTo>
                  <a:cubicBezTo>
                    <a:pt x="203" y="8"/>
                    <a:pt x="205" y="13"/>
                    <a:pt x="206" y="17"/>
                  </a:cubicBezTo>
                  <a:cubicBezTo>
                    <a:pt x="206" y="17"/>
                    <a:pt x="207" y="17"/>
                    <a:pt x="207" y="18"/>
                  </a:cubicBezTo>
                  <a:cubicBezTo>
                    <a:pt x="197" y="22"/>
                    <a:pt x="186" y="23"/>
                    <a:pt x="175" y="24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36" y="30"/>
                    <a:pt x="109" y="34"/>
                    <a:pt x="83" y="38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44" y="45"/>
                    <a:pt x="23" y="49"/>
                    <a:pt x="6" y="44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2"/>
                    <a:pt x="6" y="42"/>
                    <a:pt x="6" y="41"/>
                  </a:cubicBezTo>
                  <a:cubicBezTo>
                    <a:pt x="6" y="36"/>
                    <a:pt x="5" y="30"/>
                    <a:pt x="4" y="27"/>
                  </a:cubicBezTo>
                  <a:cubicBezTo>
                    <a:pt x="30" y="25"/>
                    <a:pt x="56" y="21"/>
                    <a:pt x="82" y="17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4" name="Freeform 111"/>
            <p:cNvSpPr/>
            <p:nvPr/>
          </p:nvSpPr>
          <p:spPr bwMode="auto">
            <a:xfrm>
              <a:off x="4070350" y="5892800"/>
              <a:ext cx="1066800" cy="1016000"/>
            </a:xfrm>
            <a:custGeom>
              <a:avLst/>
              <a:gdLst>
                <a:gd name="T0" fmla="*/ 33 w 190"/>
                <a:gd name="T1" fmla="*/ 180 h 180"/>
                <a:gd name="T2" fmla="*/ 23 w 190"/>
                <a:gd name="T3" fmla="*/ 129 h 180"/>
                <a:gd name="T4" fmla="*/ 14 w 190"/>
                <a:gd name="T5" fmla="*/ 82 h 180"/>
                <a:gd name="T6" fmla="*/ 0 w 190"/>
                <a:gd name="T7" fmla="*/ 2 h 180"/>
                <a:gd name="T8" fmla="*/ 36 w 190"/>
                <a:gd name="T9" fmla="*/ 3 h 180"/>
                <a:gd name="T10" fmla="*/ 81 w 190"/>
                <a:gd name="T11" fmla="*/ 7 h 180"/>
                <a:gd name="T12" fmla="*/ 149 w 190"/>
                <a:gd name="T13" fmla="*/ 13 h 180"/>
                <a:gd name="T14" fmla="*/ 172 w 190"/>
                <a:gd name="T15" fmla="*/ 16 h 180"/>
                <a:gd name="T16" fmla="*/ 178 w 190"/>
                <a:gd name="T17" fmla="*/ 24 h 180"/>
                <a:gd name="T18" fmla="*/ 179 w 190"/>
                <a:gd name="T19" fmla="*/ 45 h 180"/>
                <a:gd name="T20" fmla="*/ 184 w 190"/>
                <a:gd name="T21" fmla="*/ 134 h 180"/>
                <a:gd name="T22" fmla="*/ 190 w 190"/>
                <a:gd name="T23" fmla="*/ 17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0" h="180">
                  <a:moveTo>
                    <a:pt x="33" y="180"/>
                  </a:moveTo>
                  <a:cubicBezTo>
                    <a:pt x="26" y="165"/>
                    <a:pt x="26" y="145"/>
                    <a:pt x="23" y="129"/>
                  </a:cubicBezTo>
                  <a:cubicBezTo>
                    <a:pt x="20" y="113"/>
                    <a:pt x="18" y="98"/>
                    <a:pt x="14" y="82"/>
                  </a:cubicBezTo>
                  <a:cubicBezTo>
                    <a:pt x="7" y="57"/>
                    <a:pt x="2" y="28"/>
                    <a:pt x="0" y="2"/>
                  </a:cubicBezTo>
                  <a:cubicBezTo>
                    <a:pt x="11" y="0"/>
                    <a:pt x="25" y="3"/>
                    <a:pt x="36" y="3"/>
                  </a:cubicBezTo>
                  <a:cubicBezTo>
                    <a:pt x="51" y="4"/>
                    <a:pt x="66" y="5"/>
                    <a:pt x="81" y="7"/>
                  </a:cubicBezTo>
                  <a:cubicBezTo>
                    <a:pt x="104" y="9"/>
                    <a:pt x="126" y="12"/>
                    <a:pt x="149" y="13"/>
                  </a:cubicBezTo>
                  <a:cubicBezTo>
                    <a:pt x="156" y="13"/>
                    <a:pt x="166" y="13"/>
                    <a:pt x="172" y="16"/>
                  </a:cubicBezTo>
                  <a:cubicBezTo>
                    <a:pt x="179" y="19"/>
                    <a:pt x="176" y="15"/>
                    <a:pt x="178" y="24"/>
                  </a:cubicBezTo>
                  <a:cubicBezTo>
                    <a:pt x="180" y="30"/>
                    <a:pt x="179" y="38"/>
                    <a:pt x="179" y="45"/>
                  </a:cubicBezTo>
                  <a:cubicBezTo>
                    <a:pt x="180" y="74"/>
                    <a:pt x="180" y="105"/>
                    <a:pt x="184" y="134"/>
                  </a:cubicBezTo>
                  <a:cubicBezTo>
                    <a:pt x="186" y="148"/>
                    <a:pt x="186" y="164"/>
                    <a:pt x="190" y="179"/>
                  </a:cubicBezTo>
                </a:path>
              </a:pathLst>
            </a:custGeom>
            <a:solidFill>
              <a:srgbClr val="BC98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5" name="Freeform 112"/>
            <p:cNvSpPr/>
            <p:nvPr/>
          </p:nvSpPr>
          <p:spPr bwMode="auto">
            <a:xfrm>
              <a:off x="4059238" y="5886450"/>
              <a:ext cx="1089025" cy="1033463"/>
            </a:xfrm>
            <a:custGeom>
              <a:avLst/>
              <a:gdLst>
                <a:gd name="T0" fmla="*/ 2 w 194"/>
                <a:gd name="T1" fmla="*/ 1 h 183"/>
                <a:gd name="T2" fmla="*/ 0 w 194"/>
                <a:gd name="T3" fmla="*/ 3 h 183"/>
                <a:gd name="T4" fmla="*/ 14 w 194"/>
                <a:gd name="T5" fmla="*/ 83 h 183"/>
                <a:gd name="T6" fmla="*/ 22 w 194"/>
                <a:gd name="T7" fmla="*/ 120 h 183"/>
                <a:gd name="T8" fmla="*/ 24 w 194"/>
                <a:gd name="T9" fmla="*/ 131 h 183"/>
                <a:gd name="T10" fmla="*/ 26 w 194"/>
                <a:gd name="T11" fmla="*/ 147 h 183"/>
                <a:gd name="T12" fmla="*/ 33 w 194"/>
                <a:gd name="T13" fmla="*/ 182 h 183"/>
                <a:gd name="T14" fmla="*/ 36 w 194"/>
                <a:gd name="T15" fmla="*/ 183 h 183"/>
                <a:gd name="T16" fmla="*/ 37 w 194"/>
                <a:gd name="T17" fmla="*/ 181 h 183"/>
                <a:gd name="T18" fmla="*/ 36 w 194"/>
                <a:gd name="T19" fmla="*/ 181 h 183"/>
                <a:gd name="T20" fmla="*/ 29 w 194"/>
                <a:gd name="T21" fmla="*/ 147 h 183"/>
                <a:gd name="T22" fmla="*/ 27 w 194"/>
                <a:gd name="T23" fmla="*/ 130 h 183"/>
                <a:gd name="T24" fmla="*/ 25 w 194"/>
                <a:gd name="T25" fmla="*/ 119 h 183"/>
                <a:gd name="T26" fmla="*/ 17 w 194"/>
                <a:gd name="T27" fmla="*/ 82 h 183"/>
                <a:gd name="T28" fmla="*/ 4 w 194"/>
                <a:gd name="T29" fmla="*/ 4 h 183"/>
                <a:gd name="T30" fmla="*/ 28 w 194"/>
                <a:gd name="T31" fmla="*/ 5 h 183"/>
                <a:gd name="T32" fmla="*/ 38 w 194"/>
                <a:gd name="T33" fmla="*/ 6 h 183"/>
                <a:gd name="T34" fmla="*/ 50 w 194"/>
                <a:gd name="T35" fmla="*/ 7 h 183"/>
                <a:gd name="T36" fmla="*/ 83 w 194"/>
                <a:gd name="T37" fmla="*/ 9 h 183"/>
                <a:gd name="T38" fmla="*/ 102 w 194"/>
                <a:gd name="T39" fmla="*/ 11 h 183"/>
                <a:gd name="T40" fmla="*/ 151 w 194"/>
                <a:gd name="T41" fmla="*/ 16 h 183"/>
                <a:gd name="T42" fmla="*/ 156 w 194"/>
                <a:gd name="T43" fmla="*/ 16 h 183"/>
                <a:gd name="T44" fmla="*/ 174 w 194"/>
                <a:gd name="T45" fmla="*/ 18 h 183"/>
                <a:gd name="T46" fmla="*/ 177 w 194"/>
                <a:gd name="T47" fmla="*/ 20 h 183"/>
                <a:gd name="T48" fmla="*/ 178 w 194"/>
                <a:gd name="T49" fmla="*/ 20 h 183"/>
                <a:gd name="T50" fmla="*/ 178 w 194"/>
                <a:gd name="T51" fmla="*/ 21 h 183"/>
                <a:gd name="T52" fmla="*/ 179 w 194"/>
                <a:gd name="T53" fmla="*/ 25 h 183"/>
                <a:gd name="T54" fmla="*/ 180 w 194"/>
                <a:gd name="T55" fmla="*/ 34 h 183"/>
                <a:gd name="T56" fmla="*/ 180 w 194"/>
                <a:gd name="T57" fmla="*/ 39 h 183"/>
                <a:gd name="T58" fmla="*/ 179 w 194"/>
                <a:gd name="T59" fmla="*/ 46 h 183"/>
                <a:gd name="T60" fmla="*/ 180 w 194"/>
                <a:gd name="T61" fmla="*/ 61 h 183"/>
                <a:gd name="T62" fmla="*/ 185 w 194"/>
                <a:gd name="T63" fmla="*/ 135 h 183"/>
                <a:gd name="T64" fmla="*/ 186 w 194"/>
                <a:gd name="T65" fmla="*/ 151 h 183"/>
                <a:gd name="T66" fmla="*/ 190 w 194"/>
                <a:gd name="T67" fmla="*/ 180 h 183"/>
                <a:gd name="T68" fmla="*/ 192 w 194"/>
                <a:gd name="T69" fmla="*/ 181 h 183"/>
                <a:gd name="T70" fmla="*/ 194 w 194"/>
                <a:gd name="T71" fmla="*/ 179 h 183"/>
                <a:gd name="T72" fmla="*/ 190 w 194"/>
                <a:gd name="T73" fmla="*/ 151 h 183"/>
                <a:gd name="T74" fmla="*/ 188 w 194"/>
                <a:gd name="T75" fmla="*/ 134 h 183"/>
                <a:gd name="T76" fmla="*/ 183 w 194"/>
                <a:gd name="T77" fmla="*/ 61 h 183"/>
                <a:gd name="T78" fmla="*/ 183 w 194"/>
                <a:gd name="T79" fmla="*/ 45 h 183"/>
                <a:gd name="T80" fmla="*/ 183 w 194"/>
                <a:gd name="T81" fmla="*/ 39 h 183"/>
                <a:gd name="T82" fmla="*/ 182 w 194"/>
                <a:gd name="T83" fmla="*/ 24 h 183"/>
                <a:gd name="T84" fmla="*/ 181 w 194"/>
                <a:gd name="T85" fmla="*/ 20 h 183"/>
                <a:gd name="T86" fmla="*/ 178 w 194"/>
                <a:gd name="T87" fmla="*/ 17 h 183"/>
                <a:gd name="T88" fmla="*/ 175 w 194"/>
                <a:gd name="T89" fmla="*/ 15 h 183"/>
                <a:gd name="T90" fmla="*/ 156 w 194"/>
                <a:gd name="T91" fmla="*/ 12 h 183"/>
                <a:gd name="T92" fmla="*/ 151 w 194"/>
                <a:gd name="T93" fmla="*/ 12 h 183"/>
                <a:gd name="T94" fmla="*/ 103 w 194"/>
                <a:gd name="T95" fmla="*/ 8 h 183"/>
                <a:gd name="T96" fmla="*/ 83 w 194"/>
                <a:gd name="T97" fmla="*/ 6 h 183"/>
                <a:gd name="T98" fmla="*/ 50 w 194"/>
                <a:gd name="T99" fmla="*/ 3 h 183"/>
                <a:gd name="T100" fmla="*/ 38 w 194"/>
                <a:gd name="T101" fmla="*/ 3 h 183"/>
                <a:gd name="T102" fmla="*/ 28 w 194"/>
                <a:gd name="T103" fmla="*/ 2 h 183"/>
                <a:gd name="T104" fmla="*/ 2 w 194"/>
                <a:gd name="T105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4" h="183">
                  <a:moveTo>
                    <a:pt x="2" y="1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2" y="28"/>
                    <a:pt x="7" y="58"/>
                    <a:pt x="14" y="83"/>
                  </a:cubicBezTo>
                  <a:cubicBezTo>
                    <a:pt x="17" y="95"/>
                    <a:pt x="20" y="108"/>
                    <a:pt x="22" y="120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26" y="147"/>
                    <a:pt x="26" y="147"/>
                    <a:pt x="26" y="147"/>
                  </a:cubicBezTo>
                  <a:cubicBezTo>
                    <a:pt x="27" y="159"/>
                    <a:pt x="29" y="172"/>
                    <a:pt x="33" y="182"/>
                  </a:cubicBezTo>
                  <a:cubicBezTo>
                    <a:pt x="34" y="183"/>
                    <a:pt x="35" y="183"/>
                    <a:pt x="36" y="183"/>
                  </a:cubicBezTo>
                  <a:cubicBezTo>
                    <a:pt x="36" y="183"/>
                    <a:pt x="37" y="182"/>
                    <a:pt x="37" y="181"/>
                  </a:cubicBezTo>
                  <a:cubicBezTo>
                    <a:pt x="37" y="181"/>
                    <a:pt x="37" y="181"/>
                    <a:pt x="36" y="181"/>
                  </a:cubicBezTo>
                  <a:cubicBezTo>
                    <a:pt x="32" y="171"/>
                    <a:pt x="31" y="159"/>
                    <a:pt x="29" y="147"/>
                  </a:cubicBezTo>
                  <a:cubicBezTo>
                    <a:pt x="27" y="130"/>
                    <a:pt x="27" y="130"/>
                    <a:pt x="27" y="130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3" y="107"/>
                    <a:pt x="21" y="95"/>
                    <a:pt x="17" y="82"/>
                  </a:cubicBezTo>
                  <a:cubicBezTo>
                    <a:pt x="11" y="58"/>
                    <a:pt x="6" y="29"/>
                    <a:pt x="4" y="4"/>
                  </a:cubicBezTo>
                  <a:cubicBezTo>
                    <a:pt x="11" y="3"/>
                    <a:pt x="19" y="4"/>
                    <a:pt x="28" y="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18" y="13"/>
                    <a:pt x="135" y="15"/>
                    <a:pt x="151" y="16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62" y="16"/>
                    <a:pt x="169" y="16"/>
                    <a:pt x="174" y="18"/>
                  </a:cubicBezTo>
                  <a:cubicBezTo>
                    <a:pt x="177" y="20"/>
                    <a:pt x="177" y="20"/>
                    <a:pt x="177" y="20"/>
                  </a:cubicBezTo>
                  <a:cubicBezTo>
                    <a:pt x="177" y="20"/>
                    <a:pt x="178" y="20"/>
                    <a:pt x="178" y="20"/>
                  </a:cubicBezTo>
                  <a:cubicBezTo>
                    <a:pt x="178" y="20"/>
                    <a:pt x="178" y="21"/>
                    <a:pt x="178" y="21"/>
                  </a:cubicBezTo>
                  <a:cubicBezTo>
                    <a:pt x="179" y="25"/>
                    <a:pt x="179" y="25"/>
                    <a:pt x="179" y="25"/>
                  </a:cubicBezTo>
                  <a:cubicBezTo>
                    <a:pt x="179" y="28"/>
                    <a:pt x="180" y="31"/>
                    <a:pt x="180" y="34"/>
                  </a:cubicBezTo>
                  <a:cubicBezTo>
                    <a:pt x="180" y="35"/>
                    <a:pt x="180" y="37"/>
                    <a:pt x="180" y="39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0" y="61"/>
                    <a:pt x="180" y="61"/>
                    <a:pt x="180" y="61"/>
                  </a:cubicBezTo>
                  <a:cubicBezTo>
                    <a:pt x="181" y="86"/>
                    <a:pt x="181" y="111"/>
                    <a:pt x="185" y="135"/>
                  </a:cubicBezTo>
                  <a:cubicBezTo>
                    <a:pt x="186" y="151"/>
                    <a:pt x="186" y="151"/>
                    <a:pt x="186" y="151"/>
                  </a:cubicBezTo>
                  <a:cubicBezTo>
                    <a:pt x="187" y="161"/>
                    <a:pt x="188" y="171"/>
                    <a:pt x="190" y="180"/>
                  </a:cubicBezTo>
                  <a:cubicBezTo>
                    <a:pt x="191" y="181"/>
                    <a:pt x="191" y="181"/>
                    <a:pt x="192" y="181"/>
                  </a:cubicBezTo>
                  <a:cubicBezTo>
                    <a:pt x="193" y="181"/>
                    <a:pt x="194" y="180"/>
                    <a:pt x="194" y="179"/>
                  </a:cubicBezTo>
                  <a:cubicBezTo>
                    <a:pt x="191" y="170"/>
                    <a:pt x="191" y="160"/>
                    <a:pt x="190" y="151"/>
                  </a:cubicBezTo>
                  <a:cubicBezTo>
                    <a:pt x="188" y="134"/>
                    <a:pt x="188" y="134"/>
                    <a:pt x="188" y="134"/>
                  </a:cubicBezTo>
                  <a:cubicBezTo>
                    <a:pt x="185" y="111"/>
                    <a:pt x="184" y="86"/>
                    <a:pt x="183" y="61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3" y="34"/>
                    <a:pt x="183" y="29"/>
                    <a:pt x="182" y="24"/>
                  </a:cubicBezTo>
                  <a:cubicBezTo>
                    <a:pt x="181" y="20"/>
                    <a:pt x="181" y="20"/>
                    <a:pt x="181" y="20"/>
                  </a:cubicBezTo>
                  <a:cubicBezTo>
                    <a:pt x="181" y="18"/>
                    <a:pt x="180" y="17"/>
                    <a:pt x="178" y="17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0" y="13"/>
                    <a:pt x="163" y="13"/>
                    <a:pt x="156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35" y="11"/>
                    <a:pt x="119" y="10"/>
                    <a:pt x="103" y="8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9" y="1"/>
                    <a:pt x="10" y="0"/>
                    <a:pt x="2" y="1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6" name="Freeform 113"/>
            <p:cNvSpPr/>
            <p:nvPr/>
          </p:nvSpPr>
          <p:spPr bwMode="auto">
            <a:xfrm>
              <a:off x="5053013" y="5983288"/>
              <a:ext cx="219075" cy="925513"/>
            </a:xfrm>
            <a:custGeom>
              <a:avLst/>
              <a:gdLst>
                <a:gd name="T0" fmla="*/ 14 w 39"/>
                <a:gd name="T1" fmla="*/ 162 h 164"/>
                <a:gd name="T2" fmla="*/ 9 w 39"/>
                <a:gd name="T3" fmla="*/ 121 h 164"/>
                <a:gd name="T4" fmla="*/ 4 w 39"/>
                <a:gd name="T5" fmla="*/ 81 h 164"/>
                <a:gd name="T6" fmla="*/ 2 w 39"/>
                <a:gd name="T7" fmla="*/ 1 h 164"/>
                <a:gd name="T8" fmla="*/ 28 w 39"/>
                <a:gd name="T9" fmla="*/ 1 h 164"/>
                <a:gd name="T10" fmla="*/ 31 w 39"/>
                <a:gd name="T11" fmla="*/ 52 h 164"/>
                <a:gd name="T12" fmla="*/ 36 w 39"/>
                <a:gd name="T13" fmla="*/ 103 h 164"/>
                <a:gd name="T14" fmla="*/ 39 w 39"/>
                <a:gd name="T1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64">
                  <a:moveTo>
                    <a:pt x="14" y="162"/>
                  </a:moveTo>
                  <a:cubicBezTo>
                    <a:pt x="9" y="152"/>
                    <a:pt x="11" y="133"/>
                    <a:pt x="9" y="121"/>
                  </a:cubicBezTo>
                  <a:cubicBezTo>
                    <a:pt x="6" y="108"/>
                    <a:pt x="5" y="94"/>
                    <a:pt x="4" y="81"/>
                  </a:cubicBezTo>
                  <a:cubicBezTo>
                    <a:pt x="2" y="54"/>
                    <a:pt x="0" y="27"/>
                    <a:pt x="2" y="1"/>
                  </a:cubicBezTo>
                  <a:cubicBezTo>
                    <a:pt x="11" y="0"/>
                    <a:pt x="19" y="1"/>
                    <a:pt x="28" y="1"/>
                  </a:cubicBezTo>
                  <a:cubicBezTo>
                    <a:pt x="25" y="17"/>
                    <a:pt x="30" y="36"/>
                    <a:pt x="31" y="52"/>
                  </a:cubicBezTo>
                  <a:cubicBezTo>
                    <a:pt x="32" y="69"/>
                    <a:pt x="34" y="86"/>
                    <a:pt x="36" y="103"/>
                  </a:cubicBezTo>
                  <a:cubicBezTo>
                    <a:pt x="37" y="123"/>
                    <a:pt x="36" y="144"/>
                    <a:pt x="39" y="164"/>
                  </a:cubicBezTo>
                </a:path>
              </a:pathLst>
            </a:custGeom>
            <a:solidFill>
              <a:srgbClr val="8E6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7" name="Freeform 114"/>
            <p:cNvSpPr>
              <a:spLocks noEditPoints="1"/>
            </p:cNvSpPr>
            <p:nvPr/>
          </p:nvSpPr>
          <p:spPr bwMode="auto">
            <a:xfrm>
              <a:off x="5041900" y="5976938"/>
              <a:ext cx="241300" cy="942975"/>
            </a:xfrm>
            <a:custGeom>
              <a:avLst/>
              <a:gdLst>
                <a:gd name="T0" fmla="*/ 4 w 43"/>
                <a:gd name="T1" fmla="*/ 0 h 167"/>
                <a:gd name="T2" fmla="*/ 3 w 43"/>
                <a:gd name="T3" fmla="*/ 2 h 167"/>
                <a:gd name="T4" fmla="*/ 4 w 43"/>
                <a:gd name="T5" fmla="*/ 82 h 167"/>
                <a:gd name="T6" fmla="*/ 5 w 43"/>
                <a:gd name="T7" fmla="*/ 88 h 167"/>
                <a:gd name="T8" fmla="*/ 9 w 43"/>
                <a:gd name="T9" fmla="*/ 123 h 167"/>
                <a:gd name="T10" fmla="*/ 10 w 43"/>
                <a:gd name="T11" fmla="*/ 138 h 167"/>
                <a:gd name="T12" fmla="*/ 14 w 43"/>
                <a:gd name="T13" fmla="*/ 163 h 167"/>
                <a:gd name="T14" fmla="*/ 17 w 43"/>
                <a:gd name="T15" fmla="*/ 164 h 167"/>
                <a:gd name="T16" fmla="*/ 18 w 43"/>
                <a:gd name="T17" fmla="*/ 163 h 167"/>
                <a:gd name="T18" fmla="*/ 17 w 43"/>
                <a:gd name="T19" fmla="*/ 162 h 167"/>
                <a:gd name="T20" fmla="*/ 14 w 43"/>
                <a:gd name="T21" fmla="*/ 138 h 167"/>
                <a:gd name="T22" fmla="*/ 12 w 43"/>
                <a:gd name="T23" fmla="*/ 122 h 167"/>
                <a:gd name="T24" fmla="*/ 8 w 43"/>
                <a:gd name="T25" fmla="*/ 88 h 167"/>
                <a:gd name="T26" fmla="*/ 8 w 43"/>
                <a:gd name="T27" fmla="*/ 82 h 167"/>
                <a:gd name="T28" fmla="*/ 5 w 43"/>
                <a:gd name="T29" fmla="*/ 28 h 167"/>
                <a:gd name="T30" fmla="*/ 6 w 43"/>
                <a:gd name="T31" fmla="*/ 4 h 167"/>
                <a:gd name="T32" fmla="*/ 22 w 43"/>
                <a:gd name="T33" fmla="*/ 4 h 167"/>
                <a:gd name="T34" fmla="*/ 28 w 43"/>
                <a:gd name="T35" fmla="*/ 4 h 167"/>
                <a:gd name="T36" fmla="*/ 27 w 43"/>
                <a:gd name="T37" fmla="*/ 14 h 167"/>
                <a:gd name="T38" fmla="*/ 29 w 43"/>
                <a:gd name="T39" fmla="*/ 38 h 167"/>
                <a:gd name="T40" fmla="*/ 31 w 43"/>
                <a:gd name="T41" fmla="*/ 53 h 167"/>
                <a:gd name="T42" fmla="*/ 34 w 43"/>
                <a:gd name="T43" fmla="*/ 82 h 167"/>
                <a:gd name="T44" fmla="*/ 36 w 43"/>
                <a:gd name="T45" fmla="*/ 104 h 167"/>
                <a:gd name="T46" fmla="*/ 37 w 43"/>
                <a:gd name="T47" fmla="*/ 130 h 167"/>
                <a:gd name="T48" fmla="*/ 39 w 43"/>
                <a:gd name="T49" fmla="*/ 165 h 167"/>
                <a:gd name="T50" fmla="*/ 41 w 43"/>
                <a:gd name="T51" fmla="*/ 166 h 167"/>
                <a:gd name="T52" fmla="*/ 42 w 43"/>
                <a:gd name="T53" fmla="*/ 164 h 167"/>
                <a:gd name="T54" fmla="*/ 40 w 43"/>
                <a:gd name="T55" fmla="*/ 130 h 167"/>
                <a:gd name="T56" fmla="*/ 39 w 43"/>
                <a:gd name="T57" fmla="*/ 104 h 167"/>
                <a:gd name="T58" fmla="*/ 37 w 43"/>
                <a:gd name="T59" fmla="*/ 82 h 167"/>
                <a:gd name="T60" fmla="*/ 34 w 43"/>
                <a:gd name="T61" fmla="*/ 52 h 167"/>
                <a:gd name="T62" fmla="*/ 33 w 43"/>
                <a:gd name="T63" fmla="*/ 37 h 167"/>
                <a:gd name="T64" fmla="*/ 31 w 43"/>
                <a:gd name="T65" fmla="*/ 2 h 167"/>
                <a:gd name="T66" fmla="*/ 31 w 43"/>
                <a:gd name="T67" fmla="*/ 1 h 167"/>
                <a:gd name="T68" fmla="*/ 30 w 43"/>
                <a:gd name="T69" fmla="*/ 0 h 167"/>
                <a:gd name="T70" fmla="*/ 23 w 43"/>
                <a:gd name="T71" fmla="*/ 0 h 167"/>
                <a:gd name="T72" fmla="*/ 4 w 43"/>
                <a:gd name="T73" fmla="*/ 0 h 167"/>
                <a:gd name="T74" fmla="*/ 28 w 43"/>
                <a:gd name="T75" fmla="*/ 2 h 167"/>
                <a:gd name="T76" fmla="*/ 28 w 43"/>
                <a:gd name="T77" fmla="*/ 2 h 167"/>
                <a:gd name="T78" fmla="*/ 28 w 43"/>
                <a:gd name="T79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167">
                  <a:moveTo>
                    <a:pt x="4" y="0"/>
                  </a:moveTo>
                  <a:cubicBezTo>
                    <a:pt x="3" y="0"/>
                    <a:pt x="3" y="1"/>
                    <a:pt x="3" y="2"/>
                  </a:cubicBezTo>
                  <a:cubicBezTo>
                    <a:pt x="0" y="29"/>
                    <a:pt x="2" y="56"/>
                    <a:pt x="4" y="82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6" y="100"/>
                    <a:pt x="7" y="111"/>
                    <a:pt x="9" y="123"/>
                  </a:cubicBezTo>
                  <a:cubicBezTo>
                    <a:pt x="10" y="127"/>
                    <a:pt x="10" y="132"/>
                    <a:pt x="10" y="138"/>
                  </a:cubicBezTo>
                  <a:cubicBezTo>
                    <a:pt x="11" y="147"/>
                    <a:pt x="11" y="157"/>
                    <a:pt x="14" y="163"/>
                  </a:cubicBezTo>
                  <a:cubicBezTo>
                    <a:pt x="15" y="164"/>
                    <a:pt x="16" y="165"/>
                    <a:pt x="17" y="164"/>
                  </a:cubicBezTo>
                  <a:cubicBezTo>
                    <a:pt x="17" y="164"/>
                    <a:pt x="18" y="163"/>
                    <a:pt x="18" y="163"/>
                  </a:cubicBezTo>
                  <a:cubicBezTo>
                    <a:pt x="18" y="162"/>
                    <a:pt x="18" y="162"/>
                    <a:pt x="17" y="162"/>
                  </a:cubicBezTo>
                  <a:cubicBezTo>
                    <a:pt x="15" y="156"/>
                    <a:pt x="14" y="147"/>
                    <a:pt x="14" y="138"/>
                  </a:cubicBezTo>
                  <a:cubicBezTo>
                    <a:pt x="13" y="132"/>
                    <a:pt x="13" y="126"/>
                    <a:pt x="12" y="122"/>
                  </a:cubicBezTo>
                  <a:cubicBezTo>
                    <a:pt x="10" y="111"/>
                    <a:pt x="9" y="99"/>
                    <a:pt x="8" y="88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6" y="64"/>
                    <a:pt x="5" y="46"/>
                    <a:pt x="5" y="28"/>
                  </a:cubicBezTo>
                  <a:cubicBezTo>
                    <a:pt x="5" y="20"/>
                    <a:pt x="5" y="12"/>
                    <a:pt x="6" y="4"/>
                  </a:cubicBezTo>
                  <a:cubicBezTo>
                    <a:pt x="12" y="3"/>
                    <a:pt x="17" y="3"/>
                    <a:pt x="22" y="4"/>
                  </a:cubicBezTo>
                  <a:cubicBezTo>
                    <a:pt x="22" y="4"/>
                    <a:pt x="26" y="4"/>
                    <a:pt x="28" y="4"/>
                  </a:cubicBezTo>
                  <a:cubicBezTo>
                    <a:pt x="27" y="7"/>
                    <a:pt x="27" y="10"/>
                    <a:pt x="27" y="14"/>
                  </a:cubicBezTo>
                  <a:cubicBezTo>
                    <a:pt x="27" y="22"/>
                    <a:pt x="28" y="30"/>
                    <a:pt x="29" y="38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7" y="113"/>
                    <a:pt x="37" y="122"/>
                    <a:pt x="37" y="130"/>
                  </a:cubicBezTo>
                  <a:cubicBezTo>
                    <a:pt x="37" y="142"/>
                    <a:pt x="38" y="154"/>
                    <a:pt x="39" y="165"/>
                  </a:cubicBezTo>
                  <a:cubicBezTo>
                    <a:pt x="39" y="166"/>
                    <a:pt x="40" y="167"/>
                    <a:pt x="41" y="166"/>
                  </a:cubicBezTo>
                  <a:cubicBezTo>
                    <a:pt x="42" y="166"/>
                    <a:pt x="43" y="165"/>
                    <a:pt x="42" y="164"/>
                  </a:cubicBezTo>
                  <a:cubicBezTo>
                    <a:pt x="41" y="153"/>
                    <a:pt x="41" y="142"/>
                    <a:pt x="40" y="130"/>
                  </a:cubicBezTo>
                  <a:cubicBezTo>
                    <a:pt x="40" y="121"/>
                    <a:pt x="40" y="112"/>
                    <a:pt x="39" y="104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1" y="25"/>
                    <a:pt x="29" y="13"/>
                    <a:pt x="31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0"/>
                    <a:pt x="3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6" y="0"/>
                    <a:pt x="10" y="0"/>
                    <a:pt x="4" y="0"/>
                  </a:cubicBezTo>
                  <a:close/>
                  <a:moveTo>
                    <a:pt x="28" y="2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8" name="Freeform 115"/>
            <p:cNvSpPr/>
            <p:nvPr/>
          </p:nvSpPr>
          <p:spPr bwMode="auto">
            <a:xfrm>
              <a:off x="5183188" y="5853113"/>
              <a:ext cx="1095375" cy="1060450"/>
            </a:xfrm>
            <a:custGeom>
              <a:avLst/>
              <a:gdLst>
                <a:gd name="T0" fmla="*/ 15 w 195"/>
                <a:gd name="T1" fmla="*/ 185 h 188"/>
                <a:gd name="T2" fmla="*/ 1 w 195"/>
                <a:gd name="T3" fmla="*/ 23 h 188"/>
                <a:gd name="T4" fmla="*/ 112 w 195"/>
                <a:gd name="T5" fmla="*/ 9 h 188"/>
                <a:gd name="T6" fmla="*/ 160 w 195"/>
                <a:gd name="T7" fmla="*/ 4 h 188"/>
                <a:gd name="T8" fmla="*/ 193 w 195"/>
                <a:gd name="T9" fmla="*/ 0 h 188"/>
                <a:gd name="T10" fmla="*/ 187 w 195"/>
                <a:gd name="T11" fmla="*/ 54 h 188"/>
                <a:gd name="T12" fmla="*/ 181 w 195"/>
                <a:gd name="T13" fmla="*/ 116 h 188"/>
                <a:gd name="T14" fmla="*/ 174 w 195"/>
                <a:gd name="T1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188">
                  <a:moveTo>
                    <a:pt x="15" y="185"/>
                  </a:moveTo>
                  <a:cubicBezTo>
                    <a:pt x="13" y="131"/>
                    <a:pt x="0" y="77"/>
                    <a:pt x="1" y="23"/>
                  </a:cubicBezTo>
                  <a:cubicBezTo>
                    <a:pt x="37" y="15"/>
                    <a:pt x="76" y="15"/>
                    <a:pt x="112" y="9"/>
                  </a:cubicBezTo>
                  <a:cubicBezTo>
                    <a:pt x="128" y="7"/>
                    <a:pt x="144" y="5"/>
                    <a:pt x="160" y="4"/>
                  </a:cubicBezTo>
                  <a:cubicBezTo>
                    <a:pt x="170" y="3"/>
                    <a:pt x="183" y="4"/>
                    <a:pt x="193" y="0"/>
                  </a:cubicBezTo>
                  <a:cubicBezTo>
                    <a:pt x="195" y="16"/>
                    <a:pt x="188" y="38"/>
                    <a:pt x="187" y="54"/>
                  </a:cubicBezTo>
                  <a:cubicBezTo>
                    <a:pt x="184" y="75"/>
                    <a:pt x="184" y="96"/>
                    <a:pt x="181" y="116"/>
                  </a:cubicBezTo>
                  <a:cubicBezTo>
                    <a:pt x="178" y="140"/>
                    <a:pt x="175" y="164"/>
                    <a:pt x="174" y="188"/>
                  </a:cubicBezTo>
                </a:path>
              </a:pathLst>
            </a:custGeom>
            <a:solidFill>
              <a:srgbClr val="BC98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39" name="Freeform 116"/>
            <p:cNvSpPr/>
            <p:nvPr/>
          </p:nvSpPr>
          <p:spPr bwMode="auto">
            <a:xfrm>
              <a:off x="5176838" y="5848350"/>
              <a:ext cx="1108075" cy="1076325"/>
            </a:xfrm>
            <a:custGeom>
              <a:avLst/>
              <a:gdLst>
                <a:gd name="T0" fmla="*/ 193 w 197"/>
                <a:gd name="T1" fmla="*/ 0 h 191"/>
                <a:gd name="T2" fmla="*/ 172 w 197"/>
                <a:gd name="T3" fmla="*/ 2 h 191"/>
                <a:gd name="T4" fmla="*/ 161 w 197"/>
                <a:gd name="T5" fmla="*/ 3 h 191"/>
                <a:gd name="T6" fmla="*/ 113 w 197"/>
                <a:gd name="T7" fmla="*/ 9 h 191"/>
                <a:gd name="T8" fmla="*/ 66 w 197"/>
                <a:gd name="T9" fmla="*/ 14 h 191"/>
                <a:gd name="T10" fmla="*/ 2 w 197"/>
                <a:gd name="T11" fmla="*/ 23 h 191"/>
                <a:gd name="T12" fmla="*/ 0 w 197"/>
                <a:gd name="T13" fmla="*/ 24 h 191"/>
                <a:gd name="T14" fmla="*/ 7 w 197"/>
                <a:gd name="T15" fmla="*/ 114 h 191"/>
                <a:gd name="T16" fmla="*/ 14 w 197"/>
                <a:gd name="T17" fmla="*/ 186 h 191"/>
                <a:gd name="T18" fmla="*/ 16 w 197"/>
                <a:gd name="T19" fmla="*/ 187 h 191"/>
                <a:gd name="T20" fmla="*/ 17 w 197"/>
                <a:gd name="T21" fmla="*/ 186 h 191"/>
                <a:gd name="T22" fmla="*/ 17 w 197"/>
                <a:gd name="T23" fmla="*/ 186 h 191"/>
                <a:gd name="T24" fmla="*/ 11 w 197"/>
                <a:gd name="T25" fmla="*/ 114 h 191"/>
                <a:gd name="T26" fmla="*/ 4 w 197"/>
                <a:gd name="T27" fmla="*/ 29 h 191"/>
                <a:gd name="T28" fmla="*/ 4 w 197"/>
                <a:gd name="T29" fmla="*/ 26 h 191"/>
                <a:gd name="T30" fmla="*/ 66 w 197"/>
                <a:gd name="T31" fmla="*/ 17 h 191"/>
                <a:gd name="T32" fmla="*/ 113 w 197"/>
                <a:gd name="T33" fmla="*/ 12 h 191"/>
                <a:gd name="T34" fmla="*/ 161 w 197"/>
                <a:gd name="T35" fmla="*/ 6 h 191"/>
                <a:gd name="T36" fmla="*/ 172 w 197"/>
                <a:gd name="T37" fmla="*/ 6 h 191"/>
                <a:gd name="T38" fmla="*/ 192 w 197"/>
                <a:gd name="T39" fmla="*/ 4 h 191"/>
                <a:gd name="T40" fmla="*/ 193 w 197"/>
                <a:gd name="T41" fmla="*/ 9 h 191"/>
                <a:gd name="T42" fmla="*/ 189 w 197"/>
                <a:gd name="T43" fmla="*/ 37 h 191"/>
                <a:gd name="T44" fmla="*/ 186 w 197"/>
                <a:gd name="T45" fmla="*/ 55 h 191"/>
                <a:gd name="T46" fmla="*/ 184 w 197"/>
                <a:gd name="T47" fmla="*/ 84 h 191"/>
                <a:gd name="T48" fmla="*/ 181 w 197"/>
                <a:gd name="T49" fmla="*/ 117 h 191"/>
                <a:gd name="T50" fmla="*/ 180 w 197"/>
                <a:gd name="T51" fmla="*/ 122 h 191"/>
                <a:gd name="T52" fmla="*/ 173 w 197"/>
                <a:gd name="T53" fmla="*/ 189 h 191"/>
                <a:gd name="T54" fmla="*/ 173 w 197"/>
                <a:gd name="T55" fmla="*/ 189 h 191"/>
                <a:gd name="T56" fmla="*/ 175 w 197"/>
                <a:gd name="T57" fmla="*/ 191 h 191"/>
                <a:gd name="T58" fmla="*/ 177 w 197"/>
                <a:gd name="T59" fmla="*/ 189 h 191"/>
                <a:gd name="T60" fmla="*/ 183 w 197"/>
                <a:gd name="T61" fmla="*/ 122 h 191"/>
                <a:gd name="T62" fmla="*/ 184 w 197"/>
                <a:gd name="T63" fmla="*/ 118 h 191"/>
                <a:gd name="T64" fmla="*/ 187 w 197"/>
                <a:gd name="T65" fmla="*/ 84 h 191"/>
                <a:gd name="T66" fmla="*/ 189 w 197"/>
                <a:gd name="T67" fmla="*/ 55 h 191"/>
                <a:gd name="T68" fmla="*/ 192 w 197"/>
                <a:gd name="T69" fmla="*/ 38 h 191"/>
                <a:gd name="T70" fmla="*/ 195 w 197"/>
                <a:gd name="T71" fmla="*/ 1 h 191"/>
                <a:gd name="T72" fmla="*/ 195 w 197"/>
                <a:gd name="T73" fmla="*/ 0 h 191"/>
                <a:gd name="T74" fmla="*/ 193 w 197"/>
                <a:gd name="T7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7" h="191">
                  <a:moveTo>
                    <a:pt x="193" y="0"/>
                  </a:moveTo>
                  <a:cubicBezTo>
                    <a:pt x="187" y="2"/>
                    <a:pt x="179" y="2"/>
                    <a:pt x="172" y="2"/>
                  </a:cubicBezTo>
                  <a:cubicBezTo>
                    <a:pt x="161" y="3"/>
                    <a:pt x="161" y="3"/>
                    <a:pt x="161" y="3"/>
                  </a:cubicBezTo>
                  <a:cubicBezTo>
                    <a:pt x="148" y="4"/>
                    <a:pt x="130" y="6"/>
                    <a:pt x="113" y="9"/>
                  </a:cubicBezTo>
                  <a:cubicBezTo>
                    <a:pt x="98" y="11"/>
                    <a:pt x="82" y="12"/>
                    <a:pt x="66" y="14"/>
                  </a:cubicBezTo>
                  <a:cubicBezTo>
                    <a:pt x="45" y="16"/>
                    <a:pt x="23" y="18"/>
                    <a:pt x="2" y="23"/>
                  </a:cubicBezTo>
                  <a:cubicBezTo>
                    <a:pt x="1" y="23"/>
                    <a:pt x="0" y="23"/>
                    <a:pt x="0" y="24"/>
                  </a:cubicBezTo>
                  <a:cubicBezTo>
                    <a:pt x="0" y="54"/>
                    <a:pt x="4" y="85"/>
                    <a:pt x="7" y="114"/>
                  </a:cubicBezTo>
                  <a:cubicBezTo>
                    <a:pt x="10" y="138"/>
                    <a:pt x="13" y="162"/>
                    <a:pt x="14" y="186"/>
                  </a:cubicBezTo>
                  <a:cubicBezTo>
                    <a:pt x="14" y="187"/>
                    <a:pt x="15" y="187"/>
                    <a:pt x="16" y="187"/>
                  </a:cubicBezTo>
                  <a:cubicBezTo>
                    <a:pt x="17" y="187"/>
                    <a:pt x="17" y="187"/>
                    <a:pt x="17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7" y="162"/>
                    <a:pt x="14" y="137"/>
                    <a:pt x="11" y="114"/>
                  </a:cubicBezTo>
                  <a:cubicBezTo>
                    <a:pt x="7" y="86"/>
                    <a:pt x="4" y="57"/>
                    <a:pt x="4" y="29"/>
                  </a:cubicBezTo>
                  <a:cubicBezTo>
                    <a:pt x="4" y="28"/>
                    <a:pt x="4" y="27"/>
                    <a:pt x="4" y="26"/>
                  </a:cubicBezTo>
                  <a:cubicBezTo>
                    <a:pt x="24" y="21"/>
                    <a:pt x="46" y="19"/>
                    <a:pt x="66" y="17"/>
                  </a:cubicBezTo>
                  <a:cubicBezTo>
                    <a:pt x="82" y="16"/>
                    <a:pt x="98" y="15"/>
                    <a:pt x="113" y="12"/>
                  </a:cubicBezTo>
                  <a:cubicBezTo>
                    <a:pt x="131" y="9"/>
                    <a:pt x="148" y="7"/>
                    <a:pt x="161" y="6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9" y="6"/>
                    <a:pt x="186" y="6"/>
                    <a:pt x="192" y="4"/>
                  </a:cubicBezTo>
                  <a:cubicBezTo>
                    <a:pt x="192" y="6"/>
                    <a:pt x="193" y="7"/>
                    <a:pt x="193" y="9"/>
                  </a:cubicBezTo>
                  <a:cubicBezTo>
                    <a:pt x="193" y="18"/>
                    <a:pt x="191" y="28"/>
                    <a:pt x="189" y="37"/>
                  </a:cubicBezTo>
                  <a:cubicBezTo>
                    <a:pt x="188" y="44"/>
                    <a:pt x="187" y="49"/>
                    <a:pt x="186" y="5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83" y="95"/>
                    <a:pt x="182" y="106"/>
                    <a:pt x="181" y="117"/>
                  </a:cubicBezTo>
                  <a:cubicBezTo>
                    <a:pt x="180" y="122"/>
                    <a:pt x="180" y="122"/>
                    <a:pt x="180" y="122"/>
                  </a:cubicBezTo>
                  <a:cubicBezTo>
                    <a:pt x="177" y="144"/>
                    <a:pt x="175" y="167"/>
                    <a:pt x="173" y="189"/>
                  </a:cubicBezTo>
                  <a:cubicBezTo>
                    <a:pt x="173" y="189"/>
                    <a:pt x="173" y="189"/>
                    <a:pt x="173" y="189"/>
                  </a:cubicBezTo>
                  <a:cubicBezTo>
                    <a:pt x="173" y="190"/>
                    <a:pt x="174" y="191"/>
                    <a:pt x="175" y="191"/>
                  </a:cubicBezTo>
                  <a:cubicBezTo>
                    <a:pt x="176" y="191"/>
                    <a:pt x="177" y="190"/>
                    <a:pt x="177" y="189"/>
                  </a:cubicBezTo>
                  <a:cubicBezTo>
                    <a:pt x="178" y="167"/>
                    <a:pt x="181" y="144"/>
                    <a:pt x="183" y="122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85" y="107"/>
                    <a:pt x="186" y="95"/>
                    <a:pt x="187" y="84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90" y="50"/>
                    <a:pt x="191" y="44"/>
                    <a:pt x="192" y="38"/>
                  </a:cubicBezTo>
                  <a:cubicBezTo>
                    <a:pt x="195" y="25"/>
                    <a:pt x="197" y="12"/>
                    <a:pt x="195" y="1"/>
                  </a:cubicBezTo>
                  <a:cubicBezTo>
                    <a:pt x="195" y="1"/>
                    <a:pt x="195" y="0"/>
                    <a:pt x="195" y="0"/>
                  </a:cubicBezTo>
                  <a:cubicBezTo>
                    <a:pt x="194" y="0"/>
                    <a:pt x="194" y="0"/>
                    <a:pt x="193" y="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0" name="Freeform 117"/>
            <p:cNvSpPr/>
            <p:nvPr/>
          </p:nvSpPr>
          <p:spPr bwMode="auto">
            <a:xfrm>
              <a:off x="6070600" y="6315075"/>
              <a:ext cx="274638" cy="282575"/>
            </a:xfrm>
            <a:custGeom>
              <a:avLst/>
              <a:gdLst>
                <a:gd name="T0" fmla="*/ 30 w 49"/>
                <a:gd name="T1" fmla="*/ 7 h 50"/>
                <a:gd name="T2" fmla="*/ 1 w 49"/>
                <a:gd name="T3" fmla="*/ 5 h 50"/>
                <a:gd name="T4" fmla="*/ 24 w 49"/>
                <a:gd name="T5" fmla="*/ 13 h 50"/>
                <a:gd name="T6" fmla="*/ 1 w 49"/>
                <a:gd name="T7" fmla="*/ 17 h 50"/>
                <a:gd name="T8" fmla="*/ 23 w 49"/>
                <a:gd name="T9" fmla="*/ 24 h 50"/>
                <a:gd name="T10" fmla="*/ 0 w 49"/>
                <a:gd name="T11" fmla="*/ 29 h 50"/>
                <a:gd name="T12" fmla="*/ 21 w 49"/>
                <a:gd name="T13" fmla="*/ 34 h 50"/>
                <a:gd name="T14" fmla="*/ 3 w 49"/>
                <a:gd name="T15" fmla="*/ 39 h 50"/>
                <a:gd name="T16" fmla="*/ 41 w 49"/>
                <a:gd name="T17" fmla="*/ 37 h 50"/>
                <a:gd name="T18" fmla="*/ 31 w 49"/>
                <a:gd name="T19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50">
                  <a:moveTo>
                    <a:pt x="30" y="7"/>
                  </a:moveTo>
                  <a:cubicBezTo>
                    <a:pt x="24" y="1"/>
                    <a:pt x="8" y="0"/>
                    <a:pt x="1" y="5"/>
                  </a:cubicBezTo>
                  <a:cubicBezTo>
                    <a:pt x="4" y="12"/>
                    <a:pt x="18" y="11"/>
                    <a:pt x="24" y="13"/>
                  </a:cubicBezTo>
                  <a:cubicBezTo>
                    <a:pt x="16" y="14"/>
                    <a:pt x="9" y="15"/>
                    <a:pt x="1" y="17"/>
                  </a:cubicBezTo>
                  <a:cubicBezTo>
                    <a:pt x="1" y="25"/>
                    <a:pt x="16" y="24"/>
                    <a:pt x="23" y="24"/>
                  </a:cubicBezTo>
                  <a:cubicBezTo>
                    <a:pt x="16" y="25"/>
                    <a:pt x="7" y="26"/>
                    <a:pt x="0" y="29"/>
                  </a:cubicBezTo>
                  <a:cubicBezTo>
                    <a:pt x="3" y="34"/>
                    <a:pt x="15" y="34"/>
                    <a:pt x="21" y="34"/>
                  </a:cubicBezTo>
                  <a:cubicBezTo>
                    <a:pt x="15" y="35"/>
                    <a:pt x="8" y="37"/>
                    <a:pt x="3" y="39"/>
                  </a:cubicBezTo>
                  <a:cubicBezTo>
                    <a:pt x="6" y="50"/>
                    <a:pt x="35" y="44"/>
                    <a:pt x="41" y="37"/>
                  </a:cubicBezTo>
                  <a:cubicBezTo>
                    <a:pt x="49" y="26"/>
                    <a:pt x="43" y="11"/>
                    <a:pt x="31" y="7"/>
                  </a:cubicBezTo>
                </a:path>
              </a:pathLst>
            </a:custGeom>
            <a:solidFill>
              <a:srgbClr val="D0D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1" name="Freeform 118"/>
            <p:cNvSpPr>
              <a:spLocks noEditPoints="1"/>
            </p:cNvSpPr>
            <p:nvPr/>
          </p:nvSpPr>
          <p:spPr bwMode="auto">
            <a:xfrm>
              <a:off x="6064250" y="6303963"/>
              <a:ext cx="269875" cy="282575"/>
            </a:xfrm>
            <a:custGeom>
              <a:avLst/>
              <a:gdLst>
                <a:gd name="T0" fmla="*/ 2 w 48"/>
                <a:gd name="T1" fmla="*/ 5 h 50"/>
                <a:gd name="T2" fmla="*/ 1 w 48"/>
                <a:gd name="T3" fmla="*/ 7 h 50"/>
                <a:gd name="T4" fmla="*/ 1 w 48"/>
                <a:gd name="T5" fmla="*/ 7 h 50"/>
                <a:gd name="T6" fmla="*/ 15 w 48"/>
                <a:gd name="T7" fmla="*/ 15 h 50"/>
                <a:gd name="T8" fmla="*/ 2 w 48"/>
                <a:gd name="T9" fmla="*/ 17 h 50"/>
                <a:gd name="T10" fmla="*/ 0 w 48"/>
                <a:gd name="T11" fmla="*/ 19 h 50"/>
                <a:gd name="T12" fmla="*/ 0 w 48"/>
                <a:gd name="T13" fmla="*/ 19 h 50"/>
                <a:gd name="T14" fmla="*/ 3 w 48"/>
                <a:gd name="T15" fmla="*/ 24 h 50"/>
                <a:gd name="T16" fmla="*/ 9 w 48"/>
                <a:gd name="T17" fmla="*/ 27 h 50"/>
                <a:gd name="T18" fmla="*/ 1 w 48"/>
                <a:gd name="T19" fmla="*/ 29 h 50"/>
                <a:gd name="T20" fmla="*/ 0 w 48"/>
                <a:gd name="T21" fmla="*/ 31 h 50"/>
                <a:gd name="T22" fmla="*/ 0 w 48"/>
                <a:gd name="T23" fmla="*/ 31 h 50"/>
                <a:gd name="T24" fmla="*/ 10 w 48"/>
                <a:gd name="T25" fmla="*/ 37 h 50"/>
                <a:gd name="T26" fmla="*/ 3 w 48"/>
                <a:gd name="T27" fmla="*/ 40 h 50"/>
                <a:gd name="T28" fmla="*/ 2 w 48"/>
                <a:gd name="T29" fmla="*/ 41 h 50"/>
                <a:gd name="T30" fmla="*/ 2 w 48"/>
                <a:gd name="T31" fmla="*/ 42 h 50"/>
                <a:gd name="T32" fmla="*/ 11 w 48"/>
                <a:gd name="T33" fmla="*/ 48 h 50"/>
                <a:gd name="T34" fmla="*/ 43 w 48"/>
                <a:gd name="T35" fmla="*/ 40 h 50"/>
                <a:gd name="T36" fmla="*/ 47 w 48"/>
                <a:gd name="T37" fmla="*/ 22 h 50"/>
                <a:gd name="T38" fmla="*/ 33 w 48"/>
                <a:gd name="T39" fmla="*/ 7 h 50"/>
                <a:gd name="T40" fmla="*/ 32 w 48"/>
                <a:gd name="T41" fmla="*/ 7 h 50"/>
                <a:gd name="T42" fmla="*/ 2 w 48"/>
                <a:gd name="T43" fmla="*/ 5 h 50"/>
                <a:gd name="T44" fmla="*/ 30 w 48"/>
                <a:gd name="T45" fmla="*/ 10 h 50"/>
                <a:gd name="T46" fmla="*/ 32 w 48"/>
                <a:gd name="T47" fmla="*/ 10 h 50"/>
                <a:gd name="T48" fmla="*/ 43 w 48"/>
                <a:gd name="T49" fmla="*/ 23 h 50"/>
                <a:gd name="T50" fmla="*/ 44 w 48"/>
                <a:gd name="T51" fmla="*/ 28 h 50"/>
                <a:gd name="T52" fmla="*/ 41 w 48"/>
                <a:gd name="T53" fmla="*/ 37 h 50"/>
                <a:gd name="T54" fmla="*/ 12 w 48"/>
                <a:gd name="T55" fmla="*/ 45 h 50"/>
                <a:gd name="T56" fmla="*/ 6 w 48"/>
                <a:gd name="T57" fmla="*/ 42 h 50"/>
                <a:gd name="T58" fmla="*/ 22 w 48"/>
                <a:gd name="T59" fmla="*/ 37 h 50"/>
                <a:gd name="T60" fmla="*/ 24 w 48"/>
                <a:gd name="T61" fmla="*/ 36 h 50"/>
                <a:gd name="T62" fmla="*/ 24 w 48"/>
                <a:gd name="T63" fmla="*/ 35 h 50"/>
                <a:gd name="T64" fmla="*/ 22 w 48"/>
                <a:gd name="T65" fmla="*/ 34 h 50"/>
                <a:gd name="T66" fmla="*/ 4 w 48"/>
                <a:gd name="T67" fmla="*/ 31 h 50"/>
                <a:gd name="T68" fmla="*/ 16 w 48"/>
                <a:gd name="T69" fmla="*/ 29 h 50"/>
                <a:gd name="T70" fmla="*/ 24 w 48"/>
                <a:gd name="T71" fmla="*/ 27 h 50"/>
                <a:gd name="T72" fmla="*/ 26 w 48"/>
                <a:gd name="T73" fmla="*/ 26 h 50"/>
                <a:gd name="T74" fmla="*/ 26 w 48"/>
                <a:gd name="T75" fmla="*/ 26 h 50"/>
                <a:gd name="T76" fmla="*/ 24 w 48"/>
                <a:gd name="T77" fmla="*/ 24 h 50"/>
                <a:gd name="T78" fmla="*/ 23 w 48"/>
                <a:gd name="T79" fmla="*/ 24 h 50"/>
                <a:gd name="T80" fmla="*/ 5 w 48"/>
                <a:gd name="T81" fmla="*/ 21 h 50"/>
                <a:gd name="T82" fmla="*/ 4 w 48"/>
                <a:gd name="T83" fmla="*/ 20 h 50"/>
                <a:gd name="T84" fmla="*/ 25 w 48"/>
                <a:gd name="T85" fmla="*/ 16 h 50"/>
                <a:gd name="T86" fmla="*/ 27 w 48"/>
                <a:gd name="T87" fmla="*/ 15 h 50"/>
                <a:gd name="T88" fmla="*/ 27 w 48"/>
                <a:gd name="T89" fmla="*/ 15 h 50"/>
                <a:gd name="T90" fmla="*/ 26 w 48"/>
                <a:gd name="T91" fmla="*/ 13 h 50"/>
                <a:gd name="T92" fmla="*/ 19 w 48"/>
                <a:gd name="T93" fmla="*/ 12 h 50"/>
                <a:gd name="T94" fmla="*/ 5 w 48"/>
                <a:gd name="T95" fmla="*/ 7 h 50"/>
                <a:gd name="T96" fmla="*/ 30 w 48"/>
                <a:gd name="T97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" h="50">
                  <a:moveTo>
                    <a:pt x="2" y="5"/>
                  </a:move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12"/>
                    <a:pt x="9" y="14"/>
                    <a:pt x="15" y="15"/>
                  </a:cubicBezTo>
                  <a:cubicBezTo>
                    <a:pt x="8" y="16"/>
                    <a:pt x="2" y="17"/>
                    <a:pt x="2" y="17"/>
                  </a:cubicBezTo>
                  <a:cubicBezTo>
                    <a:pt x="1" y="17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1" y="23"/>
                    <a:pt x="3" y="24"/>
                  </a:cubicBezTo>
                  <a:cubicBezTo>
                    <a:pt x="4" y="25"/>
                    <a:pt x="6" y="26"/>
                    <a:pt x="9" y="27"/>
                  </a:cubicBezTo>
                  <a:cubicBezTo>
                    <a:pt x="6" y="27"/>
                    <a:pt x="3" y="28"/>
                    <a:pt x="1" y="29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5"/>
                    <a:pt x="5" y="36"/>
                    <a:pt x="10" y="37"/>
                  </a:cubicBezTo>
                  <a:cubicBezTo>
                    <a:pt x="7" y="38"/>
                    <a:pt x="5" y="39"/>
                    <a:pt x="3" y="40"/>
                  </a:cubicBezTo>
                  <a:cubicBezTo>
                    <a:pt x="2" y="40"/>
                    <a:pt x="2" y="40"/>
                    <a:pt x="2" y="41"/>
                  </a:cubicBezTo>
                  <a:cubicBezTo>
                    <a:pt x="2" y="41"/>
                    <a:pt x="2" y="41"/>
                    <a:pt x="2" y="42"/>
                  </a:cubicBezTo>
                  <a:cubicBezTo>
                    <a:pt x="3" y="44"/>
                    <a:pt x="5" y="47"/>
                    <a:pt x="11" y="48"/>
                  </a:cubicBezTo>
                  <a:cubicBezTo>
                    <a:pt x="21" y="50"/>
                    <a:pt x="39" y="46"/>
                    <a:pt x="43" y="40"/>
                  </a:cubicBezTo>
                  <a:cubicBezTo>
                    <a:pt x="47" y="34"/>
                    <a:pt x="48" y="28"/>
                    <a:pt x="47" y="22"/>
                  </a:cubicBezTo>
                  <a:cubicBezTo>
                    <a:pt x="45" y="15"/>
                    <a:pt x="40" y="10"/>
                    <a:pt x="33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5" y="1"/>
                    <a:pt x="9" y="0"/>
                    <a:pt x="2" y="5"/>
                  </a:cubicBezTo>
                  <a:close/>
                  <a:moveTo>
                    <a:pt x="30" y="10"/>
                  </a:moveTo>
                  <a:cubicBezTo>
                    <a:pt x="30" y="10"/>
                    <a:pt x="31" y="10"/>
                    <a:pt x="32" y="10"/>
                  </a:cubicBezTo>
                  <a:cubicBezTo>
                    <a:pt x="37" y="12"/>
                    <a:pt x="42" y="17"/>
                    <a:pt x="43" y="23"/>
                  </a:cubicBezTo>
                  <a:cubicBezTo>
                    <a:pt x="44" y="25"/>
                    <a:pt x="44" y="26"/>
                    <a:pt x="44" y="28"/>
                  </a:cubicBezTo>
                  <a:cubicBezTo>
                    <a:pt x="44" y="31"/>
                    <a:pt x="43" y="35"/>
                    <a:pt x="41" y="37"/>
                  </a:cubicBezTo>
                  <a:cubicBezTo>
                    <a:pt x="37" y="42"/>
                    <a:pt x="21" y="47"/>
                    <a:pt x="12" y="45"/>
                  </a:cubicBezTo>
                  <a:cubicBezTo>
                    <a:pt x="9" y="45"/>
                    <a:pt x="7" y="43"/>
                    <a:pt x="6" y="42"/>
                  </a:cubicBezTo>
                  <a:cubicBezTo>
                    <a:pt x="12" y="40"/>
                    <a:pt x="18" y="38"/>
                    <a:pt x="22" y="37"/>
                  </a:cubicBezTo>
                  <a:cubicBezTo>
                    <a:pt x="23" y="37"/>
                    <a:pt x="24" y="36"/>
                    <a:pt x="24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3" y="34"/>
                    <a:pt x="23" y="34"/>
                    <a:pt x="22" y="34"/>
                  </a:cubicBezTo>
                  <a:cubicBezTo>
                    <a:pt x="16" y="35"/>
                    <a:pt x="8" y="34"/>
                    <a:pt x="4" y="31"/>
                  </a:cubicBezTo>
                  <a:cubicBezTo>
                    <a:pt x="8" y="30"/>
                    <a:pt x="12" y="30"/>
                    <a:pt x="16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6" y="27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5"/>
                    <a:pt x="25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8" y="24"/>
                    <a:pt x="9" y="25"/>
                    <a:pt x="5" y="21"/>
                  </a:cubicBezTo>
                  <a:cubicBezTo>
                    <a:pt x="5" y="21"/>
                    <a:pt x="5" y="20"/>
                    <a:pt x="4" y="20"/>
                  </a:cubicBezTo>
                  <a:cubicBezTo>
                    <a:pt x="8" y="19"/>
                    <a:pt x="25" y="16"/>
                    <a:pt x="25" y="16"/>
                  </a:cubicBezTo>
                  <a:cubicBezTo>
                    <a:pt x="26" y="16"/>
                    <a:pt x="27" y="16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6" y="13"/>
                    <a:pt x="26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3" y="11"/>
                    <a:pt x="8" y="10"/>
                    <a:pt x="5" y="7"/>
                  </a:cubicBezTo>
                  <a:cubicBezTo>
                    <a:pt x="12" y="4"/>
                    <a:pt x="25" y="5"/>
                    <a:pt x="30" y="10"/>
                  </a:cubicBezTo>
                  <a:close/>
                </a:path>
              </a:pathLst>
            </a:custGeom>
            <a:solidFill>
              <a:srgbClr val="8454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2" name="Freeform 119"/>
            <p:cNvSpPr>
              <a:spLocks noEditPoints="1"/>
            </p:cNvSpPr>
            <p:nvPr/>
          </p:nvSpPr>
          <p:spPr bwMode="auto">
            <a:xfrm>
              <a:off x="5307013" y="6157913"/>
              <a:ext cx="134938" cy="134938"/>
            </a:xfrm>
            <a:custGeom>
              <a:avLst/>
              <a:gdLst>
                <a:gd name="T0" fmla="*/ 13 w 24"/>
                <a:gd name="T1" fmla="*/ 0 h 24"/>
                <a:gd name="T2" fmla="*/ 7 w 24"/>
                <a:gd name="T3" fmla="*/ 1 h 24"/>
                <a:gd name="T4" fmla="*/ 2 w 24"/>
                <a:gd name="T5" fmla="*/ 1 h 24"/>
                <a:gd name="T6" fmla="*/ 1 w 24"/>
                <a:gd name="T7" fmla="*/ 3 h 24"/>
                <a:gd name="T8" fmla="*/ 1 w 24"/>
                <a:gd name="T9" fmla="*/ 11 h 24"/>
                <a:gd name="T10" fmla="*/ 0 w 24"/>
                <a:gd name="T11" fmla="*/ 21 h 24"/>
                <a:gd name="T12" fmla="*/ 0 w 24"/>
                <a:gd name="T13" fmla="*/ 23 h 24"/>
                <a:gd name="T14" fmla="*/ 2 w 24"/>
                <a:gd name="T15" fmla="*/ 24 h 24"/>
                <a:gd name="T16" fmla="*/ 15 w 24"/>
                <a:gd name="T17" fmla="*/ 22 h 24"/>
                <a:gd name="T18" fmla="*/ 22 w 24"/>
                <a:gd name="T19" fmla="*/ 20 h 24"/>
                <a:gd name="T20" fmla="*/ 23 w 24"/>
                <a:gd name="T21" fmla="*/ 18 h 24"/>
                <a:gd name="T22" fmla="*/ 22 w 24"/>
                <a:gd name="T23" fmla="*/ 17 h 24"/>
                <a:gd name="T24" fmla="*/ 14 w 24"/>
                <a:gd name="T25" fmla="*/ 18 h 24"/>
                <a:gd name="T26" fmla="*/ 4 w 24"/>
                <a:gd name="T27" fmla="*/ 20 h 24"/>
                <a:gd name="T28" fmla="*/ 4 w 24"/>
                <a:gd name="T29" fmla="*/ 15 h 24"/>
                <a:gd name="T30" fmla="*/ 4 w 24"/>
                <a:gd name="T31" fmla="*/ 11 h 24"/>
                <a:gd name="T32" fmla="*/ 4 w 24"/>
                <a:gd name="T33" fmla="*/ 4 h 24"/>
                <a:gd name="T34" fmla="*/ 7 w 24"/>
                <a:gd name="T35" fmla="*/ 4 h 24"/>
                <a:gd name="T36" fmla="*/ 15 w 24"/>
                <a:gd name="T37" fmla="*/ 3 h 24"/>
                <a:gd name="T38" fmla="*/ 15 w 24"/>
                <a:gd name="T39" fmla="*/ 2 h 24"/>
                <a:gd name="T40" fmla="*/ 15 w 24"/>
                <a:gd name="T41" fmla="*/ 1 h 24"/>
                <a:gd name="T42" fmla="*/ 13 w 24"/>
                <a:gd name="T43" fmla="*/ 0 h 24"/>
                <a:gd name="T44" fmla="*/ 3 w 24"/>
                <a:gd name="T45" fmla="*/ 22 h 24"/>
                <a:gd name="T46" fmla="*/ 3 w 24"/>
                <a:gd name="T47" fmla="*/ 22 h 24"/>
                <a:gd name="T48" fmla="*/ 3 w 24"/>
                <a:gd name="T49" fmla="*/ 22 h 24"/>
                <a:gd name="T50" fmla="*/ 3 w 24"/>
                <a:gd name="T5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cubicBezTo>
                    <a:pt x="12" y="1"/>
                    <a:pt x="9" y="1"/>
                    <a:pt x="7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4"/>
                    <a:pt x="1" y="18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" y="23"/>
                    <a:pt x="1" y="23"/>
                    <a:pt x="2" y="24"/>
                  </a:cubicBezTo>
                  <a:cubicBezTo>
                    <a:pt x="6" y="24"/>
                    <a:pt x="11" y="23"/>
                    <a:pt x="15" y="22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19"/>
                    <a:pt x="23" y="18"/>
                  </a:cubicBezTo>
                  <a:cubicBezTo>
                    <a:pt x="23" y="17"/>
                    <a:pt x="22" y="16"/>
                    <a:pt x="22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1" y="19"/>
                    <a:pt x="7" y="20"/>
                    <a:pt x="4" y="20"/>
                  </a:cubicBezTo>
                  <a:cubicBezTo>
                    <a:pt x="4" y="18"/>
                    <a:pt x="4" y="17"/>
                    <a:pt x="4" y="15"/>
                  </a:cubicBezTo>
                  <a:cubicBezTo>
                    <a:pt x="4" y="13"/>
                    <a:pt x="4" y="12"/>
                    <a:pt x="4" y="11"/>
                  </a:cubicBezTo>
                  <a:cubicBezTo>
                    <a:pt x="4" y="11"/>
                    <a:pt x="4" y="6"/>
                    <a:pt x="4" y="4"/>
                  </a:cubicBezTo>
                  <a:cubicBezTo>
                    <a:pt x="6" y="4"/>
                    <a:pt x="7" y="4"/>
                    <a:pt x="7" y="4"/>
                  </a:cubicBezTo>
                  <a:cubicBezTo>
                    <a:pt x="11" y="4"/>
                    <a:pt x="14" y="4"/>
                    <a:pt x="15" y="3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3" y="0"/>
                    <a:pt x="13" y="0"/>
                  </a:cubicBezTo>
                  <a:close/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lose/>
                </a:path>
              </a:pathLst>
            </a:custGeom>
            <a:solidFill>
              <a:srgbClr val="FF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3" name="Freeform 120"/>
            <p:cNvSpPr/>
            <p:nvPr/>
          </p:nvSpPr>
          <p:spPr bwMode="auto">
            <a:xfrm>
              <a:off x="5318125" y="6197600"/>
              <a:ext cx="88900" cy="50800"/>
            </a:xfrm>
            <a:custGeom>
              <a:avLst/>
              <a:gdLst>
                <a:gd name="T0" fmla="*/ 13 w 16"/>
                <a:gd name="T1" fmla="*/ 1 h 9"/>
                <a:gd name="T2" fmla="*/ 10 w 16"/>
                <a:gd name="T3" fmla="*/ 2 h 9"/>
                <a:gd name="T4" fmla="*/ 3 w 16"/>
                <a:gd name="T5" fmla="*/ 4 h 9"/>
                <a:gd name="T6" fmla="*/ 0 w 16"/>
                <a:gd name="T7" fmla="*/ 4 h 9"/>
                <a:gd name="T8" fmla="*/ 1 w 16"/>
                <a:gd name="T9" fmla="*/ 7 h 9"/>
                <a:gd name="T10" fmla="*/ 12 w 16"/>
                <a:gd name="T11" fmla="*/ 5 h 9"/>
                <a:gd name="T12" fmla="*/ 14 w 16"/>
                <a:gd name="T13" fmla="*/ 4 h 9"/>
                <a:gd name="T14" fmla="*/ 15 w 16"/>
                <a:gd name="T15" fmla="*/ 2 h 9"/>
                <a:gd name="T16" fmla="*/ 13 w 16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9">
                  <a:moveTo>
                    <a:pt x="13" y="1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8" y="3"/>
                    <a:pt x="4" y="5"/>
                    <a:pt x="3" y="4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4" y="9"/>
                    <a:pt x="8" y="7"/>
                    <a:pt x="12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lose/>
                </a:path>
              </a:pathLst>
            </a:custGeom>
            <a:solidFill>
              <a:srgbClr val="FF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4" name="Freeform 121"/>
            <p:cNvSpPr/>
            <p:nvPr/>
          </p:nvSpPr>
          <p:spPr bwMode="auto">
            <a:xfrm>
              <a:off x="5435600" y="6164263"/>
              <a:ext cx="101600" cy="100013"/>
            </a:xfrm>
            <a:custGeom>
              <a:avLst/>
              <a:gdLst>
                <a:gd name="T0" fmla="*/ 4 w 18"/>
                <a:gd name="T1" fmla="*/ 8 h 18"/>
                <a:gd name="T2" fmla="*/ 3 w 18"/>
                <a:gd name="T3" fmla="*/ 5 h 18"/>
                <a:gd name="T4" fmla="*/ 3 w 18"/>
                <a:gd name="T5" fmla="*/ 5 h 18"/>
                <a:gd name="T6" fmla="*/ 2 w 18"/>
                <a:gd name="T7" fmla="*/ 3 h 18"/>
                <a:gd name="T8" fmla="*/ 0 w 18"/>
                <a:gd name="T9" fmla="*/ 5 h 18"/>
                <a:gd name="T10" fmla="*/ 2 w 18"/>
                <a:gd name="T11" fmla="*/ 17 h 18"/>
                <a:gd name="T12" fmla="*/ 4 w 18"/>
                <a:gd name="T13" fmla="*/ 18 h 18"/>
                <a:gd name="T14" fmla="*/ 5 w 18"/>
                <a:gd name="T15" fmla="*/ 16 h 18"/>
                <a:gd name="T16" fmla="*/ 12 w 18"/>
                <a:gd name="T17" fmla="*/ 4 h 18"/>
                <a:gd name="T18" fmla="*/ 14 w 18"/>
                <a:gd name="T19" fmla="*/ 5 h 18"/>
                <a:gd name="T20" fmla="*/ 11 w 18"/>
                <a:gd name="T21" fmla="*/ 12 h 18"/>
                <a:gd name="T22" fmla="*/ 12 w 18"/>
                <a:gd name="T23" fmla="*/ 14 h 18"/>
                <a:gd name="T24" fmla="*/ 14 w 18"/>
                <a:gd name="T25" fmla="*/ 14 h 18"/>
                <a:gd name="T26" fmla="*/ 17 w 18"/>
                <a:gd name="T27" fmla="*/ 4 h 18"/>
                <a:gd name="T28" fmla="*/ 12 w 18"/>
                <a:gd name="T29" fmla="*/ 0 h 18"/>
                <a:gd name="T30" fmla="*/ 4 w 18"/>
                <a:gd name="T31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8">
                  <a:moveTo>
                    <a:pt x="4" y="8"/>
                  </a:moveTo>
                  <a:cubicBezTo>
                    <a:pt x="4" y="7"/>
                    <a:pt x="3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7"/>
                    <a:pt x="1" y="14"/>
                    <a:pt x="2" y="17"/>
                  </a:cubicBezTo>
                  <a:cubicBezTo>
                    <a:pt x="2" y="18"/>
                    <a:pt x="3" y="18"/>
                    <a:pt x="4" y="18"/>
                  </a:cubicBezTo>
                  <a:cubicBezTo>
                    <a:pt x="5" y="18"/>
                    <a:pt x="5" y="17"/>
                    <a:pt x="5" y="16"/>
                  </a:cubicBezTo>
                  <a:cubicBezTo>
                    <a:pt x="6" y="12"/>
                    <a:pt x="8" y="3"/>
                    <a:pt x="12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5" y="7"/>
                    <a:pt x="13" y="10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2" y="15"/>
                    <a:pt x="13" y="15"/>
                    <a:pt x="14" y="14"/>
                  </a:cubicBezTo>
                  <a:cubicBezTo>
                    <a:pt x="16" y="12"/>
                    <a:pt x="18" y="7"/>
                    <a:pt x="17" y="4"/>
                  </a:cubicBezTo>
                  <a:cubicBezTo>
                    <a:pt x="17" y="3"/>
                    <a:pt x="16" y="1"/>
                    <a:pt x="12" y="0"/>
                  </a:cubicBezTo>
                  <a:cubicBezTo>
                    <a:pt x="8" y="0"/>
                    <a:pt x="5" y="4"/>
                    <a:pt x="4" y="8"/>
                  </a:cubicBezTo>
                  <a:close/>
                </a:path>
              </a:pathLst>
            </a:custGeom>
            <a:solidFill>
              <a:srgbClr val="FF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5" name="Freeform 122"/>
            <p:cNvSpPr>
              <a:spLocks noEditPoints="1"/>
            </p:cNvSpPr>
            <p:nvPr/>
          </p:nvSpPr>
          <p:spPr bwMode="auto">
            <a:xfrm>
              <a:off x="5508625" y="6157913"/>
              <a:ext cx="123825" cy="214313"/>
            </a:xfrm>
            <a:custGeom>
              <a:avLst/>
              <a:gdLst>
                <a:gd name="T0" fmla="*/ 9 w 22"/>
                <a:gd name="T1" fmla="*/ 9 h 38"/>
                <a:gd name="T2" fmla="*/ 11 w 22"/>
                <a:gd name="T3" fmla="*/ 16 h 38"/>
                <a:gd name="T4" fmla="*/ 18 w 22"/>
                <a:gd name="T5" fmla="*/ 11 h 38"/>
                <a:gd name="T6" fmla="*/ 19 w 22"/>
                <a:gd name="T7" fmla="*/ 18 h 38"/>
                <a:gd name="T8" fmla="*/ 13 w 22"/>
                <a:gd name="T9" fmla="*/ 32 h 38"/>
                <a:gd name="T10" fmla="*/ 6 w 22"/>
                <a:gd name="T11" fmla="*/ 31 h 38"/>
                <a:gd name="T12" fmla="*/ 8 w 22"/>
                <a:gd name="T13" fmla="*/ 22 h 38"/>
                <a:gd name="T14" fmla="*/ 8 w 22"/>
                <a:gd name="T15" fmla="*/ 20 h 38"/>
                <a:gd name="T16" fmla="*/ 5 w 22"/>
                <a:gd name="T17" fmla="*/ 20 h 38"/>
                <a:gd name="T18" fmla="*/ 3 w 22"/>
                <a:gd name="T19" fmla="*/ 33 h 38"/>
                <a:gd name="T20" fmla="*/ 14 w 22"/>
                <a:gd name="T21" fmla="*/ 35 h 38"/>
                <a:gd name="T22" fmla="*/ 22 w 22"/>
                <a:gd name="T23" fmla="*/ 17 h 38"/>
                <a:gd name="T24" fmla="*/ 21 w 22"/>
                <a:gd name="T25" fmla="*/ 7 h 38"/>
                <a:gd name="T26" fmla="*/ 22 w 22"/>
                <a:gd name="T27" fmla="*/ 6 h 38"/>
                <a:gd name="T28" fmla="*/ 22 w 22"/>
                <a:gd name="T29" fmla="*/ 5 h 38"/>
                <a:gd name="T30" fmla="*/ 18 w 22"/>
                <a:gd name="T31" fmla="*/ 0 h 38"/>
                <a:gd name="T32" fmla="*/ 9 w 22"/>
                <a:gd name="T33" fmla="*/ 9 h 38"/>
                <a:gd name="T34" fmla="*/ 12 w 22"/>
                <a:gd name="T35" fmla="*/ 11 h 38"/>
                <a:gd name="T36" fmla="*/ 13 w 22"/>
                <a:gd name="T37" fmla="*/ 9 h 38"/>
                <a:gd name="T38" fmla="*/ 18 w 22"/>
                <a:gd name="T39" fmla="*/ 4 h 38"/>
                <a:gd name="T40" fmla="*/ 18 w 22"/>
                <a:gd name="T41" fmla="*/ 5 h 38"/>
                <a:gd name="T42" fmla="*/ 18 w 22"/>
                <a:gd name="T43" fmla="*/ 6 h 38"/>
                <a:gd name="T44" fmla="*/ 18 w 22"/>
                <a:gd name="T45" fmla="*/ 6 h 38"/>
                <a:gd name="T46" fmla="*/ 18 w 22"/>
                <a:gd name="T47" fmla="*/ 6 h 38"/>
                <a:gd name="T48" fmla="*/ 13 w 22"/>
                <a:gd name="T49" fmla="*/ 12 h 38"/>
                <a:gd name="T50" fmla="*/ 12 w 22"/>
                <a:gd name="T51" fmla="*/ 1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38">
                  <a:moveTo>
                    <a:pt x="9" y="9"/>
                  </a:moveTo>
                  <a:cubicBezTo>
                    <a:pt x="9" y="12"/>
                    <a:pt x="9" y="15"/>
                    <a:pt x="11" y="16"/>
                  </a:cubicBezTo>
                  <a:cubicBezTo>
                    <a:pt x="13" y="17"/>
                    <a:pt x="16" y="14"/>
                    <a:pt x="18" y="11"/>
                  </a:cubicBezTo>
                  <a:cubicBezTo>
                    <a:pt x="19" y="14"/>
                    <a:pt x="19" y="16"/>
                    <a:pt x="19" y="18"/>
                  </a:cubicBezTo>
                  <a:cubicBezTo>
                    <a:pt x="19" y="28"/>
                    <a:pt x="16" y="31"/>
                    <a:pt x="13" y="32"/>
                  </a:cubicBezTo>
                  <a:cubicBezTo>
                    <a:pt x="10" y="34"/>
                    <a:pt x="7" y="33"/>
                    <a:pt x="6" y="31"/>
                  </a:cubicBezTo>
                  <a:cubicBezTo>
                    <a:pt x="4" y="29"/>
                    <a:pt x="4" y="25"/>
                    <a:pt x="8" y="22"/>
                  </a:cubicBezTo>
                  <a:cubicBezTo>
                    <a:pt x="8" y="22"/>
                    <a:pt x="8" y="21"/>
                    <a:pt x="8" y="20"/>
                  </a:cubicBezTo>
                  <a:cubicBezTo>
                    <a:pt x="7" y="19"/>
                    <a:pt x="6" y="19"/>
                    <a:pt x="5" y="20"/>
                  </a:cubicBezTo>
                  <a:cubicBezTo>
                    <a:pt x="1" y="24"/>
                    <a:pt x="0" y="29"/>
                    <a:pt x="3" y="33"/>
                  </a:cubicBezTo>
                  <a:cubicBezTo>
                    <a:pt x="4" y="36"/>
                    <a:pt x="8" y="38"/>
                    <a:pt x="14" y="35"/>
                  </a:cubicBezTo>
                  <a:cubicBezTo>
                    <a:pt x="19" y="33"/>
                    <a:pt x="22" y="27"/>
                    <a:pt x="22" y="17"/>
                  </a:cubicBezTo>
                  <a:cubicBezTo>
                    <a:pt x="22" y="14"/>
                    <a:pt x="22" y="11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22" y="5"/>
                    <a:pt x="22" y="5"/>
                  </a:cubicBezTo>
                  <a:cubicBezTo>
                    <a:pt x="22" y="1"/>
                    <a:pt x="19" y="0"/>
                    <a:pt x="18" y="0"/>
                  </a:cubicBezTo>
                  <a:cubicBezTo>
                    <a:pt x="15" y="0"/>
                    <a:pt x="10" y="5"/>
                    <a:pt x="9" y="9"/>
                  </a:cubicBezTo>
                  <a:close/>
                  <a:moveTo>
                    <a:pt x="12" y="11"/>
                  </a:moveTo>
                  <a:cubicBezTo>
                    <a:pt x="12" y="11"/>
                    <a:pt x="12" y="10"/>
                    <a:pt x="13" y="9"/>
                  </a:cubicBezTo>
                  <a:cubicBezTo>
                    <a:pt x="13" y="6"/>
                    <a:pt x="17" y="3"/>
                    <a:pt x="18" y="4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8" y="5"/>
                    <a:pt x="18" y="5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9"/>
                    <a:pt x="14" y="12"/>
                    <a:pt x="13" y="12"/>
                  </a:cubicBezTo>
                  <a:cubicBezTo>
                    <a:pt x="12" y="12"/>
                    <a:pt x="12" y="12"/>
                    <a:pt x="12" y="11"/>
                  </a:cubicBezTo>
                  <a:close/>
                </a:path>
              </a:pathLst>
            </a:custGeom>
            <a:solidFill>
              <a:srgbClr val="FF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6" name="Freeform 123"/>
            <p:cNvSpPr/>
            <p:nvPr/>
          </p:nvSpPr>
          <p:spPr bwMode="auto">
            <a:xfrm>
              <a:off x="5694363" y="6096000"/>
              <a:ext cx="39688" cy="168275"/>
            </a:xfrm>
            <a:custGeom>
              <a:avLst/>
              <a:gdLst>
                <a:gd name="T0" fmla="*/ 4 w 7"/>
                <a:gd name="T1" fmla="*/ 2 h 30"/>
                <a:gd name="T2" fmla="*/ 2 w 7"/>
                <a:gd name="T3" fmla="*/ 14 h 30"/>
                <a:gd name="T4" fmla="*/ 0 w 7"/>
                <a:gd name="T5" fmla="*/ 28 h 30"/>
                <a:gd name="T6" fmla="*/ 2 w 7"/>
                <a:gd name="T7" fmla="*/ 30 h 30"/>
                <a:gd name="T8" fmla="*/ 4 w 7"/>
                <a:gd name="T9" fmla="*/ 29 h 30"/>
                <a:gd name="T10" fmla="*/ 5 w 7"/>
                <a:gd name="T11" fmla="*/ 15 h 30"/>
                <a:gd name="T12" fmla="*/ 7 w 7"/>
                <a:gd name="T13" fmla="*/ 2 h 30"/>
                <a:gd name="T14" fmla="*/ 6 w 7"/>
                <a:gd name="T15" fmla="*/ 0 h 30"/>
                <a:gd name="T16" fmla="*/ 4 w 7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30">
                  <a:moveTo>
                    <a:pt x="4" y="2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3" y="30"/>
                    <a:pt x="4" y="29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7" name="Freeform 124"/>
            <p:cNvSpPr/>
            <p:nvPr/>
          </p:nvSpPr>
          <p:spPr bwMode="auto">
            <a:xfrm>
              <a:off x="5761038" y="6164263"/>
              <a:ext cx="34925" cy="106363"/>
            </a:xfrm>
            <a:custGeom>
              <a:avLst/>
              <a:gdLst>
                <a:gd name="T0" fmla="*/ 3 w 6"/>
                <a:gd name="T1" fmla="*/ 1 h 19"/>
                <a:gd name="T2" fmla="*/ 0 w 6"/>
                <a:gd name="T3" fmla="*/ 17 h 19"/>
                <a:gd name="T4" fmla="*/ 1 w 6"/>
                <a:gd name="T5" fmla="*/ 19 h 19"/>
                <a:gd name="T6" fmla="*/ 3 w 6"/>
                <a:gd name="T7" fmla="*/ 18 h 19"/>
                <a:gd name="T8" fmla="*/ 5 w 6"/>
                <a:gd name="T9" fmla="*/ 10 h 19"/>
                <a:gd name="T10" fmla="*/ 6 w 6"/>
                <a:gd name="T11" fmla="*/ 2 h 19"/>
                <a:gd name="T12" fmla="*/ 5 w 6"/>
                <a:gd name="T13" fmla="*/ 0 h 19"/>
                <a:gd name="T14" fmla="*/ 3 w 6"/>
                <a:gd name="T1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9">
                  <a:moveTo>
                    <a:pt x="3" y="1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19"/>
                    <a:pt x="3" y="19"/>
                    <a:pt x="3" y="1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4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FF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8" name="Freeform 125"/>
            <p:cNvSpPr>
              <a:spLocks noEditPoints="1"/>
            </p:cNvSpPr>
            <p:nvPr/>
          </p:nvSpPr>
          <p:spPr bwMode="auto">
            <a:xfrm>
              <a:off x="5789613" y="6096000"/>
              <a:ext cx="33338" cy="28575"/>
            </a:xfrm>
            <a:custGeom>
              <a:avLst/>
              <a:gdLst>
                <a:gd name="T0" fmla="*/ 3 w 6"/>
                <a:gd name="T1" fmla="*/ 0 h 5"/>
                <a:gd name="T2" fmla="*/ 2 w 6"/>
                <a:gd name="T3" fmla="*/ 1 h 5"/>
                <a:gd name="T4" fmla="*/ 2 w 6"/>
                <a:gd name="T5" fmla="*/ 1 h 5"/>
                <a:gd name="T6" fmla="*/ 0 w 6"/>
                <a:gd name="T7" fmla="*/ 3 h 5"/>
                <a:gd name="T8" fmla="*/ 0 w 6"/>
                <a:gd name="T9" fmla="*/ 3 h 5"/>
                <a:gd name="T10" fmla="*/ 2 w 6"/>
                <a:gd name="T11" fmla="*/ 5 h 5"/>
                <a:gd name="T12" fmla="*/ 4 w 6"/>
                <a:gd name="T13" fmla="*/ 4 h 5"/>
                <a:gd name="T14" fmla="*/ 6 w 6"/>
                <a:gd name="T15" fmla="*/ 2 h 5"/>
                <a:gd name="T16" fmla="*/ 5 w 6"/>
                <a:gd name="T17" fmla="*/ 1 h 5"/>
                <a:gd name="T18" fmla="*/ 4 w 6"/>
                <a:gd name="T19" fmla="*/ 0 h 5"/>
                <a:gd name="T20" fmla="*/ 3 w 6"/>
                <a:gd name="T21" fmla="*/ 0 h 5"/>
                <a:gd name="T22" fmla="*/ 1 w 6"/>
                <a:gd name="T23" fmla="*/ 3 h 5"/>
                <a:gd name="T24" fmla="*/ 2 w 6"/>
                <a:gd name="T25" fmla="*/ 4 h 5"/>
                <a:gd name="T26" fmla="*/ 1 w 6"/>
                <a:gd name="T27" fmla="*/ 3 h 5"/>
                <a:gd name="T28" fmla="*/ 3 w 6"/>
                <a:gd name="T29" fmla="*/ 1 h 5"/>
                <a:gd name="T30" fmla="*/ 4 w 6"/>
                <a:gd name="T31" fmla="*/ 2 h 5"/>
                <a:gd name="T32" fmla="*/ 3 w 6"/>
                <a:gd name="T33" fmla="*/ 3 h 5"/>
                <a:gd name="T34" fmla="*/ 3 w 6"/>
                <a:gd name="T35" fmla="*/ 3 h 5"/>
                <a:gd name="T36" fmla="*/ 2 w 6"/>
                <a:gd name="T37" fmla="*/ 3 h 5"/>
                <a:gd name="T38" fmla="*/ 2 w 6"/>
                <a:gd name="T39" fmla="*/ 2 h 5"/>
                <a:gd name="T40" fmla="*/ 2 w 6"/>
                <a:gd name="T41" fmla="*/ 2 h 5"/>
                <a:gd name="T42" fmla="*/ 3 w 6"/>
                <a:gd name="T4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" h="5">
                  <a:moveTo>
                    <a:pt x="3" y="0"/>
                  </a:move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2" y="4"/>
                    <a:pt x="2" y="5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  <a:moveTo>
                    <a:pt x="1" y="3"/>
                  </a:moveTo>
                  <a:cubicBezTo>
                    <a:pt x="1" y="4"/>
                    <a:pt x="2" y="4"/>
                    <a:pt x="2" y="4"/>
                  </a:cubicBezTo>
                  <a:cubicBezTo>
                    <a:pt x="2" y="4"/>
                    <a:pt x="1" y="4"/>
                    <a:pt x="1" y="3"/>
                  </a:cubicBezTo>
                  <a:close/>
                  <a:moveTo>
                    <a:pt x="3" y="1"/>
                  </a:moveTo>
                  <a:cubicBezTo>
                    <a:pt x="3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F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49" name="Freeform 126"/>
            <p:cNvSpPr/>
            <p:nvPr/>
          </p:nvSpPr>
          <p:spPr bwMode="auto">
            <a:xfrm>
              <a:off x="5822950" y="6135688"/>
              <a:ext cx="95250" cy="106363"/>
            </a:xfrm>
            <a:custGeom>
              <a:avLst/>
              <a:gdLst>
                <a:gd name="T0" fmla="*/ 8 w 17"/>
                <a:gd name="T1" fmla="*/ 2 h 19"/>
                <a:gd name="T2" fmla="*/ 6 w 17"/>
                <a:gd name="T3" fmla="*/ 7 h 19"/>
                <a:gd name="T4" fmla="*/ 6 w 17"/>
                <a:gd name="T5" fmla="*/ 8 h 19"/>
                <a:gd name="T6" fmla="*/ 10 w 17"/>
                <a:gd name="T7" fmla="*/ 12 h 19"/>
                <a:gd name="T8" fmla="*/ 7 w 17"/>
                <a:gd name="T9" fmla="*/ 15 h 19"/>
                <a:gd name="T10" fmla="*/ 3 w 17"/>
                <a:gd name="T11" fmla="*/ 13 h 19"/>
                <a:gd name="T12" fmla="*/ 1 w 17"/>
                <a:gd name="T13" fmla="*/ 12 h 19"/>
                <a:gd name="T14" fmla="*/ 0 w 17"/>
                <a:gd name="T15" fmla="*/ 15 h 19"/>
                <a:gd name="T16" fmla="*/ 8 w 17"/>
                <a:gd name="T17" fmla="*/ 18 h 19"/>
                <a:gd name="T18" fmla="*/ 14 w 17"/>
                <a:gd name="T19" fmla="*/ 11 h 19"/>
                <a:gd name="T20" fmla="*/ 13 w 17"/>
                <a:gd name="T21" fmla="*/ 9 h 19"/>
                <a:gd name="T22" fmla="*/ 9 w 17"/>
                <a:gd name="T23" fmla="*/ 7 h 19"/>
                <a:gd name="T24" fmla="*/ 10 w 17"/>
                <a:gd name="T25" fmla="*/ 5 h 19"/>
                <a:gd name="T26" fmla="*/ 15 w 17"/>
                <a:gd name="T27" fmla="*/ 4 h 19"/>
                <a:gd name="T28" fmla="*/ 17 w 17"/>
                <a:gd name="T29" fmla="*/ 3 h 19"/>
                <a:gd name="T30" fmla="*/ 16 w 17"/>
                <a:gd name="T31" fmla="*/ 1 h 19"/>
                <a:gd name="T32" fmla="*/ 8 w 17"/>
                <a:gd name="T3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9">
                  <a:moveTo>
                    <a:pt x="8" y="2"/>
                  </a:moveTo>
                  <a:cubicBezTo>
                    <a:pt x="7" y="4"/>
                    <a:pt x="6" y="5"/>
                    <a:pt x="6" y="7"/>
                  </a:cubicBezTo>
                  <a:cubicBezTo>
                    <a:pt x="6" y="7"/>
                    <a:pt x="6" y="8"/>
                    <a:pt x="6" y="8"/>
                  </a:cubicBezTo>
                  <a:cubicBezTo>
                    <a:pt x="6" y="9"/>
                    <a:pt x="8" y="11"/>
                    <a:pt x="10" y="12"/>
                  </a:cubicBezTo>
                  <a:cubicBezTo>
                    <a:pt x="10" y="13"/>
                    <a:pt x="9" y="14"/>
                    <a:pt x="7" y="15"/>
                  </a:cubicBezTo>
                  <a:cubicBezTo>
                    <a:pt x="6" y="15"/>
                    <a:pt x="4" y="15"/>
                    <a:pt x="3" y="13"/>
                  </a:cubicBezTo>
                  <a:cubicBezTo>
                    <a:pt x="3" y="12"/>
                    <a:pt x="2" y="12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2" y="18"/>
                    <a:pt x="5" y="19"/>
                    <a:pt x="8" y="18"/>
                  </a:cubicBezTo>
                  <a:cubicBezTo>
                    <a:pt x="12" y="17"/>
                    <a:pt x="14" y="14"/>
                    <a:pt x="14" y="11"/>
                  </a:cubicBezTo>
                  <a:cubicBezTo>
                    <a:pt x="14" y="10"/>
                    <a:pt x="14" y="9"/>
                    <a:pt x="13" y="9"/>
                  </a:cubicBezTo>
                  <a:cubicBezTo>
                    <a:pt x="11" y="9"/>
                    <a:pt x="10" y="8"/>
                    <a:pt x="9" y="7"/>
                  </a:cubicBezTo>
                  <a:cubicBezTo>
                    <a:pt x="9" y="6"/>
                    <a:pt x="9" y="6"/>
                    <a:pt x="10" y="5"/>
                  </a:cubicBezTo>
                  <a:cubicBezTo>
                    <a:pt x="11" y="4"/>
                    <a:pt x="13" y="3"/>
                    <a:pt x="15" y="4"/>
                  </a:cubicBezTo>
                  <a:cubicBezTo>
                    <a:pt x="16" y="4"/>
                    <a:pt x="17" y="4"/>
                    <a:pt x="17" y="3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3" y="0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FF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50" name="Freeform 127"/>
            <p:cNvSpPr/>
            <p:nvPr/>
          </p:nvSpPr>
          <p:spPr bwMode="auto">
            <a:xfrm>
              <a:off x="5942013" y="6113463"/>
              <a:ext cx="106363" cy="128588"/>
            </a:xfrm>
            <a:custGeom>
              <a:avLst/>
              <a:gdLst>
                <a:gd name="T0" fmla="*/ 3 w 19"/>
                <a:gd name="T1" fmla="*/ 2 h 23"/>
                <a:gd name="T2" fmla="*/ 4 w 19"/>
                <a:gd name="T3" fmla="*/ 4 h 23"/>
                <a:gd name="T4" fmla="*/ 3 w 19"/>
                <a:gd name="T5" fmla="*/ 3 h 23"/>
                <a:gd name="T6" fmla="*/ 1 w 19"/>
                <a:gd name="T7" fmla="*/ 20 h 23"/>
                <a:gd name="T8" fmla="*/ 2 w 19"/>
                <a:gd name="T9" fmla="*/ 22 h 23"/>
                <a:gd name="T10" fmla="*/ 4 w 19"/>
                <a:gd name="T11" fmla="*/ 21 h 23"/>
                <a:gd name="T12" fmla="*/ 11 w 19"/>
                <a:gd name="T13" fmla="*/ 13 h 23"/>
                <a:gd name="T14" fmla="*/ 14 w 19"/>
                <a:gd name="T15" fmla="*/ 14 h 23"/>
                <a:gd name="T16" fmla="*/ 12 w 19"/>
                <a:gd name="T17" fmla="*/ 19 h 23"/>
                <a:gd name="T18" fmla="*/ 12 w 19"/>
                <a:gd name="T19" fmla="*/ 21 h 23"/>
                <a:gd name="T20" fmla="*/ 15 w 19"/>
                <a:gd name="T21" fmla="*/ 21 h 23"/>
                <a:gd name="T22" fmla="*/ 17 w 19"/>
                <a:gd name="T23" fmla="*/ 12 h 23"/>
                <a:gd name="T24" fmla="*/ 11 w 19"/>
                <a:gd name="T25" fmla="*/ 9 h 23"/>
                <a:gd name="T26" fmla="*/ 6 w 19"/>
                <a:gd name="T27" fmla="*/ 12 h 23"/>
                <a:gd name="T28" fmla="*/ 7 w 19"/>
                <a:gd name="T29" fmla="*/ 5 h 23"/>
                <a:gd name="T30" fmla="*/ 5 w 19"/>
                <a:gd name="T31" fmla="*/ 1 h 23"/>
                <a:gd name="T32" fmla="*/ 3 w 19"/>
                <a:gd name="T3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3">
                  <a:moveTo>
                    <a:pt x="3" y="2"/>
                  </a:moveTo>
                  <a:cubicBezTo>
                    <a:pt x="3" y="3"/>
                    <a:pt x="3" y="4"/>
                    <a:pt x="4" y="4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4" y="5"/>
                    <a:pt x="2" y="15"/>
                    <a:pt x="1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3"/>
                    <a:pt x="4" y="22"/>
                    <a:pt x="4" y="21"/>
                  </a:cubicBezTo>
                  <a:cubicBezTo>
                    <a:pt x="6" y="15"/>
                    <a:pt x="9" y="13"/>
                    <a:pt x="11" y="13"/>
                  </a:cubicBezTo>
                  <a:cubicBezTo>
                    <a:pt x="13" y="13"/>
                    <a:pt x="14" y="13"/>
                    <a:pt x="14" y="14"/>
                  </a:cubicBezTo>
                  <a:cubicBezTo>
                    <a:pt x="14" y="15"/>
                    <a:pt x="14" y="16"/>
                    <a:pt x="12" y="19"/>
                  </a:cubicBezTo>
                  <a:cubicBezTo>
                    <a:pt x="12" y="20"/>
                    <a:pt x="12" y="21"/>
                    <a:pt x="12" y="21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9" y="17"/>
                    <a:pt x="18" y="13"/>
                    <a:pt x="17" y="12"/>
                  </a:cubicBezTo>
                  <a:cubicBezTo>
                    <a:pt x="16" y="10"/>
                    <a:pt x="14" y="9"/>
                    <a:pt x="11" y="9"/>
                  </a:cubicBezTo>
                  <a:cubicBezTo>
                    <a:pt x="9" y="10"/>
                    <a:pt x="8" y="10"/>
                    <a:pt x="6" y="12"/>
                  </a:cubicBezTo>
                  <a:cubicBezTo>
                    <a:pt x="6" y="9"/>
                    <a:pt x="7" y="7"/>
                    <a:pt x="7" y="5"/>
                  </a:cubicBezTo>
                  <a:cubicBezTo>
                    <a:pt x="7" y="3"/>
                    <a:pt x="6" y="1"/>
                    <a:pt x="5" y="1"/>
                  </a:cubicBezTo>
                  <a:cubicBezTo>
                    <a:pt x="4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D9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51" name="Freeform 128"/>
            <p:cNvSpPr/>
            <p:nvPr/>
          </p:nvSpPr>
          <p:spPr bwMode="auto">
            <a:xfrm>
              <a:off x="4260850" y="4646613"/>
              <a:ext cx="55563" cy="39688"/>
            </a:xfrm>
            <a:custGeom>
              <a:avLst/>
              <a:gdLst>
                <a:gd name="T0" fmla="*/ 1 w 10"/>
                <a:gd name="T1" fmla="*/ 1 h 7"/>
                <a:gd name="T2" fmla="*/ 0 w 10"/>
                <a:gd name="T3" fmla="*/ 3 h 7"/>
                <a:gd name="T4" fmla="*/ 7 w 10"/>
                <a:gd name="T5" fmla="*/ 6 h 7"/>
                <a:gd name="T6" fmla="*/ 7 w 10"/>
                <a:gd name="T7" fmla="*/ 7 h 7"/>
                <a:gd name="T8" fmla="*/ 9 w 10"/>
                <a:gd name="T9" fmla="*/ 5 h 7"/>
                <a:gd name="T10" fmla="*/ 8 w 10"/>
                <a:gd name="T11" fmla="*/ 3 h 7"/>
                <a:gd name="T12" fmla="*/ 7 w 10"/>
                <a:gd name="T13" fmla="*/ 3 h 7"/>
                <a:gd name="T14" fmla="*/ 3 w 10"/>
                <a:gd name="T15" fmla="*/ 2 h 7"/>
                <a:gd name="T16" fmla="*/ 1 w 10"/>
                <a:gd name="T1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1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5"/>
                    <a:pt x="4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9" y="6"/>
                    <a:pt x="9" y="5"/>
                  </a:cubicBezTo>
                  <a:cubicBezTo>
                    <a:pt x="10" y="4"/>
                    <a:pt x="9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4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BEE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52" name="Freeform 129"/>
            <p:cNvSpPr/>
            <p:nvPr/>
          </p:nvSpPr>
          <p:spPr bwMode="auto">
            <a:xfrm>
              <a:off x="4333875" y="4679950"/>
              <a:ext cx="44450" cy="28575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6 w 8"/>
                <a:gd name="T5" fmla="*/ 5 h 5"/>
                <a:gd name="T6" fmla="*/ 8 w 8"/>
                <a:gd name="T7" fmla="*/ 4 h 5"/>
                <a:gd name="T8" fmla="*/ 6 w 8"/>
                <a:gd name="T9" fmla="*/ 2 h 5"/>
                <a:gd name="T10" fmla="*/ 3 w 8"/>
                <a:gd name="T11" fmla="*/ 1 h 5"/>
                <a:gd name="T12" fmla="*/ 3 w 8"/>
                <a:gd name="T13" fmla="*/ 1 h 5"/>
                <a:gd name="T14" fmla="*/ 1 w 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5" y="5"/>
                    <a:pt x="6" y="5"/>
                  </a:cubicBezTo>
                  <a:cubicBezTo>
                    <a:pt x="7" y="5"/>
                    <a:pt x="8" y="5"/>
                    <a:pt x="8" y="4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4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BEE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  <p:sp>
          <p:nvSpPr>
            <p:cNvPr id="153" name="Freeform 130"/>
            <p:cNvSpPr/>
            <p:nvPr/>
          </p:nvSpPr>
          <p:spPr bwMode="auto">
            <a:xfrm>
              <a:off x="4384675" y="4691063"/>
              <a:ext cx="44450" cy="28575"/>
            </a:xfrm>
            <a:custGeom>
              <a:avLst/>
              <a:gdLst>
                <a:gd name="T0" fmla="*/ 1 w 8"/>
                <a:gd name="T1" fmla="*/ 1 h 5"/>
                <a:gd name="T2" fmla="*/ 0 w 8"/>
                <a:gd name="T3" fmla="*/ 2 h 5"/>
                <a:gd name="T4" fmla="*/ 1 w 8"/>
                <a:gd name="T5" fmla="*/ 4 h 5"/>
                <a:gd name="T6" fmla="*/ 6 w 8"/>
                <a:gd name="T7" fmla="*/ 5 h 5"/>
                <a:gd name="T8" fmla="*/ 7 w 8"/>
                <a:gd name="T9" fmla="*/ 3 h 5"/>
                <a:gd name="T10" fmla="*/ 6 w 8"/>
                <a:gd name="T11" fmla="*/ 2 h 5"/>
                <a:gd name="T12" fmla="*/ 4 w 8"/>
                <a:gd name="T13" fmla="*/ 1 h 5"/>
                <a:gd name="T14" fmla="*/ 3 w 8"/>
                <a:gd name="T15" fmla="*/ 0 h 5"/>
                <a:gd name="T16" fmla="*/ 1 w 8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5">
                  <a:moveTo>
                    <a:pt x="1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3" y="5"/>
                    <a:pt x="4" y="5"/>
                    <a:pt x="6" y="5"/>
                  </a:cubicBezTo>
                  <a:cubicBezTo>
                    <a:pt x="7" y="5"/>
                    <a:pt x="8" y="4"/>
                    <a:pt x="7" y="3"/>
                  </a:cubicBezTo>
                  <a:cubicBezTo>
                    <a:pt x="7" y="2"/>
                    <a:pt x="6" y="1"/>
                    <a:pt x="6" y="2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BEE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154" name="图片 1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949" y="4775195"/>
            <a:ext cx="1546799" cy="2019469"/>
          </a:xfrm>
          <a:prstGeom prst="rect">
            <a:avLst/>
          </a:prstGeom>
        </p:spPr>
      </p:pic>
      <p:sp>
        <p:nvSpPr>
          <p:cNvPr id="155" name="圆角矩形 154"/>
          <p:cNvSpPr>
            <a:spLocks noChangeArrowheads="1"/>
          </p:cNvSpPr>
          <p:nvPr/>
        </p:nvSpPr>
        <p:spPr bwMode="auto">
          <a:xfrm>
            <a:off x="3089259" y="4174577"/>
            <a:ext cx="2130475" cy="644866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70C0"/>
            </a:solidFill>
            <a:prstDash val="dash"/>
            <a:round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en-US" altLang="en-US"/>
          </a:p>
        </p:txBody>
      </p:sp>
      <p:sp>
        <p:nvSpPr>
          <p:cNvPr id="156" name="文本框 155"/>
          <p:cNvSpPr txBox="1"/>
          <p:nvPr/>
        </p:nvSpPr>
        <p:spPr>
          <a:xfrm>
            <a:off x="3331154" y="4265687"/>
            <a:ext cx="1770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</a:rPr>
              <a:t>一一得一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29" grpId="0"/>
      <p:bldP spid="155" grpId="0" animBg="1"/>
      <p:bldP spid="1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41793" y="1507048"/>
            <a:ext cx="4577548" cy="340528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695" y="1507048"/>
            <a:ext cx="4155872" cy="340528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44422" y="-276632"/>
            <a:ext cx="3499967" cy="2153826"/>
          </a:xfrm>
          <a:prstGeom prst="rect">
            <a:avLst/>
          </a:prstGeom>
        </p:spPr>
      </p:pic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3411582" y="695789"/>
            <a:ext cx="47561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看图直接说口诀。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25750" y="5163562"/>
            <a:ext cx="3311959" cy="858656"/>
            <a:chOff x="725749" y="5163562"/>
            <a:chExt cx="3311959" cy="85865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725749" y="5163562"/>
              <a:ext cx="3311959" cy="858656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1463226" y="5351896"/>
              <a:ext cx="16273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二二得四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75185" y="5026352"/>
            <a:ext cx="3219195" cy="989044"/>
            <a:chOff x="4775186" y="5026352"/>
            <a:chExt cx="3219194" cy="98904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4775186" y="5026352"/>
              <a:ext cx="3219194" cy="989044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5739111" y="5324458"/>
              <a:ext cx="162736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三五十五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06948" y="3128884"/>
            <a:ext cx="2404635" cy="1155733"/>
            <a:chOff x="1188720" y="2061575"/>
            <a:chExt cx="6162951" cy="2680242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1188720" y="2063931"/>
              <a:ext cx="2965269" cy="2677886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4386402" y="2061575"/>
              <a:ext cx="2965269" cy="2677886"/>
            </a:xfrm>
            <a:prstGeom prst="rect">
              <a:avLst/>
            </a:prstGeom>
          </p:spPr>
        </p:pic>
      </p:grpSp>
      <p:grpSp>
        <p:nvGrpSpPr>
          <p:cNvPr id="29" name="组合 28"/>
          <p:cNvGrpSpPr/>
          <p:nvPr/>
        </p:nvGrpSpPr>
        <p:grpSpPr>
          <a:xfrm>
            <a:off x="5030538" y="2949024"/>
            <a:ext cx="2656239" cy="1412957"/>
            <a:chOff x="4239902" y="2071897"/>
            <a:chExt cx="3622626" cy="1439002"/>
          </a:xfrm>
        </p:grpSpPr>
        <p:grpSp>
          <p:nvGrpSpPr>
            <p:cNvPr id="30" name="组合 29"/>
            <p:cNvGrpSpPr/>
            <p:nvPr/>
          </p:nvGrpSpPr>
          <p:grpSpPr>
            <a:xfrm>
              <a:off x="4239902" y="2199229"/>
              <a:ext cx="1605882" cy="805320"/>
              <a:chOff x="4768792" y="1483726"/>
              <a:chExt cx="2411894" cy="1126086"/>
            </a:xfrm>
          </p:grpSpPr>
          <p:pic>
            <p:nvPicPr>
              <p:cNvPr id="37" name="图片 36"/>
              <p:cNvPicPr>
                <a:picLocks noChangeAspect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>
              <a:xfrm>
                <a:off x="4768792" y="1483726"/>
                <a:ext cx="1636825" cy="1126086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>
              <a:xfrm>
                <a:off x="6183441" y="1738481"/>
                <a:ext cx="997245" cy="747557"/>
              </a:xfrm>
              <a:prstGeom prst="rect">
                <a:avLst/>
              </a:prstGeom>
            </p:spPr>
          </p:pic>
        </p:grpSp>
        <p:grpSp>
          <p:nvGrpSpPr>
            <p:cNvPr id="31" name="组合 30"/>
            <p:cNvGrpSpPr/>
            <p:nvPr/>
          </p:nvGrpSpPr>
          <p:grpSpPr>
            <a:xfrm>
              <a:off x="5469116" y="2705579"/>
              <a:ext cx="1605882" cy="805320"/>
              <a:chOff x="4768792" y="1483726"/>
              <a:chExt cx="2411894" cy="1126086"/>
            </a:xfrm>
          </p:grpSpPr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>
              <a:xfrm>
                <a:off x="4768792" y="1483726"/>
                <a:ext cx="1636825" cy="1126086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>
                <a:picLocks noChangeAspect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>
              <a:xfrm>
                <a:off x="6183441" y="1738481"/>
                <a:ext cx="997245" cy="747557"/>
              </a:xfrm>
              <a:prstGeom prst="rect">
                <a:avLst/>
              </a:prstGeom>
            </p:spPr>
          </p:pic>
        </p:grpSp>
        <p:grpSp>
          <p:nvGrpSpPr>
            <p:cNvPr id="32" name="组合 31"/>
            <p:cNvGrpSpPr/>
            <p:nvPr/>
          </p:nvGrpSpPr>
          <p:grpSpPr>
            <a:xfrm>
              <a:off x="6256646" y="2071897"/>
              <a:ext cx="1605882" cy="805320"/>
              <a:chOff x="4768792" y="1483726"/>
              <a:chExt cx="2411894" cy="1126086"/>
            </a:xfrm>
          </p:grpSpPr>
          <p:pic>
            <p:nvPicPr>
              <p:cNvPr id="33" name="图片 32"/>
              <p:cNvPicPr>
                <a:picLocks noChangeAspect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>
              <a:xfrm>
                <a:off x="4768792" y="1483726"/>
                <a:ext cx="1636825" cy="1126086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10" cstate="email"/>
              <a:srcRect/>
              <a:stretch>
                <a:fillRect/>
              </a:stretch>
            </p:blipFill>
            <p:spPr>
              <a:xfrm>
                <a:off x="6183441" y="1738481"/>
                <a:ext cx="997245" cy="747557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41793" y="1507048"/>
            <a:ext cx="4577548" cy="340528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695" y="1507048"/>
            <a:ext cx="4155872" cy="340528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44422" y="-276632"/>
            <a:ext cx="3499967" cy="2153826"/>
          </a:xfrm>
          <a:prstGeom prst="rect">
            <a:avLst/>
          </a:prstGeom>
        </p:spPr>
      </p:pic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3411582" y="695789"/>
            <a:ext cx="47561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en-US" altLang="zh-CN" sz="240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看图列乘法算式。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25750" y="5163562"/>
            <a:ext cx="3311959" cy="858656"/>
            <a:chOff x="725749" y="5163562"/>
            <a:chExt cx="3311959" cy="85865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725749" y="5163562"/>
              <a:ext cx="3311959" cy="858656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1463226" y="5351896"/>
              <a:ext cx="146867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zh-CN" sz="2800" b="1">
                  <a:solidFill>
                    <a:srgbClr val="0070C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</a:t>
              </a:r>
              <a:r>
                <a:rPr lang="zh-CN" altLang="en-US" sz="2800" b="1">
                  <a:solidFill>
                    <a:srgbClr val="0070C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×</a:t>
              </a:r>
              <a:r>
                <a:rPr lang="en-US" altLang="zh-CN" sz="2800" b="1">
                  <a:solidFill>
                    <a:srgbClr val="0070C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5=20</a:t>
              </a:r>
              <a:endPara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75185" y="5026352"/>
            <a:ext cx="3219195" cy="989044"/>
            <a:chOff x="4775186" y="5026352"/>
            <a:chExt cx="3219194" cy="98904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4775186" y="5026352"/>
              <a:ext cx="3219194" cy="989044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5739111" y="5324458"/>
              <a:ext cx="12891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zh-CN" sz="2800" b="1">
                  <a:solidFill>
                    <a:srgbClr val="0070C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lang="zh-CN" altLang="en-US" sz="2800" b="1">
                  <a:solidFill>
                    <a:srgbClr val="0070C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×</a:t>
              </a:r>
              <a:r>
                <a:rPr lang="en-US" altLang="zh-CN" sz="2800" b="1">
                  <a:solidFill>
                    <a:srgbClr val="0070C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4=8</a:t>
              </a:r>
              <a:endPara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67946" y="2909817"/>
            <a:ext cx="2174999" cy="1502110"/>
            <a:chOff x="819308" y="1995482"/>
            <a:chExt cx="2808786" cy="1832934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819308" y="1995482"/>
              <a:ext cx="1520947" cy="961389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2107147" y="1995482"/>
              <a:ext cx="1520947" cy="961389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2107147" y="2851801"/>
              <a:ext cx="1520947" cy="96138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>
              <a:off x="819308" y="2867027"/>
              <a:ext cx="1520947" cy="961389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5261191" y="2845991"/>
            <a:ext cx="2409547" cy="1703393"/>
            <a:chOff x="4623528" y="1665694"/>
            <a:chExt cx="3261267" cy="2446326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4633327" y="1665694"/>
              <a:ext cx="3251468" cy="1300587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>
              <a:off x="4623528" y="2811433"/>
              <a:ext cx="3251468" cy="130058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6.depositphotos.com/1015158/630/v/170/depositphotos_6308780-Cartoon-boy-astronaut.jpg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98052" l="0" r="100000"/>
                    </a14:imgEffect>
                    <a14:imgEffect>
                      <a14:saturation sat="400000"/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664821" y="4890432"/>
            <a:ext cx="1045767" cy="189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6 Imagen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64289" y="5816646"/>
            <a:ext cx="1435516" cy="716587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6312621" y="2427842"/>
            <a:ext cx="1030843" cy="121802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1205510" y="2012709"/>
            <a:ext cx="51071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30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华文彩云" panose="02010800040101010101" pitchFamily="2" charset="-122"/>
                <a:ea typeface="华文彩云" panose="02010800040101010101" pitchFamily="2" charset="-122"/>
                <a:cs typeface="+mn-ea"/>
                <a:sym typeface="微软雅黑" panose="020B0503020204020204" charset="-122"/>
              </a:rPr>
              <a:t>射 击 怪 兽</a:t>
            </a:r>
            <a:endParaRPr kumimoji="0" lang="zh-CN" altLang="en-US" sz="7200" b="0" i="0" u="none" strike="noStrike" kern="1200" cap="none" spc="300" normalizeH="0" baseline="0" noProof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华文彩云" panose="02010800040101010101" pitchFamily="2" charset="-122"/>
              <a:ea typeface="华文彩云" panose="02010800040101010101" pitchFamily="2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  <p:sndAc>
      <p:stSnd>
        <p:snd r:embed="rId6" name="space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326" b="97093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8345714" y="5812807"/>
            <a:ext cx="798285" cy="1045195"/>
          </a:xfrm>
          <a:prstGeom prst="rect">
            <a:avLst/>
          </a:prstGeom>
        </p:spPr>
      </p:pic>
      <p:pic>
        <p:nvPicPr>
          <p:cNvPr id="2052" name="Picture 4" descr="http://static6.depositphotos.com/1015158/630/v/170/depositphotos_6308780-Cartoon-boy-astronau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052" l="0" r="100000"/>
                    </a14:imgEffect>
                    <a14:imgEffect>
                      <a14:saturation sat="400000"/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4069" y="4178338"/>
            <a:ext cx="1045767" cy="189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38 Rectángulo redondeado"/>
          <p:cNvSpPr/>
          <p:nvPr/>
        </p:nvSpPr>
        <p:spPr>
          <a:xfrm>
            <a:off x="467544" y="5996163"/>
            <a:ext cx="8280920" cy="817215"/>
          </a:xfrm>
          <a:prstGeom prst="roundRect">
            <a:avLst>
              <a:gd name="adj" fmla="val 31404"/>
            </a:avLst>
          </a:prstGeom>
          <a:solidFill>
            <a:schemeClr val="tx1"/>
          </a:solidFill>
          <a:ln w="76200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2×1=</a:t>
            </a: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57 CuadroTexto"/>
          <p:cNvSpPr txBox="1">
            <a:spLocks noChangeArrowheads="1"/>
          </p:cNvSpPr>
          <p:nvPr/>
        </p:nvSpPr>
        <p:spPr bwMode="auto">
          <a:xfrm>
            <a:off x="4719211" y="6156357"/>
            <a:ext cx="1184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kumimoji="0" lang="es-ES" altLang="es-E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67" name="66 Conector recto"/>
          <p:cNvCxnSpPr>
            <a:stCxn id="15" idx="1"/>
          </p:cNvCxnSpPr>
          <p:nvPr/>
        </p:nvCxnSpPr>
        <p:spPr>
          <a:xfrm flipH="1" flipV="1">
            <a:off x="4495165" y="1964348"/>
            <a:ext cx="113283" cy="3349032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 flipH="1" flipV="1">
            <a:off x="6741161" y="2115833"/>
            <a:ext cx="0" cy="3197549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/>
          <p:nvPr/>
        </p:nvCxnSpPr>
        <p:spPr>
          <a:xfrm flipV="1">
            <a:off x="8531861" y="3068955"/>
            <a:ext cx="635" cy="2244090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"/>
          <p:cNvCxnSpPr/>
          <p:nvPr/>
        </p:nvCxnSpPr>
        <p:spPr>
          <a:xfrm flipH="1" flipV="1">
            <a:off x="1799843" y="3068695"/>
            <a:ext cx="0" cy="2268817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55 Imagen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252720" y="5238273"/>
            <a:ext cx="146843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30 Grupo"/>
          <p:cNvGrpSpPr/>
          <p:nvPr/>
        </p:nvGrpSpPr>
        <p:grpSpPr>
          <a:xfrm>
            <a:off x="4160774" y="5313380"/>
            <a:ext cx="895351" cy="683416"/>
            <a:chOff x="717167" y="5753794"/>
            <a:chExt cx="895350" cy="683416"/>
          </a:xfrm>
        </p:grpSpPr>
        <p:sp>
          <p:nvSpPr>
            <p:cNvPr id="10" name="9 Redondear rectángulo de esquina del mismo lado"/>
            <p:cNvSpPr/>
            <p:nvPr/>
          </p:nvSpPr>
          <p:spPr>
            <a:xfrm>
              <a:off x="717167" y="6070498"/>
              <a:ext cx="895350" cy="3667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35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14 Cilindro"/>
            <p:cNvSpPr/>
            <p:nvPr/>
          </p:nvSpPr>
          <p:spPr>
            <a:xfrm>
              <a:off x="1075941" y="5753794"/>
              <a:ext cx="177801" cy="407988"/>
            </a:xfrm>
            <a:prstGeom prst="can">
              <a:avLst>
                <a:gd name="adj" fmla="val 53126"/>
              </a:avLst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054" name="Picture 6" descr="http://www.fuchs.com.uy/loadbar.gif"/>
          <p:cNvPicPr>
            <a:picLocks noChangeAspect="1" noChangeArrowheads="1" noCrop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298304" y="6682522"/>
            <a:ext cx="22098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1201421" y="1488031"/>
            <a:ext cx="1760220" cy="2256898"/>
            <a:chOff x="932" y="1773"/>
            <a:chExt cx="2772" cy="3554"/>
          </a:xfrm>
        </p:grpSpPr>
        <p:pic>
          <p:nvPicPr>
            <p:cNvPr id="21" name="20 Imagen" descr="C:\Users\Zhao Youyi\Desktop\20200314221021.png20200314221021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932" y="1773"/>
              <a:ext cx="2004" cy="3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5"/>
            <p:cNvSpPr txBox="1"/>
            <p:nvPr/>
          </p:nvSpPr>
          <p:spPr>
            <a:xfrm>
              <a:off x="1593" y="3033"/>
              <a:ext cx="211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00476" y="723265"/>
            <a:ext cx="1402715" cy="2216150"/>
            <a:chOff x="5985" y="1139"/>
            <a:chExt cx="2209" cy="3490"/>
          </a:xfrm>
        </p:grpSpPr>
        <p:pic>
          <p:nvPicPr>
            <p:cNvPr id="3" name="2 Imagen" descr="C:\Users\Zhao Youyi\Desktop\20200314221230.png20200314221230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5985" y="1139"/>
              <a:ext cx="2209" cy="3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文本框 12"/>
            <p:cNvSpPr txBox="1"/>
            <p:nvPr/>
          </p:nvSpPr>
          <p:spPr>
            <a:xfrm>
              <a:off x="6290" y="2221"/>
              <a:ext cx="1600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026" name="Picture 2" descr="http://www.gifanimados.com/fuego/explosiones/dmfeu1.gif"/>
          <p:cNvPicPr>
            <a:picLocks noChangeAspect="1" noChangeArrowheads="1" noCrop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509713" y="2786462"/>
            <a:ext cx="5810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6069964" y="474980"/>
            <a:ext cx="1342391" cy="2311400"/>
            <a:chOff x="9559" y="748"/>
            <a:chExt cx="2114" cy="3640"/>
          </a:xfrm>
        </p:grpSpPr>
        <p:pic>
          <p:nvPicPr>
            <p:cNvPr id="8" name="7 Imagen" descr="C:\Users\Zhao Youyi\Desktop\20200314221423.png2020031422142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 bwMode="auto">
            <a:xfrm>
              <a:off x="9559" y="748"/>
              <a:ext cx="2114" cy="3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文本框 15"/>
            <p:cNvSpPr txBox="1"/>
            <p:nvPr/>
          </p:nvSpPr>
          <p:spPr>
            <a:xfrm>
              <a:off x="9816" y="1824"/>
              <a:ext cx="1600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734301" y="1158240"/>
            <a:ext cx="1409700" cy="2037080"/>
            <a:chOff x="12180" y="1824"/>
            <a:chExt cx="2220" cy="3208"/>
          </a:xfrm>
        </p:grpSpPr>
        <p:pic>
          <p:nvPicPr>
            <p:cNvPr id="14" name="13 Imagen" descr="C:\Users\Zhao Youyi\Desktop\20200314221103.png2020031422110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 bwMode="auto">
            <a:xfrm>
              <a:off x="12180" y="1824"/>
              <a:ext cx="2220" cy="3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16"/>
            <p:cNvSpPr txBox="1"/>
            <p:nvPr/>
          </p:nvSpPr>
          <p:spPr>
            <a:xfrm>
              <a:off x="12237" y="2694"/>
              <a:ext cx="21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slow">
    <p:wipe/>
    <p:sndAc>
      <p:stSnd>
        <p:snd r:embed="rId12" name="space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514 0.002315 L -0.311042 0.000926" pathEditMode="relative" rAng="0" ptsTypes="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0069 0.006852 L -0.011806 0.000926" pathEditMode="relative" rAng="0" ptsTypes="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-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Risi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2.25434E-06 L 0.23629 -0.00255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1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Risi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0"/>
                            </p:stCondLst>
                            <p:childTnLst>
                              <p:par>
                                <p:cTn id="12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27 -0.00255 L -0.00573 -0.00255" pathEditMode="relative" rAng="0" ptsTypes="AA">
                                      <p:cBhvr>
                                        <p:cTn id="1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0 L 0.425278 0.001019" pathEditMode="relative" rAng="0" ptsTypes="">
                                      <p:cBhvr>
                                        <p:cTn id="1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Risi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500"/>
                            </p:stCondLst>
                            <p:childTnLst>
                              <p:par>
                                <p:cTn id="15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209 0.003612 L -0.000138 0.002593" pathEditMode="relative" rAng="0" ptsTypes="">
                                      <p:cBhvr>
                                        <p:cTn id="1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326" b="97093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8345714" y="5812807"/>
            <a:ext cx="798285" cy="1045195"/>
          </a:xfrm>
          <a:prstGeom prst="rect">
            <a:avLst/>
          </a:prstGeom>
        </p:spPr>
      </p:pic>
      <p:pic>
        <p:nvPicPr>
          <p:cNvPr id="2052" name="Picture 4" descr="http://static6.depositphotos.com/1015158/630/v/170/depositphotos_6308780-Cartoon-boy-astronau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052" l="0" r="100000"/>
                    </a14:imgEffect>
                    <a14:imgEffect>
                      <a14:saturation sat="400000"/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41211" y="4178338"/>
            <a:ext cx="1045767" cy="189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38 Rectángulo redondeado"/>
          <p:cNvSpPr/>
          <p:nvPr/>
        </p:nvSpPr>
        <p:spPr>
          <a:xfrm>
            <a:off x="467544" y="5996163"/>
            <a:ext cx="8280920" cy="817215"/>
          </a:xfrm>
          <a:prstGeom prst="roundRect">
            <a:avLst>
              <a:gd name="adj" fmla="val 31404"/>
            </a:avLst>
          </a:prstGeom>
          <a:solidFill>
            <a:schemeClr val="tx1"/>
          </a:solidFill>
          <a:ln w="76200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2×5=</a:t>
            </a: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57 CuadroTexto"/>
          <p:cNvSpPr txBox="1">
            <a:spLocks noChangeArrowheads="1"/>
          </p:cNvSpPr>
          <p:nvPr/>
        </p:nvSpPr>
        <p:spPr bwMode="auto">
          <a:xfrm>
            <a:off x="4880611" y="6143158"/>
            <a:ext cx="1184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kumimoji="0" lang="es-ES" altLang="es-E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66 Conector recto"/>
          <p:cNvCxnSpPr/>
          <p:nvPr/>
        </p:nvCxnSpPr>
        <p:spPr>
          <a:xfrm flipH="1" flipV="1">
            <a:off x="4518025" y="2061212"/>
            <a:ext cx="110491" cy="3251835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 flipH="1" flipV="1">
            <a:off x="6736081" y="2039631"/>
            <a:ext cx="0" cy="3197549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/>
          <p:nvPr/>
        </p:nvCxnSpPr>
        <p:spPr>
          <a:xfrm flipV="1">
            <a:off x="8535036" y="2939415"/>
            <a:ext cx="635" cy="2244090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"/>
          <p:cNvCxnSpPr/>
          <p:nvPr/>
        </p:nvCxnSpPr>
        <p:spPr>
          <a:xfrm flipH="1" flipV="1">
            <a:off x="1800477" y="3043930"/>
            <a:ext cx="0" cy="2268817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55 Imagen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7183887" y="5192570"/>
            <a:ext cx="146843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30 Grupo"/>
          <p:cNvGrpSpPr/>
          <p:nvPr/>
        </p:nvGrpSpPr>
        <p:grpSpPr>
          <a:xfrm>
            <a:off x="4160774" y="5313380"/>
            <a:ext cx="895351" cy="683416"/>
            <a:chOff x="717167" y="5753794"/>
            <a:chExt cx="895350" cy="683416"/>
          </a:xfrm>
        </p:grpSpPr>
        <p:sp>
          <p:nvSpPr>
            <p:cNvPr id="10" name="9 Redondear rectángulo de esquina del mismo lado"/>
            <p:cNvSpPr/>
            <p:nvPr/>
          </p:nvSpPr>
          <p:spPr>
            <a:xfrm>
              <a:off x="717167" y="6070498"/>
              <a:ext cx="895350" cy="3667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35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14 Cilindro"/>
            <p:cNvSpPr/>
            <p:nvPr/>
          </p:nvSpPr>
          <p:spPr>
            <a:xfrm>
              <a:off x="1075941" y="5753794"/>
              <a:ext cx="177801" cy="407988"/>
            </a:xfrm>
            <a:prstGeom prst="can">
              <a:avLst>
                <a:gd name="adj" fmla="val 53126"/>
              </a:avLst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054" name="Picture 6" descr="http://www.fuchs.com.uy/loadbar.gif"/>
          <p:cNvPicPr>
            <a:picLocks noChangeAspect="1" noChangeArrowheads="1" noCrop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298304" y="6682522"/>
            <a:ext cx="22098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1201420" y="1611862"/>
            <a:ext cx="1340485" cy="2009236"/>
            <a:chOff x="932" y="1968"/>
            <a:chExt cx="2111" cy="3164"/>
          </a:xfrm>
        </p:grpSpPr>
        <p:pic>
          <p:nvPicPr>
            <p:cNvPr id="21" name="20 Imagen" descr="C:\Users\Zhao Youyi\Desktop\20200314221230.png20200314221230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932" y="1968"/>
              <a:ext cx="2004" cy="3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5"/>
            <p:cNvSpPr txBox="1"/>
            <p:nvPr/>
          </p:nvSpPr>
          <p:spPr>
            <a:xfrm>
              <a:off x="932" y="2947"/>
              <a:ext cx="211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10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77311" y="723265"/>
            <a:ext cx="1249680" cy="2216150"/>
            <a:chOff x="6106" y="1139"/>
            <a:chExt cx="1968" cy="3490"/>
          </a:xfrm>
        </p:grpSpPr>
        <p:pic>
          <p:nvPicPr>
            <p:cNvPr id="3" name="2 Imagen" descr="C:\Users\Zhao Youyi\Desktop\20200314221021.png20200314221021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6106" y="1139"/>
              <a:ext cx="1968" cy="3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文本框 12"/>
            <p:cNvSpPr txBox="1"/>
            <p:nvPr/>
          </p:nvSpPr>
          <p:spPr>
            <a:xfrm>
              <a:off x="6315" y="2241"/>
              <a:ext cx="1600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026" name="Picture 2" descr="http://www.gifanimados.com/fuego/explosiones/dmfeu1.gif"/>
          <p:cNvPicPr>
            <a:picLocks noChangeAspect="1" noChangeArrowheads="1" noCrop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547495" y="2617470"/>
            <a:ext cx="7874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6064886" y="474980"/>
            <a:ext cx="1342391" cy="2311400"/>
            <a:chOff x="9559" y="748"/>
            <a:chExt cx="2114" cy="3640"/>
          </a:xfrm>
        </p:grpSpPr>
        <p:pic>
          <p:nvPicPr>
            <p:cNvPr id="8" name="7 Imagen" descr="C:\Users\Zhao Youyi\Desktop\20200314221423.png2020031422142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 bwMode="auto">
            <a:xfrm>
              <a:off x="9559" y="748"/>
              <a:ext cx="2114" cy="3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文本框 15"/>
            <p:cNvSpPr txBox="1"/>
            <p:nvPr/>
          </p:nvSpPr>
          <p:spPr>
            <a:xfrm>
              <a:off x="9816" y="1868"/>
              <a:ext cx="1600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734301" y="1158240"/>
            <a:ext cx="1409700" cy="2037080"/>
            <a:chOff x="12180" y="1824"/>
            <a:chExt cx="2220" cy="3208"/>
          </a:xfrm>
        </p:grpSpPr>
        <p:pic>
          <p:nvPicPr>
            <p:cNvPr id="14" name="13 Imagen" descr="C:\Users\Zhao Youyi\Desktop\20200314221103.png2020031422110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 bwMode="auto">
            <a:xfrm>
              <a:off x="12180" y="1824"/>
              <a:ext cx="2220" cy="3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文本框 16"/>
            <p:cNvSpPr txBox="1"/>
            <p:nvPr/>
          </p:nvSpPr>
          <p:spPr>
            <a:xfrm>
              <a:off x="12236" y="2779"/>
              <a:ext cx="21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15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2055" name="New picture"/>
          <p:cNvPicPr/>
          <p:nvPr/>
        </p:nvPicPr>
        <p:blipFill>
          <a:blip r:embed="rId12"/>
          <a:stretch>
            <a:fillRect/>
          </a:stretch>
        </p:blipFill>
        <p:spPr>
          <a:xfrm>
            <a:off x="12509500" y="118364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>
    <p:wipe/>
    <p:sndAc>
      <p:stSnd>
        <p:snd r:embed="rId13" name="space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514 0.002315 L -0.311042 0.000926" pathEditMode="relative" rAng="0" ptsTypes="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" y="-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0069 0.006852 L -0.011806 0.000926" pathEditMode="relative" rAng="0" ptsTypes="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-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Risi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2.25434E-06 L 0.23629 -0.00255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-1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Risi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0"/>
                            </p:stCondLst>
                            <p:childTnLst>
                              <p:par>
                                <p:cTn id="12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27 -0.00255 L -0.00573 -0.00255" pathEditMode="relative" rAng="0" ptsTypes="AA">
                                      <p:cBhvr>
                                        <p:cTn id="1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0 L 0.425278 0.001019" pathEditMode="relative" rAng="0" ptsTypes="">
                                      <p:cBhvr>
                                        <p:cTn id="1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00"/>
                            </p:stCondLst>
                            <p:childTnLst>
                              <p:par>
                                <p:cTn id="141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Risi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500"/>
                            </p:stCondLst>
                            <p:childTnLst>
                              <p:par>
                                <p:cTn id="15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5209 0.003612 L -0.000138 0.002593" pathEditMode="relative" rAng="0" ptsTypes="">
                                      <p:cBhvr>
                                        <p:cTn id="1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42 Conector recto"/>
          <p:cNvCxnSpPr/>
          <p:nvPr/>
        </p:nvCxnSpPr>
        <p:spPr>
          <a:xfrm flipH="1" flipV="1">
            <a:off x="8100392" y="3183175"/>
            <a:ext cx="0" cy="2333564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H="1" flipV="1">
            <a:off x="2339752" y="2096641"/>
            <a:ext cx="0" cy="3216104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1 Imagen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326" b="97093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flipH="1">
            <a:off x="8345714" y="5812807"/>
            <a:ext cx="798285" cy="1045195"/>
          </a:xfrm>
          <a:prstGeom prst="rect">
            <a:avLst/>
          </a:prstGeom>
        </p:spPr>
      </p:pic>
      <p:pic>
        <p:nvPicPr>
          <p:cNvPr id="2052" name="Picture 4" descr="http://static6.depositphotos.com/1015158/630/v/170/depositphotos_6308780-Cartoon-boy-astronau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052" l="0" r="100000"/>
                    </a14:imgEffect>
                    <a14:imgEffect>
                      <a14:saturation sat="400000"/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42003" y="4178338"/>
            <a:ext cx="1045767" cy="189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38 Rectángulo redondeado"/>
          <p:cNvSpPr/>
          <p:nvPr/>
        </p:nvSpPr>
        <p:spPr>
          <a:xfrm>
            <a:off x="467544" y="5996163"/>
            <a:ext cx="8280920" cy="817215"/>
          </a:xfrm>
          <a:prstGeom prst="roundRect">
            <a:avLst>
              <a:gd name="adj" fmla="val 31404"/>
            </a:avLst>
          </a:prstGeom>
          <a:solidFill>
            <a:schemeClr val="tx1"/>
          </a:solidFill>
          <a:ln w="76200"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</a:rPr>
              <a:t>四五</a:t>
            </a:r>
            <a:endParaRPr kumimoji="0" lang="es-ES" sz="2800" b="1" i="0" u="none" strike="noStrike" kern="1200" cap="none" spc="0" normalizeH="0" baseline="0" noProof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 descr="http://www.gifanimados.com/fuego/explosiones/dmfeu1.gif"/>
          <p:cNvPicPr>
            <a:picLocks noChangeAspect="1" noChangeArrowheads="1" noCrop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08105" y="2204864"/>
            <a:ext cx="5810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57 CuadroTexto"/>
          <p:cNvSpPr txBox="1">
            <a:spLocks noChangeArrowheads="1"/>
          </p:cNvSpPr>
          <p:nvPr/>
        </p:nvSpPr>
        <p:spPr bwMode="auto">
          <a:xfrm>
            <a:off x="4904855" y="6114677"/>
            <a:ext cx="1184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二十</a:t>
            </a:r>
            <a:endParaRPr kumimoji="0" lang="es-ES" altLang="es-E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81" name="80 Conector recto"/>
          <p:cNvCxnSpPr/>
          <p:nvPr/>
        </p:nvCxnSpPr>
        <p:spPr>
          <a:xfrm flipH="1" flipV="1">
            <a:off x="5797899" y="2508885"/>
            <a:ext cx="0" cy="2803863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55 Imagen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7167072" y="5218114"/>
            <a:ext cx="146843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30 Grupo"/>
          <p:cNvGrpSpPr/>
          <p:nvPr/>
        </p:nvGrpSpPr>
        <p:grpSpPr>
          <a:xfrm>
            <a:off x="4196334" y="5312745"/>
            <a:ext cx="895351" cy="683416"/>
            <a:chOff x="717167" y="5753794"/>
            <a:chExt cx="895350" cy="683416"/>
          </a:xfrm>
        </p:grpSpPr>
        <p:sp>
          <p:nvSpPr>
            <p:cNvPr id="10" name="9 Redondear rectángulo de esquina del mismo lado"/>
            <p:cNvSpPr/>
            <p:nvPr/>
          </p:nvSpPr>
          <p:spPr>
            <a:xfrm>
              <a:off x="717167" y="6070498"/>
              <a:ext cx="895350" cy="366712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35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14 Cilindro"/>
            <p:cNvSpPr/>
            <p:nvPr/>
          </p:nvSpPr>
          <p:spPr>
            <a:xfrm>
              <a:off x="1075941" y="5753794"/>
              <a:ext cx="177801" cy="407988"/>
            </a:xfrm>
            <a:prstGeom prst="can">
              <a:avLst>
                <a:gd name="adj" fmla="val 53126"/>
              </a:avLst>
            </a:prstGeom>
            <a:gradFill flip="none" rotWithShape="1">
              <a:gsLst>
                <a:gs pos="0">
                  <a:schemeClr val="bg1">
                    <a:lumMod val="95000"/>
                    <a:shade val="30000"/>
                    <a:satMod val="115000"/>
                  </a:schemeClr>
                </a:gs>
                <a:gs pos="50000">
                  <a:schemeClr val="bg1">
                    <a:lumMod val="95000"/>
                    <a:shade val="67500"/>
                    <a:satMod val="115000"/>
                  </a:schemeClr>
                </a:gs>
                <a:gs pos="100000">
                  <a:schemeClr val="bg1">
                    <a:lumMod val="95000"/>
                    <a:shade val="100000"/>
                    <a:satMod val="11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054" name="Picture 6" descr="http://www.fuchs.com.uy/loadbar.gif"/>
          <p:cNvPicPr>
            <a:picLocks noChangeAspect="1" noChangeArrowheads="1" noCrop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298304" y="6682522"/>
            <a:ext cx="220980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33 Conector recto"/>
          <p:cNvCxnSpPr/>
          <p:nvPr/>
        </p:nvCxnSpPr>
        <p:spPr>
          <a:xfrm flipH="1" flipV="1">
            <a:off x="3424863" y="3316961"/>
            <a:ext cx="0" cy="1995787"/>
          </a:xfrm>
          <a:prstGeom prst="line">
            <a:avLst/>
          </a:prstGeom>
          <a:ln w="38100">
            <a:solidFill>
              <a:srgbClr val="FF0066"/>
            </a:solidFill>
            <a:prstDash val="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606374" y="238177"/>
            <a:ext cx="1178279" cy="1844062"/>
            <a:chOff x="2938" y="887"/>
            <a:chExt cx="1431" cy="2424"/>
          </a:xfrm>
        </p:grpSpPr>
        <p:pic>
          <p:nvPicPr>
            <p:cNvPr id="30" name="29 Imagen" descr="C:\Users\Zhao Youyi\Desktop\20200314221343.png20200314221343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2938" y="887"/>
              <a:ext cx="1431" cy="2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3303" y="1655"/>
              <a:ext cx="1052" cy="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五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68572" y="588010"/>
            <a:ext cx="1332865" cy="2214880"/>
            <a:chOff x="7982" y="926"/>
            <a:chExt cx="2099" cy="3488"/>
          </a:xfrm>
        </p:grpSpPr>
        <p:pic>
          <p:nvPicPr>
            <p:cNvPr id="21" name="20 Imagen" descr="C:\Users\Zhao Youyi\Desktop\20200314221423.png20200314221423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 bwMode="auto">
            <a:xfrm>
              <a:off x="7982" y="926"/>
              <a:ext cx="2026" cy="3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文本框 3"/>
            <p:cNvSpPr txBox="1"/>
            <p:nvPr/>
          </p:nvSpPr>
          <p:spPr>
            <a:xfrm>
              <a:off x="8181" y="1990"/>
              <a:ext cx="1900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二十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301231" y="1534162"/>
            <a:ext cx="1395095" cy="2204085"/>
            <a:chOff x="11498" y="2416"/>
            <a:chExt cx="2197" cy="3471"/>
          </a:xfrm>
        </p:grpSpPr>
        <p:pic>
          <p:nvPicPr>
            <p:cNvPr id="42" name="41 Imagen" descr="C:\Users\Zhao Youyi\Desktop\20200314221230.png20200314221230"/>
            <p:cNvPicPr>
              <a:picLocks noChangeAspect="1"/>
            </p:cNvPicPr>
            <p:nvPr/>
          </p:nvPicPr>
          <p:blipFill>
            <a:blip r:embed="rId10" cstate="email"/>
            <a:stretch>
              <a:fillRect/>
            </a:stretch>
          </p:blipFill>
          <p:spPr bwMode="auto">
            <a:xfrm>
              <a:off x="11498" y="2416"/>
              <a:ext cx="2197" cy="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5"/>
            <p:cNvSpPr txBox="1"/>
            <p:nvPr/>
          </p:nvSpPr>
          <p:spPr>
            <a:xfrm>
              <a:off x="11795" y="3472"/>
              <a:ext cx="1900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十五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21306" y="1457128"/>
            <a:ext cx="1299961" cy="1878061"/>
            <a:chOff x="4443" y="2437"/>
            <a:chExt cx="1900" cy="2819"/>
          </a:xfrm>
        </p:grpSpPr>
        <p:pic>
          <p:nvPicPr>
            <p:cNvPr id="33" name="32 Imagen" descr="C:\Users\Zhao Youyi\Desktop\20200314221021.png20200314221021"/>
            <p:cNvPicPr>
              <a:picLocks noChangeAspect="1"/>
            </p:cNvPicPr>
            <p:nvPr/>
          </p:nvPicPr>
          <p:blipFill>
            <a:blip r:embed="rId11" cstate="email"/>
            <a:stretch>
              <a:fillRect/>
            </a:stretch>
          </p:blipFill>
          <p:spPr bwMode="auto">
            <a:xfrm>
              <a:off x="4619" y="2437"/>
              <a:ext cx="1548" cy="2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本框 6"/>
            <p:cNvSpPr txBox="1"/>
            <p:nvPr/>
          </p:nvSpPr>
          <p:spPr>
            <a:xfrm>
              <a:off x="4443" y="3420"/>
              <a:ext cx="1900" cy="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十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</p:spTree>
  </p:cSld>
  <p:clrMapOvr>
    <a:masterClrMapping/>
  </p:clrMapOvr>
  <p:transition spd="slow">
    <p:wipe/>
    <p:sndAc>
      <p:stSnd>
        <p:snd r:embed="rId12" name="space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798 -0.01203 L -0.25174 -0.01111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86" y="4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Risi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25191 -0.01111 L 0.03802 -0.01598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97" y="-25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0.00949 L -0.13385 -0.00949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1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Risi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63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3385 -0.00949 L -2.5E-06 -0.00949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-0.00948 L 0.12604 -0.00948" pathEditMode="relative" rAng="0" ptsTypes="AA">
                                      <p:cBhvr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2604 -0.01202 L 0.00799 -0.01202" pathEditMode="relative" rAng="0" ptsTypes="AA">
                                      <p:cBhvr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500"/>
                            </p:stCondLst>
                            <p:childTnLst>
                              <p:par>
                                <p:cTn id="1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YEEHAW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-0.01203 L 0.37812 -0.01111" pathEditMode="relative" rAng="0" ptsTypes="AA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4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500"/>
                            </p:stCondLst>
                            <p:childTnLst>
                              <p:par>
                                <p:cTn id="14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2000"/>
                            </p:stCondLst>
                            <p:childTnLst>
                              <p:par>
                                <p:cTn id="151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Risit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500"/>
                            </p:stCondLst>
                            <p:childTnLst>
                              <p:par>
                                <p:cTn id="156" presetID="35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37813 -0.01111 L -0.00781 -0.01111" pathEditMode="relative" rAng="0" ptsTypes="AA">
                                      <p:cBhvr>
                                        <p:cTn id="1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6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0796" y="10160"/>
            <a:ext cx="9163051" cy="6843395"/>
          </a:xfrm>
          <a:prstGeom prst="rect">
            <a:avLst/>
          </a:prstGeom>
        </p:spPr>
      </p:pic>
      <p:pic>
        <p:nvPicPr>
          <p:cNvPr id="7" name="图片 6" descr="202003111032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75" y="1942467"/>
            <a:ext cx="7653020" cy="55200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795" y="10160"/>
            <a:ext cx="9159240" cy="27622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-10795" y="6080762"/>
            <a:ext cx="9159240" cy="77279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468121" y="1496062"/>
            <a:ext cx="2256791" cy="1226185"/>
            <a:chOff x="2387" y="2906"/>
            <a:chExt cx="3554" cy="1931"/>
          </a:xfrm>
        </p:grpSpPr>
        <p:pic>
          <p:nvPicPr>
            <p:cNvPr id="12" name="图片 11" descr="202003111038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87" y="3967"/>
              <a:ext cx="3555" cy="870"/>
            </a:xfrm>
            <a:prstGeom prst="rect">
              <a:avLst/>
            </a:prstGeom>
          </p:spPr>
        </p:pic>
        <p:sp>
          <p:nvSpPr>
            <p:cNvPr id="13" name="圆角矩形 12"/>
            <p:cNvSpPr/>
            <p:nvPr/>
          </p:nvSpPr>
          <p:spPr>
            <a:xfrm>
              <a:off x="3004" y="2906"/>
              <a:ext cx="2382" cy="113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3000">
                  <a:solidFill>
                    <a:schemeClr val="accent6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得六</a:t>
              </a:r>
              <a:endParaRPr lang="en-US" altLang="zh-CN" sz="300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2014856" y="139700"/>
            <a:ext cx="5114925" cy="1129030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rPr>
              <a:t>二四</a:t>
            </a:r>
            <a:r>
              <a:rPr lang="zh-CN" altLang="en-US" sz="2800" u="sng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rPr>
              <a:t>       </a:t>
            </a:r>
            <a:r>
              <a:rPr lang="zh-CN" altLang="en-US" sz="28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rPr>
              <a:t>。</a:t>
            </a:r>
            <a:endParaRPr lang="en-US" altLang="zh-CN" sz="280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cs typeface="Comic Sans MS" panose="030F070203030202020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443606" y="1268732"/>
            <a:ext cx="2256791" cy="1226185"/>
            <a:chOff x="2387" y="2906"/>
            <a:chExt cx="3554" cy="1931"/>
          </a:xfrm>
        </p:grpSpPr>
        <p:pic>
          <p:nvPicPr>
            <p:cNvPr id="18" name="图片 17" descr="202003111038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87" y="3967"/>
              <a:ext cx="3555" cy="870"/>
            </a:xfrm>
            <a:prstGeom prst="rect">
              <a:avLst/>
            </a:prstGeom>
          </p:spPr>
        </p:pic>
        <p:sp>
          <p:nvSpPr>
            <p:cNvPr id="19" name="圆角矩形 18"/>
            <p:cNvSpPr/>
            <p:nvPr/>
          </p:nvSpPr>
          <p:spPr>
            <a:xfrm>
              <a:off x="3004" y="2906"/>
              <a:ext cx="2382" cy="113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3000">
                  <a:solidFill>
                    <a:schemeClr val="accent6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得八</a:t>
              </a:r>
              <a:endParaRPr lang="en-US" altLang="zh-CN" sz="300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430520" y="1395731"/>
            <a:ext cx="2256791" cy="1226185"/>
            <a:chOff x="2387" y="2906"/>
            <a:chExt cx="3554" cy="1931"/>
          </a:xfrm>
        </p:grpSpPr>
        <p:pic>
          <p:nvPicPr>
            <p:cNvPr id="21" name="图片 20" descr="202003111038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87" y="3967"/>
              <a:ext cx="3555" cy="870"/>
            </a:xfrm>
            <a:prstGeom prst="rect">
              <a:avLst/>
            </a:prstGeom>
          </p:spPr>
        </p:pic>
        <p:sp>
          <p:nvSpPr>
            <p:cNvPr id="22" name="圆角矩形 21"/>
            <p:cNvSpPr/>
            <p:nvPr/>
          </p:nvSpPr>
          <p:spPr>
            <a:xfrm>
              <a:off x="3004" y="2906"/>
              <a:ext cx="2382" cy="113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3000">
                  <a:solidFill>
                    <a:schemeClr val="accent6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得五</a:t>
              </a:r>
              <a:endParaRPr lang="en-US" altLang="zh-CN" sz="300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  <p:pic>
        <p:nvPicPr>
          <p:cNvPr id="10" name="图片 9" descr="202003111035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1125" y="5996305"/>
            <a:ext cx="3571875" cy="857250"/>
          </a:xfrm>
          <a:prstGeom prst="rect">
            <a:avLst/>
          </a:prstGeom>
        </p:spPr>
      </p:pic>
      <p:pic>
        <p:nvPicPr>
          <p:cNvPr id="11" name="图片 10" descr="2020031110355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7296" y="5062855"/>
            <a:ext cx="1590675" cy="1790700"/>
          </a:xfrm>
          <a:prstGeom prst="rect">
            <a:avLst/>
          </a:prstGeom>
        </p:spPr>
      </p:pic>
      <p:pic>
        <p:nvPicPr>
          <p:cNvPr id="23" name="图片 22" descr="20200311104849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835401" y="6082030"/>
            <a:ext cx="1256031" cy="685800"/>
          </a:xfrm>
          <a:prstGeom prst="rect">
            <a:avLst/>
          </a:prstGeom>
        </p:spPr>
      </p:pic>
      <p:pic>
        <p:nvPicPr>
          <p:cNvPr id="2" name="图片 1" descr="2020031112125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687945" y="6050917"/>
            <a:ext cx="1207771" cy="716915"/>
          </a:xfrm>
          <a:prstGeom prst="rect">
            <a:avLst/>
          </a:prstGeom>
        </p:spPr>
      </p:pic>
      <p:pic>
        <p:nvPicPr>
          <p:cNvPr id="3" name="图片 2" descr="20200311124142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371475" y="10162"/>
            <a:ext cx="933451" cy="104584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-0.005741 -0.000278 -0.025833 0 -0.026204 C 0.000278 -0.026574 0.001528 -0.00037 0.00125 -0.001759 C 0.000972 -0.003148 -0.001042 -0.033519 -0.001319 -0.033148 C -0.001597 -0.032778 -0.000347 -0.007222 0 0 Z" pathEditMode="relative" ptsTypes="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卡通滑动bu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27 0.006776 C -0.007126 0.035676 -0.033804 0.098669 -0.030131 0.172053 C -0.026459 0.245437 0.021285 0.285699 0.018167 0.373696 C 0.015048 0.461689 -0.043159 0.52046 -0.045792 0.612031 C -0.048425 0.703598 -0.005116 0.788021 0.00507 0.832179 C 0.015257 0.876341 0.00611 0.836727 0.00507 0.832179" pathEditMode="relative" rAng="0" ptsTypes="">
                                      <p:cBhvr>
                                        <p:cTn id="32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4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806 0.002893 C -0.001486 0.032403 0.030227 0.096727 0.02586 0.171661 C 0.021495 0.246595 -0.035258 0.287707 -0.031549 0.377563 C -0.027844 0.467415 0.041346 0.527427 0.044476 0.620932 C 0.047605 0.714433 -0.003874 0.80064 -0.015983 0.84573 C -0.028092 0.890825 -0.017218 0.850375 -0.015983 0.84573" pathEditMode="relative" rAng="0" ptsTypes="">
                                      <p:cBhvr>
                                        <p:cTn id="34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43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6 7.9E-05 C -0.001546 0.029823 -0.032061 0.094657 -0.02786 0.170185 C -0.02366 0.245713 0.030951 0.287152 0.027384 0.37772 C 0.023817 0.468285 -0.042761 0.528773 -0.045773 0.623019 C -0.048785 0.717261 0.000753 0.804152 0.012404 0.8496 C 0.024056 0.895052 0.013593 0.854281 0.012404 0.8496" pathEditMode="relative" rAng="0" ptsTypes="">
                                      <p:cBhvr>
                                        <p:cTn id="36" dur="1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" y="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啊哦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啊哦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1 0.372685 L -0.015694 0.551204" pathEditMode="relative" ptsTypes=""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胜利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2222 -0.221759" pathEditMode="relative" rAng="0" ptsTypes="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加星星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4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5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0796" y="-1270"/>
            <a:ext cx="9203691" cy="6854190"/>
          </a:xfrm>
          <a:prstGeom prst="rect">
            <a:avLst/>
          </a:prstGeom>
        </p:spPr>
      </p:pic>
      <p:pic>
        <p:nvPicPr>
          <p:cNvPr id="7" name="图片 6" descr="202003111032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75" y="1942467"/>
            <a:ext cx="7653020" cy="55200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85" y="10160"/>
            <a:ext cx="9159240" cy="27622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-10795" y="6080762"/>
            <a:ext cx="9159240" cy="77279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439797" y="1388745"/>
            <a:ext cx="2257425" cy="1106170"/>
            <a:chOff x="2387" y="3095"/>
            <a:chExt cx="3555" cy="1742"/>
          </a:xfrm>
        </p:grpSpPr>
        <p:pic>
          <p:nvPicPr>
            <p:cNvPr id="12" name="图片 11" descr="202003111038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87" y="3967"/>
              <a:ext cx="3555" cy="870"/>
            </a:xfrm>
            <a:prstGeom prst="rect">
              <a:avLst/>
            </a:prstGeom>
          </p:spPr>
        </p:pic>
        <p:sp>
          <p:nvSpPr>
            <p:cNvPr id="13" name="圆角矩形 12"/>
            <p:cNvSpPr/>
            <p:nvPr/>
          </p:nvSpPr>
          <p:spPr>
            <a:xfrm>
              <a:off x="3004" y="3095"/>
              <a:ext cx="2382" cy="113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3000">
                  <a:solidFill>
                    <a:schemeClr val="accent6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得二</a:t>
              </a:r>
              <a:endParaRPr lang="en-US" altLang="zh-CN" sz="300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2014856" y="139700"/>
            <a:ext cx="5114925" cy="1129030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  <a:sym typeface="+mn-ea"/>
              </a:rPr>
              <a:t>一四</a:t>
            </a:r>
            <a:r>
              <a:rPr lang="zh-CN" altLang="en-US" sz="2800" u="sng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  <a:sym typeface="+mn-ea"/>
              </a:rPr>
              <a:t>     </a:t>
            </a:r>
            <a:r>
              <a:rPr lang="zh-CN" altLang="en-US" sz="280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  <a:sym typeface="+mn-ea"/>
              </a:rPr>
              <a:t>。</a:t>
            </a:r>
            <a:endParaRPr lang="en-US" altLang="zh-CN" sz="280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cs typeface="Comic Sans MS" panose="030F070203030202020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24915" y="1546227"/>
            <a:ext cx="2256791" cy="1226185"/>
            <a:chOff x="2387" y="2906"/>
            <a:chExt cx="3554" cy="1931"/>
          </a:xfrm>
        </p:grpSpPr>
        <p:pic>
          <p:nvPicPr>
            <p:cNvPr id="18" name="图片 17" descr="202003111038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87" y="3967"/>
              <a:ext cx="3555" cy="870"/>
            </a:xfrm>
            <a:prstGeom prst="rect">
              <a:avLst/>
            </a:prstGeom>
          </p:spPr>
        </p:pic>
        <p:sp>
          <p:nvSpPr>
            <p:cNvPr id="19" name="圆角矩形 18"/>
            <p:cNvSpPr/>
            <p:nvPr/>
          </p:nvSpPr>
          <p:spPr>
            <a:xfrm>
              <a:off x="3004" y="2906"/>
              <a:ext cx="2382" cy="113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3000">
                  <a:solidFill>
                    <a:schemeClr val="accent6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得四</a:t>
              </a:r>
              <a:endParaRPr lang="en-US" altLang="zh-CN" sz="300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479415" y="1505590"/>
            <a:ext cx="2256791" cy="1226185"/>
            <a:chOff x="2387" y="2906"/>
            <a:chExt cx="3554" cy="1931"/>
          </a:xfrm>
        </p:grpSpPr>
        <p:pic>
          <p:nvPicPr>
            <p:cNvPr id="21" name="图片 20" descr="2020031110380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87" y="3967"/>
              <a:ext cx="3555" cy="870"/>
            </a:xfrm>
            <a:prstGeom prst="rect">
              <a:avLst/>
            </a:prstGeom>
          </p:spPr>
        </p:pic>
        <p:sp>
          <p:nvSpPr>
            <p:cNvPr id="22" name="圆角矩形 21"/>
            <p:cNvSpPr/>
            <p:nvPr/>
          </p:nvSpPr>
          <p:spPr>
            <a:xfrm>
              <a:off x="3004" y="2906"/>
              <a:ext cx="2382" cy="1134"/>
            </a:xfrm>
            <a:prstGeom prst="round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z="3000">
                  <a:solidFill>
                    <a:schemeClr val="accent6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Comic Sans MS" panose="030F0702030302020204" charset="0"/>
                </a:rPr>
                <a:t>得六</a:t>
              </a:r>
              <a:endParaRPr lang="en-US" altLang="zh-CN" sz="3000">
                <a:solidFill>
                  <a:schemeClr val="accent6"/>
                </a:solidFill>
                <a:latin typeface="楷体" panose="02010609060101010101" pitchFamily="49" charset="-122"/>
                <a:ea typeface="楷体" panose="02010609060101010101" pitchFamily="49" charset="-122"/>
                <a:cs typeface="Comic Sans MS" panose="030F0702030302020204" charset="0"/>
              </a:endParaRPr>
            </a:p>
          </p:txBody>
        </p:sp>
      </p:grpSp>
      <p:pic>
        <p:nvPicPr>
          <p:cNvPr id="10" name="图片 9" descr="202003111035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51125" y="5996305"/>
            <a:ext cx="3571875" cy="857250"/>
          </a:xfrm>
          <a:prstGeom prst="rect">
            <a:avLst/>
          </a:prstGeom>
        </p:spPr>
      </p:pic>
      <p:pic>
        <p:nvPicPr>
          <p:cNvPr id="11" name="图片 10" descr="2020031110355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7296" y="5062855"/>
            <a:ext cx="1590675" cy="1790700"/>
          </a:xfrm>
          <a:prstGeom prst="rect">
            <a:avLst/>
          </a:prstGeom>
        </p:spPr>
      </p:pic>
      <p:pic>
        <p:nvPicPr>
          <p:cNvPr id="23" name="图片 22" descr="20200311104849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835401" y="6082030"/>
            <a:ext cx="1256031" cy="685800"/>
          </a:xfrm>
          <a:prstGeom prst="rect">
            <a:avLst/>
          </a:prstGeom>
        </p:spPr>
      </p:pic>
      <p:pic>
        <p:nvPicPr>
          <p:cNvPr id="2" name="图片 1" descr="2020031112125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687945" y="6050917"/>
            <a:ext cx="1207771" cy="716915"/>
          </a:xfrm>
          <a:prstGeom prst="rect">
            <a:avLst/>
          </a:prstGeom>
        </p:spPr>
      </p:pic>
      <p:pic>
        <p:nvPicPr>
          <p:cNvPr id="5" name="图片 4" descr="20200311124142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371475" y="10162"/>
            <a:ext cx="933451" cy="104584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-0.005741 -0.000278 -0.025833 0 -0.026204 C 0.000278 -0.026574 0.001528 -0.00037 0.00125 -0.001759 C 0.000972 -0.003148 -0.001042 -0.033519 -0.001319 -0.033148 C -0.001597 -0.032778 -0.000347 -0.007222 0 0 Z" pathEditMode="relative" ptsTypes="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卡通滑动bu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63 -1.85185E-06 C 0.02743 0.03171 -0.02291 0.10093 -0.01597 0.18148 C -0.00902 0.26204 0.08108 0.30602 0.07518 0.40278 C 0.06927 0.49931 -0.04062 0.56366 -0.04566 0.66435 C -0.05052 0.76482 0.03125 0.85741 0.05052 0.90579 C 0.06962 0.9544 0.05243 0.91088 0.05052 0.90579" pathEditMode="relative" rAng="0" ptsTypes="AAAAAA">
                                      <p:cBhvr>
                                        <p:cTn id="32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4" y="46412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764 0.002898 C -0.014664 0.030973 0.050513 0.092166 0.041538 0.163454 C 0.032566 0.234742 -0.084076 0.273854 -0.076454 0.359338 C -0.068838 0.444818 0.073365 0.50191 0.0798 0.590865 C 0.086231 0.679817 -0.019573 0.761829 -0.044461 0.804726 C -0.069348 0.847626 -0.046998 0.809144 -0.044461 0.804726" pathEditMode="relative" rAng="0" ptsTypes="">
                                      <p:cBhvr>
                                        <p:cTn id="34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0" y="411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1 3.7037E-06 C 0.02708 0.02986 -0.02309 0.0949 -0.01615 0.1706 C -0.00938 0.24606 0.08038 0.28773 0.07465 0.37847 C 0.06875 0.46921 -0.04063 0.52963 -0.04566 0.6243 C -0.05052 0.71851 0.03073 0.80578 0.05 0.85115 C 0.0691 0.89676 0.05191 0.85601 0.05 0.85115" pathEditMode="relative" rAng="0" ptsTypes="AAAAAA">
                                      <p:cBhvr>
                                        <p:cTn id="36" dur="1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9" y="4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啊哦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4792 0.353241 L 0.240208 0.536759" pathEditMode="relative" rAng="0" ptsTypes="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9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胜利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5694 -0.200741" pathEditMode="relative" rAng="0" ptsTypes="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加星星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8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0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圆角矩形 8"/>
          <p:cNvSpPr/>
          <p:nvPr/>
        </p:nvSpPr>
        <p:spPr>
          <a:xfrm>
            <a:off x="1527175" y="1735139"/>
            <a:ext cx="9137651" cy="3748087"/>
          </a:xfrm>
          <a:prstGeom prst="roundRect">
            <a:avLst>
              <a:gd name="adj" fmla="val 16667"/>
            </a:avLst>
          </a:prstGeom>
          <a:solidFill>
            <a:srgbClr val="DAE3F3"/>
          </a:solidFill>
          <a:ln w="12700" cap="flat" cmpd="sng">
            <a:solidFill>
              <a:srgbClr val="41719C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en-US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4339" name="文本框 4"/>
          <p:cNvSpPr/>
          <p:nvPr/>
        </p:nvSpPr>
        <p:spPr>
          <a:xfrm>
            <a:off x="1944688" y="2410212"/>
            <a:ext cx="8469312" cy="2031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749300" eaLnBrk="0" hangingPunct="0">
              <a:lnSpc>
                <a:spcPct val="150000"/>
              </a:lnSpc>
            </a:pPr>
            <a:r>
              <a:rPr lang="zh-CN" altLang="en-US" sz="2800" dirty="0"/>
              <a:t>总结：今天学习了4的乘法口诀，一四得四、二四得八、三四十二、四四十六。每句口诀对应两道乘法算式（“四四十六”除外）。</a:t>
            </a:r>
            <a:endParaRPr lang="zh-CN" altLang="en-US" sz="2800" dirty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306388" y="536575"/>
            <a:ext cx="6130925" cy="850900"/>
          </a:xfrm>
        </p:spPr>
        <p:txBody>
          <a:bodyPr vert="horz" wrap="square" lIns="91440" tIns="45720" rIns="91440" bIns="45720" numCol="1" anchor="ctr" anchorCtr="0" compatLnSpc="1">
            <a:noAutofit/>
          </a:bodyPr>
          <a:lstStyle/>
          <a:p>
            <a:pPr eaLnBrk="1" hangingPunct="1"/>
            <a:r>
              <a:rPr lang="zh-CN" altLang="zh-CN" sz="400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  <a:ea typeface="宋体" panose="02010600030101010101" pitchFamily="2" charset="-122"/>
              </a:rPr>
              <a:t>全课总结，提升能力</a:t>
            </a:r>
            <a:endParaRPr lang="zh-CN" altLang="zh-CN" sz="400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1441" y="172287"/>
            <a:ext cx="2290289" cy="771141"/>
            <a:chOff x="394322" y="286326"/>
            <a:chExt cx="2290289" cy="771141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394322" y="286326"/>
              <a:ext cx="2290289" cy="771141"/>
            </a:xfrm>
            <a:prstGeom prst="rect">
              <a:avLst/>
            </a:prstGeom>
          </p:spPr>
        </p:pic>
        <p:sp>
          <p:nvSpPr>
            <p:cNvPr id="19" name="TextBox 33"/>
            <p:cNvSpPr txBox="1"/>
            <p:nvPr/>
          </p:nvSpPr>
          <p:spPr>
            <a:xfrm>
              <a:off x="1198489" y="441063"/>
              <a:ext cx="14446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spc="-113">
                  <a:ln w="9525">
                    <a:noFill/>
                  </a:ln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微软雅黑" panose="020B0503020204020204" charset="-122"/>
                </a:rPr>
                <a:t>课前复习</a:t>
              </a:r>
              <a:endParaRPr lang="zh-CN" altLang="en-US" sz="2400" spc="-113">
                <a:ln w="9525">
                  <a:noFill/>
                </a:ln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微软雅黑" panose="020B0503020204020204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97727" y="5279885"/>
            <a:ext cx="4639223" cy="1554468"/>
          </a:xfrm>
          <a:prstGeom prst="rect">
            <a:avLst/>
          </a:prstGeom>
        </p:spPr>
      </p:pic>
      <p:pic>
        <p:nvPicPr>
          <p:cNvPr id="20" name="PA_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 flipH="1">
            <a:off x="7169969" y="5303520"/>
            <a:ext cx="1254376" cy="162380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8137" y="1055120"/>
            <a:ext cx="6733103" cy="3765484"/>
          </a:xfrm>
          <a:prstGeom prst="rect">
            <a:avLst/>
          </a:prstGeom>
        </p:spPr>
      </p:pic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1397727" y="1574679"/>
            <a:ext cx="520905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3×5</a:t>
            </a:r>
            <a:r>
              <a:rPr lang="en-US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                         5×2</a:t>
            </a:r>
            <a:r>
              <a:rPr lang="en-US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         </a:t>
            </a:r>
            <a:endParaRPr lang="en-US" altLang="zh-CN" b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5</a:t>
            </a:r>
            <a:r>
              <a:rPr lang="en-US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＝              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5×1</a:t>
            </a:r>
            <a:r>
              <a:rPr lang="en-US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         </a:t>
            </a:r>
            <a:endParaRPr lang="en-US" altLang="zh-CN" b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5×5</a:t>
            </a:r>
            <a:r>
              <a:rPr lang="en-US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＝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                          3</a:t>
            </a:r>
            <a:r>
              <a:rPr lang="zh-CN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3</a:t>
            </a:r>
            <a:r>
              <a:rPr lang="en-US" altLang="en-US" b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＝</a:t>
            </a:r>
            <a:endParaRPr lang="zh-CN" altLang="en-US" b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5880815" y="1890482"/>
            <a:ext cx="7683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b="0">
                <a:solidFill>
                  <a:srgbClr val="0070C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10</a:t>
            </a:r>
            <a:endParaRPr lang="zh-CN" altLang="en-US" b="0">
              <a:solidFill>
                <a:srgbClr val="0070C0"/>
              </a:solidFill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984479" y="2713384"/>
            <a:ext cx="6223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b="0">
                <a:solidFill>
                  <a:srgbClr val="0070C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5</a:t>
            </a:r>
            <a:endParaRPr lang="zh-CN" altLang="en-US" b="0">
              <a:solidFill>
                <a:srgbClr val="0070C0"/>
              </a:solidFill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3599813" y="2713384"/>
            <a:ext cx="904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b="0">
                <a:solidFill>
                  <a:srgbClr val="0070C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20</a:t>
            </a:r>
            <a:endParaRPr lang="zh-CN" altLang="en-US" b="0">
              <a:solidFill>
                <a:srgbClr val="0070C0"/>
              </a:solidFill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2589305" y="3584956"/>
            <a:ext cx="904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b="0">
                <a:solidFill>
                  <a:srgbClr val="0070C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25</a:t>
            </a:r>
            <a:endParaRPr lang="zh-CN" altLang="en-US" b="0">
              <a:solidFill>
                <a:srgbClr val="0070C0"/>
              </a:solidFill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TextBox 9"/>
          <p:cNvSpPr txBox="1">
            <a:spLocks noChangeArrowheads="1"/>
          </p:cNvSpPr>
          <p:nvPr/>
        </p:nvSpPr>
        <p:spPr bwMode="auto">
          <a:xfrm>
            <a:off x="2589305" y="1890482"/>
            <a:ext cx="7683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b="0">
                <a:solidFill>
                  <a:srgbClr val="0070C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15</a:t>
            </a:r>
            <a:endParaRPr lang="zh-CN" altLang="en-US" b="0">
              <a:solidFill>
                <a:srgbClr val="0070C0"/>
              </a:solidFill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" name="TextBox 9"/>
          <p:cNvSpPr txBox="1">
            <a:spLocks noChangeArrowheads="1"/>
          </p:cNvSpPr>
          <p:nvPr/>
        </p:nvSpPr>
        <p:spPr bwMode="auto">
          <a:xfrm>
            <a:off x="6408606" y="3603752"/>
            <a:ext cx="6588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b="0">
                <a:solidFill>
                  <a:srgbClr val="0070C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9</a:t>
            </a:r>
            <a:endParaRPr lang="zh-CN" altLang="en-US" b="0">
              <a:solidFill>
                <a:srgbClr val="0070C0"/>
              </a:solidFill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9" grpId="0"/>
      <p:bldP spid="30" grpId="0"/>
      <p:bldP spid="31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文本框 16"/>
          <p:cNvSpPr txBox="1"/>
          <p:nvPr/>
        </p:nvSpPr>
        <p:spPr>
          <a:xfrm>
            <a:off x="1633873" y="4315367"/>
            <a:ext cx="6190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  <a:cs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/>
              <a:t>感受数学与生活的密切联系，培养学习数学的兴趣，增强学好数学的自信心。</a:t>
            </a:r>
            <a:endParaRPr lang="zh-CN" altLang="en-US">
              <a:sym typeface="+mn-lt"/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60323" y="4424525"/>
            <a:ext cx="750095" cy="73122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60323" y="3285447"/>
            <a:ext cx="800101" cy="779972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60323" y="2083381"/>
            <a:ext cx="681656" cy="842963"/>
          </a:xfrm>
          <a:prstGeom prst="rect">
            <a:avLst/>
          </a:prstGeom>
        </p:spPr>
      </p:pic>
      <p:sp>
        <p:nvSpPr>
          <p:cNvPr id="60" name="文本框 25"/>
          <p:cNvSpPr txBox="1"/>
          <p:nvPr/>
        </p:nvSpPr>
        <p:spPr>
          <a:xfrm>
            <a:off x="1633873" y="2033096"/>
            <a:ext cx="5916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熟记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2、3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的乘法口诀，能运用口诀计算相关的乘法算式，提高概括和语言表达能力；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22"/>
          <p:cNvSpPr txBox="1"/>
          <p:nvPr/>
        </p:nvSpPr>
        <p:spPr>
          <a:xfrm>
            <a:off x="1633874" y="3285447"/>
            <a:ext cx="60601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楷体" panose="02010609060101010101" pitchFamily="49" charset="-122"/>
                <a:ea typeface="楷体" panose="02010609060101010101" pitchFamily="49" charset="-122"/>
                <a:cs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</a:rPr>
              <a:t>经历</a:t>
            </a:r>
            <a:r>
              <a:rPr lang="zh-CN" alt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2、3和1</a:t>
            </a:r>
            <a:r>
              <a:rPr lang="zh-CN" altLang="en-US" dirty="0">
                <a:solidFill>
                  <a:srgbClr val="000000"/>
                </a:solidFill>
              </a:rPr>
              <a:t>的乘法口诀的编制过程，理解这些口诀的意义</a:t>
            </a:r>
            <a:r>
              <a:rPr lang="zh-CN" altLang="en-US" dirty="0"/>
              <a:t>；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6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AutoShape 24"/>
          <p:cNvSpPr/>
          <p:nvPr/>
        </p:nvSpPr>
        <p:spPr>
          <a:xfrm>
            <a:off x="2598737" y="5045077"/>
            <a:ext cx="1274763" cy="408623"/>
          </a:xfrm>
          <a:prstGeom prst="wedgeRoundRectCallout">
            <a:avLst>
              <a:gd name="adj1" fmla="val -61782"/>
              <a:gd name="adj2" fmla="val -809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>
                <a:latin typeface="楷体_GB2312" pitchFamily="49" charset="-122"/>
              </a:rPr>
              <a:t>4个。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5124" name="AutoShape 28"/>
          <p:cNvSpPr/>
          <p:nvPr/>
        </p:nvSpPr>
        <p:spPr>
          <a:xfrm>
            <a:off x="6218239" y="2449515"/>
            <a:ext cx="3870325" cy="408623"/>
          </a:xfrm>
          <a:prstGeom prst="wedgeRoundRectCallout">
            <a:avLst>
              <a:gd name="adj1" fmla="val 59454"/>
              <a:gd name="adj2" fmla="val 1263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/>
              <a:t>我们先看看一行豆沙汤圆有几个？</a:t>
            </a:r>
            <a:endParaRPr lang="zh-CN" altLang="en-US"/>
          </a:p>
        </p:txBody>
      </p:sp>
      <p:sp>
        <p:nvSpPr>
          <p:cNvPr id="5125" name="文本框 4"/>
          <p:cNvSpPr/>
          <p:nvPr/>
        </p:nvSpPr>
        <p:spPr>
          <a:xfrm>
            <a:off x="1152526" y="1368427"/>
            <a:ext cx="90598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/>
              <a:t>初步感知</a:t>
            </a:r>
            <a:endParaRPr lang="zh-CN" altLang="en-US" sz="3200" b="1"/>
          </a:p>
        </p:txBody>
      </p:sp>
      <p:pic>
        <p:nvPicPr>
          <p:cNvPr id="5126" name="Picture 72" descr="10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23438" y="2552700"/>
            <a:ext cx="1581151" cy="158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Picture 37" descr="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93788" y="4225927"/>
            <a:ext cx="1992312" cy="2371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图片 7239" descr="未标题-3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49389" y="2149475"/>
            <a:ext cx="4494212" cy="1936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9" name="AutoShape 24"/>
          <p:cNvSpPr/>
          <p:nvPr/>
        </p:nvSpPr>
        <p:spPr>
          <a:xfrm>
            <a:off x="2665413" y="5013327"/>
            <a:ext cx="1925637" cy="408623"/>
          </a:xfrm>
          <a:prstGeom prst="wedgeRoundRectCallout">
            <a:avLst>
              <a:gd name="adj1" fmla="val -61782"/>
              <a:gd name="adj2" fmla="val -809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>
                <a:latin typeface="楷体_GB2312" pitchFamily="49" charset="-122"/>
              </a:rPr>
              <a:t>1×4＝4。</a:t>
            </a:r>
            <a:endParaRPr lang="zh-CN" altLang="en-US">
              <a:latin typeface="楷体_GB2312" pitchFamily="49" charset="-122"/>
            </a:endParaRPr>
          </a:p>
        </p:txBody>
      </p:sp>
      <p:grpSp>
        <p:nvGrpSpPr>
          <p:cNvPr id="5130" name="组合 4"/>
          <p:cNvGrpSpPr/>
          <p:nvPr/>
        </p:nvGrpSpPr>
        <p:grpSpPr>
          <a:xfrm>
            <a:off x="6037264" y="1819278"/>
            <a:ext cx="4149725" cy="1036785"/>
            <a:chOff x="10825" y="3665"/>
            <a:chExt cx="5265" cy="1634"/>
          </a:xfrm>
        </p:grpSpPr>
        <p:sp>
          <p:nvSpPr>
            <p:cNvPr id="5131" name="AutoShape 26"/>
            <p:cNvSpPr/>
            <p:nvPr/>
          </p:nvSpPr>
          <p:spPr>
            <a:xfrm>
              <a:off x="10825" y="3665"/>
              <a:ext cx="5265" cy="1127"/>
            </a:xfrm>
            <a:prstGeom prst="wedgeRoundRectCallout">
              <a:avLst>
                <a:gd name="adj1" fmla="val 56458"/>
                <a:gd name="adj2" fmla="val 3237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r>
                <a:rPr lang="zh-CN" altLang="en-US">
                  <a:latin typeface="楷体_GB2312" pitchFamily="49" charset="-122"/>
                </a:rPr>
                <a:t>一行有4个，用点子图表示是</a:t>
              </a:r>
              <a:r>
                <a:rPr lang="en-US" altLang="zh-CN">
                  <a:latin typeface="楷体_GB2312" pitchFamily="49" charset="-122"/>
                </a:rPr>
                <a:t>  </a:t>
              </a:r>
              <a:r>
                <a:rPr lang="zh-CN" altLang="en-US">
                  <a:latin typeface="楷体_GB2312" pitchFamily="49" charset="-122"/>
                </a:rPr>
                <a:t>，你能列式计算吗？</a:t>
              </a:r>
              <a:endParaRPr lang="zh-CN" altLang="en-US">
                <a:latin typeface="楷体_GB2312" pitchFamily="49" charset="-122"/>
              </a:endParaRPr>
            </a:p>
          </p:txBody>
        </p:sp>
        <p:pic>
          <p:nvPicPr>
            <p:cNvPr id="5132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09" y="4549"/>
              <a:ext cx="465" cy="75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 fill="hold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 fill="hold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 fill="hold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5123" grpId="1" animBg="1"/>
      <p:bldP spid="5124" grpId="0" animBg="1"/>
      <p:bldP spid="5124" grpId="1" animBg="1"/>
      <p:bldP spid="51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99263" y="344386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1974180" y="5038549"/>
            <a:ext cx="5315361" cy="178102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311402" y="284224"/>
            <a:ext cx="4457519" cy="2043799"/>
            <a:chOff x="2165350" y="90565"/>
            <a:chExt cx="5436931" cy="2834389"/>
          </a:xfrm>
        </p:grpSpPr>
        <p:pic>
          <p:nvPicPr>
            <p:cNvPr id="28" name="图片 27"/>
            <p:cNvPicPr>
              <a:picLocks noChangeAspect="1" noChangeArrowheads="1"/>
            </p:cNvPicPr>
            <p:nvPr/>
          </p:nvPicPr>
          <p:blipFill>
            <a:blip r:embed="rId24" cstate="email"/>
            <a:stretch>
              <a:fillRect/>
            </a:stretch>
          </p:blipFill>
          <p:spPr bwMode="auto">
            <a:xfrm>
              <a:off x="2165350" y="146829"/>
              <a:ext cx="2778125" cy="277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图片 31"/>
            <p:cNvPicPr>
              <a:picLocks noChangeAspect="1" noChangeArrowheads="1"/>
            </p:cNvPicPr>
            <p:nvPr/>
          </p:nvPicPr>
          <p:blipFill>
            <a:blip r:embed="rId24" cstate="email"/>
            <a:stretch>
              <a:fillRect/>
            </a:stretch>
          </p:blipFill>
          <p:spPr bwMode="auto">
            <a:xfrm>
              <a:off x="4824156" y="90565"/>
              <a:ext cx="2778125" cy="2778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-106222" y="2772701"/>
            <a:ext cx="2409436" cy="25165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1345407" y="1911959"/>
            <a:ext cx="2415927" cy="1942131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14292" y="2734272"/>
            <a:ext cx="1763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你发现了什么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7" cstate="email"/>
          <a:srcRect/>
          <a:stretch>
            <a:fillRect/>
          </a:stretch>
        </p:blipFill>
        <p:spPr>
          <a:xfrm>
            <a:off x="6960503" y="3234093"/>
            <a:ext cx="2473255" cy="2019521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8" cstate="email"/>
          <a:stretch>
            <a:fillRect/>
          </a:stretch>
        </p:blipFill>
        <p:spPr>
          <a:xfrm>
            <a:off x="4436357" y="2287451"/>
            <a:ext cx="3484928" cy="2751098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5120213" y="3308929"/>
            <a:ext cx="23978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副乒乓球拍有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个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20204" pitchFamily="34" charset="0"/>
              </a:rPr>
              <a:t>球拍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，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副乒乓球拍有</a:t>
            </a:r>
            <a:r>
              <a:rPr lang="en-US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个球拍。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29" cstate="email"/>
          <a:srcRect/>
          <a:stretch>
            <a:fillRect/>
          </a:stretch>
        </p:blipFill>
        <p:spPr>
          <a:xfrm>
            <a:off x="1334269" y="2083204"/>
            <a:ext cx="2913313" cy="1724297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1944669" y="2446345"/>
            <a:ext cx="20394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想一想，你能编制出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的乘法口诀吗？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34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3213" y="1157073"/>
            <a:ext cx="2409436" cy="25165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55704" y="247788"/>
            <a:ext cx="2672211" cy="204272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71337" y="978656"/>
            <a:ext cx="1763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再放一列，现在有几个汤圆？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624879" y="4675386"/>
            <a:ext cx="2187273" cy="1786004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91706" y="3670663"/>
            <a:ext cx="2772959" cy="2751098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4114647" y="4689102"/>
            <a:ext cx="2080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想一想，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你会编上面乘法算式的口诀吗？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40783" y="491565"/>
            <a:ext cx="2274100" cy="1724297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2585601" y="963266"/>
            <a:ext cx="1690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用乘法算式怎么表示？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454454" y="2545681"/>
            <a:ext cx="1894567" cy="840671"/>
            <a:chOff x="6194" y="3234"/>
            <a:chExt cx="2805" cy="1309"/>
          </a:xfrm>
        </p:grpSpPr>
        <p:cxnSp>
          <p:nvCxnSpPr>
            <p:cNvPr id="27" name="直接箭头连接符 19"/>
            <p:cNvCxnSpPr>
              <a:cxnSpLocks noChangeShapeType="1"/>
            </p:cNvCxnSpPr>
            <p:nvPr/>
          </p:nvCxnSpPr>
          <p:spPr bwMode="auto">
            <a:xfrm>
              <a:off x="6720" y="4050"/>
              <a:ext cx="144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8" name="组合 24"/>
            <p:cNvGrpSpPr/>
            <p:nvPr/>
          </p:nvGrpSpPr>
          <p:grpSpPr>
            <a:xfrm>
              <a:off x="6194" y="3234"/>
              <a:ext cx="2805" cy="1309"/>
              <a:chOff x="6194" y="3115"/>
              <a:chExt cx="2805" cy="1309"/>
            </a:xfrm>
          </p:grpSpPr>
          <p:sp>
            <p:nvSpPr>
              <p:cNvPr id="31" name="文本框 21"/>
              <p:cNvSpPr txBox="1">
                <a:spLocks noChangeArrowheads="1"/>
              </p:cNvSpPr>
              <p:nvPr/>
            </p:nvSpPr>
            <p:spPr bwMode="auto">
              <a:xfrm>
                <a:off x="6961" y="3115"/>
                <a:ext cx="1255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defRPr sz="2800" b="1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黑体" panose="02010609060101010101" pitchFamily="49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en-US" altLang="zh-CN" sz="3200" b="0">
                    <a:solidFill>
                      <a:srgbClr val="0070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+4</a:t>
                </a:r>
                <a:endParaRPr lang="en-US" altLang="zh-CN" sz="3200" b="0">
                  <a:solidFill>
                    <a:srgbClr val="0070C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2" name="组合 23"/>
              <p:cNvGrpSpPr/>
              <p:nvPr/>
            </p:nvGrpSpPr>
            <p:grpSpPr>
              <a:xfrm>
                <a:off x="6194" y="3503"/>
                <a:ext cx="2805" cy="921"/>
                <a:chOff x="6194" y="3503"/>
                <a:chExt cx="2805" cy="921"/>
              </a:xfrm>
            </p:grpSpPr>
            <p:sp>
              <p:nvSpPr>
                <p:cNvPr id="37" name="文本框 18"/>
                <p:cNvSpPr txBox="1">
                  <a:spLocks noChangeArrowheads="1"/>
                </p:cNvSpPr>
                <p:nvPr/>
              </p:nvSpPr>
              <p:spPr bwMode="auto">
                <a:xfrm>
                  <a:off x="6194" y="3503"/>
                  <a:ext cx="2308" cy="9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defRPr sz="28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r>
                    <a:rPr lang="en-US" altLang="zh-CN" sz="3200" b="0">
                      <a:latin typeface="Times New Roman" panose="02020603050405020304" pitchFamily="18" charset="0"/>
                      <a:ea typeface="宋体" panose="02010600030101010101" pitchFamily="2" charset="-122"/>
                      <a:cs typeface="Times New Roman" panose="02020603050405020304" pitchFamily="18" charset="0"/>
                    </a:rPr>
                    <a:t>8</a:t>
                  </a:r>
                  <a:endParaRPr lang="zh-CN" altLang="en-US" sz="3200" b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圆角矩形 22"/>
                <p:cNvSpPr>
                  <a:spLocks noChangeArrowheads="1"/>
                </p:cNvSpPr>
                <p:nvPr/>
              </p:nvSpPr>
              <p:spPr bwMode="auto">
                <a:xfrm>
                  <a:off x="8279" y="3570"/>
                  <a:ext cx="720" cy="72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defRPr sz="28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endParaRPr lang="en-US" altLang="en-US" sz="2400" b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5820164" y="2773832"/>
            <a:ext cx="800693" cy="57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3200" b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en-US" altLang="zh-CN" sz="3200" b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5" name="图片 4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4C8"/>
              </a:clrFrom>
              <a:clrTo>
                <a:srgbClr val="FFF4C8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39174" y="3611223"/>
            <a:ext cx="4191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6" name="组合 45"/>
          <p:cNvGrpSpPr/>
          <p:nvPr/>
        </p:nvGrpSpPr>
        <p:grpSpPr>
          <a:xfrm>
            <a:off x="6235629" y="3673595"/>
            <a:ext cx="2032000" cy="585788"/>
            <a:chOff x="10320" y="4650"/>
            <a:chExt cx="3201" cy="922"/>
          </a:xfrm>
        </p:grpSpPr>
        <p:sp>
          <p:nvSpPr>
            <p:cNvPr id="47" name="文本框 14"/>
            <p:cNvSpPr txBox="1">
              <a:spLocks noChangeArrowheads="1"/>
            </p:cNvSpPr>
            <p:nvPr/>
          </p:nvSpPr>
          <p:spPr bwMode="auto">
            <a:xfrm>
              <a:off x="10320" y="4650"/>
              <a:ext cx="3201" cy="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 sz="3200" b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en-US" sz="3200" b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lang="en-US" altLang="zh-CN" sz="3200" b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3=</a:t>
              </a:r>
              <a:endParaRPr lang="en-US" altLang="zh-CN" sz="3200" b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8" name="圆角矩形 15"/>
            <p:cNvSpPr>
              <a:spLocks noChangeArrowheads="1"/>
            </p:cNvSpPr>
            <p:nvPr/>
          </p:nvSpPr>
          <p:spPr bwMode="auto">
            <a:xfrm>
              <a:off x="12297" y="4743"/>
              <a:ext cx="840" cy="72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>
                <a:spcBef>
                  <a:spcPct val="0"/>
                </a:spcBef>
              </a:pPr>
              <a:endParaRPr lang="en-US" altLang="en-US" sz="2400" b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7474703" y="3677541"/>
            <a:ext cx="7159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3200" b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en-US" altLang="zh-CN" sz="3200" b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0" name="图片 4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4C8"/>
              </a:clrFrom>
              <a:clrTo>
                <a:srgbClr val="FFF4C8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09061" y="3611223"/>
            <a:ext cx="4191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" name="组合 50"/>
          <p:cNvGrpSpPr/>
          <p:nvPr/>
        </p:nvGrpSpPr>
        <p:grpSpPr>
          <a:xfrm>
            <a:off x="2999660" y="3687423"/>
            <a:ext cx="2032000" cy="585788"/>
            <a:chOff x="10320" y="4650"/>
            <a:chExt cx="3201" cy="922"/>
          </a:xfrm>
        </p:grpSpPr>
        <p:sp>
          <p:nvSpPr>
            <p:cNvPr id="52" name="文本框 27"/>
            <p:cNvSpPr txBox="1">
              <a:spLocks noChangeArrowheads="1"/>
            </p:cNvSpPr>
            <p:nvPr/>
          </p:nvSpPr>
          <p:spPr bwMode="auto">
            <a:xfrm>
              <a:off x="10320" y="4650"/>
              <a:ext cx="3201" cy="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zh-CN" sz="3200" b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3200" b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×</a:t>
              </a:r>
              <a:r>
                <a:rPr lang="en-US" altLang="zh-CN" sz="3200" b="0"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4=</a:t>
              </a:r>
              <a:endParaRPr lang="en-US" altLang="zh-CN" sz="3200" b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3" name="圆角矩形 28"/>
            <p:cNvSpPr>
              <a:spLocks noChangeArrowheads="1"/>
            </p:cNvSpPr>
            <p:nvPr/>
          </p:nvSpPr>
          <p:spPr bwMode="auto">
            <a:xfrm>
              <a:off x="12241" y="4720"/>
              <a:ext cx="840" cy="72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>
                <a:spcBef>
                  <a:spcPct val="0"/>
                </a:spcBef>
              </a:pPr>
              <a:endParaRPr lang="en-US" altLang="en-US" sz="2400" b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4170397" y="3687929"/>
            <a:ext cx="7508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zh-CN" sz="3200" b="0">
                <a:solidFill>
                  <a:srgbClr val="0070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en-US" altLang="zh-CN" sz="3200" b="0">
              <a:solidFill>
                <a:srgbClr val="0070C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9" name="图片 38" descr="QQ截图2016052311472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58190" y="740539"/>
            <a:ext cx="3174495" cy="1530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3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4C8"/>
              </a:clrFrom>
              <a:clrTo>
                <a:srgbClr val="FFF4C8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405633" y="3611223"/>
            <a:ext cx="4191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34" grpId="0"/>
      <p:bldP spid="36" grpId="0"/>
      <p:bldP spid="44" grpId="0"/>
      <p:bldP spid="49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513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64206" y="3178444"/>
            <a:ext cx="2066001" cy="215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65070" y="2639007"/>
            <a:ext cx="2659959" cy="1522733"/>
          </a:xfrm>
          <a:prstGeom prst="rect">
            <a:avLst/>
          </a:prstGeom>
        </p:spPr>
      </p:pic>
      <p:sp>
        <p:nvSpPr>
          <p:cNvPr id="80" name="文本框 79"/>
          <p:cNvSpPr txBox="1"/>
          <p:nvPr/>
        </p:nvSpPr>
        <p:spPr>
          <a:xfrm>
            <a:off x="2202098" y="3173542"/>
            <a:ext cx="20394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1C1C1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你发现了什么？</a:t>
            </a:r>
            <a:endParaRPr lang="zh-CN" altLang="en-US" sz="2000">
              <a:solidFill>
                <a:srgbClr val="1C1C1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649895" y="859487"/>
            <a:ext cx="4417111" cy="1589060"/>
            <a:chOff x="2075130" y="788688"/>
            <a:chExt cx="5412029" cy="190229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075130" y="788688"/>
              <a:ext cx="1526491" cy="1902298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017899" y="788688"/>
              <a:ext cx="1526491" cy="1902298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960668" y="788688"/>
              <a:ext cx="1526491" cy="1902298"/>
            </a:xfrm>
            <a:prstGeom prst="rect">
              <a:avLst/>
            </a:prstGeom>
          </p:spPr>
        </p:pic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388889" y="4227823"/>
            <a:ext cx="2473255" cy="201952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170203" y="3281181"/>
            <a:ext cx="3179468" cy="2751098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4712795" y="4448829"/>
            <a:ext cx="2190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捆棒棒糖有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捆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527513" y="2473179"/>
            <a:ext cx="3684331" cy="2109150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2197313" y="3019924"/>
            <a:ext cx="2551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2000" noProof="1">
                <a:latin typeface="Times New Roman" panose="02020603050405020304" pitchFamily="18" charset="0"/>
                <a:ea typeface="楷体" panose="02010609060101010101" pitchFamily="49" charset="-122"/>
                <a:cs typeface="+mn-ea"/>
                <a:sym typeface="+mn-ea"/>
              </a:rPr>
              <a:t>想一想，你能照着</a:t>
            </a:r>
            <a:r>
              <a:rPr lang="en-US" altLang="zh-CN" sz="2000" noProof="1">
                <a:latin typeface="Times New Roman" panose="02020603050405020304" pitchFamily="18" charset="0"/>
                <a:ea typeface="楷体" panose="02010609060101010101" pitchFamily="49" charset="-122"/>
                <a:cs typeface="+mn-ea"/>
                <a:sym typeface="+mn-ea"/>
              </a:rPr>
              <a:t>2</a:t>
            </a:r>
            <a:r>
              <a:rPr lang="zh-CN" altLang="en-US" sz="2000" noProof="1">
                <a:latin typeface="Times New Roman" panose="02020603050405020304" pitchFamily="18" charset="0"/>
                <a:ea typeface="楷体" panose="02010609060101010101" pitchFamily="49" charset="-122"/>
                <a:cs typeface="+mn-ea"/>
                <a:sym typeface="+mn-ea"/>
              </a:rPr>
              <a:t>法口诀，自己编出</a:t>
            </a:r>
            <a:r>
              <a:rPr lang="en-US" altLang="zh-CN" sz="2000" noProof="1">
                <a:latin typeface="Times New Roman" panose="02020603050405020304" pitchFamily="18" charset="0"/>
                <a:ea typeface="楷体" panose="02010609060101010101" pitchFamily="49" charset="-122"/>
                <a:cs typeface="+mn-ea"/>
                <a:sym typeface="+mn-ea"/>
              </a:rPr>
              <a:t>3</a:t>
            </a:r>
            <a:r>
              <a:rPr lang="zh-CN" altLang="en-US" sz="2000" noProof="1">
                <a:latin typeface="Times New Roman" panose="02020603050405020304" pitchFamily="18" charset="0"/>
                <a:ea typeface="楷体" panose="02010609060101010101" pitchFamily="49" charset="-122"/>
                <a:cs typeface="+mn-ea"/>
                <a:sym typeface="+mn-ea"/>
              </a:rPr>
              <a:t>的乘法口诀吗？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0" grpId="1"/>
      <p:bldP spid="29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AutoShape 24"/>
          <p:cNvSpPr/>
          <p:nvPr/>
        </p:nvSpPr>
        <p:spPr>
          <a:xfrm>
            <a:off x="2598737" y="5045077"/>
            <a:ext cx="1274763" cy="408623"/>
          </a:xfrm>
          <a:prstGeom prst="wedgeRoundRectCallout">
            <a:avLst>
              <a:gd name="adj1" fmla="val -61782"/>
              <a:gd name="adj2" fmla="val -809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en-US" altLang="zh-CN">
                <a:latin typeface="楷体_GB2312" pitchFamily="49" charset="-122"/>
              </a:rPr>
              <a:t>16</a:t>
            </a:r>
            <a:r>
              <a:rPr lang="zh-CN" altLang="en-US">
                <a:latin typeface="楷体_GB2312" pitchFamily="49" charset="-122"/>
              </a:rPr>
              <a:t>个。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8196" name="AutoShape 28"/>
          <p:cNvSpPr/>
          <p:nvPr/>
        </p:nvSpPr>
        <p:spPr>
          <a:xfrm>
            <a:off x="6218239" y="2449515"/>
            <a:ext cx="3870325" cy="408623"/>
          </a:xfrm>
          <a:prstGeom prst="wedgeRoundRectCallout">
            <a:avLst>
              <a:gd name="adj1" fmla="val 59454"/>
              <a:gd name="adj2" fmla="val 1263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/>
              <a:t>那么四行有几个豆沙汤圆呢？</a:t>
            </a:r>
            <a:endParaRPr lang="zh-CN" altLang="en-US"/>
          </a:p>
        </p:txBody>
      </p:sp>
      <p:pic>
        <p:nvPicPr>
          <p:cNvPr id="8198" name="Picture 72" descr="10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23438" y="2552700"/>
            <a:ext cx="1581151" cy="158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Picture 37" descr="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93788" y="4225927"/>
            <a:ext cx="1992312" cy="2371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7239" descr="未标题-3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49389" y="2149475"/>
            <a:ext cx="4494212" cy="1936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1" name="AutoShape 24"/>
          <p:cNvSpPr/>
          <p:nvPr/>
        </p:nvSpPr>
        <p:spPr>
          <a:xfrm>
            <a:off x="2782889" y="5019677"/>
            <a:ext cx="1927225" cy="408623"/>
          </a:xfrm>
          <a:prstGeom prst="wedgeRoundRectCallout">
            <a:avLst>
              <a:gd name="adj1" fmla="val -61782"/>
              <a:gd name="adj2" fmla="val -809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en-US" altLang="zh-CN">
                <a:latin typeface="楷体_GB2312" pitchFamily="49" charset="-122"/>
              </a:rPr>
              <a:t>4</a:t>
            </a:r>
            <a:r>
              <a:rPr lang="zh-CN" altLang="en-US">
                <a:latin typeface="楷体_GB2312" pitchFamily="49" charset="-122"/>
              </a:rPr>
              <a:t>×4＝</a:t>
            </a:r>
            <a:r>
              <a:rPr lang="en-US" altLang="zh-CN">
                <a:latin typeface="楷体_GB2312" pitchFamily="49" charset="-122"/>
              </a:rPr>
              <a:t>16</a:t>
            </a:r>
            <a:r>
              <a:rPr lang="zh-CN" altLang="en-US">
                <a:latin typeface="楷体_GB2312" pitchFamily="49" charset="-122"/>
              </a:rPr>
              <a:t>。</a:t>
            </a:r>
            <a:endParaRPr lang="zh-CN" altLang="en-US">
              <a:latin typeface="楷体_GB2312" pitchFamily="49" charset="-122"/>
            </a:endParaRPr>
          </a:p>
        </p:txBody>
      </p:sp>
      <p:sp>
        <p:nvSpPr>
          <p:cNvPr id="8202" name="文本框 7"/>
          <p:cNvSpPr/>
          <p:nvPr/>
        </p:nvSpPr>
        <p:spPr>
          <a:xfrm>
            <a:off x="2587625" y="3549650"/>
            <a:ext cx="301686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8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8203" name="文本框 10"/>
          <p:cNvSpPr/>
          <p:nvPr/>
        </p:nvSpPr>
        <p:spPr>
          <a:xfrm>
            <a:off x="3819525" y="3549650"/>
            <a:ext cx="418704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12</a:t>
            </a:r>
            <a:endParaRPr lang="en-US" altLang="zh-CN">
              <a:solidFill>
                <a:srgbClr val="FF0000"/>
              </a:solidFill>
            </a:endParaRPr>
          </a:p>
        </p:txBody>
      </p:sp>
      <p:grpSp>
        <p:nvGrpSpPr>
          <p:cNvPr id="8204" name="组合 12"/>
          <p:cNvGrpSpPr/>
          <p:nvPr/>
        </p:nvGrpSpPr>
        <p:grpSpPr>
          <a:xfrm>
            <a:off x="6002339" y="1741490"/>
            <a:ext cx="4150360" cy="1034013"/>
            <a:chOff x="9681" y="1142"/>
            <a:chExt cx="6535" cy="1629"/>
          </a:xfrm>
        </p:grpSpPr>
        <p:sp>
          <p:nvSpPr>
            <p:cNvPr id="8205" name="AutoShape 26"/>
            <p:cNvSpPr/>
            <p:nvPr/>
          </p:nvSpPr>
          <p:spPr>
            <a:xfrm>
              <a:off x="9681" y="1142"/>
              <a:ext cx="6535" cy="1127"/>
            </a:xfrm>
            <a:prstGeom prst="wedgeRoundRectCallout">
              <a:avLst>
                <a:gd name="adj1" fmla="val 56458"/>
                <a:gd name="adj2" fmla="val 3237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r>
                <a:rPr lang="zh-CN" altLang="en-US">
                  <a:latin typeface="楷体_GB2312" pitchFamily="49" charset="-122"/>
                </a:rPr>
                <a:t>四行有</a:t>
              </a:r>
              <a:r>
                <a:rPr lang="en-US" altLang="zh-CN">
                  <a:latin typeface="楷体_GB2312" pitchFamily="49" charset="-122"/>
                </a:rPr>
                <a:t>16</a:t>
              </a:r>
              <a:r>
                <a:rPr lang="zh-CN" altLang="en-US">
                  <a:latin typeface="楷体_GB2312" pitchFamily="49" charset="-122"/>
                </a:rPr>
                <a:t>个，用点子图表示是</a:t>
              </a:r>
              <a:r>
                <a:rPr lang="en-US" altLang="zh-CN">
                  <a:latin typeface="楷体_GB2312" pitchFamily="49" charset="-122"/>
                </a:rPr>
                <a:t>     </a:t>
              </a:r>
              <a:r>
                <a:rPr lang="zh-CN" altLang="en-US">
                  <a:latin typeface="楷体_GB2312" pitchFamily="49" charset="-122"/>
                </a:rPr>
                <a:t>，你能列式计算吗？</a:t>
              </a:r>
              <a:endParaRPr lang="zh-CN" altLang="en-US">
                <a:latin typeface="楷体_GB2312" pitchFamily="49" charset="-122"/>
              </a:endParaRPr>
            </a:p>
          </p:txBody>
        </p:sp>
        <p:pic>
          <p:nvPicPr>
            <p:cNvPr id="8206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771" y="2021"/>
              <a:ext cx="577" cy="7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207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79" y="2021"/>
              <a:ext cx="577" cy="7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208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787" y="2021"/>
              <a:ext cx="577" cy="75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8209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295" y="2021"/>
              <a:ext cx="577" cy="75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210" name="文本框 13"/>
          <p:cNvSpPr/>
          <p:nvPr/>
        </p:nvSpPr>
        <p:spPr>
          <a:xfrm>
            <a:off x="5183188" y="3549650"/>
            <a:ext cx="418704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16</a:t>
            </a:r>
            <a:endParaRPr lang="en-US" altLang="zh-CN">
              <a:solidFill>
                <a:srgbClr val="FF0000"/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 fill="hold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 fill="hold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5" grpId="1" animBg="1"/>
      <p:bldP spid="8196" grpId="0" animBg="1"/>
      <p:bldP spid="8196" grpId="1" animBg="1"/>
      <p:bldP spid="8201" grpId="0" animBg="1"/>
      <p:bldP spid="82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4"/>
          <p:cNvSpPr/>
          <p:nvPr/>
        </p:nvSpPr>
        <p:spPr>
          <a:xfrm>
            <a:off x="1152526" y="1368427"/>
            <a:ext cx="905986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b="1"/>
              <a:t>记忆口诀</a:t>
            </a:r>
            <a:endParaRPr lang="zh-CN" altLang="en-US" sz="3200" b="1"/>
          </a:p>
        </p:txBody>
      </p:sp>
      <p:sp>
        <p:nvSpPr>
          <p:cNvPr id="11268" name="圆角矩形 4"/>
          <p:cNvSpPr/>
          <p:nvPr/>
        </p:nvSpPr>
        <p:spPr>
          <a:xfrm>
            <a:off x="2487613" y="2346326"/>
            <a:ext cx="5716587" cy="148125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/>
              <a:t>（1）学生齐读。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（2）同桌对口诀。</a:t>
            </a:r>
            <a:endParaRPr lang="zh-CN" altLang="en-US"/>
          </a:p>
          <a:p>
            <a:pPr>
              <a:lnSpc>
                <a:spcPct val="150000"/>
              </a:lnSpc>
            </a:pPr>
            <a:r>
              <a:rPr lang="zh-CN" altLang="en-US"/>
              <a:t>（3）开火车背口诀。</a:t>
            </a:r>
            <a:endParaRPr lang="zh-CN" altLang="en-US">
              <a:latin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</p:bldLst>
  </p:timing>
</p:sld>
</file>

<file path=ppt/tags/tag1.xml><?xml version="1.0" encoding="utf-8"?>
<p:tagLst xmlns:p="http://schemas.openxmlformats.org/presentationml/2006/main">
  <p:tag name="PA" val="v3.2.0"/>
</p:tagLst>
</file>

<file path=ppt/tags/tag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1565</Words>
  <Application>WPS 演示</Application>
  <PresentationFormat>自定义</PresentationFormat>
  <Paragraphs>177</Paragraphs>
  <Slides>19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楷体_GB2312</vt:lpstr>
      <vt:lpstr>新宋体</vt:lpstr>
      <vt:lpstr>Calibri</vt:lpstr>
      <vt:lpstr>Arial Unicode MS</vt:lpstr>
      <vt:lpstr>华文彩云</vt:lpstr>
      <vt:lpstr>Comic Sans MS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全课总结，提升能力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2022-05-26T11:30:00Z</cp:lastPrinted>
  <dcterms:created xsi:type="dcterms:W3CDTF">2022-05-26T11:30:00Z</dcterms:created>
  <dcterms:modified xsi:type="dcterms:W3CDTF">2023-10-26T08:04:17Z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DD460EB70E884C5AA7C87592CAF4EC7D_12</vt:lpwstr>
  </property>
  <property fmtid="{D5CDD505-2E9C-101B-9397-08002B2CF9AE}" pid="7" name="KSOProductBuildVer">
    <vt:lpwstr>2052-12.1.0.15712</vt:lpwstr>
  </property>
</Properties>
</file>