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av" ContentType="audio/x-wav"/>
  <Default Extension="png" ContentType="image/png"/>
  <Default Extension="tiff" ContentType="image/tif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8" r:id="rId15"/>
    <p:sldId id="269" r:id="rId16"/>
    <p:sldId id="270" r:id="rId17"/>
    <p:sldId id="271" r:id="rId18"/>
    <p:sldId id="272" r:id="rId19"/>
    <p:sldId id="273" r:id="rId20"/>
    <p:sldId id="267" r:id="rId21"/>
  </p:sldIdLst>
  <p:sldSz cx="12192000" cy="6858000"/>
  <p:notesSz cx="6858000" cy="9144000"/>
  <p:custDataLst>
    <p:tags r:id="rId2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-33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6" Type="http://schemas.openxmlformats.org/officeDocument/2006/relationships/tags" Target="tags/tag30.xml"/><Relationship Id="rId25" Type="http://schemas.openxmlformats.org/officeDocument/2006/relationships/commentAuthors" Target="commentAuthors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8B5D56-0574-431F-98E9-37135410459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D2828-9F57-4C8B-ACC5-59F74C643E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6867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36868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8B5D56-0574-431F-98E9-37135410459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D2828-9F57-4C8B-ACC5-59F74C643E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8B5D56-0574-431F-98E9-37135410459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D2828-9F57-4C8B-ACC5-59F74C643E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3011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43012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4" Type="http://schemas.openxmlformats.org/officeDocument/2006/relationships/tags" Target="../tags/tag27.xml"/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10.xml"/><Relationship Id="rId6" Type="http://schemas.openxmlformats.org/officeDocument/2006/relationships/tags" Target="../tags/tag9.xml"/><Relationship Id="rId5" Type="http://schemas.openxmlformats.org/officeDocument/2006/relationships/tags" Target="../tags/tag8.xml"/><Relationship Id="rId4" Type="http://schemas.openxmlformats.org/officeDocument/2006/relationships/tags" Target="../tags/tag7.xml"/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5" Type="http://schemas.openxmlformats.org/officeDocument/2006/relationships/tags" Target="../tags/tag15.xml"/><Relationship Id="rId4" Type="http://schemas.openxmlformats.org/officeDocument/2006/relationships/tags" Target="../tags/tag14.xml"/><Relationship Id="rId3" Type="http://schemas.openxmlformats.org/officeDocument/2006/relationships/tags" Target="../tags/tag13.xml"/><Relationship Id="rId2" Type="http://schemas.openxmlformats.org/officeDocument/2006/relationships/tags" Target="../tags/tag12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封面或封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fontAlgn="auto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fontAlgn="auto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fontAlgn="auto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fontAlgn="auto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探究新知主体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2"/>
          <p:cNvSpPr>
            <a:spLocks noGrp="1"/>
          </p:cNvSpPr>
          <p:nvPr>
            <p:ph idx="1" hasCustomPrompt="1"/>
          </p:nvPr>
        </p:nvSpPr>
        <p:spPr>
          <a:xfrm>
            <a:off x="293301" y="423373"/>
            <a:ext cx="8604493" cy="4351120"/>
          </a:xfrm>
          <a:prstGeom prst="rect">
            <a:avLst/>
          </a:prstGeom>
        </p:spPr>
        <p:txBody>
          <a:bodyPr lIns="180000"/>
          <a:lstStyle>
            <a:lvl1pPr marL="354965" indent="-354965">
              <a:lnSpc>
                <a:spcPct val="150000"/>
              </a:lnSpc>
              <a:spcBef>
                <a:spcPct val="0"/>
              </a:spcBef>
              <a:buNone/>
              <a:defRPr sz="2790" b="1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单击此处以编辑学习目标内容</a:t>
            </a:r>
            <a:endParaRPr lang="zh-CN" altLang="en-US"/>
          </a:p>
        </p:txBody>
      </p:sp>
      <p:sp>
        <p:nvSpPr>
          <p:cNvPr id="12" name="副标题 2"/>
          <p:cNvSpPr>
            <a:spLocks noGrp="1"/>
          </p:cNvSpPr>
          <p:nvPr>
            <p:ph type="subTitle" idx="10" hasCustomPrompt="1"/>
          </p:nvPr>
        </p:nvSpPr>
        <p:spPr>
          <a:xfrm>
            <a:off x="391275" y="37325"/>
            <a:ext cx="1782756" cy="506870"/>
          </a:xfrm>
          <a:prstGeom prst="rect">
            <a:avLst/>
          </a:prstGeom>
        </p:spPr>
        <p:txBody>
          <a:bodyPr wrap="square" lIns="0" rIns="0">
            <a:spAutoFit/>
          </a:bodyPr>
          <a:lstStyle>
            <a:lvl1pPr marL="0" indent="0" algn="ctr">
              <a:buFontTx/>
              <a:buNone/>
              <a:defRPr lang="zh-CN" altLang="en-US" sz="2995" b="1">
                <a:solidFill>
                  <a:srgbClr val="6CBA3F"/>
                </a:solidFill>
                <a:latin typeface="黑体" panose="02010609060101010101" charset="-122"/>
                <a:ea typeface="黑体" panose="02010609060101010101" charset="-122"/>
              </a:defRPr>
            </a:lvl1pPr>
          </a:lstStyle>
          <a:p>
            <a:pPr marL="0" lvl="0" algn="ctr"/>
            <a:r>
              <a:rPr lang="zh-CN" altLang="en-US"/>
              <a:t>探究新知</a:t>
            </a:r>
            <a:endParaRPr lang="zh-CN" altLang="en-US"/>
          </a:p>
        </p:txBody>
      </p:sp>
      <p:sp>
        <p:nvSpPr>
          <p:cNvPr id="7" name="椭圆 6"/>
          <p:cNvSpPr/>
          <p:nvPr userDrawn="1"/>
        </p:nvSpPr>
        <p:spPr>
          <a:xfrm>
            <a:off x="155912" y="148344"/>
            <a:ext cx="274777" cy="275031"/>
          </a:xfrm>
          <a:prstGeom prst="ellipse">
            <a:avLst/>
          </a:prstGeom>
          <a:solidFill>
            <a:srgbClr val="6CBA3F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5613" y="455613"/>
            <a:ext cx="8228012" cy="530225"/>
          </a:xfrm>
          <a:prstGeom prst="rect">
            <a:avLst/>
          </a:prstGeom>
        </p:spPr>
        <p:txBody>
          <a:bodyPr/>
          <a:lstStyle/>
          <a:p>
            <a:pPr fontAlgn="auto"/>
            <a:r>
              <a:rPr kumimoji="0" lang="zh-CN" altLang="en-US" sz="2700" b="1" i="0" u="none" strike="noStrike" kern="1200" cap="none" spc="300" normalizeH="0" baseline="0" noProof="1">
                <a:uLnTx/>
                <a:uFillTx/>
              </a:rPr>
              <a:t>单击此处编辑母版标题样式</a:t>
            </a:r>
            <a:endParaRPr kumimoji="0" lang="zh-CN" altLang="en-US" sz="2700" b="1" i="0" u="none" strike="noStrike" kern="1200" cap="none" spc="300" normalizeH="0" baseline="0" noProof="1">
              <a:uLnTx/>
              <a:uFillTx/>
            </a:endParaRPr>
          </a:p>
        </p:txBody>
      </p:sp>
      <p:sp>
        <p:nvSpPr>
          <p:cNvPr id="7170" name="页脚占位符 4"/>
          <p:cNvSpPr>
            <a:spLocks noGrp="1"/>
          </p:cNvSpPr>
          <p:nvPr>
            <p:ph type="ftr" sz="quarter" idx="3"/>
            <p:custDataLst>
              <p:tags r:id="rId2"/>
            </p:custDataLst>
          </p:nvPr>
        </p:nvSpPr>
        <p:spPr>
          <a:xfrm>
            <a:off x="3087688" y="4735513"/>
            <a:ext cx="2970212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lstStyle/>
          <a:p>
            <a:pPr algn="ctr" eaLnBrk="0" hangingPunct="0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7173" name="灯片编号占位符 5"/>
          <p:cNvSpPr>
            <a:spLocks noGrp="1"/>
          </p:cNvSpPr>
          <p:nvPr>
            <p:ph type="sldNum" sz="quarter" idx="4"/>
            <p:custDataLst>
              <p:tags r:id="rId3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lstStyle/>
          <a:p>
            <a:pPr algn="r" eaLnBrk="0" hangingPunct="0"/>
            <a:fld id="{9A0DB2DC-4C9A-4742-B13C-FB6460FD3503}" type="slidenum">
              <a:rPr lang="zh-CN" altLang="en-US">
                <a:ea typeface="微软雅黑" panose="020B0503020204020204" pitchFamily="34" charset="-122"/>
              </a:rPr>
            </a:fld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7174" name="日期占位符 3"/>
          <p:cNvSpPr>
            <a:spLocks noGrp="1"/>
          </p:cNvSpPr>
          <p:nvPr>
            <p:ph type="dt" sz="half" idx="2"/>
            <p:custDataLst>
              <p:tags r:id="rId4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lstStyle/>
          <a:p>
            <a:pPr eaLnBrk="0" hangingPunct="0"/>
            <a:fld id="{BB962C8B-B14F-4D97-AF65-F5344CB8AC3E}" type="datetime1">
              <a:rPr lang="zh-CN" altLang="en-US">
                <a:ea typeface="微软雅黑" panose="020B0503020204020204" pitchFamily="34" charset="-122"/>
              </a:rPr>
            </a:fld>
            <a:endParaRPr lang="zh-CN" altLang="en-US"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空白主体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2"/>
          <p:cNvSpPr>
            <a:spLocks noGrp="1"/>
          </p:cNvSpPr>
          <p:nvPr>
            <p:ph idx="1" hasCustomPrompt="1"/>
          </p:nvPr>
        </p:nvSpPr>
        <p:spPr>
          <a:xfrm>
            <a:off x="293301" y="423373"/>
            <a:ext cx="8604493" cy="4351120"/>
          </a:xfrm>
          <a:prstGeom prst="rect">
            <a:avLst/>
          </a:prstGeom>
        </p:spPr>
        <p:txBody>
          <a:bodyPr lIns="180000"/>
          <a:lstStyle>
            <a:lvl1pPr marL="355600" indent="-355600">
              <a:lnSpc>
                <a:spcPct val="150000"/>
              </a:lnSpc>
              <a:spcBef>
                <a:spcPct val="0"/>
              </a:spcBef>
              <a:buNone/>
              <a:defRPr sz="2800" b="1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单击此处以编辑学习目标内容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fontAlgn="auto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fontAlgn="auto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fontAlgn="auto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fontAlgn="auto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5613" y="455613"/>
            <a:ext cx="8228012" cy="530225"/>
          </a:xfrm>
          <a:prstGeom prst="rect">
            <a:avLst/>
          </a:prstGeom>
        </p:spPr>
        <p:txBody>
          <a:bodyPr/>
          <a:lstStyle/>
          <a:p>
            <a:pPr fontAlgn="auto"/>
            <a:r>
              <a:rPr kumimoji="0" lang="zh-CN" altLang="en-US" sz="2700" b="1" i="0" u="none" strike="noStrike" kern="1200" cap="none" spc="300" normalizeH="0" baseline="0" noProof="1">
                <a:uLnTx/>
                <a:uFillTx/>
              </a:rPr>
              <a:t>单击此处编辑母版标题样式</a:t>
            </a:r>
            <a:endParaRPr kumimoji="0" lang="zh-CN" altLang="en-US" sz="2700" b="1" i="0" u="none" strike="noStrike" kern="1200" cap="none" spc="300" normalizeH="0" baseline="0" noProof="1">
              <a:uLnTx/>
              <a:uFillTx/>
            </a:endParaRPr>
          </a:p>
        </p:txBody>
      </p:sp>
      <p:sp>
        <p:nvSpPr>
          <p:cNvPr id="13314" name="页脚占位符 4"/>
          <p:cNvSpPr>
            <a:spLocks noGrp="1"/>
          </p:cNvSpPr>
          <p:nvPr>
            <p:ph type="ftr" sz="quarter" idx="3"/>
            <p:custDataLst>
              <p:tags r:id="rId2"/>
            </p:custDataLst>
          </p:nvPr>
        </p:nvSpPr>
        <p:spPr>
          <a:xfrm>
            <a:off x="3087688" y="4735513"/>
            <a:ext cx="2970212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lstStyle/>
          <a:p>
            <a:pPr algn="ctr" eaLnBrk="0" hangingPunct="0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3317" name="灯片编号占位符 5"/>
          <p:cNvSpPr>
            <a:spLocks noGrp="1"/>
          </p:cNvSpPr>
          <p:nvPr>
            <p:ph type="sldNum" sz="quarter" idx="4"/>
            <p:custDataLst>
              <p:tags r:id="rId3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lstStyle/>
          <a:p>
            <a:pPr algn="r" eaLnBrk="0" hangingPunct="0"/>
            <a:fld id="{9A0DB2DC-4C9A-4742-B13C-FB6460FD3503}" type="slidenum">
              <a:rPr lang="zh-CN" altLang="en-US">
                <a:ea typeface="微软雅黑" panose="020B0503020204020204" pitchFamily="34" charset="-122"/>
              </a:rPr>
            </a:fld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3318" name="日期占位符 3"/>
          <p:cNvSpPr>
            <a:spLocks noGrp="1"/>
          </p:cNvSpPr>
          <p:nvPr>
            <p:ph type="dt" sz="half" idx="2"/>
            <p:custDataLst>
              <p:tags r:id="rId4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lstStyle/>
          <a:p>
            <a:pPr eaLnBrk="0" hangingPunct="0"/>
            <a:fld id="{BB962C8B-B14F-4D97-AF65-F5344CB8AC3E}" type="datetime1">
              <a:rPr lang="zh-CN" altLang="en-US">
                <a:ea typeface="微软雅黑" panose="020B0503020204020204" pitchFamily="34" charset="-122"/>
              </a:rPr>
            </a:fld>
            <a:endParaRPr lang="zh-CN" altLang="en-US"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标题，剪贴画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联机映像占位符 2"/>
          <p:cNvSpPr>
            <a:spLocks noGrp="1"/>
          </p:cNvSpPr>
          <p:nvPr>
            <p:ph type="clipArt" sz="half" idx="1" hasCustomPrompt="1"/>
            <p:custDataLst>
              <p:tags r:id="rId3"/>
            </p:custDataLst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r>
              <a:rPr lang="zh-CN" altLang="en-US"/>
              <a:t>单击图标添加剪 贴画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  <a:lvl2pPr>
              <a:defRPr>
                <a:ea typeface="黑体" panose="02010609060101010101" charset="-122"/>
              </a:defRPr>
            </a:lvl2pPr>
            <a:lvl3pPr>
              <a:defRPr>
                <a:ea typeface="黑体" panose="02010609060101010101" charset="-122"/>
              </a:defRPr>
            </a:lvl3pPr>
            <a:lvl4pPr>
              <a:defRPr>
                <a:ea typeface="黑体" panose="02010609060101010101" charset="-122"/>
              </a:defRPr>
            </a:lvl4pPr>
            <a:lvl5pPr>
              <a:defRPr>
                <a:ea typeface="黑体" panose="02010609060101010101" charset="-122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2"/>
            </p:custDataLst>
          </p:nvPr>
        </p:nvSpPr>
        <p:spPr bwMode="auto">
          <a:xfrm>
            <a:off x="0" y="6812280"/>
            <a:ext cx="12192000" cy="76200"/>
          </a:xfrm>
          <a:prstGeom prst="rect">
            <a:avLst/>
          </a:prstGeom>
          <a:solidFill>
            <a:srgbClr val="7064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06" tIns="45703" rIns="91406" bIns="45703" numCol="1" anchor="t" anchorCtr="0" compatLnSpc="1"/>
          <a:lstStyle/>
          <a:p>
            <a:pPr lvl="0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wrap="square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lang="zh-CN" altLang="en-US" smtClean="0"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6" Type="http://schemas.openxmlformats.org/officeDocument/2006/relationships/theme" Target="../theme/theme1.xml"/><Relationship Id="rId25" Type="http://schemas.openxmlformats.org/officeDocument/2006/relationships/image" Target="file:///D:\qq&#25991;&#20214;\712321467\Image\C2C\Image2\%7b75232B38-A165-1FB7-499C-2E1C792CACB5%7d.png" TargetMode="External"/><Relationship Id="rId24" Type="http://schemas.openxmlformats.org/officeDocument/2006/relationships/image" Target="../media/image3.png"/><Relationship Id="rId23" Type="http://schemas.openxmlformats.org/officeDocument/2006/relationships/tags" Target="../tags/tag29.xml"/><Relationship Id="rId22" Type="http://schemas.openxmlformats.org/officeDocument/2006/relationships/image" Target="../media/image2.jpeg"/><Relationship Id="rId21" Type="http://schemas.openxmlformats.org/officeDocument/2006/relationships/tags" Target="../tags/tag28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>
            <p:custDataLst>
              <p:tags r:id="rId21"/>
            </p:custDataLst>
          </p:nvPr>
        </p:nvPicPr>
        <p:blipFill>
          <a:blip r:embed="rId2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图片 1073743875" descr="学科网 zxxk.com"/>
          <p:cNvPicPr>
            <a:picLocks noChangeAspect="1"/>
          </p:cNvPicPr>
          <p:nvPr>
            <p:custDataLst>
              <p:tags r:id="rId23"/>
            </p:custDataLst>
          </p:nvPr>
        </p:nvPicPr>
        <p:blipFill>
          <a:blip r:embed="rId24" r:link="rId25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ransition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audio" Target="../media/audio1.wav"/><Relationship Id="rId1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17.xml"/><Relationship Id="rId3" Type="http://schemas.openxmlformats.org/officeDocument/2006/relationships/image" Target="../media/image8.png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0.xml"/><Relationship Id="rId1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3.xml"/><Relationship Id="rId6" Type="http://schemas.openxmlformats.org/officeDocument/2006/relationships/slideLayout" Target="../slideLayouts/slideLayout16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audio" Target="../media/audio1.wav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6.xml"/><Relationship Id="rId3" Type="http://schemas.openxmlformats.org/officeDocument/2006/relationships/image" Target="../media/image17.tiff"/><Relationship Id="rId2" Type="http://schemas.openxmlformats.org/officeDocument/2006/relationships/image" Target="../media/image16.tiff"/><Relationship Id="rId1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4189" y="1952653"/>
            <a:ext cx="12192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b="1" i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6000" b="1" i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的乘法口诀</a:t>
            </a:r>
            <a:endParaRPr lang="zh-CN" altLang="en-US" sz="6000" b="1" i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 advTm="3000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/>
          <p:nvPr/>
        </p:nvGrpSpPr>
        <p:grpSpPr>
          <a:xfrm>
            <a:off x="3395663" y="1180220"/>
            <a:ext cx="5029200" cy="3200400"/>
            <a:chOff x="0" y="0"/>
            <a:chExt cx="3168" cy="2016"/>
          </a:xfrm>
        </p:grpSpPr>
        <p:grpSp>
          <p:nvGrpSpPr>
            <p:cNvPr id="3" name="Group 4"/>
            <p:cNvGrpSpPr/>
            <p:nvPr/>
          </p:nvGrpSpPr>
          <p:grpSpPr>
            <a:xfrm>
              <a:off x="1008" y="0"/>
              <a:ext cx="1200" cy="624"/>
              <a:chOff x="0" y="0"/>
              <a:chExt cx="1200" cy="624"/>
            </a:xfrm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152" cy="624"/>
              </a:xfrm>
              <a:prstGeom prst="rect">
                <a:avLst/>
              </a:prstGeom>
              <a:solidFill>
                <a:srgbClr val="CCFF99"/>
              </a:solidFill>
              <a:ln w="28575">
                <a:solidFill>
                  <a:schemeClr val="tx1"/>
                </a:solidFill>
                <a:miter lim="800000"/>
              </a:ln>
            </p:spPr>
            <p:txBody>
              <a:bodyPr wrap="none" anchor="ctr"/>
              <a:lstStyle/>
              <a:p>
                <a:endParaRPr lang="zh-CN" altLang="en-US" sz="44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grpSp>
            <p:nvGrpSpPr>
              <p:cNvPr id="22" name="Group 6"/>
              <p:cNvGrpSpPr/>
              <p:nvPr/>
            </p:nvGrpSpPr>
            <p:grpSpPr>
              <a:xfrm>
                <a:off x="144" y="48"/>
                <a:ext cx="1056" cy="485"/>
                <a:chOff x="0" y="0"/>
                <a:chExt cx="1056" cy="485"/>
              </a:xfrm>
            </p:grpSpPr>
            <p:grpSp>
              <p:nvGrpSpPr>
                <p:cNvPr id="23" name="Group 7"/>
                <p:cNvGrpSpPr/>
                <p:nvPr/>
              </p:nvGrpSpPr>
              <p:grpSpPr>
                <a:xfrm>
                  <a:off x="432" y="144"/>
                  <a:ext cx="232" cy="240"/>
                  <a:chOff x="0" y="0"/>
                  <a:chExt cx="192" cy="240"/>
                </a:xfrm>
              </p:grpSpPr>
              <p:sp>
                <p:nvSpPr>
                  <p:cNvPr id="25" name="Line 8"/>
                  <p:cNvSpPr>
                    <a:spLocks noChangeShapeType="1"/>
                  </p:cNvSpPr>
                  <p:nvPr/>
                </p:nvSpPr>
                <p:spPr bwMode="auto">
                  <a:xfrm>
                    <a:off x="0" y="0"/>
                    <a:ext cx="192" cy="240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</a:ln>
                </p:spPr>
                <p:txBody>
                  <a:bodyPr wrap="none"/>
                  <a:lstStyle/>
                  <a:p>
                    <a:endParaRPr lang="zh-CN" altLang="en-US" sz="4400">
                      <a:latin typeface="楷体" panose="02010609060101010101" pitchFamily="49" charset="-122"/>
                      <a:ea typeface="楷体" panose="02010609060101010101" pitchFamily="49" charset="-122"/>
                    </a:endParaRPr>
                  </a:p>
                </p:txBody>
              </p:sp>
              <p:sp>
                <p:nvSpPr>
                  <p:cNvPr id="26" name="Line 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0" y="0"/>
                    <a:ext cx="192" cy="240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</a:ln>
                </p:spPr>
                <p:txBody>
                  <a:bodyPr wrap="none"/>
                  <a:lstStyle/>
                  <a:p>
                    <a:endParaRPr lang="zh-CN" altLang="en-US" sz="4400">
                      <a:latin typeface="楷体" panose="02010609060101010101" pitchFamily="49" charset="-122"/>
                      <a:ea typeface="楷体" panose="02010609060101010101" pitchFamily="49" charset="-122"/>
                    </a:endParaRPr>
                  </a:p>
                </p:txBody>
              </p:sp>
            </p:grpSp>
            <p:sp>
              <p:nvSpPr>
                <p:cNvPr id="24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0" y="0"/>
                  <a:ext cx="1056" cy="485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altLang="zh-CN" sz="4400" b="1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6</a:t>
                  </a:r>
                  <a:endParaRPr lang="en-US" altLang="zh-CN" sz="4400" b="1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</p:grpSp>
        </p:grpSp>
        <p:sp>
          <p:nvSpPr>
            <p:cNvPr id="4" name="Oval 11"/>
            <p:cNvSpPr>
              <a:spLocks noChangeArrowheads="1"/>
            </p:cNvSpPr>
            <p:nvPr/>
          </p:nvSpPr>
          <p:spPr bwMode="auto">
            <a:xfrm>
              <a:off x="0" y="1488"/>
              <a:ext cx="528" cy="528"/>
            </a:xfrm>
            <a:prstGeom prst="ellipse">
              <a:avLst/>
            </a:prstGeom>
            <a:solidFill>
              <a:srgbClr val="CCFF99"/>
            </a:solidFill>
            <a:ln w="28575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endParaRPr lang="zh-CN" altLang="en-US" sz="44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" name="Text Box 12"/>
            <p:cNvSpPr txBox="1">
              <a:spLocks noChangeArrowheads="1"/>
            </p:cNvSpPr>
            <p:nvPr/>
          </p:nvSpPr>
          <p:spPr bwMode="auto">
            <a:xfrm>
              <a:off x="96" y="1488"/>
              <a:ext cx="336" cy="48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4400" b="1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en-US" altLang="zh-CN" sz="4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" name="Line 13"/>
            <p:cNvSpPr>
              <a:spLocks noChangeShapeType="1"/>
            </p:cNvSpPr>
            <p:nvPr/>
          </p:nvSpPr>
          <p:spPr bwMode="auto">
            <a:xfrm flipH="1">
              <a:off x="1584" y="624"/>
              <a:ext cx="0" cy="86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</p:spPr>
          <p:txBody>
            <a:bodyPr wrap="none"/>
            <a:lstStyle/>
            <a:p>
              <a:endParaRPr lang="zh-CN" altLang="en-US" sz="44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7" name="Line 14"/>
            <p:cNvSpPr>
              <a:spLocks noChangeShapeType="1"/>
            </p:cNvSpPr>
            <p:nvPr/>
          </p:nvSpPr>
          <p:spPr bwMode="auto">
            <a:xfrm flipH="1">
              <a:off x="960" y="624"/>
              <a:ext cx="336" cy="86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</p:spPr>
          <p:txBody>
            <a:bodyPr wrap="none"/>
            <a:lstStyle/>
            <a:p>
              <a:endParaRPr lang="zh-CN" altLang="en-US" sz="44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8" name="Line 15"/>
            <p:cNvSpPr>
              <a:spLocks noChangeShapeType="1"/>
            </p:cNvSpPr>
            <p:nvPr/>
          </p:nvSpPr>
          <p:spPr bwMode="auto">
            <a:xfrm>
              <a:off x="1872" y="624"/>
              <a:ext cx="384" cy="86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</p:spPr>
          <p:txBody>
            <a:bodyPr wrap="none"/>
            <a:lstStyle/>
            <a:p>
              <a:endParaRPr lang="zh-CN" altLang="en-US" sz="44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" name="Line 16"/>
            <p:cNvSpPr>
              <a:spLocks noChangeShapeType="1"/>
            </p:cNvSpPr>
            <p:nvPr/>
          </p:nvSpPr>
          <p:spPr bwMode="auto">
            <a:xfrm>
              <a:off x="2064" y="624"/>
              <a:ext cx="864" cy="86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</p:spPr>
          <p:txBody>
            <a:bodyPr wrap="none"/>
            <a:lstStyle/>
            <a:p>
              <a:endParaRPr lang="zh-CN" altLang="en-US" sz="44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0" name="Oval 17"/>
            <p:cNvSpPr>
              <a:spLocks noChangeArrowheads="1"/>
            </p:cNvSpPr>
            <p:nvPr/>
          </p:nvSpPr>
          <p:spPr bwMode="auto">
            <a:xfrm>
              <a:off x="672" y="1488"/>
              <a:ext cx="528" cy="528"/>
            </a:xfrm>
            <a:prstGeom prst="ellipse">
              <a:avLst/>
            </a:prstGeom>
            <a:solidFill>
              <a:srgbClr val="CCFF99"/>
            </a:solidFill>
            <a:ln w="28575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endParaRPr lang="zh-CN" altLang="en-US" sz="44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1" name="Text Box 18"/>
            <p:cNvSpPr txBox="1">
              <a:spLocks noChangeArrowheads="1"/>
            </p:cNvSpPr>
            <p:nvPr/>
          </p:nvSpPr>
          <p:spPr bwMode="auto">
            <a:xfrm>
              <a:off x="768" y="1488"/>
              <a:ext cx="384" cy="48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4400" b="1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en-US" altLang="zh-CN" sz="4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2" name="Oval 19"/>
            <p:cNvSpPr>
              <a:spLocks noChangeArrowheads="1"/>
            </p:cNvSpPr>
            <p:nvPr/>
          </p:nvSpPr>
          <p:spPr bwMode="auto">
            <a:xfrm>
              <a:off x="1344" y="1488"/>
              <a:ext cx="528" cy="528"/>
            </a:xfrm>
            <a:prstGeom prst="ellipse">
              <a:avLst/>
            </a:prstGeom>
            <a:gradFill rotWithShape="0">
              <a:gsLst>
                <a:gs pos="0">
                  <a:srgbClr val="FF9900"/>
                </a:gs>
                <a:gs pos="100000">
                  <a:srgbClr val="FFFF99"/>
                </a:gs>
              </a:gsLst>
              <a:lin ang="5400000" scaled="1"/>
            </a:gradFill>
            <a:ln w="28575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endParaRPr lang="zh-CN" altLang="en-US" sz="44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3" name="Text Box 20"/>
            <p:cNvSpPr txBox="1">
              <a:spLocks noChangeArrowheads="1"/>
            </p:cNvSpPr>
            <p:nvPr/>
          </p:nvSpPr>
          <p:spPr bwMode="auto">
            <a:xfrm>
              <a:off x="1440" y="1488"/>
              <a:ext cx="336" cy="48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4400" b="1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en-US" altLang="zh-CN" sz="4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14" name="Group 21"/>
            <p:cNvGrpSpPr/>
            <p:nvPr/>
          </p:nvGrpSpPr>
          <p:grpSpPr>
            <a:xfrm>
              <a:off x="2016" y="1488"/>
              <a:ext cx="528" cy="528"/>
              <a:chOff x="0" y="0"/>
              <a:chExt cx="528" cy="528"/>
            </a:xfrm>
          </p:grpSpPr>
          <p:sp>
            <p:nvSpPr>
              <p:cNvPr id="19" name="Oval 2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28" cy="528"/>
              </a:xfrm>
              <a:prstGeom prst="ellipse">
                <a:avLst/>
              </a:prstGeom>
              <a:solidFill>
                <a:srgbClr val="CCFF99"/>
              </a:solidFill>
              <a:ln w="28575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 sz="44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20" name="Text Box 23"/>
              <p:cNvSpPr txBox="1">
                <a:spLocks noChangeArrowheads="1"/>
              </p:cNvSpPr>
              <p:nvPr/>
            </p:nvSpPr>
            <p:spPr bwMode="auto">
              <a:xfrm>
                <a:off x="96" y="0"/>
                <a:ext cx="336" cy="485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4400" b="1">
                    <a:latin typeface="楷体" panose="02010609060101010101" pitchFamily="49" charset="-122"/>
                    <a:ea typeface="楷体" panose="02010609060101010101" pitchFamily="49" charset="-122"/>
                  </a:rPr>
                  <a:t>4</a:t>
                </a:r>
                <a:endParaRPr lang="en-US" altLang="zh-CN" sz="44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15" name="Group 24"/>
            <p:cNvGrpSpPr/>
            <p:nvPr/>
          </p:nvGrpSpPr>
          <p:grpSpPr>
            <a:xfrm>
              <a:off x="2640" y="1488"/>
              <a:ext cx="528" cy="528"/>
              <a:chOff x="0" y="0"/>
              <a:chExt cx="528" cy="528"/>
            </a:xfrm>
          </p:grpSpPr>
          <p:sp>
            <p:nvSpPr>
              <p:cNvPr id="17" name="Oval 2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28" cy="528"/>
              </a:xfrm>
              <a:prstGeom prst="ellipse">
                <a:avLst/>
              </a:prstGeom>
              <a:solidFill>
                <a:srgbClr val="CCFF99"/>
              </a:solidFill>
              <a:ln w="28575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 sz="44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8" name="Text Box 26"/>
              <p:cNvSpPr txBox="1">
                <a:spLocks noChangeArrowheads="1"/>
              </p:cNvSpPr>
              <p:nvPr/>
            </p:nvSpPr>
            <p:spPr bwMode="auto">
              <a:xfrm>
                <a:off x="96" y="0"/>
                <a:ext cx="336" cy="485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4400" b="1">
                    <a:latin typeface="楷体" panose="02010609060101010101" pitchFamily="49" charset="-122"/>
                    <a:ea typeface="楷体" panose="02010609060101010101" pitchFamily="49" charset="-122"/>
                  </a:rPr>
                  <a:t>5</a:t>
                </a:r>
                <a:endParaRPr lang="en-US" altLang="zh-CN" sz="44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16" name="Line 27"/>
            <p:cNvSpPr>
              <a:spLocks noChangeShapeType="1"/>
            </p:cNvSpPr>
            <p:nvPr/>
          </p:nvSpPr>
          <p:spPr bwMode="auto">
            <a:xfrm flipH="1">
              <a:off x="240" y="624"/>
              <a:ext cx="864" cy="86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</p:spPr>
          <p:txBody>
            <a:bodyPr wrap="none"/>
            <a:lstStyle/>
            <a:p>
              <a:endParaRPr lang="zh-CN" altLang="en-US" sz="44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7" name="Text Box 29"/>
          <p:cNvSpPr txBox="1">
            <a:spLocks noChangeArrowheads="1"/>
          </p:cNvSpPr>
          <p:nvPr/>
        </p:nvSpPr>
        <p:spPr bwMode="auto">
          <a:xfrm>
            <a:off x="4305300" y="4612154"/>
            <a:ext cx="3352800" cy="7694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400" b="1">
                <a:latin typeface="楷体" panose="02010609060101010101" pitchFamily="49" charset="-122"/>
                <a:ea typeface="楷体" panose="02010609060101010101" pitchFamily="49" charset="-122"/>
              </a:rPr>
              <a:t>6×3=18</a:t>
            </a:r>
            <a:endParaRPr lang="en-US" altLang="zh-CN" sz="4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Text Box 33"/>
          <p:cNvSpPr txBox="1">
            <a:spLocks noChangeArrowheads="1"/>
          </p:cNvSpPr>
          <p:nvPr/>
        </p:nvSpPr>
        <p:spPr bwMode="auto">
          <a:xfrm>
            <a:off x="4421188" y="5553519"/>
            <a:ext cx="2806700" cy="769441"/>
          </a:xfrm>
          <a:prstGeom prst="rect">
            <a:avLst/>
          </a:prstGeom>
          <a:solidFill>
            <a:srgbClr val="66FFFF"/>
          </a:solidFill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400" b="1">
                <a:latin typeface="楷体" panose="02010609060101010101" pitchFamily="49" charset="-122"/>
                <a:ea typeface="楷体" panose="02010609060101010101" pitchFamily="49" charset="-122"/>
              </a:rPr>
              <a:t>三六十八</a:t>
            </a:r>
            <a:endParaRPr lang="zh-CN" altLang="en-US" sz="4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标题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合作交流</a:t>
            </a:r>
            <a:endParaRPr lang="zh-CN" altLang="en-US"/>
          </a:p>
        </p:txBody>
      </p:sp>
      <p:pic>
        <p:nvPicPr>
          <p:cNvPr id="31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1112500" y="11925300"/>
            <a:ext cx="317500" cy="2413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785177" y="1495547"/>
            <a:ext cx="7427079" cy="3567984"/>
            <a:chOff x="785177" y="1495547"/>
            <a:chExt cx="7427079" cy="3567984"/>
          </a:xfrm>
        </p:grpSpPr>
        <p:sp>
          <p:nvSpPr>
            <p:cNvPr id="12" name="矩形 11"/>
            <p:cNvSpPr/>
            <p:nvPr/>
          </p:nvSpPr>
          <p:spPr>
            <a:xfrm>
              <a:off x="785177" y="1495547"/>
              <a:ext cx="1890713" cy="83099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en-US" altLang="zh-CN" sz="3200" b="1">
                  <a:ln w="0"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1×</a:t>
              </a:r>
              <a:r>
                <a:rPr lang="en-US" altLang="zh-CN" sz="3200" b="1" spc="600">
                  <a:ln w="0"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6=</a:t>
              </a:r>
              <a:endParaRPr lang="zh-CN" altLang="en-US" sz="3200" b="1">
                <a:ln w="0"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800378" y="2055971"/>
              <a:ext cx="1890713" cy="83099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en-US" altLang="zh-CN" sz="3200" b="1">
                  <a:ln w="0"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2×</a:t>
              </a:r>
              <a:r>
                <a:rPr lang="en-US" altLang="zh-CN" sz="3200" b="1" spc="600">
                  <a:ln w="0"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6=</a:t>
              </a:r>
              <a:endParaRPr lang="zh-CN" altLang="en-US" sz="3200" b="1">
                <a:ln w="0"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800378" y="2608268"/>
              <a:ext cx="1890713" cy="83099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en-US" altLang="zh-CN" sz="3200" b="1">
                  <a:ln w="0"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3×</a:t>
              </a:r>
              <a:r>
                <a:rPr lang="en-US" altLang="zh-CN" sz="3200" b="1" spc="600">
                  <a:ln w="0"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6=</a:t>
              </a:r>
              <a:endParaRPr lang="zh-CN" altLang="en-US" sz="3200" b="1" spc="600">
                <a:ln w="0"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801706" y="3179025"/>
              <a:ext cx="1890713" cy="83099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en-US" altLang="zh-CN" sz="3200" b="1">
                  <a:ln w="0"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4×</a:t>
              </a:r>
              <a:r>
                <a:rPr lang="en-US" altLang="zh-CN" sz="3200" b="1" spc="600">
                  <a:ln w="0"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6=</a:t>
              </a:r>
              <a:endParaRPr lang="zh-CN" altLang="en-US" sz="3200" b="1" spc="600">
                <a:ln w="0"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801707" y="3709957"/>
              <a:ext cx="1890712" cy="83099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en-US" altLang="zh-CN" sz="3200" b="1">
                  <a:ln w="0"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5×</a:t>
              </a:r>
              <a:r>
                <a:rPr lang="en-US" altLang="zh-CN" sz="3200" b="1" spc="600">
                  <a:ln w="0"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6=</a:t>
              </a:r>
              <a:endParaRPr lang="zh-CN" altLang="en-US" sz="3200" b="1" spc="600">
                <a:ln w="0"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19" name="矩形 18"/>
            <p:cNvSpPr/>
            <p:nvPr/>
          </p:nvSpPr>
          <p:spPr bwMode="auto">
            <a:xfrm>
              <a:off x="2052003" y="2867468"/>
              <a:ext cx="623887" cy="396875"/>
            </a:xfrm>
            <a:prstGeom prst="rect">
              <a:avLst/>
            </a:prstGeom>
            <a:solidFill>
              <a:srgbClr val="FFFBF7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3200"/>
            </a:p>
          </p:txBody>
        </p:sp>
        <p:sp>
          <p:nvSpPr>
            <p:cNvPr id="20" name="矩形 19"/>
            <p:cNvSpPr/>
            <p:nvPr/>
          </p:nvSpPr>
          <p:spPr bwMode="auto">
            <a:xfrm>
              <a:off x="2052003" y="3421506"/>
              <a:ext cx="623887" cy="396875"/>
            </a:xfrm>
            <a:prstGeom prst="rect">
              <a:avLst/>
            </a:prstGeom>
            <a:solidFill>
              <a:srgbClr val="FFFBF7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3200"/>
            </a:p>
          </p:txBody>
        </p:sp>
        <p:sp>
          <p:nvSpPr>
            <p:cNvPr id="22" name="矩形 21"/>
            <p:cNvSpPr/>
            <p:nvPr/>
          </p:nvSpPr>
          <p:spPr bwMode="auto">
            <a:xfrm>
              <a:off x="2052003" y="3980306"/>
              <a:ext cx="623887" cy="396875"/>
            </a:xfrm>
            <a:prstGeom prst="rect">
              <a:avLst/>
            </a:prstGeom>
            <a:solidFill>
              <a:srgbClr val="FFFBF7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3200"/>
            </a:p>
          </p:txBody>
        </p:sp>
        <p:sp>
          <p:nvSpPr>
            <p:cNvPr id="23" name="文本框 31"/>
            <p:cNvSpPr txBox="1">
              <a:spLocks noChangeArrowheads="1"/>
            </p:cNvSpPr>
            <p:nvPr/>
          </p:nvSpPr>
          <p:spPr bwMode="auto">
            <a:xfrm>
              <a:off x="2066428" y="2707099"/>
              <a:ext cx="595035" cy="683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zh-CN" sz="3200" b="1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18</a:t>
              </a:r>
              <a:endPara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24" name="文本框 31"/>
            <p:cNvSpPr txBox="1">
              <a:spLocks noChangeArrowheads="1"/>
            </p:cNvSpPr>
            <p:nvPr/>
          </p:nvSpPr>
          <p:spPr bwMode="auto">
            <a:xfrm>
              <a:off x="2073438" y="3273443"/>
              <a:ext cx="595035" cy="683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zh-CN" sz="3200" b="1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24</a:t>
              </a:r>
              <a:endPara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25" name="文本框 31"/>
            <p:cNvSpPr txBox="1">
              <a:spLocks noChangeArrowheads="1"/>
            </p:cNvSpPr>
            <p:nvPr/>
          </p:nvSpPr>
          <p:spPr bwMode="auto">
            <a:xfrm>
              <a:off x="2073437" y="3842802"/>
              <a:ext cx="595035" cy="683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zh-CN" sz="3200" b="1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30</a:t>
              </a:r>
              <a:endPara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6276340" y="1561908"/>
              <a:ext cx="1890713" cy="83099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en-US" altLang="zh-CN" sz="3200" b="1">
                  <a:ln w="0"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6×</a:t>
              </a:r>
              <a:r>
                <a:rPr lang="en-US" altLang="zh-CN" sz="3200" b="1" spc="600">
                  <a:ln w="0"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1=</a:t>
              </a:r>
              <a:endParaRPr lang="zh-CN" altLang="en-US" sz="3200" b="1" spc="600">
                <a:ln w="0"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6276340" y="2114358"/>
              <a:ext cx="1890713" cy="83099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en-US" altLang="zh-CN" sz="3200" b="1">
                  <a:ln w="0"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6×</a:t>
              </a:r>
              <a:r>
                <a:rPr lang="en-US" altLang="zh-CN" sz="3200" b="1" spc="600">
                  <a:ln w="0"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2=</a:t>
              </a:r>
              <a:endParaRPr lang="zh-CN" altLang="en-US" sz="3200" b="1" spc="600">
                <a:ln w="0"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6281103" y="2666808"/>
              <a:ext cx="1890712" cy="83099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en-US" altLang="zh-CN" sz="3200" b="1">
                  <a:ln w="0"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6×</a:t>
              </a:r>
              <a:r>
                <a:rPr lang="en-US" altLang="zh-CN" sz="3200" b="1" spc="600">
                  <a:ln w="0"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3=</a:t>
              </a:r>
              <a:endParaRPr lang="zh-CN" altLang="en-US" sz="3200" b="1" spc="600">
                <a:ln w="0"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29" name="矩形 28"/>
            <p:cNvSpPr/>
            <p:nvPr/>
          </p:nvSpPr>
          <p:spPr bwMode="auto">
            <a:xfrm>
              <a:off x="7559290" y="1778175"/>
              <a:ext cx="623887" cy="396875"/>
            </a:xfrm>
            <a:prstGeom prst="rect">
              <a:avLst/>
            </a:prstGeom>
            <a:solidFill>
              <a:srgbClr val="FFFBF7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3200"/>
            </a:p>
          </p:txBody>
        </p:sp>
        <p:sp>
          <p:nvSpPr>
            <p:cNvPr id="30" name="矩形 29"/>
            <p:cNvSpPr/>
            <p:nvPr/>
          </p:nvSpPr>
          <p:spPr bwMode="auto">
            <a:xfrm>
              <a:off x="7559290" y="2331418"/>
              <a:ext cx="623887" cy="396875"/>
            </a:xfrm>
            <a:prstGeom prst="rect">
              <a:avLst/>
            </a:prstGeom>
            <a:solidFill>
              <a:srgbClr val="FFFBF7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3200"/>
            </a:p>
          </p:txBody>
        </p:sp>
        <p:sp>
          <p:nvSpPr>
            <p:cNvPr id="31" name="矩形 30"/>
            <p:cNvSpPr/>
            <p:nvPr/>
          </p:nvSpPr>
          <p:spPr bwMode="auto">
            <a:xfrm>
              <a:off x="7560240" y="2892873"/>
              <a:ext cx="623887" cy="396875"/>
            </a:xfrm>
            <a:prstGeom prst="rect">
              <a:avLst/>
            </a:prstGeom>
            <a:solidFill>
              <a:srgbClr val="FFFBF7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3200"/>
            </a:p>
          </p:txBody>
        </p:sp>
        <p:sp>
          <p:nvSpPr>
            <p:cNvPr id="32" name="文本框 31"/>
            <p:cNvSpPr txBox="1">
              <a:spLocks noChangeArrowheads="1"/>
            </p:cNvSpPr>
            <p:nvPr/>
          </p:nvSpPr>
          <p:spPr bwMode="auto">
            <a:xfrm>
              <a:off x="7675519" y="1638161"/>
              <a:ext cx="389850" cy="683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zh-CN" sz="3200" b="1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6</a:t>
              </a:r>
              <a:endPara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33" name="文本框 31"/>
            <p:cNvSpPr txBox="1">
              <a:spLocks noChangeArrowheads="1"/>
            </p:cNvSpPr>
            <p:nvPr/>
          </p:nvSpPr>
          <p:spPr bwMode="auto">
            <a:xfrm>
              <a:off x="7598752" y="2189681"/>
              <a:ext cx="595035" cy="683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zh-CN" sz="3200" b="1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12</a:t>
              </a:r>
              <a:endPara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34" name="文本框 31"/>
            <p:cNvSpPr txBox="1">
              <a:spLocks noChangeArrowheads="1"/>
            </p:cNvSpPr>
            <p:nvPr/>
          </p:nvSpPr>
          <p:spPr bwMode="auto">
            <a:xfrm>
              <a:off x="7597418" y="2745460"/>
              <a:ext cx="595035" cy="683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zh-CN" sz="3200" b="1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18</a:t>
              </a:r>
              <a:endPara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6276340" y="3220846"/>
              <a:ext cx="1890713" cy="83099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en-US" altLang="zh-CN" sz="3200" b="1">
                  <a:ln w="0"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6×</a:t>
              </a:r>
              <a:r>
                <a:rPr lang="en-US" altLang="zh-CN" sz="3200" b="1" spc="600">
                  <a:ln w="0"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4=</a:t>
              </a:r>
              <a:endParaRPr lang="zh-CN" altLang="en-US" sz="3200" b="1" spc="600">
                <a:ln w="0"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36" name="矩形 35"/>
            <p:cNvSpPr/>
            <p:nvPr/>
          </p:nvSpPr>
          <p:spPr bwMode="auto">
            <a:xfrm>
              <a:off x="7559289" y="3445323"/>
              <a:ext cx="623888" cy="396875"/>
            </a:xfrm>
            <a:prstGeom prst="rect">
              <a:avLst/>
            </a:prstGeom>
            <a:solidFill>
              <a:srgbClr val="FFFBF7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3200"/>
            </a:p>
          </p:txBody>
        </p:sp>
        <p:sp>
          <p:nvSpPr>
            <p:cNvPr id="37" name="文本框 31"/>
            <p:cNvSpPr txBox="1">
              <a:spLocks noChangeArrowheads="1"/>
            </p:cNvSpPr>
            <p:nvPr/>
          </p:nvSpPr>
          <p:spPr bwMode="auto">
            <a:xfrm>
              <a:off x="7617221" y="3280743"/>
              <a:ext cx="595035" cy="683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zh-CN" sz="3200" b="1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24</a:t>
              </a:r>
              <a:endPara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798254" y="4232534"/>
              <a:ext cx="1890712" cy="83099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en-US" altLang="zh-CN" sz="3200" b="1">
                  <a:ln w="0"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6×</a:t>
              </a:r>
              <a:r>
                <a:rPr lang="en-US" altLang="zh-CN" sz="3200" b="1" spc="600">
                  <a:ln w="0"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6=</a:t>
              </a:r>
              <a:endParaRPr lang="zh-CN" altLang="en-US" sz="3200" b="1" spc="600">
                <a:ln w="0"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39" name="矩形 38"/>
            <p:cNvSpPr/>
            <p:nvPr/>
          </p:nvSpPr>
          <p:spPr bwMode="auto">
            <a:xfrm>
              <a:off x="2052003" y="4508943"/>
              <a:ext cx="623887" cy="396875"/>
            </a:xfrm>
            <a:prstGeom prst="rect">
              <a:avLst/>
            </a:prstGeom>
            <a:solidFill>
              <a:srgbClr val="FFFBF7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3200"/>
            </a:p>
          </p:txBody>
        </p:sp>
        <p:sp>
          <p:nvSpPr>
            <p:cNvPr id="40" name="文本框 31"/>
            <p:cNvSpPr txBox="1">
              <a:spLocks noChangeArrowheads="1"/>
            </p:cNvSpPr>
            <p:nvPr/>
          </p:nvSpPr>
          <p:spPr bwMode="auto">
            <a:xfrm>
              <a:off x="2065272" y="4365379"/>
              <a:ext cx="595035" cy="683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zh-CN" sz="3200" b="1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36</a:t>
              </a:r>
              <a:endPara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6276340" y="3773296"/>
              <a:ext cx="1890713" cy="83099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en-US" altLang="zh-CN" sz="3200" b="1">
                  <a:ln w="0"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6×</a:t>
              </a:r>
              <a:r>
                <a:rPr lang="en-US" altLang="zh-CN" sz="3200" b="1" spc="600">
                  <a:ln w="0"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5=</a:t>
              </a:r>
              <a:endParaRPr lang="zh-CN" altLang="en-US" sz="3200" b="1" spc="600">
                <a:ln w="0"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42" name="矩形 41"/>
            <p:cNvSpPr/>
            <p:nvPr/>
          </p:nvSpPr>
          <p:spPr bwMode="auto">
            <a:xfrm>
              <a:off x="7558500" y="3997773"/>
              <a:ext cx="623888" cy="396875"/>
            </a:xfrm>
            <a:prstGeom prst="rect">
              <a:avLst/>
            </a:prstGeom>
            <a:solidFill>
              <a:srgbClr val="FFFBF7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3200"/>
            </a:p>
          </p:txBody>
        </p:sp>
        <p:sp>
          <p:nvSpPr>
            <p:cNvPr id="43" name="文本框 31"/>
            <p:cNvSpPr txBox="1">
              <a:spLocks noChangeArrowheads="1"/>
            </p:cNvSpPr>
            <p:nvPr/>
          </p:nvSpPr>
          <p:spPr bwMode="auto">
            <a:xfrm>
              <a:off x="7617221" y="3833193"/>
              <a:ext cx="595035" cy="683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zh-CN" sz="3200" b="1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30</a:t>
              </a:r>
              <a:endPara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44" name="矩形 43"/>
            <p:cNvSpPr/>
            <p:nvPr/>
          </p:nvSpPr>
          <p:spPr bwMode="auto">
            <a:xfrm>
              <a:off x="2061352" y="1726650"/>
              <a:ext cx="623887" cy="396875"/>
            </a:xfrm>
            <a:prstGeom prst="rect">
              <a:avLst/>
            </a:prstGeom>
            <a:solidFill>
              <a:srgbClr val="FFFBF7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3200"/>
            </a:p>
          </p:txBody>
        </p:sp>
        <p:sp>
          <p:nvSpPr>
            <p:cNvPr id="45" name="矩形 44"/>
            <p:cNvSpPr/>
            <p:nvPr/>
          </p:nvSpPr>
          <p:spPr bwMode="auto">
            <a:xfrm>
              <a:off x="2044859" y="2322564"/>
              <a:ext cx="623887" cy="396875"/>
            </a:xfrm>
            <a:prstGeom prst="rect">
              <a:avLst/>
            </a:prstGeom>
            <a:solidFill>
              <a:srgbClr val="FFFBF7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3200"/>
            </a:p>
          </p:txBody>
        </p:sp>
        <p:sp>
          <p:nvSpPr>
            <p:cNvPr id="46" name="文本框 31"/>
            <p:cNvSpPr txBox="1">
              <a:spLocks noChangeArrowheads="1"/>
            </p:cNvSpPr>
            <p:nvPr/>
          </p:nvSpPr>
          <p:spPr bwMode="auto">
            <a:xfrm>
              <a:off x="2177106" y="1595599"/>
              <a:ext cx="389850" cy="683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zh-CN" sz="3200" b="1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6</a:t>
              </a:r>
              <a:endPara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47" name="文本框 31"/>
            <p:cNvSpPr txBox="1">
              <a:spLocks noChangeArrowheads="1"/>
            </p:cNvSpPr>
            <p:nvPr/>
          </p:nvSpPr>
          <p:spPr bwMode="auto">
            <a:xfrm>
              <a:off x="2073711" y="2168329"/>
              <a:ext cx="595035" cy="683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zh-CN" sz="3200" b="1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12</a:t>
              </a:r>
              <a:endPara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48" name="矩形: 圆角 69"/>
            <p:cNvSpPr/>
            <p:nvPr/>
          </p:nvSpPr>
          <p:spPr>
            <a:xfrm>
              <a:off x="3115575" y="1701771"/>
              <a:ext cx="2744788" cy="3175953"/>
            </a:xfrm>
            <a:prstGeom prst="roundRect">
              <a:avLst>
                <a:gd name="adj" fmla="val 5981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3200"/>
            </a:p>
          </p:txBody>
        </p:sp>
        <p:sp>
          <p:nvSpPr>
            <p:cNvPr id="53" name="文本框 31"/>
            <p:cNvSpPr txBox="1">
              <a:spLocks noChangeArrowheads="1"/>
            </p:cNvSpPr>
            <p:nvPr/>
          </p:nvSpPr>
          <p:spPr bwMode="auto">
            <a:xfrm>
              <a:off x="3219912" y="1619698"/>
              <a:ext cx="2614818" cy="707886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9pPr>
            </a:lstStyle>
            <a:p>
              <a:pPr>
                <a:lnSpc>
                  <a:spcPct val="125000"/>
                </a:lnSpc>
                <a:defRPr/>
              </a:pPr>
              <a:r>
                <a:rPr lang="zh-CN" altLang="en-US" sz="3200" b="1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一六 </a:t>
              </a:r>
              <a:r>
                <a:rPr lang="en-US" altLang="zh-CN" sz="3200" b="1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zh-CN" altLang="en-US" sz="3200" b="1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     </a:t>
              </a:r>
              <a:r>
                <a:rPr lang="en-US" altLang="zh-CN" sz="3200" b="1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endParaRPr lang="en-US" altLang="zh-CN" sz="32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54" name="文本框 31"/>
            <p:cNvSpPr txBox="1">
              <a:spLocks noChangeArrowheads="1"/>
            </p:cNvSpPr>
            <p:nvPr/>
          </p:nvSpPr>
          <p:spPr bwMode="auto">
            <a:xfrm>
              <a:off x="3235113" y="2156018"/>
              <a:ext cx="2614818" cy="707886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9pPr>
            </a:lstStyle>
            <a:p>
              <a:pPr>
                <a:lnSpc>
                  <a:spcPct val="125000"/>
                </a:lnSpc>
                <a:defRPr/>
              </a:pPr>
              <a:r>
                <a:rPr lang="zh-CN" altLang="en-US" sz="3200" b="1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二六 </a:t>
              </a:r>
              <a:r>
                <a:rPr lang="en-US" altLang="zh-CN" sz="3200" b="1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zh-CN" altLang="en-US" sz="3200" b="1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     </a:t>
              </a:r>
              <a:r>
                <a:rPr lang="en-US" altLang="zh-CN" sz="3200" b="1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endParaRPr lang="en-US" altLang="zh-CN" sz="32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55" name="文本框 31"/>
            <p:cNvSpPr txBox="1">
              <a:spLocks noChangeArrowheads="1"/>
            </p:cNvSpPr>
            <p:nvPr/>
          </p:nvSpPr>
          <p:spPr bwMode="auto">
            <a:xfrm>
              <a:off x="3268429" y="2677661"/>
              <a:ext cx="2589170" cy="707886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9pPr>
            </a:lstStyle>
            <a:p>
              <a:pPr>
                <a:lnSpc>
                  <a:spcPct val="125000"/>
                </a:lnSpc>
                <a:defRPr/>
              </a:pPr>
              <a:r>
                <a:rPr lang="zh-CN" altLang="en-US" sz="3200" b="1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三</a:t>
              </a:r>
              <a:r>
                <a:rPr lang="zh-CN" altLang="en-US" sz="3200" b="1" spc="60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六</a:t>
              </a:r>
              <a:r>
                <a:rPr lang="en-US" altLang="zh-CN" sz="3200" b="1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zh-CN" altLang="en-US" sz="3200" b="1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     </a:t>
              </a:r>
              <a:r>
                <a:rPr lang="en-US" altLang="zh-CN" sz="3200" b="1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endParaRPr lang="en-US" altLang="zh-CN" sz="32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56" name="文本框 31"/>
            <p:cNvSpPr txBox="1">
              <a:spLocks noChangeArrowheads="1"/>
            </p:cNvSpPr>
            <p:nvPr/>
          </p:nvSpPr>
          <p:spPr bwMode="auto">
            <a:xfrm>
              <a:off x="3267095" y="3234720"/>
              <a:ext cx="2589170" cy="707886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9pPr>
            </a:lstStyle>
            <a:p>
              <a:pPr>
                <a:lnSpc>
                  <a:spcPct val="125000"/>
                </a:lnSpc>
                <a:defRPr/>
              </a:pPr>
              <a:r>
                <a:rPr lang="zh-CN" altLang="en-US" sz="3200" b="1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四</a:t>
              </a:r>
              <a:r>
                <a:rPr lang="zh-CN" altLang="en-US" sz="3200" b="1" spc="60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六</a:t>
              </a:r>
              <a:r>
                <a:rPr lang="en-US" altLang="zh-CN" sz="3200" b="1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zh-CN" altLang="en-US" sz="3200" b="1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     </a:t>
              </a:r>
              <a:r>
                <a:rPr lang="en-US" altLang="zh-CN" sz="3200" b="1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endParaRPr lang="en-US" altLang="zh-CN" sz="3200" b="1" spc="6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57" name="文本框 31"/>
            <p:cNvSpPr txBox="1">
              <a:spLocks noChangeArrowheads="1"/>
            </p:cNvSpPr>
            <p:nvPr/>
          </p:nvSpPr>
          <p:spPr bwMode="auto">
            <a:xfrm>
              <a:off x="3265018" y="3733097"/>
              <a:ext cx="2589170" cy="707886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9pPr>
            </a:lstStyle>
            <a:p>
              <a:pPr>
                <a:lnSpc>
                  <a:spcPct val="125000"/>
                </a:lnSpc>
                <a:defRPr/>
              </a:pPr>
              <a:r>
                <a:rPr lang="zh-CN" altLang="en-US" sz="3200" b="1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五</a:t>
              </a:r>
              <a:r>
                <a:rPr lang="zh-CN" altLang="en-US" sz="3200" b="1" spc="60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六</a:t>
              </a:r>
              <a:r>
                <a:rPr lang="en-US" altLang="zh-CN" sz="3200" b="1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zh-CN" altLang="en-US" sz="3200" b="1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     </a:t>
              </a:r>
              <a:r>
                <a:rPr lang="en-US" altLang="zh-CN" sz="3200" b="1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endParaRPr lang="en-US" altLang="zh-CN" sz="32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62" name="文本框 31"/>
            <p:cNvSpPr txBox="1">
              <a:spLocks noChangeArrowheads="1"/>
            </p:cNvSpPr>
            <p:nvPr/>
          </p:nvSpPr>
          <p:spPr bwMode="auto">
            <a:xfrm>
              <a:off x="3278861" y="4260316"/>
              <a:ext cx="2589170" cy="707886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9pPr>
            </a:lstStyle>
            <a:p>
              <a:pPr>
                <a:lnSpc>
                  <a:spcPct val="125000"/>
                </a:lnSpc>
                <a:defRPr/>
              </a:pPr>
              <a:r>
                <a:rPr lang="zh-CN" altLang="en-US" sz="3200" b="1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六</a:t>
              </a:r>
              <a:r>
                <a:rPr lang="zh-CN" altLang="en-US" sz="3200" b="1" spc="60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六</a:t>
              </a:r>
              <a:r>
                <a:rPr lang="en-US" altLang="zh-CN" sz="3200" b="1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zh-CN" altLang="en-US" sz="3200" b="1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     </a:t>
              </a:r>
              <a:r>
                <a:rPr lang="en-US" altLang="zh-CN" sz="3200" b="1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endParaRPr lang="en-US" altLang="zh-CN" sz="32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63" name="文本框 31"/>
            <p:cNvSpPr txBox="1">
              <a:spLocks noChangeArrowheads="1"/>
            </p:cNvSpPr>
            <p:nvPr/>
          </p:nvSpPr>
          <p:spPr bwMode="auto">
            <a:xfrm>
              <a:off x="4474504" y="2753516"/>
              <a:ext cx="1008609" cy="683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3200" b="1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十八</a:t>
              </a:r>
              <a:endPara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64" name="文本框 31"/>
            <p:cNvSpPr txBox="1">
              <a:spLocks noChangeArrowheads="1"/>
            </p:cNvSpPr>
            <p:nvPr/>
          </p:nvSpPr>
          <p:spPr bwMode="auto">
            <a:xfrm>
              <a:off x="4267165" y="3294023"/>
              <a:ext cx="1420582" cy="683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3200" b="1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二十四</a:t>
              </a:r>
              <a:endPara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65" name="文本框 31"/>
            <p:cNvSpPr txBox="1">
              <a:spLocks noChangeArrowheads="1"/>
            </p:cNvSpPr>
            <p:nvPr/>
          </p:nvSpPr>
          <p:spPr bwMode="auto">
            <a:xfrm>
              <a:off x="4477938" y="3803775"/>
              <a:ext cx="1008609" cy="683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3200" b="1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三十</a:t>
              </a:r>
              <a:endPara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66" name="文本框 31"/>
            <p:cNvSpPr txBox="1">
              <a:spLocks noChangeArrowheads="1"/>
            </p:cNvSpPr>
            <p:nvPr/>
          </p:nvSpPr>
          <p:spPr bwMode="auto">
            <a:xfrm>
              <a:off x="4267165" y="4306400"/>
              <a:ext cx="1420582" cy="683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3200" b="1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三十六</a:t>
              </a:r>
              <a:endPara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67" name="文本框 31"/>
            <p:cNvSpPr txBox="1">
              <a:spLocks noChangeArrowheads="1"/>
            </p:cNvSpPr>
            <p:nvPr/>
          </p:nvSpPr>
          <p:spPr bwMode="auto">
            <a:xfrm>
              <a:off x="4465552" y="1676055"/>
              <a:ext cx="1008609" cy="683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3200" b="1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得六</a:t>
              </a:r>
              <a:endPara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68" name="文本框 31"/>
            <p:cNvSpPr txBox="1">
              <a:spLocks noChangeArrowheads="1"/>
            </p:cNvSpPr>
            <p:nvPr/>
          </p:nvSpPr>
          <p:spPr bwMode="auto">
            <a:xfrm>
              <a:off x="4473152" y="2192531"/>
              <a:ext cx="1008609" cy="683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3200" b="1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十二</a:t>
              </a:r>
              <a:endPara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69" name="圆角矩形标注 11"/>
          <p:cNvSpPr/>
          <p:nvPr/>
        </p:nvSpPr>
        <p:spPr bwMode="auto">
          <a:xfrm>
            <a:off x="1440178" y="3913501"/>
            <a:ext cx="5061895" cy="630039"/>
          </a:xfrm>
          <a:prstGeom prst="wedgeRoundRectCallout">
            <a:avLst>
              <a:gd name="adj1" fmla="val -54249"/>
              <a:gd name="adj2" fmla="val 22793"/>
              <a:gd name="adj3" fmla="val 16667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68580" tIns="34290" rIns="68580" bIns="34290" anchor="ctr"/>
          <a:lstStyle/>
          <a:p>
            <a:pPr lvl="0" defTabSz="914400" eaLnBrk="0" hangingPunct="0">
              <a:lnSpc>
                <a:spcPct val="90000"/>
              </a:lnSpc>
              <a:defRPr/>
            </a:pPr>
            <a:r>
              <a:rPr lang="en-US" altLang="zh-CN" sz="3200" b="1" kern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6</a:t>
            </a:r>
            <a:r>
              <a:rPr lang="zh-CN" altLang="en-US" sz="3200" b="1" ker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的乘法</a:t>
            </a:r>
            <a:r>
              <a:rPr lang="zh-CN" altLang="en-US" sz="3200" b="1" kern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口诀有什么特点？</a:t>
            </a:r>
            <a:endParaRPr lang="zh-CN" altLang="en-US" sz="3200" b="1" ker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pic>
        <p:nvPicPr>
          <p:cNvPr id="70" name="图片 69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31257" y="3527364"/>
            <a:ext cx="1182320" cy="1465903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06 -4.4465E-06 L -0.0059 -0.2769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5" y="-138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340">
                  <a:alpha val="100000"/>
                </a:srgbClr>
              </a:clrFrom>
              <a:clrTo>
                <a:srgbClr val="FFF340">
                  <a:alpha val="100000"/>
                  <a:alpha val="0"/>
                </a:srgbClr>
              </a:clrTo>
            </a:clrChange>
            <a:grayscl/>
            <a:lum bright="70000" contrast="-70000"/>
          </a:blip>
          <a:stretch>
            <a:fillRect/>
          </a:stretch>
        </p:blipFill>
        <p:spPr>
          <a:xfrm>
            <a:off x="10518775" y="3392805"/>
            <a:ext cx="1800225" cy="2286000"/>
          </a:xfrm>
          <a:prstGeom prst="rect">
            <a:avLst/>
          </a:prstGeom>
          <a:ln>
            <a:noFill/>
          </a:ln>
        </p:spPr>
      </p:pic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2034906" y="1759123"/>
            <a:ext cx="383095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看谁算得又对又快。</a:t>
            </a:r>
            <a:endParaRPr lang="zh-CN" altLang="en-US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2034860" y="2505645"/>
            <a:ext cx="7344816" cy="19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6×6=         6+6=           6-6=</a:t>
            </a:r>
            <a:endParaRPr lang="en-US" altLang="zh-CN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6×2=         5×6=          4×6=</a:t>
            </a:r>
            <a:endParaRPr lang="en-US" altLang="zh-CN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3×6+2=       6×5-6=        6×6-10=</a:t>
            </a:r>
            <a:endParaRPr lang="zh-CN" altLang="en-US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3031385" y="2505645"/>
            <a:ext cx="601351" cy="63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36</a:t>
            </a:r>
            <a:endParaRPr lang="zh-CN" altLang="en-US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3031385" y="3151975"/>
            <a:ext cx="601351" cy="63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</a:t>
            </a:r>
            <a:endParaRPr lang="zh-CN" altLang="en-US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3332060" y="3789650"/>
            <a:ext cx="601351" cy="63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</a:t>
            </a:r>
            <a:endParaRPr lang="zh-CN" altLang="en-US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5395005" y="2475002"/>
            <a:ext cx="601351" cy="63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</a:t>
            </a:r>
            <a:endParaRPr lang="zh-CN" altLang="en-US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5551665" y="3141255"/>
            <a:ext cx="601351" cy="63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30</a:t>
            </a:r>
            <a:endParaRPr lang="zh-CN" altLang="en-US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5852340" y="3778930"/>
            <a:ext cx="601351" cy="63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24</a:t>
            </a:r>
            <a:endParaRPr lang="zh-CN" altLang="en-US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8059301" y="2494379"/>
            <a:ext cx="601351" cy="63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endParaRPr lang="zh-CN" altLang="en-US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8228605" y="3141255"/>
            <a:ext cx="601351" cy="63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24</a:t>
            </a:r>
            <a:endParaRPr lang="zh-CN" altLang="en-US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8673295" y="3778930"/>
            <a:ext cx="601351" cy="63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26</a:t>
            </a:r>
            <a:endParaRPr lang="zh-CN" altLang="en-US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 advClick="0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3" grpId="0"/>
      <p:bldP spid="14" grpId="0"/>
      <p:bldP spid="15" grpId="0"/>
      <p:bldP spid="16" grpId="0"/>
      <p:bldP spid="18" grpId="0"/>
      <p:bldP spid="20" grpId="0"/>
      <p:bldP spid="2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6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3869136" y="2428107"/>
            <a:ext cx="3138488" cy="362426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</p:pic>
      <p:grpSp>
        <p:nvGrpSpPr>
          <p:cNvPr id="3" name="Group 50"/>
          <p:cNvGrpSpPr/>
          <p:nvPr/>
        </p:nvGrpSpPr>
        <p:grpSpPr>
          <a:xfrm>
            <a:off x="5261374" y="2591906"/>
            <a:ext cx="1701800" cy="3290887"/>
            <a:chOff x="2687" y="1916"/>
            <a:chExt cx="1072" cy="2073"/>
          </a:xfrm>
        </p:grpSpPr>
        <p:sp>
          <p:nvSpPr>
            <p:cNvPr id="4" name="Text Box 8"/>
            <p:cNvSpPr txBox="1">
              <a:spLocks noChangeArrowheads="1"/>
            </p:cNvSpPr>
            <p:nvPr/>
          </p:nvSpPr>
          <p:spPr bwMode="auto">
            <a:xfrm>
              <a:off x="2687" y="2624"/>
              <a:ext cx="635" cy="310"/>
            </a:xfrm>
            <a:prstGeom prst="rect">
              <a:avLst/>
            </a:prstGeom>
            <a:noFill/>
            <a:ln w="12700" algn="ctr">
              <a:noFill/>
              <a:miter lim="800000"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sz="26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十八</a:t>
              </a:r>
              <a:endParaRPr lang="zh-CN" sz="2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" name="Text Box 9"/>
            <p:cNvSpPr txBox="1">
              <a:spLocks noChangeArrowheads="1"/>
            </p:cNvSpPr>
            <p:nvPr/>
          </p:nvSpPr>
          <p:spPr bwMode="auto">
            <a:xfrm>
              <a:off x="2687" y="1916"/>
              <a:ext cx="781" cy="310"/>
            </a:xfrm>
            <a:prstGeom prst="rect">
              <a:avLst/>
            </a:prstGeom>
            <a:noFill/>
            <a:ln w="12700" algn="ctr">
              <a:noFill/>
              <a:miter lim="800000"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sz="26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得六</a:t>
              </a:r>
              <a:endParaRPr lang="zh-CN" sz="2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" name="Text Box 10"/>
            <p:cNvSpPr txBox="1">
              <a:spLocks noChangeArrowheads="1"/>
            </p:cNvSpPr>
            <p:nvPr/>
          </p:nvSpPr>
          <p:spPr bwMode="auto">
            <a:xfrm>
              <a:off x="2687" y="2267"/>
              <a:ext cx="667" cy="310"/>
            </a:xfrm>
            <a:prstGeom prst="rect">
              <a:avLst/>
            </a:prstGeom>
            <a:noFill/>
            <a:ln w="12700" algn="ctr">
              <a:noFill/>
              <a:miter lim="800000"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sz="26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十二</a:t>
              </a:r>
              <a:endParaRPr lang="zh-CN" sz="2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7" name="Text Box 23"/>
            <p:cNvSpPr txBox="1">
              <a:spLocks noChangeArrowheads="1"/>
            </p:cNvSpPr>
            <p:nvPr/>
          </p:nvSpPr>
          <p:spPr bwMode="auto">
            <a:xfrm>
              <a:off x="2687" y="2985"/>
              <a:ext cx="1072" cy="310"/>
            </a:xfrm>
            <a:prstGeom prst="rect">
              <a:avLst/>
            </a:prstGeom>
            <a:noFill/>
            <a:ln w="12700" algn="ctr">
              <a:noFill/>
              <a:miter lim="800000"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sz="26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二十四</a:t>
              </a:r>
              <a:endParaRPr lang="zh-CN" sz="2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8" name="Text Box 24"/>
            <p:cNvSpPr txBox="1">
              <a:spLocks noChangeArrowheads="1"/>
            </p:cNvSpPr>
            <p:nvPr/>
          </p:nvSpPr>
          <p:spPr bwMode="auto">
            <a:xfrm>
              <a:off x="2687" y="3328"/>
              <a:ext cx="746" cy="310"/>
            </a:xfrm>
            <a:prstGeom prst="rect">
              <a:avLst/>
            </a:prstGeom>
            <a:noFill/>
            <a:ln w="12700" algn="ctr">
              <a:noFill/>
              <a:miter lim="800000"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sz="26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三十</a:t>
              </a:r>
              <a:endParaRPr lang="zh-CN" sz="2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" name="Text Box 25"/>
            <p:cNvSpPr txBox="1">
              <a:spLocks noChangeArrowheads="1"/>
            </p:cNvSpPr>
            <p:nvPr/>
          </p:nvSpPr>
          <p:spPr bwMode="auto">
            <a:xfrm>
              <a:off x="2687" y="3679"/>
              <a:ext cx="973" cy="310"/>
            </a:xfrm>
            <a:prstGeom prst="rect">
              <a:avLst/>
            </a:prstGeom>
            <a:noFill/>
            <a:ln w="12700" algn="ctr">
              <a:noFill/>
              <a:miter lim="800000"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sz="26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三十六</a:t>
              </a:r>
              <a:endParaRPr lang="zh-CN" sz="2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0" name="Group 47"/>
          <p:cNvGrpSpPr/>
          <p:nvPr/>
        </p:nvGrpSpPr>
        <p:grpSpPr>
          <a:xfrm>
            <a:off x="2134386" y="1358113"/>
            <a:ext cx="4606926" cy="1279525"/>
            <a:chOff x="253" y="1156"/>
            <a:chExt cx="2902" cy="806"/>
          </a:xfrm>
        </p:grpSpPr>
        <p:pic>
          <p:nvPicPr>
            <p:cNvPr id="11" name="Picture 25" descr="女天使副本"/>
            <p:cNvPicPr>
              <a:picLocks noChangeAspect="1" noChangeArrowheads="1"/>
            </p:cNvPicPr>
            <p:nvPr/>
          </p:nvPicPr>
          <p:blipFill>
            <a:blip r:embed="rId2" cstate="email"/>
            <a:stretch>
              <a:fillRect/>
            </a:stretch>
          </p:blipFill>
          <p:spPr bwMode="auto">
            <a:xfrm>
              <a:off x="253" y="1156"/>
              <a:ext cx="880" cy="8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AutoShape 27"/>
            <p:cNvSpPr>
              <a:spLocks noChangeArrowheads="1"/>
            </p:cNvSpPr>
            <p:nvPr/>
          </p:nvSpPr>
          <p:spPr bwMode="auto">
            <a:xfrm>
              <a:off x="1264" y="1258"/>
              <a:ext cx="1891" cy="279"/>
            </a:xfrm>
            <a:prstGeom prst="wedgeRoundRectCallout">
              <a:avLst>
                <a:gd name="adj1" fmla="val -58750"/>
                <a:gd name="adj2" fmla="val 16606"/>
                <a:gd name="adj3" fmla="val 16667"/>
              </a:avLst>
            </a:prstGeom>
            <a:solidFill>
              <a:schemeClr val="bg1"/>
            </a:solidFill>
            <a:ln w="19050">
              <a:solidFill>
                <a:srgbClr val="3399FF"/>
              </a:solidFill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zh-CN" sz="2000">
                  <a:latin typeface="楷体" panose="02010609060101010101" pitchFamily="49" charset="-122"/>
                  <a:ea typeface="楷体" panose="02010609060101010101" pitchFamily="49" charset="-122"/>
                </a:rPr>
                <a:t>你知道</a:t>
              </a:r>
              <a:r>
                <a:rPr lang="zh-CN" altLang="zh-CN" sz="2000">
                  <a:latin typeface="楷体" panose="02010609060101010101" pitchFamily="49" charset="-122"/>
                  <a:ea typeface="楷体" panose="02010609060101010101" pitchFamily="49" charset="-122"/>
                </a:rPr>
                <a:t>6</a:t>
              </a:r>
              <a:r>
                <a:rPr lang="zh-CN" sz="2000">
                  <a:latin typeface="楷体" panose="02010609060101010101" pitchFamily="49" charset="-122"/>
                  <a:ea typeface="楷体" panose="02010609060101010101" pitchFamily="49" charset="-122"/>
                </a:rPr>
                <a:t>的乘法口诀吗</a:t>
              </a:r>
              <a:r>
                <a:rPr lang="en-US" altLang="zh-CN" sz="2000">
                  <a:latin typeface="楷体" panose="02010609060101010101" pitchFamily="49" charset="-122"/>
                  <a:ea typeface="楷体" panose="02010609060101010101" pitchFamily="49" charset="-122"/>
                </a:rPr>
                <a:t> </a:t>
              </a:r>
              <a:r>
                <a:rPr lang="zh-CN" sz="2000">
                  <a:latin typeface="楷体" panose="02010609060101010101" pitchFamily="49" charset="-122"/>
                  <a:ea typeface="楷体" panose="02010609060101010101" pitchFamily="49" charset="-122"/>
                </a:rPr>
                <a:t>？</a:t>
              </a:r>
              <a:endParaRPr lang="zh-CN" sz="2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3739486" y="1514902"/>
            <a:ext cx="3002508" cy="46166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你有什么发现吗？</a:t>
            </a: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206854" y="3283256"/>
            <a:ext cx="2547582" cy="156966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240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口诀中第一个乘数每次多</a:t>
            </a:r>
            <a:r>
              <a:rPr lang="en-US" altLang="zh-CN" sz="240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，第二个乘数都是六，积每次多</a:t>
            </a:r>
            <a:r>
              <a:rPr lang="en-US" altLang="zh-CN" sz="240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240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400">
              <a:solidFill>
                <a:srgbClr val="00B0F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46270" y="2277792"/>
            <a:ext cx="89377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每句</a:t>
            </a:r>
            <a:r>
              <a:rPr lang="en-US" altLang="en-US" sz="2400" b="1"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6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的乘法口诀都可以写出两道乘法算式。（        ）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011653" y="2119705"/>
            <a:ext cx="936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√</a:t>
            </a:r>
            <a:endParaRPr lang="zh-CN" altLang="en-US" sz="3600" b="1">
              <a:solidFill>
                <a:srgbClr val="00B050"/>
              </a:solidFill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00863" y="3365952"/>
            <a:ext cx="80409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每句</a:t>
            </a:r>
            <a:r>
              <a:rPr lang="en-US" altLang="en-US" sz="2400" b="1"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6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的乘法口诀都可以写出两道乘法算式。（        ）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107196" y="3262509"/>
            <a:ext cx="936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×</a:t>
            </a:r>
            <a:endParaRPr lang="zh-CN" altLang="en-US" sz="36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672983" y="1347295"/>
            <a:ext cx="10871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判断</a:t>
            </a:r>
            <a:r>
              <a:rPr lang="en-US" altLang="en-US" sz="2800" b="1"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: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13752" y="4405313"/>
            <a:ext cx="8802806" cy="1667764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如果口诀前半句的两个乘数不相同</a:t>
            </a:r>
            <a:r>
              <a:rPr lang="en-US" sz="24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,</a:t>
            </a:r>
            <a:r>
              <a:rPr lang="zh-CN" altLang="en-US" sz="24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可以写出两个乘法算式。若口诀前半句的两个乘数相同时</a:t>
            </a:r>
            <a:r>
              <a:rPr lang="en-US" altLang="zh-CN" sz="24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,</a:t>
            </a:r>
            <a:r>
              <a:rPr lang="zh-CN" altLang="en-US" sz="24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就只能写出一个乘法算式，如“六六三十六”</a:t>
            </a:r>
            <a:r>
              <a:rPr lang="en-US" altLang="zh-CN" sz="24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,</a:t>
            </a:r>
            <a:r>
              <a:rPr lang="zh-CN" altLang="en-US" sz="24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只能写出“</a:t>
            </a:r>
            <a:r>
              <a:rPr lang="en-US" altLang="zh-CN" sz="24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6×6=36”</a:t>
            </a:r>
            <a:r>
              <a:rPr lang="zh-CN" altLang="en-US" sz="24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。</a:t>
            </a:r>
            <a:endParaRPr lang="zh-CN" altLang="en-US" sz="2400" b="1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73125" y="415925"/>
            <a:ext cx="3921125" cy="634365"/>
          </a:xfrm>
        </p:spPr>
        <p:txBody>
          <a:bodyPr>
            <a:normAutofit/>
          </a:bodyPr>
          <a:lstStyle/>
          <a:p>
            <a:r>
              <a:rPr lang="zh-CN" altLang="en-US"/>
              <a:t>小小裁判员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388309" y="524449"/>
            <a:ext cx="1286125" cy="434663"/>
            <a:chOff x="2832004" y="750087"/>
            <a:chExt cx="1714833" cy="579551"/>
          </a:xfrm>
          <a:solidFill>
            <a:srgbClr val="8FE2FF"/>
          </a:solidFill>
          <a:effectLst>
            <a:outerShdw blurRad="63500" sx="103000" sy="103000" algn="ctr" rotWithShape="0">
              <a:prstClr val="black">
                <a:alpha val="60000"/>
              </a:prstClr>
            </a:outerShdw>
          </a:effectLst>
        </p:grpSpPr>
        <p:sp>
          <p:nvSpPr>
            <p:cNvPr id="25" name="任意多边形 24"/>
            <p:cNvSpPr/>
            <p:nvPr/>
          </p:nvSpPr>
          <p:spPr>
            <a:xfrm>
              <a:off x="2832004" y="750087"/>
              <a:ext cx="1714833" cy="579551"/>
            </a:xfrm>
            <a:custGeom>
              <a:avLst/>
              <a:gdLst>
                <a:gd name="connsiteX0" fmla="*/ 222351 w 1686923"/>
                <a:gd name="connsiteY0" fmla="*/ 28744 h 603223"/>
                <a:gd name="connsiteX1" fmla="*/ 101 w 1686923"/>
                <a:gd name="connsiteY1" fmla="*/ 308144 h 603223"/>
                <a:gd name="connsiteX2" fmla="*/ 235051 w 1686923"/>
                <a:gd name="connsiteY2" fmla="*/ 571669 h 603223"/>
                <a:gd name="connsiteX3" fmla="*/ 1165326 w 1686923"/>
                <a:gd name="connsiteY3" fmla="*/ 578019 h 603223"/>
                <a:gd name="connsiteX4" fmla="*/ 1514576 w 1686923"/>
                <a:gd name="connsiteY4" fmla="*/ 387519 h 603223"/>
                <a:gd name="connsiteX5" fmla="*/ 1651101 w 1686923"/>
                <a:gd name="connsiteY5" fmla="*/ 377994 h 603223"/>
                <a:gd name="connsiteX6" fmla="*/ 1686026 w 1686923"/>
                <a:gd name="connsiteY6" fmla="*/ 301794 h 603223"/>
                <a:gd name="connsiteX7" fmla="*/ 1625701 w 1686923"/>
                <a:gd name="connsiteY7" fmla="*/ 222419 h 603223"/>
                <a:gd name="connsiteX8" fmla="*/ 1520926 w 1686923"/>
                <a:gd name="connsiteY8" fmla="*/ 216069 h 603223"/>
                <a:gd name="connsiteX9" fmla="*/ 1168501 w 1686923"/>
                <a:gd name="connsiteY9" fmla="*/ 28744 h 603223"/>
                <a:gd name="connsiteX10" fmla="*/ 222351 w 1686923"/>
                <a:gd name="connsiteY10" fmla="*/ 28744 h 603223"/>
                <a:gd name="connsiteX0-1" fmla="*/ 238198 w 1702770"/>
                <a:gd name="connsiteY0-2" fmla="*/ 28962 h 603241"/>
                <a:gd name="connsiteX1-3" fmla="*/ 73 w 1702770"/>
                <a:gd name="connsiteY1-4" fmla="*/ 311537 h 603241"/>
                <a:gd name="connsiteX2-5" fmla="*/ 250898 w 1702770"/>
                <a:gd name="connsiteY2-6" fmla="*/ 571887 h 603241"/>
                <a:gd name="connsiteX3-7" fmla="*/ 1181173 w 1702770"/>
                <a:gd name="connsiteY3-8" fmla="*/ 578237 h 603241"/>
                <a:gd name="connsiteX4-9" fmla="*/ 1530423 w 1702770"/>
                <a:gd name="connsiteY4-10" fmla="*/ 387737 h 603241"/>
                <a:gd name="connsiteX5-11" fmla="*/ 1666948 w 1702770"/>
                <a:gd name="connsiteY5-12" fmla="*/ 378212 h 603241"/>
                <a:gd name="connsiteX6-13" fmla="*/ 1701873 w 1702770"/>
                <a:gd name="connsiteY6-14" fmla="*/ 302012 h 603241"/>
                <a:gd name="connsiteX7-15" fmla="*/ 1641548 w 1702770"/>
                <a:gd name="connsiteY7-16" fmla="*/ 222637 h 603241"/>
                <a:gd name="connsiteX8-17" fmla="*/ 1536773 w 1702770"/>
                <a:gd name="connsiteY8-18" fmla="*/ 216287 h 603241"/>
                <a:gd name="connsiteX9-19" fmla="*/ 1184348 w 1702770"/>
                <a:gd name="connsiteY9-20" fmla="*/ 28962 h 603241"/>
                <a:gd name="connsiteX10-21" fmla="*/ 238198 w 1702770"/>
                <a:gd name="connsiteY10-22" fmla="*/ 28962 h 603241"/>
                <a:gd name="connsiteX0-23" fmla="*/ 238198 w 1702770"/>
                <a:gd name="connsiteY0-24" fmla="*/ 28962 h 607007"/>
                <a:gd name="connsiteX1-25" fmla="*/ 73 w 1702770"/>
                <a:gd name="connsiteY1-26" fmla="*/ 311537 h 607007"/>
                <a:gd name="connsiteX2-27" fmla="*/ 250898 w 1702770"/>
                <a:gd name="connsiteY2-28" fmla="*/ 578237 h 607007"/>
                <a:gd name="connsiteX3-29" fmla="*/ 1181173 w 1702770"/>
                <a:gd name="connsiteY3-30" fmla="*/ 578237 h 607007"/>
                <a:gd name="connsiteX4-31" fmla="*/ 1530423 w 1702770"/>
                <a:gd name="connsiteY4-32" fmla="*/ 387737 h 607007"/>
                <a:gd name="connsiteX5-33" fmla="*/ 1666948 w 1702770"/>
                <a:gd name="connsiteY5-34" fmla="*/ 378212 h 607007"/>
                <a:gd name="connsiteX6-35" fmla="*/ 1701873 w 1702770"/>
                <a:gd name="connsiteY6-36" fmla="*/ 302012 h 607007"/>
                <a:gd name="connsiteX7-37" fmla="*/ 1641548 w 1702770"/>
                <a:gd name="connsiteY7-38" fmla="*/ 222637 h 607007"/>
                <a:gd name="connsiteX8-39" fmla="*/ 1536773 w 1702770"/>
                <a:gd name="connsiteY8-40" fmla="*/ 216287 h 607007"/>
                <a:gd name="connsiteX9-41" fmla="*/ 1184348 w 1702770"/>
                <a:gd name="connsiteY9-42" fmla="*/ 28962 h 607007"/>
                <a:gd name="connsiteX10-43" fmla="*/ 238198 w 1702770"/>
                <a:gd name="connsiteY10-44" fmla="*/ 28962 h 607007"/>
                <a:gd name="connsiteX0-45" fmla="*/ 238196 w 1702768"/>
                <a:gd name="connsiteY0-46" fmla="*/ 30538 h 608583"/>
                <a:gd name="connsiteX1-47" fmla="*/ 71 w 1702768"/>
                <a:gd name="connsiteY1-48" fmla="*/ 313113 h 608583"/>
                <a:gd name="connsiteX2-49" fmla="*/ 250896 w 1702768"/>
                <a:gd name="connsiteY2-50" fmla="*/ 579813 h 608583"/>
                <a:gd name="connsiteX3-51" fmla="*/ 1181171 w 1702768"/>
                <a:gd name="connsiteY3-52" fmla="*/ 579813 h 608583"/>
                <a:gd name="connsiteX4-53" fmla="*/ 1530421 w 1702768"/>
                <a:gd name="connsiteY4-54" fmla="*/ 389313 h 608583"/>
                <a:gd name="connsiteX5-55" fmla="*/ 1666946 w 1702768"/>
                <a:gd name="connsiteY5-56" fmla="*/ 379788 h 608583"/>
                <a:gd name="connsiteX6-57" fmla="*/ 1701871 w 1702768"/>
                <a:gd name="connsiteY6-58" fmla="*/ 303588 h 608583"/>
                <a:gd name="connsiteX7-59" fmla="*/ 1641546 w 1702768"/>
                <a:gd name="connsiteY7-60" fmla="*/ 224213 h 608583"/>
                <a:gd name="connsiteX8-61" fmla="*/ 1536771 w 1702768"/>
                <a:gd name="connsiteY8-62" fmla="*/ 217863 h 608583"/>
                <a:gd name="connsiteX9-63" fmla="*/ 1174821 w 1702768"/>
                <a:gd name="connsiteY9-64" fmla="*/ 27363 h 608583"/>
                <a:gd name="connsiteX10-65" fmla="*/ 238196 w 1702768"/>
                <a:gd name="connsiteY10-66" fmla="*/ 30538 h 608583"/>
                <a:gd name="connsiteX0-67" fmla="*/ 238196 w 1702768"/>
                <a:gd name="connsiteY0-68" fmla="*/ 26437 h 604482"/>
                <a:gd name="connsiteX1-69" fmla="*/ 71 w 1702768"/>
                <a:gd name="connsiteY1-70" fmla="*/ 309012 h 604482"/>
                <a:gd name="connsiteX2-71" fmla="*/ 250896 w 1702768"/>
                <a:gd name="connsiteY2-72" fmla="*/ 575712 h 604482"/>
                <a:gd name="connsiteX3-73" fmla="*/ 1181171 w 1702768"/>
                <a:gd name="connsiteY3-74" fmla="*/ 575712 h 604482"/>
                <a:gd name="connsiteX4-75" fmla="*/ 1530421 w 1702768"/>
                <a:gd name="connsiteY4-76" fmla="*/ 385212 h 604482"/>
                <a:gd name="connsiteX5-77" fmla="*/ 1666946 w 1702768"/>
                <a:gd name="connsiteY5-78" fmla="*/ 375687 h 604482"/>
                <a:gd name="connsiteX6-79" fmla="*/ 1701871 w 1702768"/>
                <a:gd name="connsiteY6-80" fmla="*/ 299487 h 604482"/>
                <a:gd name="connsiteX7-81" fmla="*/ 1641546 w 1702768"/>
                <a:gd name="connsiteY7-82" fmla="*/ 220112 h 604482"/>
                <a:gd name="connsiteX8-83" fmla="*/ 1536771 w 1702768"/>
                <a:gd name="connsiteY8-84" fmla="*/ 213762 h 604482"/>
                <a:gd name="connsiteX9-85" fmla="*/ 1174821 w 1702768"/>
                <a:gd name="connsiteY9-86" fmla="*/ 23262 h 604482"/>
                <a:gd name="connsiteX10-87" fmla="*/ 238196 w 1702768"/>
                <a:gd name="connsiteY10-88" fmla="*/ 26437 h 604482"/>
                <a:gd name="connsiteX0-89" fmla="*/ 238220 w 1702792"/>
                <a:gd name="connsiteY0-90" fmla="*/ 17280 h 595325"/>
                <a:gd name="connsiteX1-91" fmla="*/ 95 w 1702792"/>
                <a:gd name="connsiteY1-92" fmla="*/ 299855 h 595325"/>
                <a:gd name="connsiteX2-93" fmla="*/ 250920 w 1702792"/>
                <a:gd name="connsiteY2-94" fmla="*/ 566555 h 595325"/>
                <a:gd name="connsiteX3-95" fmla="*/ 1181195 w 1702792"/>
                <a:gd name="connsiteY3-96" fmla="*/ 566555 h 595325"/>
                <a:gd name="connsiteX4-97" fmla="*/ 1530445 w 1702792"/>
                <a:gd name="connsiteY4-98" fmla="*/ 376055 h 595325"/>
                <a:gd name="connsiteX5-99" fmla="*/ 1666970 w 1702792"/>
                <a:gd name="connsiteY5-100" fmla="*/ 366530 h 595325"/>
                <a:gd name="connsiteX6-101" fmla="*/ 1701895 w 1702792"/>
                <a:gd name="connsiteY6-102" fmla="*/ 290330 h 595325"/>
                <a:gd name="connsiteX7-103" fmla="*/ 1641570 w 1702792"/>
                <a:gd name="connsiteY7-104" fmla="*/ 210955 h 595325"/>
                <a:gd name="connsiteX8-105" fmla="*/ 1536795 w 1702792"/>
                <a:gd name="connsiteY8-106" fmla="*/ 204605 h 595325"/>
                <a:gd name="connsiteX9-107" fmla="*/ 1174845 w 1702792"/>
                <a:gd name="connsiteY9-108" fmla="*/ 14105 h 595325"/>
                <a:gd name="connsiteX10-109" fmla="*/ 238220 w 1702792"/>
                <a:gd name="connsiteY10-110" fmla="*/ 17280 h 595325"/>
                <a:gd name="connsiteX0-111" fmla="*/ 238220 w 1702792"/>
                <a:gd name="connsiteY0-112" fmla="*/ 17280 h 584885"/>
                <a:gd name="connsiteX1-113" fmla="*/ 95 w 1702792"/>
                <a:gd name="connsiteY1-114" fmla="*/ 299855 h 584885"/>
                <a:gd name="connsiteX2-115" fmla="*/ 250920 w 1702792"/>
                <a:gd name="connsiteY2-116" fmla="*/ 566555 h 584885"/>
                <a:gd name="connsiteX3-117" fmla="*/ 1181195 w 1702792"/>
                <a:gd name="connsiteY3-118" fmla="*/ 566555 h 584885"/>
                <a:gd name="connsiteX4-119" fmla="*/ 1530445 w 1702792"/>
                <a:gd name="connsiteY4-120" fmla="*/ 376055 h 584885"/>
                <a:gd name="connsiteX5-121" fmla="*/ 1666970 w 1702792"/>
                <a:gd name="connsiteY5-122" fmla="*/ 366530 h 584885"/>
                <a:gd name="connsiteX6-123" fmla="*/ 1701895 w 1702792"/>
                <a:gd name="connsiteY6-124" fmla="*/ 290330 h 584885"/>
                <a:gd name="connsiteX7-125" fmla="*/ 1641570 w 1702792"/>
                <a:gd name="connsiteY7-126" fmla="*/ 210955 h 584885"/>
                <a:gd name="connsiteX8-127" fmla="*/ 1536795 w 1702792"/>
                <a:gd name="connsiteY8-128" fmla="*/ 204605 h 584885"/>
                <a:gd name="connsiteX9-129" fmla="*/ 1174845 w 1702792"/>
                <a:gd name="connsiteY9-130" fmla="*/ 14105 h 584885"/>
                <a:gd name="connsiteX10-131" fmla="*/ 238220 w 1702792"/>
                <a:gd name="connsiteY10-132" fmla="*/ 17280 h 584885"/>
                <a:gd name="connsiteX0-133" fmla="*/ 238220 w 1702792"/>
                <a:gd name="connsiteY0-134" fmla="*/ 17280 h 580940"/>
                <a:gd name="connsiteX1-135" fmla="*/ 95 w 1702792"/>
                <a:gd name="connsiteY1-136" fmla="*/ 299855 h 580940"/>
                <a:gd name="connsiteX2-137" fmla="*/ 250920 w 1702792"/>
                <a:gd name="connsiteY2-138" fmla="*/ 566555 h 580940"/>
                <a:gd name="connsiteX3-139" fmla="*/ 1181195 w 1702792"/>
                <a:gd name="connsiteY3-140" fmla="*/ 566555 h 580940"/>
                <a:gd name="connsiteX4-141" fmla="*/ 1530445 w 1702792"/>
                <a:gd name="connsiteY4-142" fmla="*/ 376055 h 580940"/>
                <a:gd name="connsiteX5-143" fmla="*/ 1666970 w 1702792"/>
                <a:gd name="connsiteY5-144" fmla="*/ 366530 h 580940"/>
                <a:gd name="connsiteX6-145" fmla="*/ 1701895 w 1702792"/>
                <a:gd name="connsiteY6-146" fmla="*/ 290330 h 580940"/>
                <a:gd name="connsiteX7-147" fmla="*/ 1641570 w 1702792"/>
                <a:gd name="connsiteY7-148" fmla="*/ 210955 h 580940"/>
                <a:gd name="connsiteX8-149" fmla="*/ 1536795 w 1702792"/>
                <a:gd name="connsiteY8-150" fmla="*/ 204605 h 580940"/>
                <a:gd name="connsiteX9-151" fmla="*/ 1174845 w 1702792"/>
                <a:gd name="connsiteY9-152" fmla="*/ 14105 h 580940"/>
                <a:gd name="connsiteX10-153" fmla="*/ 238220 w 1702792"/>
                <a:gd name="connsiteY10-154" fmla="*/ 17280 h 580940"/>
                <a:gd name="connsiteX0-155" fmla="*/ 238220 w 1702792"/>
                <a:gd name="connsiteY0-156" fmla="*/ 17280 h 580940"/>
                <a:gd name="connsiteX1-157" fmla="*/ 95 w 1702792"/>
                <a:gd name="connsiteY1-158" fmla="*/ 299855 h 580940"/>
                <a:gd name="connsiteX2-159" fmla="*/ 250920 w 1702792"/>
                <a:gd name="connsiteY2-160" fmla="*/ 566555 h 580940"/>
                <a:gd name="connsiteX3-161" fmla="*/ 1181195 w 1702792"/>
                <a:gd name="connsiteY3-162" fmla="*/ 566555 h 580940"/>
                <a:gd name="connsiteX4-163" fmla="*/ 1530445 w 1702792"/>
                <a:gd name="connsiteY4-164" fmla="*/ 376055 h 580940"/>
                <a:gd name="connsiteX5-165" fmla="*/ 1666970 w 1702792"/>
                <a:gd name="connsiteY5-166" fmla="*/ 366530 h 580940"/>
                <a:gd name="connsiteX6-167" fmla="*/ 1701895 w 1702792"/>
                <a:gd name="connsiteY6-168" fmla="*/ 290330 h 580940"/>
                <a:gd name="connsiteX7-169" fmla="*/ 1641570 w 1702792"/>
                <a:gd name="connsiteY7-170" fmla="*/ 210955 h 580940"/>
                <a:gd name="connsiteX8-171" fmla="*/ 1536795 w 1702792"/>
                <a:gd name="connsiteY8-172" fmla="*/ 204605 h 580940"/>
                <a:gd name="connsiteX9-173" fmla="*/ 1174845 w 1702792"/>
                <a:gd name="connsiteY9-174" fmla="*/ 14105 h 580940"/>
                <a:gd name="connsiteX10-175" fmla="*/ 238220 w 1702792"/>
                <a:gd name="connsiteY10-176" fmla="*/ 17280 h 580940"/>
                <a:gd name="connsiteX0-177" fmla="*/ 238220 w 1701991"/>
                <a:gd name="connsiteY0-178" fmla="*/ 17280 h 580940"/>
                <a:gd name="connsiteX1-179" fmla="*/ 95 w 1701991"/>
                <a:gd name="connsiteY1-180" fmla="*/ 299855 h 580940"/>
                <a:gd name="connsiteX2-181" fmla="*/ 250920 w 1701991"/>
                <a:gd name="connsiteY2-182" fmla="*/ 566555 h 580940"/>
                <a:gd name="connsiteX3-183" fmla="*/ 1181195 w 1701991"/>
                <a:gd name="connsiteY3-184" fmla="*/ 566555 h 580940"/>
                <a:gd name="connsiteX4-185" fmla="*/ 1530445 w 1701991"/>
                <a:gd name="connsiteY4-186" fmla="*/ 376055 h 580940"/>
                <a:gd name="connsiteX5-187" fmla="*/ 1666970 w 1701991"/>
                <a:gd name="connsiteY5-188" fmla="*/ 366530 h 580940"/>
                <a:gd name="connsiteX6-189" fmla="*/ 1701895 w 1701991"/>
                <a:gd name="connsiteY6-190" fmla="*/ 290330 h 580940"/>
                <a:gd name="connsiteX7-191" fmla="*/ 1641570 w 1701991"/>
                <a:gd name="connsiteY7-192" fmla="*/ 210955 h 580940"/>
                <a:gd name="connsiteX8-193" fmla="*/ 1536795 w 1701991"/>
                <a:gd name="connsiteY8-194" fmla="*/ 204605 h 580940"/>
                <a:gd name="connsiteX9-195" fmla="*/ 1174845 w 1701991"/>
                <a:gd name="connsiteY9-196" fmla="*/ 14105 h 580940"/>
                <a:gd name="connsiteX10-197" fmla="*/ 238220 w 1701991"/>
                <a:gd name="connsiteY10-198" fmla="*/ 17280 h 580940"/>
                <a:gd name="connsiteX0-199" fmla="*/ 238220 w 1701991"/>
                <a:gd name="connsiteY0-200" fmla="*/ 17280 h 580940"/>
                <a:gd name="connsiteX1-201" fmla="*/ 95 w 1701991"/>
                <a:gd name="connsiteY1-202" fmla="*/ 299855 h 580940"/>
                <a:gd name="connsiteX2-203" fmla="*/ 250920 w 1701991"/>
                <a:gd name="connsiteY2-204" fmla="*/ 566555 h 580940"/>
                <a:gd name="connsiteX3-205" fmla="*/ 1181195 w 1701991"/>
                <a:gd name="connsiteY3-206" fmla="*/ 566555 h 580940"/>
                <a:gd name="connsiteX4-207" fmla="*/ 1530445 w 1701991"/>
                <a:gd name="connsiteY4-208" fmla="*/ 376055 h 580940"/>
                <a:gd name="connsiteX5-209" fmla="*/ 1666970 w 1701991"/>
                <a:gd name="connsiteY5-210" fmla="*/ 366530 h 580940"/>
                <a:gd name="connsiteX6-211" fmla="*/ 1701895 w 1701991"/>
                <a:gd name="connsiteY6-212" fmla="*/ 290330 h 580940"/>
                <a:gd name="connsiteX7-213" fmla="*/ 1641570 w 1701991"/>
                <a:gd name="connsiteY7-214" fmla="*/ 210955 h 580940"/>
                <a:gd name="connsiteX8-215" fmla="*/ 1536795 w 1701991"/>
                <a:gd name="connsiteY8-216" fmla="*/ 204605 h 580940"/>
                <a:gd name="connsiteX9-217" fmla="*/ 1174845 w 1701991"/>
                <a:gd name="connsiteY9-218" fmla="*/ 14105 h 580940"/>
                <a:gd name="connsiteX10-219" fmla="*/ 238220 w 1701991"/>
                <a:gd name="connsiteY10-220" fmla="*/ 17280 h 580940"/>
                <a:gd name="connsiteX0-221" fmla="*/ 238220 w 1701991"/>
                <a:gd name="connsiteY0-222" fmla="*/ 17280 h 607033"/>
                <a:gd name="connsiteX1-223" fmla="*/ 95 w 1701991"/>
                <a:gd name="connsiteY1-224" fmla="*/ 299855 h 607033"/>
                <a:gd name="connsiteX2-225" fmla="*/ 250920 w 1701991"/>
                <a:gd name="connsiteY2-226" fmla="*/ 566555 h 607033"/>
                <a:gd name="connsiteX3-227" fmla="*/ 1181195 w 1701991"/>
                <a:gd name="connsiteY3-228" fmla="*/ 566555 h 607033"/>
                <a:gd name="connsiteX4-229" fmla="*/ 1530445 w 1701991"/>
                <a:gd name="connsiteY4-230" fmla="*/ 376055 h 607033"/>
                <a:gd name="connsiteX5-231" fmla="*/ 1666970 w 1701991"/>
                <a:gd name="connsiteY5-232" fmla="*/ 366530 h 607033"/>
                <a:gd name="connsiteX6-233" fmla="*/ 1701895 w 1701991"/>
                <a:gd name="connsiteY6-234" fmla="*/ 290330 h 607033"/>
                <a:gd name="connsiteX7-235" fmla="*/ 1641570 w 1701991"/>
                <a:gd name="connsiteY7-236" fmla="*/ 210955 h 607033"/>
                <a:gd name="connsiteX8-237" fmla="*/ 1536795 w 1701991"/>
                <a:gd name="connsiteY8-238" fmla="*/ 204605 h 607033"/>
                <a:gd name="connsiteX9-239" fmla="*/ 1174845 w 1701991"/>
                <a:gd name="connsiteY9-240" fmla="*/ 14105 h 607033"/>
                <a:gd name="connsiteX10-241" fmla="*/ 238220 w 1701991"/>
                <a:gd name="connsiteY10-242" fmla="*/ 17280 h 607033"/>
                <a:gd name="connsiteX0-243" fmla="*/ 238220 w 1701991"/>
                <a:gd name="connsiteY0-244" fmla="*/ 17280 h 576224"/>
                <a:gd name="connsiteX1-245" fmla="*/ 95 w 1701991"/>
                <a:gd name="connsiteY1-246" fmla="*/ 299855 h 576224"/>
                <a:gd name="connsiteX2-247" fmla="*/ 250920 w 1701991"/>
                <a:gd name="connsiteY2-248" fmla="*/ 566555 h 576224"/>
                <a:gd name="connsiteX3-249" fmla="*/ 1181195 w 1701991"/>
                <a:gd name="connsiteY3-250" fmla="*/ 566555 h 576224"/>
                <a:gd name="connsiteX4-251" fmla="*/ 1530445 w 1701991"/>
                <a:gd name="connsiteY4-252" fmla="*/ 376055 h 576224"/>
                <a:gd name="connsiteX5-253" fmla="*/ 1666970 w 1701991"/>
                <a:gd name="connsiteY5-254" fmla="*/ 366530 h 576224"/>
                <a:gd name="connsiteX6-255" fmla="*/ 1701895 w 1701991"/>
                <a:gd name="connsiteY6-256" fmla="*/ 290330 h 576224"/>
                <a:gd name="connsiteX7-257" fmla="*/ 1641570 w 1701991"/>
                <a:gd name="connsiteY7-258" fmla="*/ 210955 h 576224"/>
                <a:gd name="connsiteX8-259" fmla="*/ 1536795 w 1701991"/>
                <a:gd name="connsiteY8-260" fmla="*/ 204605 h 576224"/>
                <a:gd name="connsiteX9-261" fmla="*/ 1174845 w 1701991"/>
                <a:gd name="connsiteY9-262" fmla="*/ 14105 h 576224"/>
                <a:gd name="connsiteX10-263" fmla="*/ 238220 w 1701991"/>
                <a:gd name="connsiteY10-264" fmla="*/ 17280 h 576224"/>
                <a:gd name="connsiteX0-265" fmla="*/ 238220 w 1701991"/>
                <a:gd name="connsiteY0-266" fmla="*/ 17280 h 574370"/>
                <a:gd name="connsiteX1-267" fmla="*/ 95 w 1701991"/>
                <a:gd name="connsiteY1-268" fmla="*/ 299855 h 574370"/>
                <a:gd name="connsiteX2-269" fmla="*/ 250920 w 1701991"/>
                <a:gd name="connsiteY2-270" fmla="*/ 566555 h 574370"/>
                <a:gd name="connsiteX3-271" fmla="*/ 1181195 w 1701991"/>
                <a:gd name="connsiteY3-272" fmla="*/ 566555 h 574370"/>
                <a:gd name="connsiteX4-273" fmla="*/ 1530445 w 1701991"/>
                <a:gd name="connsiteY4-274" fmla="*/ 376055 h 574370"/>
                <a:gd name="connsiteX5-275" fmla="*/ 1666970 w 1701991"/>
                <a:gd name="connsiteY5-276" fmla="*/ 366530 h 574370"/>
                <a:gd name="connsiteX6-277" fmla="*/ 1701895 w 1701991"/>
                <a:gd name="connsiteY6-278" fmla="*/ 290330 h 574370"/>
                <a:gd name="connsiteX7-279" fmla="*/ 1641570 w 1701991"/>
                <a:gd name="connsiteY7-280" fmla="*/ 210955 h 574370"/>
                <a:gd name="connsiteX8-281" fmla="*/ 1536795 w 1701991"/>
                <a:gd name="connsiteY8-282" fmla="*/ 204605 h 574370"/>
                <a:gd name="connsiteX9-283" fmla="*/ 1174845 w 1701991"/>
                <a:gd name="connsiteY9-284" fmla="*/ 14105 h 574370"/>
                <a:gd name="connsiteX10-285" fmla="*/ 238220 w 1701991"/>
                <a:gd name="connsiteY10-286" fmla="*/ 17280 h 574370"/>
                <a:gd name="connsiteX0-287" fmla="*/ 238220 w 1701991"/>
                <a:gd name="connsiteY0-288" fmla="*/ 17280 h 574370"/>
                <a:gd name="connsiteX1-289" fmla="*/ 95 w 1701991"/>
                <a:gd name="connsiteY1-290" fmla="*/ 299855 h 574370"/>
                <a:gd name="connsiteX2-291" fmla="*/ 250920 w 1701991"/>
                <a:gd name="connsiteY2-292" fmla="*/ 566555 h 574370"/>
                <a:gd name="connsiteX3-293" fmla="*/ 1181195 w 1701991"/>
                <a:gd name="connsiteY3-294" fmla="*/ 566555 h 574370"/>
                <a:gd name="connsiteX4-295" fmla="*/ 1530445 w 1701991"/>
                <a:gd name="connsiteY4-296" fmla="*/ 376055 h 574370"/>
                <a:gd name="connsiteX5-297" fmla="*/ 1666970 w 1701991"/>
                <a:gd name="connsiteY5-298" fmla="*/ 366530 h 574370"/>
                <a:gd name="connsiteX6-299" fmla="*/ 1701895 w 1701991"/>
                <a:gd name="connsiteY6-300" fmla="*/ 290330 h 574370"/>
                <a:gd name="connsiteX7-301" fmla="*/ 1641570 w 1701991"/>
                <a:gd name="connsiteY7-302" fmla="*/ 210955 h 574370"/>
                <a:gd name="connsiteX8-303" fmla="*/ 1536795 w 1701991"/>
                <a:gd name="connsiteY8-304" fmla="*/ 204605 h 574370"/>
                <a:gd name="connsiteX9-305" fmla="*/ 1174845 w 1701991"/>
                <a:gd name="connsiteY9-306" fmla="*/ 14105 h 574370"/>
                <a:gd name="connsiteX10-307" fmla="*/ 238220 w 1701991"/>
                <a:gd name="connsiteY10-308" fmla="*/ 17280 h 574370"/>
                <a:gd name="connsiteX0-309" fmla="*/ 238220 w 1708305"/>
                <a:gd name="connsiteY0-310" fmla="*/ 17280 h 574370"/>
                <a:gd name="connsiteX1-311" fmla="*/ 95 w 1708305"/>
                <a:gd name="connsiteY1-312" fmla="*/ 299855 h 574370"/>
                <a:gd name="connsiteX2-313" fmla="*/ 250920 w 1708305"/>
                <a:gd name="connsiteY2-314" fmla="*/ 566555 h 574370"/>
                <a:gd name="connsiteX3-315" fmla="*/ 1181195 w 1708305"/>
                <a:gd name="connsiteY3-316" fmla="*/ 566555 h 574370"/>
                <a:gd name="connsiteX4-317" fmla="*/ 1530445 w 1708305"/>
                <a:gd name="connsiteY4-318" fmla="*/ 376055 h 574370"/>
                <a:gd name="connsiteX5-319" fmla="*/ 1666970 w 1708305"/>
                <a:gd name="connsiteY5-320" fmla="*/ 366530 h 574370"/>
                <a:gd name="connsiteX6-321" fmla="*/ 1708245 w 1708305"/>
                <a:gd name="connsiteY6-322" fmla="*/ 290330 h 574370"/>
                <a:gd name="connsiteX7-323" fmla="*/ 1641570 w 1708305"/>
                <a:gd name="connsiteY7-324" fmla="*/ 210955 h 574370"/>
                <a:gd name="connsiteX8-325" fmla="*/ 1536795 w 1708305"/>
                <a:gd name="connsiteY8-326" fmla="*/ 204605 h 574370"/>
                <a:gd name="connsiteX9-327" fmla="*/ 1174845 w 1708305"/>
                <a:gd name="connsiteY9-328" fmla="*/ 14105 h 574370"/>
                <a:gd name="connsiteX10-329" fmla="*/ 238220 w 1708305"/>
                <a:gd name="connsiteY10-330" fmla="*/ 17280 h 574370"/>
                <a:gd name="connsiteX0-331" fmla="*/ 238220 w 1714639"/>
                <a:gd name="connsiteY0-332" fmla="*/ 17280 h 574370"/>
                <a:gd name="connsiteX1-333" fmla="*/ 95 w 1714639"/>
                <a:gd name="connsiteY1-334" fmla="*/ 299855 h 574370"/>
                <a:gd name="connsiteX2-335" fmla="*/ 250920 w 1714639"/>
                <a:gd name="connsiteY2-336" fmla="*/ 566555 h 574370"/>
                <a:gd name="connsiteX3-337" fmla="*/ 1181195 w 1714639"/>
                <a:gd name="connsiteY3-338" fmla="*/ 566555 h 574370"/>
                <a:gd name="connsiteX4-339" fmla="*/ 1530445 w 1714639"/>
                <a:gd name="connsiteY4-340" fmla="*/ 376055 h 574370"/>
                <a:gd name="connsiteX5-341" fmla="*/ 1666970 w 1714639"/>
                <a:gd name="connsiteY5-342" fmla="*/ 366530 h 574370"/>
                <a:gd name="connsiteX6-343" fmla="*/ 1714595 w 1714639"/>
                <a:gd name="connsiteY6-344" fmla="*/ 290330 h 574370"/>
                <a:gd name="connsiteX7-345" fmla="*/ 1641570 w 1714639"/>
                <a:gd name="connsiteY7-346" fmla="*/ 210955 h 574370"/>
                <a:gd name="connsiteX8-347" fmla="*/ 1536795 w 1714639"/>
                <a:gd name="connsiteY8-348" fmla="*/ 204605 h 574370"/>
                <a:gd name="connsiteX9-349" fmla="*/ 1174845 w 1714639"/>
                <a:gd name="connsiteY9-350" fmla="*/ 14105 h 574370"/>
                <a:gd name="connsiteX10-351" fmla="*/ 238220 w 1714639"/>
                <a:gd name="connsiteY10-352" fmla="*/ 17280 h 574370"/>
                <a:gd name="connsiteX0-353" fmla="*/ 238220 w 1714639"/>
                <a:gd name="connsiteY0-354" fmla="*/ 15088 h 572178"/>
                <a:gd name="connsiteX1-355" fmla="*/ 95 w 1714639"/>
                <a:gd name="connsiteY1-356" fmla="*/ 297663 h 572178"/>
                <a:gd name="connsiteX2-357" fmla="*/ 250920 w 1714639"/>
                <a:gd name="connsiteY2-358" fmla="*/ 564363 h 572178"/>
                <a:gd name="connsiteX3-359" fmla="*/ 1181195 w 1714639"/>
                <a:gd name="connsiteY3-360" fmla="*/ 564363 h 572178"/>
                <a:gd name="connsiteX4-361" fmla="*/ 1530445 w 1714639"/>
                <a:gd name="connsiteY4-362" fmla="*/ 373863 h 572178"/>
                <a:gd name="connsiteX5-363" fmla="*/ 1666970 w 1714639"/>
                <a:gd name="connsiteY5-364" fmla="*/ 364338 h 572178"/>
                <a:gd name="connsiteX6-365" fmla="*/ 1714595 w 1714639"/>
                <a:gd name="connsiteY6-366" fmla="*/ 288138 h 572178"/>
                <a:gd name="connsiteX7-367" fmla="*/ 1641570 w 1714639"/>
                <a:gd name="connsiteY7-368" fmla="*/ 208763 h 572178"/>
                <a:gd name="connsiteX8-369" fmla="*/ 1536795 w 1714639"/>
                <a:gd name="connsiteY8-370" fmla="*/ 202413 h 572178"/>
                <a:gd name="connsiteX9-371" fmla="*/ 1174845 w 1714639"/>
                <a:gd name="connsiteY9-372" fmla="*/ 11913 h 572178"/>
                <a:gd name="connsiteX10-373" fmla="*/ 238220 w 1714639"/>
                <a:gd name="connsiteY10-374" fmla="*/ 15088 h 572178"/>
                <a:gd name="connsiteX0-375" fmla="*/ 238220 w 1714639"/>
                <a:gd name="connsiteY0-376" fmla="*/ 15088 h 572178"/>
                <a:gd name="connsiteX1-377" fmla="*/ 95 w 1714639"/>
                <a:gd name="connsiteY1-378" fmla="*/ 297663 h 572178"/>
                <a:gd name="connsiteX2-379" fmla="*/ 250920 w 1714639"/>
                <a:gd name="connsiteY2-380" fmla="*/ 564363 h 572178"/>
                <a:gd name="connsiteX3-381" fmla="*/ 1181195 w 1714639"/>
                <a:gd name="connsiteY3-382" fmla="*/ 564363 h 572178"/>
                <a:gd name="connsiteX4-383" fmla="*/ 1530445 w 1714639"/>
                <a:gd name="connsiteY4-384" fmla="*/ 373863 h 572178"/>
                <a:gd name="connsiteX5-385" fmla="*/ 1666970 w 1714639"/>
                <a:gd name="connsiteY5-386" fmla="*/ 364338 h 572178"/>
                <a:gd name="connsiteX6-387" fmla="*/ 1714595 w 1714639"/>
                <a:gd name="connsiteY6-388" fmla="*/ 288138 h 572178"/>
                <a:gd name="connsiteX7-389" fmla="*/ 1641570 w 1714639"/>
                <a:gd name="connsiteY7-390" fmla="*/ 208763 h 572178"/>
                <a:gd name="connsiteX8-391" fmla="*/ 1536795 w 1714639"/>
                <a:gd name="connsiteY8-392" fmla="*/ 202413 h 572178"/>
                <a:gd name="connsiteX9-393" fmla="*/ 1174845 w 1714639"/>
                <a:gd name="connsiteY9-394" fmla="*/ 11913 h 572178"/>
                <a:gd name="connsiteX10-395" fmla="*/ 238220 w 1714639"/>
                <a:gd name="connsiteY10-396" fmla="*/ 15088 h 572178"/>
                <a:gd name="connsiteX0-397" fmla="*/ 238220 w 1714833"/>
                <a:gd name="connsiteY0-398" fmla="*/ 15088 h 572178"/>
                <a:gd name="connsiteX1-399" fmla="*/ 95 w 1714833"/>
                <a:gd name="connsiteY1-400" fmla="*/ 297663 h 572178"/>
                <a:gd name="connsiteX2-401" fmla="*/ 250920 w 1714833"/>
                <a:gd name="connsiteY2-402" fmla="*/ 564363 h 572178"/>
                <a:gd name="connsiteX3-403" fmla="*/ 1181195 w 1714833"/>
                <a:gd name="connsiteY3-404" fmla="*/ 564363 h 572178"/>
                <a:gd name="connsiteX4-405" fmla="*/ 1530445 w 1714833"/>
                <a:gd name="connsiteY4-406" fmla="*/ 373863 h 572178"/>
                <a:gd name="connsiteX5-407" fmla="*/ 1666970 w 1714833"/>
                <a:gd name="connsiteY5-408" fmla="*/ 364338 h 572178"/>
                <a:gd name="connsiteX6-409" fmla="*/ 1714595 w 1714833"/>
                <a:gd name="connsiteY6-410" fmla="*/ 288138 h 572178"/>
                <a:gd name="connsiteX7-411" fmla="*/ 1651095 w 1714833"/>
                <a:gd name="connsiteY7-412" fmla="*/ 208763 h 572178"/>
                <a:gd name="connsiteX8-413" fmla="*/ 1536795 w 1714833"/>
                <a:gd name="connsiteY8-414" fmla="*/ 202413 h 572178"/>
                <a:gd name="connsiteX9-415" fmla="*/ 1174845 w 1714833"/>
                <a:gd name="connsiteY9-416" fmla="*/ 11913 h 572178"/>
                <a:gd name="connsiteX10-417" fmla="*/ 238220 w 1714833"/>
                <a:gd name="connsiteY10-418" fmla="*/ 15088 h 57217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</a:cxnLst>
              <a:rect l="l" t="t" r="r" b="b"/>
              <a:pathLst>
                <a:path w="1714833" h="572178">
                  <a:moveTo>
                    <a:pt x="238220" y="15088"/>
                  </a:moveTo>
                  <a:cubicBezTo>
                    <a:pt x="29728" y="40488"/>
                    <a:pt x="-2022" y="206117"/>
                    <a:pt x="95" y="297663"/>
                  </a:cubicBezTo>
                  <a:cubicBezTo>
                    <a:pt x="2212" y="389209"/>
                    <a:pt x="60420" y="548488"/>
                    <a:pt x="250920" y="564363"/>
                  </a:cubicBezTo>
                  <a:cubicBezTo>
                    <a:pt x="441420" y="580238"/>
                    <a:pt x="1091766" y="567538"/>
                    <a:pt x="1181195" y="564363"/>
                  </a:cubicBezTo>
                  <a:cubicBezTo>
                    <a:pt x="1270624" y="561188"/>
                    <a:pt x="1452658" y="388150"/>
                    <a:pt x="1530445" y="373863"/>
                  </a:cubicBezTo>
                  <a:cubicBezTo>
                    <a:pt x="1608232" y="359576"/>
                    <a:pt x="1636278" y="378625"/>
                    <a:pt x="1666970" y="364338"/>
                  </a:cubicBezTo>
                  <a:cubicBezTo>
                    <a:pt x="1697662" y="350051"/>
                    <a:pt x="1717241" y="314067"/>
                    <a:pt x="1714595" y="288138"/>
                  </a:cubicBezTo>
                  <a:cubicBezTo>
                    <a:pt x="1711949" y="262209"/>
                    <a:pt x="1680728" y="223051"/>
                    <a:pt x="1651095" y="208763"/>
                  </a:cubicBezTo>
                  <a:cubicBezTo>
                    <a:pt x="1621462" y="194475"/>
                    <a:pt x="1543145" y="212467"/>
                    <a:pt x="1536795" y="202413"/>
                  </a:cubicBezTo>
                  <a:cubicBezTo>
                    <a:pt x="1460595" y="170134"/>
                    <a:pt x="1283324" y="21967"/>
                    <a:pt x="1174845" y="11913"/>
                  </a:cubicBezTo>
                  <a:cubicBezTo>
                    <a:pt x="1066366" y="1859"/>
                    <a:pt x="446712" y="-10312"/>
                    <a:pt x="238220" y="15088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rgbClr val="00B0F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8000" rIns="216000" bIns="108000" rtlCol="0" anchor="ctr"/>
            <a:lstStyle/>
            <a:p>
              <a:pPr algn="ctr"/>
              <a:r>
                <a:rPr lang="zh-CN" altLang="en-US" sz="2100" b="1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</a:rPr>
                <a:t>做一做</a:t>
              </a:r>
              <a:endParaRPr lang="zh-CN" altLang="en-US" sz="2100" b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  <p:sp>
          <p:nvSpPr>
            <p:cNvPr id="26" name="任意多边形 25"/>
            <p:cNvSpPr/>
            <p:nvPr/>
          </p:nvSpPr>
          <p:spPr>
            <a:xfrm>
              <a:off x="3741413" y="760412"/>
              <a:ext cx="282900" cy="558800"/>
            </a:xfrm>
            <a:custGeom>
              <a:avLst/>
              <a:gdLst>
                <a:gd name="connsiteX0" fmla="*/ 250983 w 282733"/>
                <a:gd name="connsiteY0" fmla="*/ 0 h 558800"/>
                <a:gd name="connsiteX1" fmla="*/ 158 w 282733"/>
                <a:gd name="connsiteY1" fmla="*/ 282575 h 558800"/>
                <a:gd name="connsiteX2" fmla="*/ 282733 w 282733"/>
                <a:gd name="connsiteY2" fmla="*/ 558800 h 558800"/>
                <a:gd name="connsiteX0-1" fmla="*/ 251150 w 282900"/>
                <a:gd name="connsiteY0-2" fmla="*/ 0 h 558800"/>
                <a:gd name="connsiteX1-3" fmla="*/ 325 w 282900"/>
                <a:gd name="connsiteY1-4" fmla="*/ 282575 h 558800"/>
                <a:gd name="connsiteX2-5" fmla="*/ 282900 w 282900"/>
                <a:gd name="connsiteY2-6" fmla="*/ 558800 h 558800"/>
                <a:gd name="connsiteX0-7" fmla="*/ 251150 w 282900"/>
                <a:gd name="connsiteY0-8" fmla="*/ 0 h 558800"/>
                <a:gd name="connsiteX1-9" fmla="*/ 325 w 282900"/>
                <a:gd name="connsiteY1-10" fmla="*/ 282575 h 558800"/>
                <a:gd name="connsiteX2-11" fmla="*/ 282900 w 282900"/>
                <a:gd name="connsiteY2-12" fmla="*/ 558800 h 5588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282900" h="558800">
                  <a:moveTo>
                    <a:pt x="251150" y="0"/>
                  </a:moveTo>
                  <a:cubicBezTo>
                    <a:pt x="53241" y="59796"/>
                    <a:pt x="-4967" y="189442"/>
                    <a:pt x="325" y="282575"/>
                  </a:cubicBezTo>
                  <a:cubicBezTo>
                    <a:pt x="5617" y="375708"/>
                    <a:pt x="61708" y="518054"/>
                    <a:pt x="282900" y="558800"/>
                  </a:cubicBezTo>
                </a:path>
              </a:pathLst>
            </a:custGeom>
            <a:noFill/>
            <a:ln w="19050">
              <a:solidFill>
                <a:srgbClr val="00B0F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latin typeface="黑体" panose="02010609060101010101" charset="-122"/>
                <a:ea typeface="黑体" panose="02010609060101010101" charset="-122"/>
              </a:endParaRPr>
            </a:p>
          </p:txBody>
        </p:sp>
        <p:sp>
          <p:nvSpPr>
            <p:cNvPr id="27" name="任意多边形 26"/>
            <p:cNvSpPr/>
            <p:nvPr/>
          </p:nvSpPr>
          <p:spPr>
            <a:xfrm>
              <a:off x="4312383" y="959643"/>
              <a:ext cx="73879" cy="161925"/>
            </a:xfrm>
            <a:custGeom>
              <a:avLst/>
              <a:gdLst>
                <a:gd name="connsiteX0" fmla="*/ 54217 w 73267"/>
                <a:gd name="connsiteY0" fmla="*/ 0 h 161925"/>
                <a:gd name="connsiteX1" fmla="*/ 242 w 73267"/>
                <a:gd name="connsiteY1" fmla="*/ 88900 h 161925"/>
                <a:gd name="connsiteX2" fmla="*/ 73267 w 73267"/>
                <a:gd name="connsiteY2" fmla="*/ 161925 h 161925"/>
                <a:gd name="connsiteX0-1" fmla="*/ 54829 w 73879"/>
                <a:gd name="connsiteY0-2" fmla="*/ 0 h 161925"/>
                <a:gd name="connsiteX1-3" fmla="*/ 854 w 73879"/>
                <a:gd name="connsiteY1-4" fmla="*/ 88900 h 161925"/>
                <a:gd name="connsiteX2-5" fmla="*/ 73879 w 73879"/>
                <a:gd name="connsiteY2-6" fmla="*/ 161925 h 161925"/>
                <a:gd name="connsiteX0-7" fmla="*/ 54829 w 73879"/>
                <a:gd name="connsiteY0-8" fmla="*/ 0 h 161925"/>
                <a:gd name="connsiteX1-9" fmla="*/ 854 w 73879"/>
                <a:gd name="connsiteY1-10" fmla="*/ 88900 h 161925"/>
                <a:gd name="connsiteX2-11" fmla="*/ 73879 w 73879"/>
                <a:gd name="connsiteY2-12" fmla="*/ 161925 h 16192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73879" h="161925">
                  <a:moveTo>
                    <a:pt x="54829" y="0"/>
                  </a:moveTo>
                  <a:cubicBezTo>
                    <a:pt x="854" y="34131"/>
                    <a:pt x="-2321" y="61912"/>
                    <a:pt x="854" y="88900"/>
                  </a:cubicBezTo>
                  <a:cubicBezTo>
                    <a:pt x="4029" y="115888"/>
                    <a:pt x="4029" y="151606"/>
                    <a:pt x="73879" y="161925"/>
                  </a:cubicBezTo>
                </a:path>
              </a:pathLst>
            </a:custGeom>
            <a:noFill/>
            <a:ln w="19050">
              <a:solidFill>
                <a:srgbClr val="00B0F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sp>
        <p:nvSpPr>
          <p:cNvPr id="28" name="文本框 130"/>
          <p:cNvSpPr txBox="1"/>
          <p:nvPr/>
        </p:nvSpPr>
        <p:spPr>
          <a:xfrm>
            <a:off x="6799360" y="4867387"/>
            <a:ext cx="2036822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b="1">
                <a:solidFill>
                  <a:srgbClr val="3FB1D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教材第</a:t>
            </a:r>
            <a:r>
              <a:rPr lang="en-US" altLang="zh-CN" sz="1600" b="1">
                <a:solidFill>
                  <a:srgbClr val="3FB1D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60</a:t>
            </a:r>
            <a:r>
              <a:rPr lang="zh-CN" altLang="en-US" sz="1600" b="1">
                <a:solidFill>
                  <a:srgbClr val="3FB1D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页“做一做”</a:t>
            </a:r>
            <a:endParaRPr lang="zh-CN" altLang="en-US" sz="1600" b="1">
              <a:solidFill>
                <a:srgbClr val="3FB1D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6" name="圆角矩形标注 45"/>
          <p:cNvSpPr/>
          <p:nvPr/>
        </p:nvSpPr>
        <p:spPr bwMode="auto">
          <a:xfrm>
            <a:off x="1176453" y="3014185"/>
            <a:ext cx="6771607" cy="602167"/>
          </a:xfrm>
          <a:prstGeom prst="wedgeRoundRectCallout">
            <a:avLst>
              <a:gd name="adj1" fmla="val -54015"/>
              <a:gd name="adj2" fmla="val 7709"/>
              <a:gd name="adj3" fmla="val 16667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68580" tIns="34290" rIns="68580" bIns="34290" anchor="ctr"/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0" cap="none" spc="0" normalizeH="0" baseline="0" noProof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你都获得了哪些信息？问题是什么？</a:t>
            </a:r>
            <a:endParaRPr kumimoji="0" lang="zh-CN" altLang="en-US" sz="3200" b="1" i="0" u="none" strike="noStrike" kern="0" cap="none" spc="0" normalizeH="0" baseline="0" noProof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23" name="文本框 33"/>
          <p:cNvSpPr txBox="1">
            <a:spLocks noChangeArrowheads="1"/>
          </p:cNvSpPr>
          <p:nvPr/>
        </p:nvSpPr>
        <p:spPr bwMode="auto">
          <a:xfrm>
            <a:off x="1820644" y="329674"/>
            <a:ext cx="284480" cy="68199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9pPr>
          </a:lstStyle>
          <a:p>
            <a:pPr>
              <a:lnSpc>
                <a:spcPct val="120000"/>
              </a:lnSpc>
              <a:defRPr/>
            </a:pPr>
            <a:r>
              <a:rPr lang="en-US" altLang="zh-CN" sz="32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sz="3200" b="1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4" name="Picture 7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563701" y="1130501"/>
            <a:ext cx="7561263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9" name="组合 1"/>
          <p:cNvGrpSpPr/>
          <p:nvPr/>
        </p:nvGrpSpPr>
        <p:grpSpPr>
          <a:xfrm>
            <a:off x="737173" y="2152970"/>
            <a:ext cx="3688830" cy="720725"/>
            <a:chOff x="1188680" y="2806686"/>
            <a:chExt cx="3688265" cy="720988"/>
          </a:xfrm>
        </p:grpSpPr>
        <p:sp>
          <p:nvSpPr>
            <p:cNvPr id="30" name="文本框 33"/>
            <p:cNvSpPr txBox="1">
              <a:spLocks noChangeArrowheads="1"/>
            </p:cNvSpPr>
            <p:nvPr/>
          </p:nvSpPr>
          <p:spPr bwMode="auto">
            <a:xfrm>
              <a:off x="1188680" y="2863940"/>
              <a:ext cx="3688265" cy="6050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3200" b="1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一共有多少个   ？</a:t>
              </a:r>
              <a:endParaRPr lang="en-US" altLang="zh-CN" sz="3200" b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pic>
          <p:nvPicPr>
            <p:cNvPr id="31" name="Picture 7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754653" y="2806686"/>
              <a:ext cx="611748" cy="720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4" name="图片 13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-111954" y="2512593"/>
            <a:ext cx="1182320" cy="1465903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1907689" y="3860562"/>
            <a:ext cx="4805982" cy="1126097"/>
            <a:chOff x="1405038" y="3959212"/>
            <a:chExt cx="4805982" cy="1126097"/>
          </a:xfrm>
        </p:grpSpPr>
        <p:sp>
          <p:nvSpPr>
            <p:cNvPr id="16" name="圆角矩形 15"/>
            <p:cNvSpPr/>
            <p:nvPr/>
          </p:nvSpPr>
          <p:spPr bwMode="auto">
            <a:xfrm>
              <a:off x="1405038" y="4004222"/>
              <a:ext cx="4805982" cy="995238"/>
            </a:xfrm>
            <a:prstGeom prst="roundRect">
              <a:avLst/>
            </a:prstGeom>
            <a:solidFill>
              <a:schemeClr val="bg1"/>
            </a:solidFill>
            <a:ln w="12700" cap="flat" cmpd="sng" algn="ctr">
              <a:solidFill>
                <a:srgbClr val="00B0F0"/>
              </a:solidFill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68580" tIns="34290" rIns="68580" bIns="34290" anchor="ctr"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800" b="1" kern="0">
                  <a:solidFill>
                    <a:schemeClr val="accent1">
                      <a:lumMod val="50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信息：每盘</a:t>
              </a:r>
              <a:r>
                <a:rPr lang="en-US" altLang="zh-CN" sz="2800" b="1" kern="0">
                  <a:solidFill>
                    <a:schemeClr val="accent1">
                      <a:lumMod val="50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6</a:t>
              </a:r>
              <a:r>
                <a:rPr lang="zh-CN" altLang="en-US" sz="2800" b="1" kern="0">
                  <a:solidFill>
                    <a:schemeClr val="accent1">
                      <a:lumMod val="50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个   ，有</a:t>
              </a:r>
              <a:r>
                <a:rPr lang="en-US" altLang="zh-CN" sz="2800" b="1" kern="0">
                  <a:solidFill>
                    <a:schemeClr val="accent1">
                      <a:lumMod val="50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4</a:t>
              </a:r>
              <a:r>
                <a:rPr lang="zh-CN" altLang="en-US" sz="2800" b="1" kern="0">
                  <a:solidFill>
                    <a:schemeClr val="accent1">
                      <a:lumMod val="50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盘。</a:t>
              </a:r>
              <a:endParaRPr lang="en-US" altLang="zh-CN" sz="2800" b="1" kern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endParaRPr>
            </a:p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0" cap="none" spc="0" normalizeH="0" baseline="0" noProof="0">
                  <a:ln>
                    <a:noFill/>
                  </a:ln>
                  <a:solidFill>
                    <a:schemeClr val="accent1">
                      <a:lumMod val="50000"/>
                    </a:schemeClr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问题：一共有多少个   ？</a:t>
              </a:r>
              <a:endParaRPr kumimoji="0" lang="zh-CN" altLang="en-US" sz="2800" b="1" i="0" u="none" strike="noStrike" kern="0" cap="none" spc="0" normalizeH="0" baseline="0" noProof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endParaRPr>
            </a:p>
          </p:txBody>
        </p:sp>
        <p:pic>
          <p:nvPicPr>
            <p:cNvPr id="17" name="Picture 7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798910" y="3959212"/>
              <a:ext cx="611838" cy="720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7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733254" y="4364584"/>
              <a:ext cx="611838" cy="720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4027240" y="2785144"/>
            <a:ext cx="1016000" cy="762000"/>
          </a:xfrm>
          <a:prstGeom prst="rect">
            <a:avLst/>
          </a:prstGeom>
          <a:noFill/>
        </p:spPr>
      </p:pic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2875112" y="2786210"/>
            <a:ext cx="1016000" cy="762000"/>
          </a:xfrm>
          <a:prstGeom prst="rect">
            <a:avLst/>
          </a:prstGeom>
          <a:noFill/>
        </p:spPr>
      </p:pic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5255320" y="1962968"/>
            <a:ext cx="1016000" cy="762000"/>
          </a:xfrm>
          <a:prstGeom prst="rect">
            <a:avLst/>
          </a:prstGeom>
          <a:noFill/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3959176" y="1962968"/>
            <a:ext cx="1016000" cy="762000"/>
          </a:xfrm>
          <a:prstGeom prst="rect">
            <a:avLst/>
          </a:prstGeom>
          <a:noFill/>
        </p:spPr>
      </p:pic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2807048" y="1962968"/>
            <a:ext cx="1016000" cy="762000"/>
          </a:xfrm>
          <a:prstGeom prst="rect">
            <a:avLst/>
          </a:prstGeom>
          <a:noFill/>
        </p:spPr>
      </p:pic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2447008" y="3619152"/>
            <a:ext cx="6624736" cy="236988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r>
              <a:rPr kumimoji="0" lang="zh-CN" altLang="en-US" sz="2800" b="1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（       ）</a:t>
            </a:r>
            <a:r>
              <a:rPr kumimoji="0" lang="en-US" altLang="zh-CN" sz="2800" b="1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×</a:t>
            </a:r>
            <a:r>
              <a:rPr kumimoji="0" lang="zh-CN" altLang="en-US" sz="2800" b="1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（      ）</a:t>
            </a:r>
            <a:r>
              <a:rPr kumimoji="0" lang="en-US" altLang="zh-CN" sz="2800" b="1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= </a:t>
            </a:r>
            <a:r>
              <a:rPr kumimoji="0" lang="zh-CN" altLang="en-US" sz="2800" b="1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（     ）</a:t>
            </a:r>
            <a:endParaRPr kumimoji="0" lang="en-US" altLang="zh-CN" sz="2800" b="1" dirty="0">
              <a:effectLst/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  <a:p>
            <a:endParaRPr kumimoji="0" lang="zh-CN" altLang="en-US" sz="2800" b="1" dirty="0">
              <a:effectLst/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  <a:p>
            <a:r>
              <a:rPr kumimoji="0" lang="zh-CN" altLang="en-US" sz="2800" b="1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（      ）</a:t>
            </a:r>
            <a:r>
              <a:rPr kumimoji="0" lang="en-US" altLang="zh-CN" sz="2800" b="1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×</a:t>
            </a:r>
            <a:r>
              <a:rPr kumimoji="0" lang="zh-CN" altLang="en-US" sz="2800" b="1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（      ）</a:t>
            </a:r>
            <a:r>
              <a:rPr kumimoji="0" lang="en-US" altLang="zh-CN" sz="2800" b="1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= </a:t>
            </a:r>
            <a:r>
              <a:rPr kumimoji="0" lang="zh-CN" altLang="en-US" sz="2800" b="1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（     ）</a:t>
            </a:r>
            <a:endParaRPr kumimoji="0" lang="zh-CN" altLang="en-US" sz="2800" b="1" dirty="0">
              <a:effectLst/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  <a:p>
            <a:endParaRPr kumimoji="0" lang="zh-CN" altLang="en-US" sz="2800" b="1" dirty="0">
              <a:effectLst/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  <a:p>
            <a:r>
              <a:rPr kumimoji="0" lang="zh-CN" altLang="en-US" sz="3600" b="1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口诀：</a:t>
            </a:r>
            <a:endParaRPr kumimoji="0" lang="zh-CN" altLang="en-US" sz="3600" b="1" dirty="0">
              <a:effectLst/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</p:txBody>
      </p:sp>
      <p:sp>
        <p:nvSpPr>
          <p:cNvPr id="8" name="Text Box 12"/>
          <p:cNvSpPr txBox="1">
            <a:spLocks noChangeArrowheads="1"/>
          </p:cNvSpPr>
          <p:nvPr/>
        </p:nvSpPr>
        <p:spPr bwMode="auto">
          <a:xfrm>
            <a:off x="3455120" y="3547144"/>
            <a:ext cx="438150" cy="641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kumimoji="0" lang="en-US" altLang="zh-CN" sz="3600" b="1">
                <a:solidFill>
                  <a:srgbClr val="FF0000"/>
                </a:solidFill>
                <a:effectLst/>
                <a:latin typeface="Arial" panose="020B0604020202020204" pitchFamily="34" charset="0"/>
                <a:ea typeface="楷体" panose="02010609060101010101" pitchFamily="49" charset="-122"/>
                <a:cs typeface="+mn-ea"/>
              </a:rPr>
              <a:t>3</a:t>
            </a:r>
            <a:endParaRPr kumimoji="0" lang="en-US" altLang="zh-CN" sz="3600" b="1">
              <a:solidFill>
                <a:srgbClr val="FF0000"/>
              </a:solidFill>
              <a:effectLst/>
              <a:latin typeface="Arial" panose="020B0604020202020204" pitchFamily="34" charset="0"/>
              <a:ea typeface="楷体" panose="02010609060101010101" pitchFamily="49" charset="-122"/>
              <a:cs typeface="+mn-ea"/>
            </a:endParaRPr>
          </a:p>
        </p:txBody>
      </p:sp>
      <p:sp>
        <p:nvSpPr>
          <p:cNvPr id="9" name="Text Box 13"/>
          <p:cNvSpPr txBox="1">
            <a:spLocks noChangeArrowheads="1"/>
          </p:cNvSpPr>
          <p:nvPr/>
        </p:nvSpPr>
        <p:spPr bwMode="auto">
          <a:xfrm>
            <a:off x="5399336" y="3547144"/>
            <a:ext cx="438150" cy="641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kumimoji="0" lang="en-US" altLang="zh-CN" sz="3600" b="1">
                <a:solidFill>
                  <a:srgbClr val="FF0000"/>
                </a:solidFill>
                <a:effectLst/>
                <a:latin typeface="Arial" panose="020B0604020202020204" pitchFamily="34" charset="0"/>
                <a:ea typeface="楷体" panose="02010609060101010101" pitchFamily="49" charset="-122"/>
                <a:cs typeface="+mn-ea"/>
              </a:rPr>
              <a:t>6</a:t>
            </a:r>
            <a:endParaRPr kumimoji="0" lang="en-US" altLang="zh-CN" sz="3600" b="1">
              <a:solidFill>
                <a:srgbClr val="FF0000"/>
              </a:solidFill>
              <a:effectLst/>
              <a:latin typeface="Arial" panose="020B0604020202020204" pitchFamily="34" charset="0"/>
              <a:ea typeface="楷体" panose="02010609060101010101" pitchFamily="49" charset="-122"/>
              <a:cs typeface="+mn-ea"/>
            </a:endParaRPr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7443490" y="3547144"/>
            <a:ext cx="692150" cy="641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kumimoji="0" lang="en-US" altLang="zh-CN" sz="3600" b="1">
                <a:solidFill>
                  <a:srgbClr val="FF0000"/>
                </a:solidFill>
                <a:effectLst/>
                <a:latin typeface="Arial" panose="020B0604020202020204" pitchFamily="34" charset="0"/>
                <a:ea typeface="楷体" panose="02010609060101010101" pitchFamily="49" charset="-122"/>
                <a:cs typeface="+mn-ea"/>
              </a:rPr>
              <a:t>18</a:t>
            </a:r>
            <a:endParaRPr kumimoji="0" lang="en-US" altLang="zh-CN" sz="3600" b="1">
              <a:solidFill>
                <a:srgbClr val="FF0000"/>
              </a:solidFill>
              <a:effectLst/>
              <a:latin typeface="Arial" panose="020B0604020202020204" pitchFamily="34" charset="0"/>
              <a:ea typeface="楷体" panose="02010609060101010101" pitchFamily="49" charset="-122"/>
              <a:cs typeface="+mn-ea"/>
            </a:endParaRPr>
          </a:p>
        </p:txBody>
      </p:sp>
      <p:sp>
        <p:nvSpPr>
          <p:cNvPr id="11" name="Text Box 15"/>
          <p:cNvSpPr txBox="1">
            <a:spLocks noChangeArrowheads="1"/>
          </p:cNvSpPr>
          <p:nvPr/>
        </p:nvSpPr>
        <p:spPr bwMode="auto">
          <a:xfrm>
            <a:off x="3383112" y="4411240"/>
            <a:ext cx="438150" cy="641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kumimoji="0" lang="en-US" altLang="zh-CN" sz="3600" b="1">
                <a:solidFill>
                  <a:srgbClr val="FF0000"/>
                </a:solidFill>
                <a:effectLst/>
                <a:latin typeface="Arial" panose="020B0604020202020204" pitchFamily="34" charset="0"/>
                <a:ea typeface="楷体" panose="02010609060101010101" pitchFamily="49" charset="-122"/>
                <a:cs typeface="+mn-ea"/>
              </a:rPr>
              <a:t>6</a:t>
            </a:r>
            <a:endParaRPr kumimoji="0" lang="en-US" altLang="zh-CN" sz="3600" b="1">
              <a:solidFill>
                <a:srgbClr val="FF0000"/>
              </a:solidFill>
              <a:effectLst/>
              <a:latin typeface="Arial" panose="020B0604020202020204" pitchFamily="34" charset="0"/>
              <a:ea typeface="楷体" panose="02010609060101010101" pitchFamily="49" charset="-122"/>
              <a:cs typeface="+mn-ea"/>
            </a:endParaRPr>
          </a:p>
        </p:txBody>
      </p:sp>
      <p:sp>
        <p:nvSpPr>
          <p:cNvPr id="12" name="Text Box 16"/>
          <p:cNvSpPr txBox="1">
            <a:spLocks noChangeArrowheads="1"/>
          </p:cNvSpPr>
          <p:nvPr/>
        </p:nvSpPr>
        <p:spPr bwMode="auto">
          <a:xfrm>
            <a:off x="5327328" y="4411240"/>
            <a:ext cx="438150" cy="641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kumimoji="0" lang="en-US" altLang="zh-CN" sz="3600" b="1">
                <a:solidFill>
                  <a:srgbClr val="FF0000"/>
                </a:solidFill>
                <a:effectLst/>
                <a:latin typeface="Arial" panose="020B0604020202020204" pitchFamily="34" charset="0"/>
                <a:ea typeface="楷体" panose="02010609060101010101" pitchFamily="49" charset="-122"/>
                <a:cs typeface="+mn-ea"/>
              </a:rPr>
              <a:t>3</a:t>
            </a:r>
            <a:endParaRPr kumimoji="0" lang="en-US" altLang="zh-CN" sz="3600" b="1">
              <a:solidFill>
                <a:srgbClr val="FF0000"/>
              </a:solidFill>
              <a:effectLst/>
              <a:latin typeface="Arial" panose="020B0604020202020204" pitchFamily="34" charset="0"/>
              <a:ea typeface="楷体" panose="02010609060101010101" pitchFamily="49" charset="-122"/>
              <a:cs typeface="+mn-ea"/>
            </a:endParaRPr>
          </a:p>
        </p:txBody>
      </p:sp>
      <p:sp>
        <p:nvSpPr>
          <p:cNvPr id="13" name="Text Box 17"/>
          <p:cNvSpPr txBox="1">
            <a:spLocks noChangeArrowheads="1"/>
          </p:cNvSpPr>
          <p:nvPr/>
        </p:nvSpPr>
        <p:spPr bwMode="auto">
          <a:xfrm>
            <a:off x="7299474" y="4411240"/>
            <a:ext cx="692150" cy="641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kumimoji="0" lang="en-US" altLang="zh-CN" sz="3600" b="1">
                <a:solidFill>
                  <a:srgbClr val="FF0000"/>
                </a:solidFill>
                <a:effectLst/>
                <a:latin typeface="Arial" panose="020B0604020202020204" pitchFamily="34" charset="0"/>
                <a:ea typeface="楷体" panose="02010609060101010101" pitchFamily="49" charset="-122"/>
                <a:cs typeface="+mn-ea"/>
              </a:rPr>
              <a:t>18</a:t>
            </a:r>
            <a:endParaRPr kumimoji="0" lang="en-US" altLang="zh-CN" sz="3600" b="1">
              <a:solidFill>
                <a:srgbClr val="FF0000"/>
              </a:solidFill>
              <a:effectLst/>
              <a:latin typeface="Arial" panose="020B0604020202020204" pitchFamily="34" charset="0"/>
              <a:ea typeface="楷体" panose="02010609060101010101" pitchFamily="49" charset="-122"/>
              <a:cs typeface="+mn-ea"/>
            </a:endParaRPr>
          </a:p>
        </p:txBody>
      </p:sp>
      <p:sp>
        <p:nvSpPr>
          <p:cNvPr id="14" name="Text Box 18"/>
          <p:cNvSpPr txBox="1">
            <a:spLocks noChangeArrowheads="1"/>
          </p:cNvSpPr>
          <p:nvPr/>
        </p:nvSpPr>
        <p:spPr bwMode="auto">
          <a:xfrm>
            <a:off x="3828027" y="5342701"/>
            <a:ext cx="2031325" cy="64633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kumimoji="0" lang="zh-CN" altLang="en-US" sz="3600" b="1"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三六十八</a:t>
            </a:r>
            <a:endParaRPr kumimoji="0" lang="zh-CN" altLang="en-US" sz="3600" b="1">
              <a:solidFill>
                <a:srgbClr val="FF0000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</p:txBody>
      </p:sp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5275125" y="2755217"/>
            <a:ext cx="1016000" cy="762000"/>
          </a:xfrm>
          <a:prstGeom prst="rect">
            <a:avLst/>
          </a:prstGeom>
          <a:noFill/>
        </p:spPr>
      </p:pic>
      <p:sp>
        <p:nvSpPr>
          <p:cNvPr id="16" name="Text Box 2"/>
          <p:cNvSpPr txBox="1">
            <a:spLocks noChangeArrowheads="1"/>
          </p:cNvSpPr>
          <p:nvPr/>
        </p:nvSpPr>
        <p:spPr bwMode="auto">
          <a:xfrm>
            <a:off x="1211152" y="1314896"/>
            <a:ext cx="4648200" cy="58356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3200" b="1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看图写算式、口诀。</a:t>
            </a:r>
            <a:endParaRPr lang="zh-CN" altLang="en-US" sz="3200" b="1">
              <a:solidFill>
                <a:schemeClr val="tx1">
                  <a:lumMod val="95000"/>
                  <a:lumOff val="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2031330" y="2524944"/>
            <a:ext cx="812933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6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的乘法口诀</a:t>
            </a: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:</a:t>
            </a:r>
            <a:endParaRPr lang="en-US" altLang="zh-CN" sz="2400" b="1"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  <a:p>
            <a:pPr>
              <a:spcBef>
                <a:spcPct val="50000"/>
              </a:spcBef>
            </a:pP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一六得六　　  二六十二　　三六十八　　</a:t>
            </a:r>
            <a:endParaRPr lang="en-US" altLang="zh-CN" sz="2400" b="1"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  <a:p>
            <a:pPr>
              <a:spcBef>
                <a:spcPct val="50000"/>
              </a:spcBef>
            </a:pP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四六二十四　　五六三十　　六六三十六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031330" y="4094604"/>
            <a:ext cx="7810501" cy="1113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口诀有固定的结构</a:t>
            </a: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, 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一般把较小的数放在前面</a:t>
            </a: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;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后一部分是相乘的积。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Box 1"/>
          <p:cNvSpPr/>
          <p:nvPr/>
        </p:nvSpPr>
        <p:spPr>
          <a:xfrm>
            <a:off x="2020888" y="1247775"/>
            <a:ext cx="2327910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看图列算式。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7651" name="组合 7"/>
          <p:cNvGrpSpPr/>
          <p:nvPr/>
        </p:nvGrpSpPr>
        <p:grpSpPr>
          <a:xfrm>
            <a:off x="1692275" y="536575"/>
            <a:ext cx="2193925" cy="460375"/>
            <a:chOff x="120" y="330"/>
            <a:chExt cx="3455" cy="725"/>
          </a:xfrm>
        </p:grpSpPr>
        <p:pic>
          <p:nvPicPr>
            <p:cNvPr id="27652" name="图片 1" descr="正文页01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120" y="330"/>
              <a:ext cx="3196" cy="69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7653" name="文本框 3"/>
            <p:cNvSpPr/>
            <p:nvPr/>
          </p:nvSpPr>
          <p:spPr>
            <a:xfrm>
              <a:off x="240" y="330"/>
              <a:ext cx="3335" cy="72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lstStyle/>
            <a:p>
              <a:pPr eaLnBrk="0" hangingPunct="0"/>
              <a:r>
                <a:rPr lang="zh-CN" altLang="en-US" sz="2400">
                  <a:solidFill>
                    <a:srgbClr val="FFFFFF"/>
                  </a:solidFill>
                  <a:ea typeface="黑体" panose="02010609060101010101" charset="-122"/>
                </a:rPr>
                <a:t>课 后 作 业</a:t>
              </a:r>
              <a:endParaRPr lang="zh-CN" altLang="en-US" sz="2400">
                <a:ea typeface="黑体" panose="02010609060101010101" charset="-122"/>
              </a:endParaRPr>
            </a:p>
          </p:txBody>
        </p:sp>
      </p:grpSp>
      <p:grpSp>
        <p:nvGrpSpPr>
          <p:cNvPr id="27654" name="组合 15"/>
          <p:cNvGrpSpPr/>
          <p:nvPr/>
        </p:nvGrpSpPr>
        <p:grpSpPr>
          <a:xfrm>
            <a:off x="2441575" y="1939925"/>
            <a:ext cx="1279525" cy="889000"/>
            <a:chOff x="1983" y="2616"/>
            <a:chExt cx="2015" cy="1399"/>
          </a:xfrm>
        </p:grpSpPr>
        <p:sp>
          <p:nvSpPr>
            <p:cNvPr id="27655" name="太阳形 1"/>
            <p:cNvSpPr/>
            <p:nvPr/>
          </p:nvSpPr>
          <p:spPr>
            <a:xfrm>
              <a:off x="1983" y="2633"/>
              <a:ext cx="683" cy="632"/>
            </a:xfrm>
            <a:prstGeom prst="sun">
              <a:avLst>
                <a:gd name="adj" fmla="val 25000"/>
              </a:avLst>
            </a:prstGeom>
            <a:solidFill>
              <a:srgbClr val="FFBA55"/>
            </a:solidFill>
            <a:ln w="12700" cap="flat" cmpd="sng">
              <a:solidFill>
                <a:schemeClr val="accent2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lstStyle/>
            <a:p>
              <a:pPr algn="ctr" eaLnBrk="0" hangingPunct="0">
                <a:buClrTx/>
                <a:buFontTx/>
              </a:pPr>
              <a:endParaRPr lang="zh-CN" altLang="en-US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7656" name="太阳形 2"/>
            <p:cNvSpPr/>
            <p:nvPr/>
          </p:nvSpPr>
          <p:spPr>
            <a:xfrm>
              <a:off x="2633" y="2616"/>
              <a:ext cx="683" cy="632"/>
            </a:xfrm>
            <a:prstGeom prst="sun">
              <a:avLst>
                <a:gd name="adj" fmla="val 25000"/>
              </a:avLst>
            </a:prstGeom>
            <a:solidFill>
              <a:srgbClr val="FFBA55"/>
            </a:solidFill>
            <a:ln w="12700" cap="flat" cmpd="sng">
              <a:solidFill>
                <a:schemeClr val="accent2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lstStyle/>
            <a:p>
              <a:pPr algn="ctr" eaLnBrk="0" hangingPunct="0">
                <a:buClrTx/>
                <a:buFontTx/>
              </a:pPr>
              <a:endParaRPr lang="zh-CN" altLang="en-US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7657" name="太阳形 3"/>
            <p:cNvSpPr/>
            <p:nvPr/>
          </p:nvSpPr>
          <p:spPr>
            <a:xfrm>
              <a:off x="3316" y="2633"/>
              <a:ext cx="682" cy="632"/>
            </a:xfrm>
            <a:prstGeom prst="sun">
              <a:avLst>
                <a:gd name="adj" fmla="val 25000"/>
              </a:avLst>
            </a:prstGeom>
            <a:solidFill>
              <a:srgbClr val="FFBA55"/>
            </a:solidFill>
            <a:ln w="12700" cap="flat" cmpd="sng">
              <a:solidFill>
                <a:schemeClr val="accent2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lstStyle/>
            <a:p>
              <a:pPr algn="ctr" eaLnBrk="0" hangingPunct="0">
                <a:buClrTx/>
                <a:buFontTx/>
              </a:pPr>
              <a:endParaRPr lang="zh-CN" altLang="en-US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7658" name="太阳形 4"/>
            <p:cNvSpPr/>
            <p:nvPr/>
          </p:nvSpPr>
          <p:spPr>
            <a:xfrm>
              <a:off x="1983" y="3383"/>
              <a:ext cx="683" cy="632"/>
            </a:xfrm>
            <a:prstGeom prst="sun">
              <a:avLst>
                <a:gd name="adj" fmla="val 25000"/>
              </a:avLst>
            </a:prstGeom>
            <a:solidFill>
              <a:srgbClr val="FFBA55"/>
            </a:solidFill>
            <a:ln w="12700" cap="flat" cmpd="sng">
              <a:solidFill>
                <a:schemeClr val="accent2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lstStyle/>
            <a:p>
              <a:pPr algn="ctr" eaLnBrk="0" hangingPunct="0">
                <a:buClrTx/>
                <a:buFontTx/>
              </a:pPr>
              <a:endParaRPr lang="zh-CN" altLang="en-US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7659" name="太阳形 13"/>
            <p:cNvSpPr/>
            <p:nvPr/>
          </p:nvSpPr>
          <p:spPr>
            <a:xfrm>
              <a:off x="2633" y="3365"/>
              <a:ext cx="683" cy="635"/>
            </a:xfrm>
            <a:prstGeom prst="sun">
              <a:avLst>
                <a:gd name="adj" fmla="val 25000"/>
              </a:avLst>
            </a:prstGeom>
            <a:solidFill>
              <a:srgbClr val="FFBA55"/>
            </a:solidFill>
            <a:ln w="12700" cap="flat" cmpd="sng">
              <a:solidFill>
                <a:schemeClr val="accent2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lstStyle/>
            <a:p>
              <a:pPr algn="ctr" eaLnBrk="0" hangingPunct="0">
                <a:buClrTx/>
                <a:buFontTx/>
              </a:pPr>
              <a:endParaRPr lang="zh-CN" altLang="en-US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7660" name="太阳形 14"/>
            <p:cNvSpPr/>
            <p:nvPr/>
          </p:nvSpPr>
          <p:spPr>
            <a:xfrm>
              <a:off x="3316" y="3383"/>
              <a:ext cx="682" cy="632"/>
            </a:xfrm>
            <a:prstGeom prst="sun">
              <a:avLst>
                <a:gd name="adj" fmla="val 25000"/>
              </a:avLst>
            </a:prstGeom>
            <a:solidFill>
              <a:srgbClr val="FFBA55"/>
            </a:solidFill>
            <a:ln w="12700" cap="flat" cmpd="sng">
              <a:solidFill>
                <a:schemeClr val="accent2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lstStyle/>
            <a:p>
              <a:pPr algn="ctr" eaLnBrk="0" hangingPunct="0">
                <a:buClrTx/>
                <a:buFontTx/>
              </a:pPr>
              <a:endParaRPr lang="zh-CN" altLang="en-US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27661" name="组合 21"/>
          <p:cNvGrpSpPr/>
          <p:nvPr/>
        </p:nvGrpSpPr>
        <p:grpSpPr>
          <a:xfrm>
            <a:off x="3308350" y="2914650"/>
            <a:ext cx="1279525" cy="887413"/>
            <a:chOff x="1983" y="2616"/>
            <a:chExt cx="2015" cy="1399"/>
          </a:xfrm>
        </p:grpSpPr>
        <p:sp>
          <p:nvSpPr>
            <p:cNvPr id="27662" name="太阳形 22"/>
            <p:cNvSpPr/>
            <p:nvPr/>
          </p:nvSpPr>
          <p:spPr>
            <a:xfrm>
              <a:off x="1983" y="2634"/>
              <a:ext cx="683" cy="633"/>
            </a:xfrm>
            <a:prstGeom prst="sun">
              <a:avLst>
                <a:gd name="adj" fmla="val 25000"/>
              </a:avLst>
            </a:prstGeom>
            <a:solidFill>
              <a:srgbClr val="FFBA55"/>
            </a:solidFill>
            <a:ln w="12700" cap="flat" cmpd="sng">
              <a:solidFill>
                <a:schemeClr val="accent2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lstStyle/>
            <a:p>
              <a:pPr algn="ctr" eaLnBrk="0" hangingPunct="0">
                <a:buClrTx/>
                <a:buFontTx/>
              </a:pPr>
              <a:endParaRPr lang="zh-CN" altLang="en-US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7663" name="太阳形 23"/>
            <p:cNvSpPr/>
            <p:nvPr/>
          </p:nvSpPr>
          <p:spPr>
            <a:xfrm>
              <a:off x="2633" y="2616"/>
              <a:ext cx="683" cy="633"/>
            </a:xfrm>
            <a:prstGeom prst="sun">
              <a:avLst>
                <a:gd name="adj" fmla="val 25000"/>
              </a:avLst>
            </a:prstGeom>
            <a:solidFill>
              <a:srgbClr val="FFBA55"/>
            </a:solidFill>
            <a:ln w="12700" cap="flat" cmpd="sng">
              <a:solidFill>
                <a:schemeClr val="accent2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lstStyle/>
            <a:p>
              <a:pPr algn="ctr" eaLnBrk="0" hangingPunct="0">
                <a:buClrTx/>
                <a:buFontTx/>
              </a:pPr>
              <a:endParaRPr lang="zh-CN" altLang="en-US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7664" name="太阳形 24"/>
            <p:cNvSpPr/>
            <p:nvPr/>
          </p:nvSpPr>
          <p:spPr>
            <a:xfrm>
              <a:off x="3316" y="2634"/>
              <a:ext cx="682" cy="633"/>
            </a:xfrm>
            <a:prstGeom prst="sun">
              <a:avLst>
                <a:gd name="adj" fmla="val 25000"/>
              </a:avLst>
            </a:prstGeom>
            <a:solidFill>
              <a:srgbClr val="FFBA55"/>
            </a:solidFill>
            <a:ln w="12700" cap="flat" cmpd="sng">
              <a:solidFill>
                <a:schemeClr val="accent2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lstStyle/>
            <a:p>
              <a:pPr algn="ctr" eaLnBrk="0" hangingPunct="0">
                <a:buClrTx/>
                <a:buFontTx/>
              </a:pPr>
              <a:endParaRPr lang="zh-CN" altLang="en-US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7665" name="太阳形 25"/>
            <p:cNvSpPr/>
            <p:nvPr/>
          </p:nvSpPr>
          <p:spPr>
            <a:xfrm>
              <a:off x="1983" y="3382"/>
              <a:ext cx="683" cy="633"/>
            </a:xfrm>
            <a:prstGeom prst="sun">
              <a:avLst>
                <a:gd name="adj" fmla="val 25000"/>
              </a:avLst>
            </a:prstGeom>
            <a:solidFill>
              <a:srgbClr val="FFBA55"/>
            </a:solidFill>
            <a:ln w="12700" cap="flat" cmpd="sng">
              <a:solidFill>
                <a:schemeClr val="accent2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lstStyle/>
            <a:p>
              <a:pPr algn="ctr" eaLnBrk="0" hangingPunct="0">
                <a:buClrTx/>
                <a:buFontTx/>
              </a:pPr>
              <a:endParaRPr lang="zh-CN" altLang="en-US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7666" name="太阳形 26"/>
            <p:cNvSpPr/>
            <p:nvPr/>
          </p:nvSpPr>
          <p:spPr>
            <a:xfrm>
              <a:off x="2633" y="3367"/>
              <a:ext cx="683" cy="633"/>
            </a:xfrm>
            <a:prstGeom prst="sun">
              <a:avLst>
                <a:gd name="adj" fmla="val 25000"/>
              </a:avLst>
            </a:prstGeom>
            <a:solidFill>
              <a:srgbClr val="FFBA55"/>
            </a:solidFill>
            <a:ln w="12700" cap="flat" cmpd="sng">
              <a:solidFill>
                <a:schemeClr val="accent2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lstStyle/>
            <a:p>
              <a:pPr algn="ctr" eaLnBrk="0" hangingPunct="0">
                <a:buClrTx/>
                <a:buFontTx/>
              </a:pPr>
              <a:endParaRPr lang="zh-CN" altLang="en-US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7667" name="太阳形 27"/>
            <p:cNvSpPr/>
            <p:nvPr/>
          </p:nvSpPr>
          <p:spPr>
            <a:xfrm>
              <a:off x="3316" y="3382"/>
              <a:ext cx="682" cy="633"/>
            </a:xfrm>
            <a:prstGeom prst="sun">
              <a:avLst>
                <a:gd name="adj" fmla="val 25000"/>
              </a:avLst>
            </a:prstGeom>
            <a:solidFill>
              <a:srgbClr val="FFBA55"/>
            </a:solidFill>
            <a:ln w="12700" cap="flat" cmpd="sng">
              <a:solidFill>
                <a:schemeClr val="accent2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lstStyle/>
            <a:p>
              <a:pPr algn="ctr" eaLnBrk="0" hangingPunct="0">
                <a:buClrTx/>
                <a:buFontTx/>
              </a:pPr>
              <a:endParaRPr lang="zh-CN" altLang="en-US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27668" name="组合 28"/>
          <p:cNvGrpSpPr/>
          <p:nvPr/>
        </p:nvGrpSpPr>
        <p:grpSpPr>
          <a:xfrm>
            <a:off x="4208463" y="1939925"/>
            <a:ext cx="1279525" cy="889000"/>
            <a:chOff x="1983" y="2616"/>
            <a:chExt cx="2015" cy="1399"/>
          </a:xfrm>
        </p:grpSpPr>
        <p:sp>
          <p:nvSpPr>
            <p:cNvPr id="27669" name="太阳形 29"/>
            <p:cNvSpPr/>
            <p:nvPr/>
          </p:nvSpPr>
          <p:spPr>
            <a:xfrm>
              <a:off x="1983" y="2633"/>
              <a:ext cx="682" cy="632"/>
            </a:xfrm>
            <a:prstGeom prst="sun">
              <a:avLst>
                <a:gd name="adj" fmla="val 25000"/>
              </a:avLst>
            </a:prstGeom>
            <a:solidFill>
              <a:srgbClr val="FFBA55"/>
            </a:solidFill>
            <a:ln w="12700" cap="flat" cmpd="sng">
              <a:solidFill>
                <a:schemeClr val="accent2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lstStyle/>
            <a:p>
              <a:pPr algn="ctr" eaLnBrk="0" hangingPunct="0">
                <a:buClrTx/>
                <a:buFontTx/>
              </a:pPr>
              <a:endParaRPr lang="zh-CN" altLang="en-US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7670" name="太阳形 30"/>
            <p:cNvSpPr/>
            <p:nvPr/>
          </p:nvSpPr>
          <p:spPr>
            <a:xfrm>
              <a:off x="2633" y="2616"/>
              <a:ext cx="682" cy="632"/>
            </a:xfrm>
            <a:prstGeom prst="sun">
              <a:avLst>
                <a:gd name="adj" fmla="val 25000"/>
              </a:avLst>
            </a:prstGeom>
            <a:solidFill>
              <a:srgbClr val="FFBA55"/>
            </a:solidFill>
            <a:ln w="12700" cap="flat" cmpd="sng">
              <a:solidFill>
                <a:schemeClr val="accent2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lstStyle/>
            <a:p>
              <a:pPr algn="ctr" eaLnBrk="0" hangingPunct="0">
                <a:buClrTx/>
                <a:buFontTx/>
              </a:pPr>
              <a:endParaRPr lang="zh-CN" altLang="en-US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7671" name="太阳形 31"/>
            <p:cNvSpPr/>
            <p:nvPr/>
          </p:nvSpPr>
          <p:spPr>
            <a:xfrm>
              <a:off x="3315" y="2633"/>
              <a:ext cx="683" cy="632"/>
            </a:xfrm>
            <a:prstGeom prst="sun">
              <a:avLst>
                <a:gd name="adj" fmla="val 25000"/>
              </a:avLst>
            </a:prstGeom>
            <a:solidFill>
              <a:srgbClr val="FFBA55"/>
            </a:solidFill>
            <a:ln w="12700" cap="flat" cmpd="sng">
              <a:solidFill>
                <a:schemeClr val="accent2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lstStyle/>
            <a:p>
              <a:pPr algn="ctr" eaLnBrk="0" hangingPunct="0">
                <a:buClrTx/>
                <a:buFontTx/>
              </a:pPr>
              <a:endParaRPr lang="zh-CN" altLang="en-US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7672" name="太阳形 32"/>
            <p:cNvSpPr/>
            <p:nvPr/>
          </p:nvSpPr>
          <p:spPr>
            <a:xfrm>
              <a:off x="1983" y="3383"/>
              <a:ext cx="682" cy="632"/>
            </a:xfrm>
            <a:prstGeom prst="sun">
              <a:avLst>
                <a:gd name="adj" fmla="val 25000"/>
              </a:avLst>
            </a:prstGeom>
            <a:solidFill>
              <a:srgbClr val="FFBA55"/>
            </a:solidFill>
            <a:ln w="12700" cap="flat" cmpd="sng">
              <a:solidFill>
                <a:schemeClr val="accent2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lstStyle/>
            <a:p>
              <a:pPr algn="ctr" eaLnBrk="0" hangingPunct="0">
                <a:buClrTx/>
                <a:buFontTx/>
              </a:pPr>
              <a:endParaRPr lang="zh-CN" altLang="en-US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7673" name="太阳形 33"/>
            <p:cNvSpPr/>
            <p:nvPr/>
          </p:nvSpPr>
          <p:spPr>
            <a:xfrm>
              <a:off x="2633" y="3365"/>
              <a:ext cx="682" cy="635"/>
            </a:xfrm>
            <a:prstGeom prst="sun">
              <a:avLst>
                <a:gd name="adj" fmla="val 25000"/>
              </a:avLst>
            </a:prstGeom>
            <a:solidFill>
              <a:srgbClr val="FFBA55"/>
            </a:solidFill>
            <a:ln w="12700" cap="flat" cmpd="sng">
              <a:solidFill>
                <a:schemeClr val="accent2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lstStyle/>
            <a:p>
              <a:pPr algn="ctr" eaLnBrk="0" hangingPunct="0">
                <a:buClrTx/>
                <a:buFontTx/>
              </a:pPr>
              <a:endParaRPr lang="zh-CN" altLang="en-US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7674" name="太阳形 34"/>
            <p:cNvSpPr/>
            <p:nvPr/>
          </p:nvSpPr>
          <p:spPr>
            <a:xfrm>
              <a:off x="3315" y="3383"/>
              <a:ext cx="683" cy="632"/>
            </a:xfrm>
            <a:prstGeom prst="sun">
              <a:avLst>
                <a:gd name="adj" fmla="val 25000"/>
              </a:avLst>
            </a:prstGeom>
            <a:solidFill>
              <a:srgbClr val="FFBA55"/>
            </a:solidFill>
            <a:ln w="12700" cap="flat" cmpd="sng">
              <a:solidFill>
                <a:schemeClr val="accent2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lstStyle/>
            <a:p>
              <a:pPr algn="ctr" eaLnBrk="0" hangingPunct="0">
                <a:buClrTx/>
                <a:buFontTx/>
              </a:pPr>
              <a:endParaRPr lang="zh-CN" altLang="en-US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27675" name="左大括号 35"/>
          <p:cNvSpPr/>
          <p:nvPr/>
        </p:nvSpPr>
        <p:spPr>
          <a:xfrm rot="16200000">
            <a:off x="3730625" y="2679700"/>
            <a:ext cx="412750" cy="2455863"/>
          </a:xfrm>
          <a:prstGeom prst="leftBrace">
            <a:avLst>
              <a:gd name="adj1" fmla="val 8318"/>
              <a:gd name="adj2" fmla="val 50000"/>
            </a:avLst>
          </a:prstGeom>
          <a:noFill/>
          <a:ln w="1905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lstStyle/>
          <a:p>
            <a:pPr algn="ctr" eaLnBrk="0" hangingPunct="0">
              <a:buClrTx/>
              <a:buFontTx/>
            </a:pPr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27676" name="文本框 39"/>
          <p:cNvSpPr/>
          <p:nvPr/>
        </p:nvSpPr>
        <p:spPr>
          <a:xfrm>
            <a:off x="2711450" y="4398963"/>
            <a:ext cx="4105275" cy="52228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 eaLnBrk="0" hangingPunct="0">
              <a:buClrTx/>
              <a:buSzTx/>
              <a:buFontTx/>
              <a:buNone/>
            </a:pPr>
            <a:r>
              <a:rPr lang="en-US" altLang="zh-CN" sz="2800" dirty="0">
                <a:solidFill>
                  <a:srgbClr val="FF0000"/>
                </a:solidFill>
                <a:sym typeface="Wingdings" panose="05000000000000000000" charset="0"/>
              </a:rPr>
              <a:t> </a:t>
            </a:r>
            <a:r>
              <a:rPr lang="en-US" altLang="zh-CN" sz="2800" dirty="0" smtClean="0">
                <a:solidFill>
                  <a:srgbClr val="FF0000"/>
                </a:solidFill>
                <a:sym typeface="Wingdings" panose="05000000000000000000" charset="0"/>
              </a:rPr>
              <a:t>6          3          </a:t>
            </a:r>
            <a:r>
              <a:rPr lang="en-US" altLang="zh-CN" sz="2800" dirty="0">
                <a:solidFill>
                  <a:srgbClr val="FF0000"/>
                </a:solidFill>
                <a:sym typeface="Wingdings" panose="05000000000000000000" charset="0"/>
              </a:rPr>
              <a:t>18</a:t>
            </a:r>
            <a:endParaRPr lang="en-US" altLang="zh-CN" sz="2800" dirty="0">
              <a:solidFill>
                <a:srgbClr val="FF0000"/>
              </a:solidFill>
            </a:endParaRPr>
          </a:p>
        </p:txBody>
      </p:sp>
      <p:grpSp>
        <p:nvGrpSpPr>
          <p:cNvPr id="27677" name="组合 44"/>
          <p:cNvGrpSpPr/>
          <p:nvPr/>
        </p:nvGrpSpPr>
        <p:grpSpPr>
          <a:xfrm>
            <a:off x="2711450" y="4383088"/>
            <a:ext cx="2603500" cy="552450"/>
            <a:chOff x="1724" y="6147"/>
            <a:chExt cx="4100" cy="870"/>
          </a:xfrm>
        </p:grpSpPr>
        <p:sp>
          <p:nvSpPr>
            <p:cNvPr id="27678" name="矩形 36"/>
            <p:cNvSpPr/>
            <p:nvPr/>
          </p:nvSpPr>
          <p:spPr>
            <a:xfrm>
              <a:off x="1724" y="6167"/>
              <a:ext cx="850" cy="850"/>
            </a:xfrm>
            <a:prstGeom prst="rect">
              <a:avLst/>
            </a:prstGeom>
            <a:noFill/>
            <a:ln w="12700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lstStyle/>
            <a:p>
              <a:pPr algn="ctr" defTabSz="914400" eaLnBrk="0" hangingPunct="0">
                <a:buClrTx/>
                <a:buSzTx/>
                <a:buFontTx/>
                <a:buNone/>
              </a:pPr>
              <a:endParaRPr lang="zh-CN" altLang="en-US">
                <a:solidFill>
                  <a:srgbClr val="FFFFFF"/>
                </a:solidFill>
                <a:ea typeface="微软雅黑" panose="020B0503020204020204" pitchFamily="34" charset="-122"/>
                <a:sym typeface="Wingdings" panose="05000000000000000000" charset="0"/>
              </a:endParaRPr>
            </a:p>
          </p:txBody>
        </p:sp>
        <p:sp>
          <p:nvSpPr>
            <p:cNvPr id="27679" name="矩形 37"/>
            <p:cNvSpPr/>
            <p:nvPr/>
          </p:nvSpPr>
          <p:spPr>
            <a:xfrm>
              <a:off x="3349" y="6167"/>
              <a:ext cx="850" cy="850"/>
            </a:xfrm>
            <a:prstGeom prst="rect">
              <a:avLst/>
            </a:prstGeom>
            <a:noFill/>
            <a:ln w="12700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lstStyle/>
            <a:p>
              <a:pPr algn="ctr" defTabSz="914400" eaLnBrk="0" hangingPunct="0">
                <a:buClrTx/>
                <a:buSzTx/>
                <a:buFontTx/>
                <a:buNone/>
              </a:pPr>
              <a:endParaRPr lang="zh-CN" altLang="en-US">
                <a:solidFill>
                  <a:srgbClr val="FFFFFF"/>
                </a:solidFill>
                <a:ea typeface="微软雅黑" panose="020B0503020204020204" pitchFamily="34" charset="-122"/>
                <a:sym typeface="Wingdings" panose="05000000000000000000" charset="0"/>
              </a:endParaRPr>
            </a:p>
          </p:txBody>
        </p:sp>
        <p:sp>
          <p:nvSpPr>
            <p:cNvPr id="27680" name="矩形 38"/>
            <p:cNvSpPr/>
            <p:nvPr/>
          </p:nvSpPr>
          <p:spPr>
            <a:xfrm>
              <a:off x="4974" y="6147"/>
              <a:ext cx="850" cy="850"/>
            </a:xfrm>
            <a:prstGeom prst="rect">
              <a:avLst/>
            </a:prstGeom>
            <a:noFill/>
            <a:ln w="12700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lstStyle/>
            <a:p>
              <a:pPr algn="ctr" defTabSz="914400" eaLnBrk="0" hangingPunct="0">
                <a:buClrTx/>
                <a:buSzTx/>
                <a:buFontTx/>
                <a:buNone/>
              </a:pPr>
              <a:endParaRPr lang="zh-CN" altLang="en-US">
                <a:solidFill>
                  <a:srgbClr val="FFFFFF"/>
                </a:solidFill>
                <a:ea typeface="微软雅黑" panose="020B0503020204020204" pitchFamily="34" charset="-122"/>
                <a:sym typeface="Wingdings" panose="05000000000000000000" charset="0"/>
              </a:endParaRPr>
            </a:p>
          </p:txBody>
        </p:sp>
        <p:sp>
          <p:nvSpPr>
            <p:cNvPr id="27681" name="文本框 42"/>
            <p:cNvSpPr/>
            <p:nvPr/>
          </p:nvSpPr>
          <p:spPr>
            <a:xfrm>
              <a:off x="4300" y="6195"/>
              <a:ext cx="750" cy="82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lstStyle/>
            <a:p>
              <a:pPr eaLnBrk="0" hangingPunct="0"/>
              <a:r>
                <a:rPr lang="en-US" altLang="zh-CN" sz="2800"/>
                <a:t>=</a:t>
              </a:r>
              <a:endParaRPr lang="en-US" altLang="zh-CN" sz="2800"/>
            </a:p>
          </p:txBody>
        </p:sp>
        <p:sp>
          <p:nvSpPr>
            <p:cNvPr id="27682" name="文本框 43"/>
            <p:cNvSpPr/>
            <p:nvPr/>
          </p:nvSpPr>
          <p:spPr>
            <a:xfrm>
              <a:off x="2586" y="6161"/>
              <a:ext cx="750" cy="82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lstStyle/>
            <a:p>
              <a:pPr defTabSz="914400" eaLnBrk="0" hangingPunct="0">
                <a:buClrTx/>
                <a:buSzTx/>
                <a:buFontTx/>
                <a:buNone/>
              </a:pPr>
              <a:r>
                <a:rPr lang="zh-CN" altLang="en-US" sz="2800" b="1">
                  <a:sym typeface="Wingdings" panose="05000000000000000000" charset="0"/>
                </a:rPr>
                <a:t>×</a:t>
              </a:r>
              <a:endParaRPr lang="zh-CN" altLang="en-US" sz="2800" b="1"/>
            </a:p>
          </p:txBody>
        </p:sp>
      </p:grpSp>
      <p:grpSp>
        <p:nvGrpSpPr>
          <p:cNvPr id="27683" name="组合 45"/>
          <p:cNvGrpSpPr/>
          <p:nvPr/>
        </p:nvGrpSpPr>
        <p:grpSpPr>
          <a:xfrm>
            <a:off x="6689725" y="4425950"/>
            <a:ext cx="2603500" cy="552450"/>
            <a:chOff x="1724" y="6147"/>
            <a:chExt cx="4100" cy="870"/>
          </a:xfrm>
        </p:grpSpPr>
        <p:sp>
          <p:nvSpPr>
            <p:cNvPr id="27684" name="矩形 46"/>
            <p:cNvSpPr/>
            <p:nvPr/>
          </p:nvSpPr>
          <p:spPr>
            <a:xfrm>
              <a:off x="1724" y="6167"/>
              <a:ext cx="850" cy="850"/>
            </a:xfrm>
            <a:prstGeom prst="rect">
              <a:avLst/>
            </a:prstGeom>
            <a:noFill/>
            <a:ln w="12700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lstStyle/>
            <a:p>
              <a:pPr algn="ctr" defTabSz="914400" eaLnBrk="0" hangingPunct="0">
                <a:buClrTx/>
                <a:buSzTx/>
                <a:buFontTx/>
                <a:buNone/>
              </a:pPr>
              <a:endParaRPr lang="zh-CN" altLang="en-US">
                <a:solidFill>
                  <a:srgbClr val="FFFFFF"/>
                </a:solidFill>
                <a:ea typeface="微软雅黑" panose="020B0503020204020204" pitchFamily="34" charset="-122"/>
                <a:sym typeface="Wingdings" panose="05000000000000000000" charset="0"/>
              </a:endParaRPr>
            </a:p>
          </p:txBody>
        </p:sp>
        <p:sp>
          <p:nvSpPr>
            <p:cNvPr id="27685" name="矩形 47"/>
            <p:cNvSpPr/>
            <p:nvPr/>
          </p:nvSpPr>
          <p:spPr>
            <a:xfrm>
              <a:off x="3349" y="6167"/>
              <a:ext cx="850" cy="850"/>
            </a:xfrm>
            <a:prstGeom prst="rect">
              <a:avLst/>
            </a:prstGeom>
            <a:noFill/>
            <a:ln w="12700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lstStyle/>
            <a:p>
              <a:pPr algn="ctr" defTabSz="914400" eaLnBrk="0" hangingPunct="0">
                <a:buClrTx/>
                <a:buSzTx/>
                <a:buFontTx/>
                <a:buNone/>
              </a:pPr>
              <a:endParaRPr lang="zh-CN" altLang="en-US">
                <a:solidFill>
                  <a:srgbClr val="FFFFFF"/>
                </a:solidFill>
                <a:ea typeface="微软雅黑" panose="020B0503020204020204" pitchFamily="34" charset="-122"/>
                <a:sym typeface="Wingdings" panose="05000000000000000000" charset="0"/>
              </a:endParaRPr>
            </a:p>
          </p:txBody>
        </p:sp>
        <p:sp>
          <p:nvSpPr>
            <p:cNvPr id="27686" name="矩形 48"/>
            <p:cNvSpPr/>
            <p:nvPr/>
          </p:nvSpPr>
          <p:spPr>
            <a:xfrm>
              <a:off x="4974" y="6147"/>
              <a:ext cx="850" cy="850"/>
            </a:xfrm>
            <a:prstGeom prst="rect">
              <a:avLst/>
            </a:prstGeom>
            <a:noFill/>
            <a:ln w="12700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lstStyle/>
            <a:p>
              <a:pPr algn="ctr" defTabSz="914400" eaLnBrk="0" hangingPunct="0">
                <a:buClrTx/>
                <a:buSzTx/>
                <a:buFontTx/>
                <a:buNone/>
              </a:pPr>
              <a:endParaRPr lang="zh-CN" altLang="en-US">
                <a:solidFill>
                  <a:srgbClr val="FFFFFF"/>
                </a:solidFill>
                <a:ea typeface="微软雅黑" panose="020B0503020204020204" pitchFamily="34" charset="-122"/>
                <a:sym typeface="Wingdings" panose="05000000000000000000" charset="0"/>
              </a:endParaRPr>
            </a:p>
          </p:txBody>
        </p:sp>
        <p:sp>
          <p:nvSpPr>
            <p:cNvPr id="27687" name="文本框 49"/>
            <p:cNvSpPr/>
            <p:nvPr/>
          </p:nvSpPr>
          <p:spPr>
            <a:xfrm>
              <a:off x="4300" y="6195"/>
              <a:ext cx="750" cy="82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lstStyle/>
            <a:p>
              <a:pPr eaLnBrk="0" hangingPunct="0"/>
              <a:r>
                <a:rPr lang="en-US" altLang="zh-CN" sz="2800"/>
                <a:t>=</a:t>
              </a:r>
              <a:endParaRPr lang="en-US" altLang="zh-CN" sz="2800"/>
            </a:p>
          </p:txBody>
        </p:sp>
        <p:sp>
          <p:nvSpPr>
            <p:cNvPr id="27688" name="文本框 50"/>
            <p:cNvSpPr/>
            <p:nvPr/>
          </p:nvSpPr>
          <p:spPr>
            <a:xfrm>
              <a:off x="2586" y="6161"/>
              <a:ext cx="750" cy="82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lstStyle/>
            <a:p>
              <a:pPr defTabSz="914400" eaLnBrk="0" hangingPunct="0">
                <a:buClrTx/>
                <a:buSzTx/>
                <a:buFontTx/>
                <a:buNone/>
              </a:pPr>
              <a:r>
                <a:rPr lang="zh-CN" altLang="en-US" sz="2800" b="1">
                  <a:sym typeface="Wingdings" panose="05000000000000000000" charset="0"/>
                </a:rPr>
                <a:t>×</a:t>
              </a:r>
              <a:endParaRPr lang="zh-CN" altLang="en-US" sz="2800" b="1"/>
            </a:p>
          </p:txBody>
        </p:sp>
      </p:grpSp>
      <p:sp>
        <p:nvSpPr>
          <p:cNvPr id="27689" name="文本框 51"/>
          <p:cNvSpPr/>
          <p:nvPr/>
        </p:nvSpPr>
        <p:spPr>
          <a:xfrm>
            <a:off x="6689725" y="4456113"/>
            <a:ext cx="3017838" cy="52228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 eaLnBrk="0" hangingPunct="0">
              <a:buClrTx/>
              <a:buSzTx/>
              <a:buFontTx/>
              <a:buNone/>
            </a:pPr>
            <a:r>
              <a:rPr lang="en-US" altLang="zh-CN" sz="2800" dirty="0">
                <a:solidFill>
                  <a:srgbClr val="FF0000"/>
                </a:solidFill>
                <a:sym typeface="Wingdings" panose="05000000000000000000" charset="0"/>
              </a:rPr>
              <a:t> </a:t>
            </a:r>
            <a:r>
              <a:rPr lang="en-US" altLang="zh-CN" sz="2800" dirty="0" smtClean="0">
                <a:solidFill>
                  <a:srgbClr val="FF0000"/>
                </a:solidFill>
                <a:sym typeface="Wingdings" panose="05000000000000000000" charset="0"/>
              </a:rPr>
              <a:t>6          4          </a:t>
            </a:r>
            <a:r>
              <a:rPr lang="en-US" altLang="zh-CN" sz="2800" dirty="0">
                <a:solidFill>
                  <a:srgbClr val="FF0000"/>
                </a:solidFill>
                <a:sym typeface="Wingdings" panose="05000000000000000000" charset="0"/>
              </a:rPr>
              <a:t>24</a:t>
            </a:r>
            <a:endParaRPr lang="en-US" altLang="zh-CN" sz="2800" dirty="0">
              <a:solidFill>
                <a:srgbClr val="FF0000"/>
              </a:solidFill>
            </a:endParaRPr>
          </a:p>
        </p:txBody>
      </p:sp>
      <p:grpSp>
        <p:nvGrpSpPr>
          <p:cNvPr id="27690" name="组合 56"/>
          <p:cNvGrpSpPr/>
          <p:nvPr/>
        </p:nvGrpSpPr>
        <p:grpSpPr>
          <a:xfrm>
            <a:off x="6388100" y="1363663"/>
            <a:ext cx="1501775" cy="1374775"/>
            <a:chOff x="7250" y="1920"/>
            <a:chExt cx="2365" cy="2166"/>
          </a:xfrm>
        </p:grpSpPr>
        <p:sp>
          <p:nvSpPr>
            <p:cNvPr id="27691" name="云形 55"/>
            <p:cNvSpPr/>
            <p:nvPr/>
          </p:nvSpPr>
          <p:spPr>
            <a:xfrm>
              <a:off x="7250" y="1920"/>
              <a:ext cx="2333" cy="2166"/>
            </a:xfrm>
            <a:solidFill>
              <a:srgbClr val="BFD5F5"/>
            </a:solidFill>
            <a:ln w="12700" cap="flat" cmpd="sng">
              <a:solidFill>
                <a:srgbClr val="FBDFE3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92" name="文本框 54"/>
            <p:cNvSpPr/>
            <p:nvPr/>
          </p:nvSpPr>
          <p:spPr>
            <a:xfrm>
              <a:off x="7259" y="2156"/>
              <a:ext cx="2357" cy="169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lstStyle/>
            <a:p>
              <a:pPr defTabSz="914400" eaLnBrk="0" hangingPunct="0">
                <a:buClrTx/>
                <a:buSzTx/>
                <a:buFontTx/>
                <a:buNone/>
              </a:pPr>
              <a:r>
                <a:rPr lang="zh-CN" altLang="en-US" sz="3200">
                  <a:solidFill>
                    <a:srgbClr val="FF0000"/>
                  </a:solidFill>
                  <a:sym typeface="Wingdings" panose="05000000000000000000" charset="0"/>
                </a:rPr>
                <a:t>❀</a:t>
              </a:r>
              <a:r>
                <a:rPr lang="zh-CN" altLang="en-US" sz="3200">
                  <a:solidFill>
                    <a:srgbClr val="FF0000"/>
                  </a:solidFill>
                  <a:sym typeface="等线" panose="02010600030101010101" pitchFamily="2" charset="-122"/>
                </a:rPr>
                <a:t>❀❀❀❀❀</a:t>
              </a:r>
              <a:endParaRPr lang="zh-CN" altLang="en-US" sz="3200">
                <a:solidFill>
                  <a:srgbClr val="FF0000"/>
                </a:solidFill>
                <a:sym typeface="等线" panose="02010600030101010101" pitchFamily="2" charset="-122"/>
              </a:endParaRPr>
            </a:p>
          </p:txBody>
        </p:sp>
      </p:grpSp>
      <p:grpSp>
        <p:nvGrpSpPr>
          <p:cNvPr id="27693" name="组合 57"/>
          <p:cNvGrpSpPr/>
          <p:nvPr/>
        </p:nvGrpSpPr>
        <p:grpSpPr>
          <a:xfrm>
            <a:off x="7889875" y="1363663"/>
            <a:ext cx="1501775" cy="1374775"/>
            <a:chOff x="7250" y="1920"/>
            <a:chExt cx="2365" cy="2166"/>
          </a:xfrm>
        </p:grpSpPr>
        <p:sp>
          <p:nvSpPr>
            <p:cNvPr id="27694" name="云形 58"/>
            <p:cNvSpPr/>
            <p:nvPr/>
          </p:nvSpPr>
          <p:spPr>
            <a:xfrm>
              <a:off x="7250" y="1920"/>
              <a:ext cx="2333" cy="2166"/>
            </a:xfrm>
            <a:solidFill>
              <a:srgbClr val="BFD5F5"/>
            </a:solidFill>
            <a:ln w="12700" cap="flat" cmpd="sng">
              <a:solidFill>
                <a:srgbClr val="FBDFE3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95" name="文本框 59"/>
            <p:cNvSpPr/>
            <p:nvPr/>
          </p:nvSpPr>
          <p:spPr>
            <a:xfrm>
              <a:off x="7259" y="2156"/>
              <a:ext cx="2357" cy="169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lstStyle/>
            <a:p>
              <a:pPr defTabSz="914400" eaLnBrk="0" hangingPunct="0">
                <a:buClrTx/>
                <a:buSzTx/>
                <a:buFontTx/>
                <a:buNone/>
              </a:pPr>
              <a:r>
                <a:rPr lang="zh-CN" altLang="en-US" sz="3200">
                  <a:solidFill>
                    <a:srgbClr val="FF0000"/>
                  </a:solidFill>
                  <a:sym typeface="等线" panose="02010600030101010101" pitchFamily="2" charset="-122"/>
                </a:rPr>
                <a:t>❀❀❀❀❀❀</a:t>
              </a:r>
              <a:endParaRPr lang="zh-CN" altLang="en-US" sz="3200">
                <a:solidFill>
                  <a:srgbClr val="FF0000"/>
                </a:solidFill>
                <a:sym typeface="等线" panose="02010600030101010101" pitchFamily="2" charset="-122"/>
              </a:endParaRPr>
            </a:p>
          </p:txBody>
        </p:sp>
      </p:grpSp>
      <p:grpSp>
        <p:nvGrpSpPr>
          <p:cNvPr id="27696" name="组合 60"/>
          <p:cNvGrpSpPr/>
          <p:nvPr/>
        </p:nvGrpSpPr>
        <p:grpSpPr>
          <a:xfrm>
            <a:off x="7902575" y="2738438"/>
            <a:ext cx="1501775" cy="1376362"/>
            <a:chOff x="7250" y="1920"/>
            <a:chExt cx="2365" cy="2166"/>
          </a:xfrm>
        </p:grpSpPr>
        <p:sp>
          <p:nvSpPr>
            <p:cNvPr id="27697" name="云形 61"/>
            <p:cNvSpPr/>
            <p:nvPr/>
          </p:nvSpPr>
          <p:spPr>
            <a:xfrm>
              <a:off x="7250" y="1920"/>
              <a:ext cx="2333" cy="2166"/>
            </a:xfrm>
            <a:solidFill>
              <a:srgbClr val="BFD5F5"/>
            </a:solidFill>
            <a:ln w="12700" cap="flat" cmpd="sng">
              <a:solidFill>
                <a:srgbClr val="FBDFE3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98" name="文本框 62"/>
            <p:cNvSpPr/>
            <p:nvPr/>
          </p:nvSpPr>
          <p:spPr>
            <a:xfrm>
              <a:off x="7259" y="2156"/>
              <a:ext cx="2357" cy="169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lstStyle/>
            <a:p>
              <a:pPr defTabSz="914400" eaLnBrk="0" hangingPunct="0">
                <a:buClrTx/>
                <a:buSzTx/>
                <a:buFontTx/>
                <a:buNone/>
              </a:pPr>
              <a:r>
                <a:rPr lang="zh-CN" altLang="en-US" sz="3200">
                  <a:solidFill>
                    <a:srgbClr val="FF0000"/>
                  </a:solidFill>
                  <a:sym typeface="等线" panose="02010600030101010101" pitchFamily="2" charset="-122"/>
                </a:rPr>
                <a:t>❀❀❀❀❀❀</a:t>
              </a:r>
              <a:endParaRPr lang="zh-CN" altLang="en-US" sz="3200">
                <a:solidFill>
                  <a:srgbClr val="FF0000"/>
                </a:solidFill>
                <a:sym typeface="等线" panose="02010600030101010101" pitchFamily="2" charset="-122"/>
              </a:endParaRPr>
            </a:p>
          </p:txBody>
        </p:sp>
      </p:grpSp>
      <p:grpSp>
        <p:nvGrpSpPr>
          <p:cNvPr id="27699" name="组合 63"/>
          <p:cNvGrpSpPr/>
          <p:nvPr/>
        </p:nvGrpSpPr>
        <p:grpSpPr>
          <a:xfrm>
            <a:off x="6388100" y="2740025"/>
            <a:ext cx="1501775" cy="1374775"/>
            <a:chOff x="7250" y="1920"/>
            <a:chExt cx="2365" cy="2166"/>
          </a:xfrm>
        </p:grpSpPr>
        <p:sp>
          <p:nvSpPr>
            <p:cNvPr id="27700" name="云形 64"/>
            <p:cNvSpPr/>
            <p:nvPr/>
          </p:nvSpPr>
          <p:spPr>
            <a:xfrm>
              <a:off x="7250" y="1920"/>
              <a:ext cx="2333" cy="2166"/>
            </a:xfrm>
            <a:solidFill>
              <a:srgbClr val="BFD5F5"/>
            </a:solidFill>
            <a:ln w="12700" cap="flat" cmpd="sng">
              <a:solidFill>
                <a:srgbClr val="FBDFE3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701" name="文本框 65"/>
            <p:cNvSpPr/>
            <p:nvPr/>
          </p:nvSpPr>
          <p:spPr>
            <a:xfrm>
              <a:off x="7259" y="2156"/>
              <a:ext cx="2357" cy="169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lstStyle/>
            <a:p>
              <a:pPr defTabSz="914400" eaLnBrk="0" hangingPunct="0">
                <a:buClrTx/>
                <a:buSzTx/>
                <a:buFontTx/>
                <a:buNone/>
              </a:pPr>
              <a:r>
                <a:rPr lang="zh-CN" altLang="en-US" sz="3200">
                  <a:solidFill>
                    <a:srgbClr val="FF0000"/>
                  </a:solidFill>
                  <a:sym typeface="等线" panose="02010600030101010101" pitchFamily="2" charset="-122"/>
                </a:rPr>
                <a:t>❀❀❀❀❀❀</a:t>
              </a:r>
              <a:endParaRPr lang="zh-CN" altLang="en-US" sz="3200">
                <a:solidFill>
                  <a:srgbClr val="FF0000"/>
                </a:solidFill>
                <a:sym typeface="等线" panose="02010600030101010101" pitchFamily="2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 fill="hold"/>
                                        <p:tgtEl>
                                          <p:spTgt spid="27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 fill="hold"/>
                                        <p:tgtEl>
                                          <p:spTgt spid="27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76" grpId="0"/>
      <p:bldP spid="2768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7"/>
          <p:cNvSpPr txBox="1"/>
          <p:nvPr/>
        </p:nvSpPr>
        <p:spPr>
          <a:xfrm>
            <a:off x="1798226" y="3052123"/>
            <a:ext cx="8495060" cy="1113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体会观察、推算、编制</a:t>
            </a: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6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的乘法口诀的学习过程，学会从已有知识出发，用迁移类推的方法探索学习新知识的思想方法。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798226" y="1489852"/>
            <a:ext cx="8410839" cy="1137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理解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6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的乘法口诀的产生，体会编制 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6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的乘法口诀的过程，了解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6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的乘法口诀的来源。掌握口诀的特征，并熟记口诀。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TextBox 6"/>
          <p:cNvSpPr txBox="1"/>
          <p:nvPr/>
        </p:nvSpPr>
        <p:spPr>
          <a:xfrm>
            <a:off x="1798226" y="4819654"/>
            <a:ext cx="9096849" cy="559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体会生活中处处有数学，培养学生动脑思考及主动探索的精神。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001795" y="675503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学习目标</a:t>
            </a:r>
            <a:endParaRPr lang="zh-CN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1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5"/>
          <p:cNvSpPr/>
          <p:nvPr/>
        </p:nvSpPr>
        <p:spPr>
          <a:xfrm>
            <a:off x="1222375" y="1149427"/>
            <a:ext cx="2855595" cy="544678"/>
          </a:xfrm>
          <a:prstGeom prst="wedgeRoundRectCallout">
            <a:avLst>
              <a:gd name="adj1" fmla="val -39171"/>
              <a:gd name="adj2" fmla="val 67452"/>
              <a:gd name="adj3" fmla="val 1666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anchor="ctr">
            <a:spAutoFit/>
          </a:bodyPr>
          <a:lstStyle>
            <a:lvl1pPr marL="255905" indent="-255905" algn="l" defTabSz="682625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+mn-cs"/>
              </a:defRPr>
            </a:lvl1pPr>
            <a:lvl2pPr marL="555625" indent="-212725" algn="l" defTabSz="682625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+mn-cs"/>
              </a:defRPr>
            </a:lvl2pPr>
            <a:lvl3pPr marL="855980" indent="-170180" algn="l" defTabSz="682625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+mn-cs"/>
              </a:defRPr>
            </a:lvl3pPr>
            <a:lvl4pPr marL="1198880" indent="-170180" algn="l" defTabSz="682625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+mn-cs"/>
              </a:defRPr>
            </a:lvl4pPr>
            <a:lvl5pPr marL="1541780" indent="-170180" algn="l" defTabSz="682625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+mn-cs"/>
              </a:defRPr>
            </a:lvl5pPr>
          </a:lstStyle>
          <a:p>
            <a:pPr marL="0" lvl="0" indent="304800" defTabSz="913130">
              <a:spcBef>
                <a:spcPct val="0"/>
              </a:spcBef>
              <a:buNone/>
            </a:pPr>
            <a:r>
              <a:rPr lang="zh-CN" altLang="zh-CN" sz="26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你发现了什么</a:t>
            </a:r>
            <a:r>
              <a:rPr lang="en-US" altLang="zh-CN" sz="26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en-US" altLang="zh-CN" sz="2600" b="1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12290" name="图片 1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BFAF8"/>
              </a:clrFrom>
              <a:clrTo>
                <a:srgbClr val="FBFAF8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56435" y="1913890"/>
            <a:ext cx="5612130" cy="103441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" name="组合 1"/>
          <p:cNvGrpSpPr/>
          <p:nvPr/>
        </p:nvGrpSpPr>
        <p:grpSpPr>
          <a:xfrm>
            <a:off x="3201035" y="3264535"/>
            <a:ext cx="5300345" cy="2093595"/>
            <a:chOff x="5041" y="5141"/>
            <a:chExt cx="8347" cy="3297"/>
          </a:xfrm>
        </p:grpSpPr>
        <p:pic>
          <p:nvPicPr>
            <p:cNvPr id="3" name="图片 2" descr="图片８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 flipH="1">
              <a:off x="10874" y="5394"/>
              <a:ext cx="2514" cy="3044"/>
            </a:xfrm>
            <a:prstGeom prst="rect">
              <a:avLst/>
            </a:prstGeom>
          </p:spPr>
        </p:pic>
        <p:sp>
          <p:nvSpPr>
            <p:cNvPr id="6" name="文本框 5"/>
            <p:cNvSpPr txBox="1"/>
            <p:nvPr/>
          </p:nvSpPr>
          <p:spPr>
            <a:xfrm>
              <a:off x="5041" y="5141"/>
              <a:ext cx="6009" cy="1556"/>
            </a:xfrm>
            <a:prstGeom prst="wedgeRoundRectCallout">
              <a:avLst>
                <a:gd name="adj1" fmla="val 52313"/>
                <a:gd name="adj2" fmla="val 109129"/>
                <a:gd name="adj3" fmla="val 16667"/>
              </a:avLst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zh-CN" altLang="en-US" sz="2600" b="1">
                  <a:latin typeface="Times New Roman" panose="02020603050405020304" pitchFamily="18" charset="0"/>
                  <a:ea typeface="楷体" panose="02010609060101010101" pitchFamily="49" charset="-122"/>
                  <a:cs typeface="楷体" panose="02010609060101010101" pitchFamily="49" charset="-122"/>
                </a:rPr>
                <a:t>一共有</a:t>
              </a:r>
              <a:r>
                <a:rPr lang="en-US" altLang="zh-CN" sz="2600" b="1">
                  <a:latin typeface="Times New Roman" panose="02020603050405020304" pitchFamily="18" charset="0"/>
                  <a:ea typeface="楷体" panose="02010609060101010101" pitchFamily="49" charset="-122"/>
                  <a:cs typeface="楷体" panose="02010609060101010101" pitchFamily="49" charset="-122"/>
                </a:rPr>
                <a:t>6</a:t>
              </a:r>
              <a:r>
                <a:rPr lang="zh-CN" altLang="en-US" sz="2600" b="1">
                  <a:latin typeface="Times New Roman" panose="02020603050405020304" pitchFamily="18" charset="0"/>
                  <a:ea typeface="楷体" panose="02010609060101010101" pitchFamily="49" charset="-122"/>
                  <a:cs typeface="楷体" panose="02010609060101010101" pitchFamily="49" charset="-122"/>
                </a:rPr>
                <a:t>个豆荚，每个豆荚有</a:t>
              </a:r>
              <a:r>
                <a:rPr lang="en-US" altLang="zh-CN" sz="2600" b="1">
                  <a:latin typeface="Times New Roman" panose="02020603050405020304" pitchFamily="18" charset="0"/>
                  <a:ea typeface="楷体" panose="02010609060101010101" pitchFamily="49" charset="-122"/>
                  <a:cs typeface="楷体" panose="02010609060101010101" pitchFamily="49" charset="-122"/>
                </a:rPr>
                <a:t>6</a:t>
              </a:r>
              <a:r>
                <a:rPr lang="zh-CN" altLang="en-US" sz="2600" b="1">
                  <a:latin typeface="Times New Roman" panose="02020603050405020304" pitchFamily="18" charset="0"/>
                  <a:ea typeface="楷体" panose="02010609060101010101" pitchFamily="49" charset="-122"/>
                  <a:cs typeface="楷体" panose="02010609060101010101" pitchFamily="49" charset="-122"/>
                </a:rPr>
                <a:t>颗豆子。</a:t>
              </a:r>
              <a:endParaRPr lang="zh-CN" altLang="en-US" sz="2600" b="1">
                <a:latin typeface="Times New Roman" panose="02020603050405020304" pitchFamily="18" charset="0"/>
                <a:ea typeface="楷体" panose="02010609060101010101" pitchFamily="49" charset="-122"/>
                <a:cs typeface="楷体" panose="02010609060101010101" pitchFamily="49" charset="-122"/>
              </a:endParaRP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flipH="1">
            <a:off x="187759" y="1149350"/>
            <a:ext cx="1204131" cy="164083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2172149" y="2294907"/>
            <a:ext cx="6915150" cy="366254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3200" b="1">
                <a:solidFill>
                  <a:srgbClr val="0066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  </a:t>
            </a:r>
            <a:r>
              <a:rPr lang="en-US" sz="3600" b="1">
                <a:solidFill>
                  <a:srgbClr val="0066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5×1=      3×4=      2×4=        </a:t>
            </a:r>
            <a:endParaRPr lang="en-US" sz="3600" b="1">
              <a:solidFill>
                <a:srgbClr val="006600"/>
              </a:solidFill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  <a:p>
            <a:pPr>
              <a:lnSpc>
                <a:spcPct val="200000"/>
              </a:lnSpc>
            </a:pPr>
            <a:r>
              <a:rPr lang="en-US" sz="3600" b="1">
                <a:solidFill>
                  <a:srgbClr val="0066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  5×3=      3×5=      4×4=            </a:t>
            </a:r>
            <a:endParaRPr lang="en-US" sz="3600" b="1">
              <a:solidFill>
                <a:srgbClr val="006600"/>
              </a:solidFill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  <a:p>
            <a:pPr>
              <a:lnSpc>
                <a:spcPct val="200000"/>
              </a:lnSpc>
            </a:pPr>
            <a:r>
              <a:rPr lang="en-US" sz="3600" b="1">
                <a:solidFill>
                  <a:srgbClr val="0066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  4×5=      2×5=</a:t>
            </a:r>
            <a:r>
              <a:rPr lang="en-US" sz="3200" b="1">
                <a:solidFill>
                  <a:srgbClr val="0066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       </a:t>
            </a:r>
            <a:r>
              <a:rPr lang="en-US" sz="3600" b="1">
                <a:solidFill>
                  <a:srgbClr val="0066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3×3=</a:t>
            </a:r>
            <a:r>
              <a:rPr lang="en-US" sz="4400" b="1">
                <a:solidFill>
                  <a:srgbClr val="0066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 </a:t>
            </a:r>
            <a:endParaRPr lang="en-US" sz="4400" b="1">
              <a:solidFill>
                <a:srgbClr val="006600"/>
              </a:solidFill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4067068" y="5018685"/>
            <a:ext cx="649537" cy="64633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US" sz="3600" b="1">
                <a:solidFill>
                  <a:srgbClr val="A5002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20</a:t>
            </a:r>
            <a:endParaRPr lang="en-US" sz="3600" b="1">
              <a:solidFill>
                <a:srgbClr val="A50021"/>
              </a:solidFill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3996077" y="3720800"/>
            <a:ext cx="649537" cy="64633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US" sz="3600" b="1">
                <a:solidFill>
                  <a:srgbClr val="A5002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15</a:t>
            </a:r>
            <a:endParaRPr lang="en-US" sz="3600" b="1">
              <a:solidFill>
                <a:srgbClr val="A50021"/>
              </a:solidFill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6516357" y="2640680"/>
            <a:ext cx="649537" cy="64633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US" sz="3600" b="1">
                <a:solidFill>
                  <a:srgbClr val="A5002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12</a:t>
            </a:r>
            <a:endParaRPr lang="en-US" sz="3600" b="1">
              <a:solidFill>
                <a:srgbClr val="A50021"/>
              </a:solidFill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8964629" y="2640680"/>
            <a:ext cx="417102" cy="64633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US" sz="3600" b="1">
                <a:solidFill>
                  <a:srgbClr val="A5002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8</a:t>
            </a:r>
            <a:endParaRPr lang="en-US" sz="3600" b="1">
              <a:solidFill>
                <a:srgbClr val="A50021"/>
              </a:solidFill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6516357" y="3720800"/>
            <a:ext cx="649537" cy="64633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US" sz="3600" b="1">
                <a:solidFill>
                  <a:srgbClr val="A5002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15</a:t>
            </a:r>
            <a:endParaRPr lang="en-US" sz="3600" b="1">
              <a:solidFill>
                <a:srgbClr val="A50021"/>
              </a:solidFill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9123591" y="5016944"/>
            <a:ext cx="417102" cy="64633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US" sz="3600" b="1">
                <a:solidFill>
                  <a:srgbClr val="A5002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9</a:t>
            </a:r>
            <a:endParaRPr lang="en-US" sz="3600" b="1">
              <a:solidFill>
                <a:srgbClr val="A50021"/>
              </a:solidFill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8964629" y="3720800"/>
            <a:ext cx="649537" cy="64633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US" sz="3600" b="1">
                <a:solidFill>
                  <a:srgbClr val="A5002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16</a:t>
            </a:r>
            <a:endParaRPr lang="en-US" sz="3600" b="1">
              <a:solidFill>
                <a:srgbClr val="A50021"/>
              </a:solidFill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6516357" y="5018685"/>
            <a:ext cx="649537" cy="64633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US" sz="3600" b="1">
                <a:solidFill>
                  <a:srgbClr val="A5002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10</a:t>
            </a:r>
            <a:endParaRPr lang="en-US" sz="3600" b="1">
              <a:solidFill>
                <a:srgbClr val="A50021"/>
              </a:solidFill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</p:txBody>
      </p:sp>
      <p:sp>
        <p:nvSpPr>
          <p:cNvPr id="13" name="Text Box 13"/>
          <p:cNvSpPr txBox="1">
            <a:spLocks noChangeArrowheads="1"/>
          </p:cNvSpPr>
          <p:nvPr/>
        </p:nvSpPr>
        <p:spPr bwMode="auto">
          <a:xfrm>
            <a:off x="4067068" y="2594095"/>
            <a:ext cx="417102" cy="64633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US" sz="3600" b="1">
                <a:solidFill>
                  <a:srgbClr val="A5002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5</a:t>
            </a:r>
            <a:endParaRPr lang="en-US" sz="3600" b="1">
              <a:solidFill>
                <a:srgbClr val="A50021"/>
              </a:solidFill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298692" y="1593735"/>
            <a:ext cx="1746914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口算。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圆角矩形标注 11"/>
          <p:cNvSpPr/>
          <p:nvPr/>
        </p:nvSpPr>
        <p:spPr bwMode="auto">
          <a:xfrm>
            <a:off x="1629399" y="3224242"/>
            <a:ext cx="6050067" cy="1093509"/>
          </a:xfrm>
          <a:prstGeom prst="wedgeRoundRectCallout">
            <a:avLst>
              <a:gd name="adj1" fmla="val -52824"/>
              <a:gd name="adj2" fmla="val 7379"/>
              <a:gd name="adj3" fmla="val 16667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68580" tIns="34290" rIns="68580" bIns="34290" anchor="ctr"/>
          <a:lstStyle/>
          <a:p>
            <a:pPr marL="0" marR="0" lvl="0" indent="0" algn="l" defTabSz="914400" rtl="0" eaLnBrk="0" fontAlgn="auto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3200" b="1" ker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你知道这些豆荚中一共有多少颗豆子吗</a:t>
            </a:r>
            <a:r>
              <a:rPr kumimoji="0" lang="zh-CN" altLang="en-US" sz="3200" b="1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？</a:t>
            </a:r>
            <a:endParaRPr kumimoji="0" lang="zh-CN" altLang="en-US" sz="3200" b="1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4" name="副标题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zh-CN" altLang="en-US"/>
              <a:t>探究新知</a:t>
            </a:r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DF1E3"/>
              </a:clrFrom>
              <a:clrTo>
                <a:srgbClr val="FDF1E3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99310" y="1225483"/>
            <a:ext cx="5980952" cy="160000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91275" y="2951782"/>
            <a:ext cx="1182320" cy="1465903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Box 1"/>
          <p:cNvSpPr/>
          <p:nvPr/>
        </p:nvSpPr>
        <p:spPr>
          <a:xfrm>
            <a:off x="1146175" y="887413"/>
            <a:ext cx="960438" cy="461962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charset="0"/>
              </a:rPr>
              <a:t>1×6=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07" name="矩形 2"/>
          <p:cNvSpPr/>
          <p:nvPr/>
        </p:nvSpPr>
        <p:spPr>
          <a:xfrm>
            <a:off x="2082800" y="922338"/>
            <a:ext cx="652463" cy="412750"/>
          </a:xfrm>
          <a:prstGeom prst="rect">
            <a:avLst/>
          </a:prstGeom>
          <a:solidFill>
            <a:srgbClr val="DEF0FA"/>
          </a:solidFill>
          <a:ln w="19050">
            <a:noFill/>
          </a:ln>
        </p:spPr>
        <p:txBody>
          <a:bodyPr anchor="ctr" anchorCtr="0"/>
          <a:lstStyle/>
          <a:p>
            <a:pPr algn="ctr" defTabSz="914400">
              <a:buClrTx/>
              <a:buSzTx/>
              <a:buFontTx/>
              <a:buNone/>
            </a:pPr>
            <a:endParaRPr lang="zh-CN" altLang="en-US" sz="1600" b="1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charset="0"/>
            </a:endParaRPr>
          </a:p>
        </p:txBody>
      </p:sp>
      <p:sp>
        <p:nvSpPr>
          <p:cNvPr id="21508" name="TextBox 3"/>
          <p:cNvSpPr/>
          <p:nvPr/>
        </p:nvSpPr>
        <p:spPr>
          <a:xfrm>
            <a:off x="1146175" y="1409700"/>
            <a:ext cx="960438" cy="461963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charset="0"/>
              </a:rPr>
              <a:t>2×6=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09" name="矩形 4"/>
          <p:cNvSpPr/>
          <p:nvPr/>
        </p:nvSpPr>
        <p:spPr>
          <a:xfrm>
            <a:off x="2082800" y="1455738"/>
            <a:ext cx="652463" cy="412750"/>
          </a:xfrm>
          <a:prstGeom prst="rect">
            <a:avLst/>
          </a:prstGeom>
          <a:solidFill>
            <a:srgbClr val="DEF0FA"/>
          </a:solidFill>
          <a:ln w="19050">
            <a:noFill/>
          </a:ln>
        </p:spPr>
        <p:txBody>
          <a:bodyPr anchor="ctr" anchorCtr="0"/>
          <a:lstStyle/>
          <a:p>
            <a:pPr algn="ctr" defTabSz="914400">
              <a:buClrTx/>
              <a:buSzTx/>
              <a:buFontTx/>
              <a:buNone/>
            </a:pPr>
            <a:endParaRPr lang="zh-CN" altLang="en-US" sz="1600" b="1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charset="0"/>
            </a:endParaRPr>
          </a:p>
        </p:txBody>
      </p:sp>
      <p:sp>
        <p:nvSpPr>
          <p:cNvPr id="21510" name="TextBox 5"/>
          <p:cNvSpPr/>
          <p:nvPr/>
        </p:nvSpPr>
        <p:spPr>
          <a:xfrm>
            <a:off x="1146175" y="1933575"/>
            <a:ext cx="960438" cy="461963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charset="0"/>
              </a:rPr>
              <a:t>3×6=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11" name="矩形 6"/>
          <p:cNvSpPr/>
          <p:nvPr/>
        </p:nvSpPr>
        <p:spPr>
          <a:xfrm>
            <a:off x="2082800" y="1968500"/>
            <a:ext cx="652463" cy="414338"/>
          </a:xfrm>
          <a:prstGeom prst="rect">
            <a:avLst/>
          </a:prstGeom>
          <a:solidFill>
            <a:srgbClr val="DEF0FA"/>
          </a:solidFill>
          <a:ln w="19050">
            <a:noFill/>
          </a:ln>
        </p:spPr>
        <p:txBody>
          <a:bodyPr anchor="ctr" anchorCtr="0"/>
          <a:lstStyle/>
          <a:p>
            <a:pPr algn="ctr" defTabSz="914400">
              <a:buClrTx/>
              <a:buSzTx/>
              <a:buFontTx/>
              <a:buNone/>
            </a:pPr>
            <a:endParaRPr lang="zh-CN" altLang="en-US" sz="1600" b="1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charset="0"/>
            </a:endParaRPr>
          </a:p>
        </p:txBody>
      </p:sp>
      <p:sp>
        <p:nvSpPr>
          <p:cNvPr id="21512" name="TextBox 7"/>
          <p:cNvSpPr/>
          <p:nvPr/>
        </p:nvSpPr>
        <p:spPr>
          <a:xfrm>
            <a:off x="1146175" y="2457450"/>
            <a:ext cx="960438" cy="461963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charset="0"/>
              </a:rPr>
              <a:t>4×6=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13" name="矩形 8"/>
          <p:cNvSpPr/>
          <p:nvPr/>
        </p:nvSpPr>
        <p:spPr>
          <a:xfrm>
            <a:off x="2082800" y="2492375"/>
            <a:ext cx="652463" cy="412750"/>
          </a:xfrm>
          <a:prstGeom prst="rect">
            <a:avLst/>
          </a:prstGeom>
          <a:solidFill>
            <a:srgbClr val="DEF0FA"/>
          </a:solidFill>
          <a:ln w="19050">
            <a:noFill/>
          </a:ln>
        </p:spPr>
        <p:txBody>
          <a:bodyPr anchor="ctr" anchorCtr="0"/>
          <a:lstStyle/>
          <a:p>
            <a:pPr algn="ctr" defTabSz="914400">
              <a:buClrTx/>
              <a:buSzTx/>
              <a:buFontTx/>
              <a:buNone/>
            </a:pPr>
            <a:endParaRPr lang="zh-CN" altLang="en-US" sz="1600" b="1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charset="0"/>
            </a:endParaRPr>
          </a:p>
        </p:txBody>
      </p:sp>
      <p:sp>
        <p:nvSpPr>
          <p:cNvPr id="21514" name="TextBox 9"/>
          <p:cNvSpPr/>
          <p:nvPr/>
        </p:nvSpPr>
        <p:spPr>
          <a:xfrm>
            <a:off x="1146175" y="2979738"/>
            <a:ext cx="960438" cy="461962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charset="0"/>
              </a:rPr>
              <a:t>5×6=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15" name="矩形 10"/>
          <p:cNvSpPr/>
          <p:nvPr/>
        </p:nvSpPr>
        <p:spPr>
          <a:xfrm>
            <a:off x="2082800" y="3014663"/>
            <a:ext cx="652463" cy="414337"/>
          </a:xfrm>
          <a:prstGeom prst="rect">
            <a:avLst/>
          </a:prstGeom>
          <a:solidFill>
            <a:srgbClr val="DEF0FA"/>
          </a:solidFill>
          <a:ln w="19050">
            <a:noFill/>
          </a:ln>
        </p:spPr>
        <p:txBody>
          <a:bodyPr anchor="ctr" anchorCtr="0"/>
          <a:lstStyle/>
          <a:p>
            <a:pPr algn="ctr" defTabSz="914400">
              <a:buClrTx/>
              <a:buSzTx/>
              <a:buFontTx/>
              <a:buNone/>
            </a:pPr>
            <a:endParaRPr lang="zh-CN" altLang="en-US" sz="1600" b="1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charset="0"/>
            </a:endParaRPr>
          </a:p>
        </p:txBody>
      </p:sp>
      <p:sp>
        <p:nvSpPr>
          <p:cNvPr id="21516" name="TextBox 11"/>
          <p:cNvSpPr/>
          <p:nvPr/>
        </p:nvSpPr>
        <p:spPr>
          <a:xfrm>
            <a:off x="1146175" y="3503613"/>
            <a:ext cx="960438" cy="461962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charset="0"/>
              </a:rPr>
              <a:t>6×6=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17" name="矩形 12"/>
          <p:cNvSpPr/>
          <p:nvPr/>
        </p:nvSpPr>
        <p:spPr>
          <a:xfrm>
            <a:off x="2082800" y="3540125"/>
            <a:ext cx="652463" cy="412750"/>
          </a:xfrm>
          <a:prstGeom prst="rect">
            <a:avLst/>
          </a:prstGeom>
          <a:solidFill>
            <a:srgbClr val="DEF0FA"/>
          </a:solidFill>
          <a:ln w="19050">
            <a:noFill/>
          </a:ln>
        </p:spPr>
        <p:txBody>
          <a:bodyPr anchor="ctr" anchorCtr="0"/>
          <a:lstStyle/>
          <a:p>
            <a:pPr algn="ctr" defTabSz="914400">
              <a:buClrTx/>
              <a:buSzTx/>
              <a:buFontTx/>
              <a:buNone/>
            </a:pPr>
            <a:endParaRPr lang="zh-CN" altLang="en-US" sz="1600" b="1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charset="0"/>
            </a:endParaRPr>
          </a:p>
        </p:txBody>
      </p:sp>
      <p:sp>
        <p:nvSpPr>
          <p:cNvPr id="21518" name="TextBox 13"/>
          <p:cNvSpPr/>
          <p:nvPr/>
        </p:nvSpPr>
        <p:spPr>
          <a:xfrm>
            <a:off x="6053138" y="896938"/>
            <a:ext cx="960437" cy="461962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charset="0"/>
              </a:rPr>
              <a:t>6×1=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19" name="矩形 14"/>
          <p:cNvSpPr/>
          <p:nvPr/>
        </p:nvSpPr>
        <p:spPr>
          <a:xfrm>
            <a:off x="7162800" y="987425"/>
            <a:ext cx="652463" cy="414338"/>
          </a:xfrm>
          <a:prstGeom prst="rect">
            <a:avLst/>
          </a:prstGeom>
          <a:solidFill>
            <a:srgbClr val="DEF0FA"/>
          </a:solidFill>
          <a:ln w="19050">
            <a:noFill/>
          </a:ln>
        </p:spPr>
        <p:txBody>
          <a:bodyPr anchor="ctr" anchorCtr="0"/>
          <a:lstStyle/>
          <a:p>
            <a:pPr algn="ctr" defTabSz="914400">
              <a:buClrTx/>
              <a:buSzTx/>
              <a:buFontTx/>
              <a:buNone/>
            </a:pPr>
            <a:endParaRPr lang="zh-CN" altLang="en-US" sz="1600" b="1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charset="0"/>
            </a:endParaRPr>
          </a:p>
        </p:txBody>
      </p:sp>
      <p:sp>
        <p:nvSpPr>
          <p:cNvPr id="21520" name="TextBox 15"/>
          <p:cNvSpPr/>
          <p:nvPr/>
        </p:nvSpPr>
        <p:spPr>
          <a:xfrm>
            <a:off x="6053138" y="1403350"/>
            <a:ext cx="960437" cy="461963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charset="0"/>
              </a:rPr>
              <a:t>6×2=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21" name="矩形 16"/>
          <p:cNvSpPr/>
          <p:nvPr/>
        </p:nvSpPr>
        <p:spPr>
          <a:xfrm>
            <a:off x="7162800" y="1503363"/>
            <a:ext cx="652463" cy="412750"/>
          </a:xfrm>
          <a:prstGeom prst="rect">
            <a:avLst/>
          </a:prstGeom>
          <a:solidFill>
            <a:srgbClr val="DEF0FA"/>
          </a:solidFill>
          <a:ln w="19050">
            <a:noFill/>
          </a:ln>
        </p:spPr>
        <p:txBody>
          <a:bodyPr anchor="ctr" anchorCtr="0"/>
          <a:lstStyle/>
          <a:p>
            <a:pPr algn="ctr" defTabSz="914400">
              <a:buClrTx/>
              <a:buSzTx/>
              <a:buFontTx/>
              <a:buNone/>
            </a:pPr>
            <a:endParaRPr lang="zh-CN" altLang="en-US" sz="1600" b="1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charset="0"/>
            </a:endParaRPr>
          </a:p>
        </p:txBody>
      </p:sp>
      <p:sp>
        <p:nvSpPr>
          <p:cNvPr id="21522" name="TextBox 17"/>
          <p:cNvSpPr/>
          <p:nvPr/>
        </p:nvSpPr>
        <p:spPr>
          <a:xfrm>
            <a:off x="6053138" y="1925638"/>
            <a:ext cx="960437" cy="461962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charset="0"/>
              </a:rPr>
              <a:t>6×3=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23" name="矩形 18"/>
          <p:cNvSpPr/>
          <p:nvPr/>
        </p:nvSpPr>
        <p:spPr>
          <a:xfrm>
            <a:off x="7162800" y="2016125"/>
            <a:ext cx="652463" cy="414338"/>
          </a:xfrm>
          <a:prstGeom prst="rect">
            <a:avLst/>
          </a:prstGeom>
          <a:solidFill>
            <a:srgbClr val="DEF0FA"/>
          </a:solidFill>
          <a:ln w="19050">
            <a:noFill/>
          </a:ln>
        </p:spPr>
        <p:txBody>
          <a:bodyPr anchor="ctr" anchorCtr="0"/>
          <a:lstStyle/>
          <a:p>
            <a:pPr algn="ctr" defTabSz="914400">
              <a:buClrTx/>
              <a:buSzTx/>
              <a:buFontTx/>
              <a:buNone/>
            </a:pPr>
            <a:endParaRPr lang="zh-CN" altLang="en-US" sz="1600" b="1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charset="0"/>
            </a:endParaRPr>
          </a:p>
        </p:txBody>
      </p:sp>
      <p:sp>
        <p:nvSpPr>
          <p:cNvPr id="21524" name="TextBox 19"/>
          <p:cNvSpPr/>
          <p:nvPr/>
        </p:nvSpPr>
        <p:spPr>
          <a:xfrm>
            <a:off x="6053138" y="2449513"/>
            <a:ext cx="960437" cy="461962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charset="0"/>
              </a:rPr>
              <a:t>6×4=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25" name="矩形 20"/>
          <p:cNvSpPr/>
          <p:nvPr/>
        </p:nvSpPr>
        <p:spPr>
          <a:xfrm>
            <a:off x="7162800" y="2540000"/>
            <a:ext cx="652463" cy="412750"/>
          </a:xfrm>
          <a:prstGeom prst="rect">
            <a:avLst/>
          </a:prstGeom>
          <a:solidFill>
            <a:srgbClr val="DEF0FA"/>
          </a:solidFill>
          <a:ln w="19050">
            <a:noFill/>
          </a:ln>
        </p:spPr>
        <p:txBody>
          <a:bodyPr anchor="ctr" anchorCtr="0"/>
          <a:lstStyle/>
          <a:p>
            <a:pPr algn="ctr" defTabSz="914400">
              <a:buClrTx/>
              <a:buSzTx/>
              <a:buFontTx/>
              <a:buNone/>
            </a:pPr>
            <a:endParaRPr lang="zh-CN" altLang="en-US" sz="1600" b="1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charset="0"/>
            </a:endParaRPr>
          </a:p>
        </p:txBody>
      </p:sp>
      <p:sp>
        <p:nvSpPr>
          <p:cNvPr id="21526" name="TextBox 21"/>
          <p:cNvSpPr/>
          <p:nvPr/>
        </p:nvSpPr>
        <p:spPr>
          <a:xfrm>
            <a:off x="6053138" y="2971800"/>
            <a:ext cx="960437" cy="461963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charset="0"/>
              </a:rPr>
              <a:t>6×5=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27" name="矩形 22"/>
          <p:cNvSpPr/>
          <p:nvPr/>
        </p:nvSpPr>
        <p:spPr>
          <a:xfrm>
            <a:off x="7162800" y="3063875"/>
            <a:ext cx="652463" cy="412750"/>
          </a:xfrm>
          <a:prstGeom prst="rect">
            <a:avLst/>
          </a:prstGeom>
          <a:solidFill>
            <a:srgbClr val="DEF0FA"/>
          </a:solidFill>
          <a:ln w="19050">
            <a:noFill/>
          </a:ln>
        </p:spPr>
        <p:txBody>
          <a:bodyPr anchor="ctr" anchorCtr="0"/>
          <a:lstStyle/>
          <a:p>
            <a:pPr algn="ctr" defTabSz="914400">
              <a:buClrTx/>
              <a:buSzTx/>
              <a:buFontTx/>
              <a:buNone/>
            </a:pPr>
            <a:endParaRPr lang="zh-CN" altLang="en-US" sz="1600" b="1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charset="0"/>
            </a:endParaRPr>
          </a:p>
        </p:txBody>
      </p:sp>
      <p:sp>
        <p:nvSpPr>
          <p:cNvPr id="21528" name="TextBox 28"/>
          <p:cNvSpPr/>
          <p:nvPr/>
        </p:nvSpPr>
        <p:spPr>
          <a:xfrm>
            <a:off x="2082800" y="1951038"/>
            <a:ext cx="638175" cy="461962"/>
          </a:xfrm>
          <a:prstGeom prst="rect">
            <a:avLst/>
          </a:prstGeom>
          <a:solidFill>
            <a:srgbClr val="FBE5D6"/>
          </a:solidFill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charset="0"/>
              </a:rPr>
              <a:t>18</a:t>
            </a:r>
            <a:endParaRPr lang="zh-CN" altLang="en-US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29" name="TextBox 29"/>
          <p:cNvSpPr/>
          <p:nvPr/>
        </p:nvSpPr>
        <p:spPr>
          <a:xfrm>
            <a:off x="2173288" y="920750"/>
            <a:ext cx="638175" cy="461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charset="0"/>
              </a:rPr>
              <a:t>6</a:t>
            </a:r>
            <a:endParaRPr lang="zh-CN" altLang="en-US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30" name="TextBox 30"/>
          <p:cNvSpPr/>
          <p:nvPr/>
        </p:nvSpPr>
        <p:spPr>
          <a:xfrm>
            <a:off x="7272338" y="915988"/>
            <a:ext cx="638175" cy="46196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charset="0"/>
              </a:rPr>
              <a:t>6</a:t>
            </a:r>
            <a:endParaRPr lang="zh-CN" altLang="en-US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31" name="TextBox 31"/>
          <p:cNvSpPr/>
          <p:nvPr/>
        </p:nvSpPr>
        <p:spPr>
          <a:xfrm>
            <a:off x="2082800" y="1454150"/>
            <a:ext cx="638175" cy="461963"/>
          </a:xfrm>
          <a:prstGeom prst="rect">
            <a:avLst/>
          </a:prstGeom>
          <a:solidFill>
            <a:srgbClr val="FBE5D6"/>
          </a:solidFill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charset="0"/>
              </a:rPr>
              <a:t>12</a:t>
            </a:r>
            <a:endParaRPr lang="zh-CN" altLang="en-US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32" name="TextBox 32"/>
          <p:cNvSpPr/>
          <p:nvPr/>
        </p:nvSpPr>
        <p:spPr>
          <a:xfrm>
            <a:off x="7177088" y="1416050"/>
            <a:ext cx="638175" cy="461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charset="0"/>
              </a:rPr>
              <a:t>12</a:t>
            </a:r>
            <a:endParaRPr lang="zh-CN" altLang="en-US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33" name="TextBox 33"/>
          <p:cNvSpPr/>
          <p:nvPr/>
        </p:nvSpPr>
        <p:spPr>
          <a:xfrm>
            <a:off x="7177088" y="1941513"/>
            <a:ext cx="638175" cy="46196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charset="0"/>
              </a:rPr>
              <a:t>18</a:t>
            </a:r>
            <a:endParaRPr lang="zh-CN" altLang="en-US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34" name="TextBox 34"/>
          <p:cNvSpPr/>
          <p:nvPr/>
        </p:nvSpPr>
        <p:spPr>
          <a:xfrm>
            <a:off x="2101850" y="2484438"/>
            <a:ext cx="638175" cy="461962"/>
          </a:xfrm>
          <a:prstGeom prst="rect">
            <a:avLst/>
          </a:prstGeom>
          <a:solidFill>
            <a:srgbClr val="FBE5D6"/>
          </a:solidFill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charset="0"/>
              </a:rPr>
              <a:t>24</a:t>
            </a:r>
            <a:endParaRPr lang="zh-CN" altLang="en-US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35" name="TextBox 35"/>
          <p:cNvSpPr/>
          <p:nvPr/>
        </p:nvSpPr>
        <p:spPr>
          <a:xfrm>
            <a:off x="7177088" y="2484438"/>
            <a:ext cx="638175" cy="46196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charset="0"/>
              </a:rPr>
              <a:t>24</a:t>
            </a:r>
            <a:endParaRPr lang="zh-CN" altLang="en-US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36" name="TextBox 36"/>
          <p:cNvSpPr/>
          <p:nvPr/>
        </p:nvSpPr>
        <p:spPr>
          <a:xfrm>
            <a:off x="2101850" y="3008313"/>
            <a:ext cx="638175" cy="461962"/>
          </a:xfrm>
          <a:prstGeom prst="rect">
            <a:avLst/>
          </a:prstGeom>
          <a:solidFill>
            <a:srgbClr val="FBE5D6"/>
          </a:solidFill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charset="0"/>
              </a:rPr>
              <a:t>30</a:t>
            </a:r>
            <a:endParaRPr lang="zh-CN" altLang="en-US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37" name="TextBox 37"/>
          <p:cNvSpPr/>
          <p:nvPr/>
        </p:nvSpPr>
        <p:spPr>
          <a:xfrm>
            <a:off x="7177088" y="3008313"/>
            <a:ext cx="638175" cy="46196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charset="0"/>
              </a:rPr>
              <a:t>30</a:t>
            </a:r>
            <a:endParaRPr lang="zh-CN" altLang="en-US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38" name="TextBox 38"/>
          <p:cNvSpPr/>
          <p:nvPr/>
        </p:nvSpPr>
        <p:spPr>
          <a:xfrm>
            <a:off x="2101850" y="3530600"/>
            <a:ext cx="638175" cy="461963"/>
          </a:xfrm>
          <a:prstGeom prst="rect">
            <a:avLst/>
          </a:prstGeom>
          <a:solidFill>
            <a:srgbClr val="FBE5D6"/>
          </a:solidFill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charset="0"/>
              </a:rPr>
              <a:t>36</a:t>
            </a:r>
            <a:endParaRPr lang="zh-CN" altLang="en-US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39" name="圆角矩形 23"/>
          <p:cNvSpPr/>
          <p:nvPr/>
        </p:nvSpPr>
        <p:spPr>
          <a:xfrm>
            <a:off x="3133725" y="920750"/>
            <a:ext cx="2566988" cy="2979738"/>
          </a:xfrm>
          <a:prstGeom prst="roundRect">
            <a:avLst>
              <a:gd name="adj" fmla="val 16667"/>
            </a:avLst>
          </a:prstGeom>
          <a:solidFill>
            <a:srgbClr val="9BD3EF"/>
          </a:solidFill>
          <a:ln w="12700" cap="flat" cmpd="sng">
            <a:solidFill>
              <a:srgbClr val="58B6E5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lstStyle/>
          <a:p>
            <a:pPr algn="ctr" defTabSz="914400">
              <a:buClrTx/>
              <a:buSzTx/>
              <a:buFontTx/>
              <a:buNone/>
            </a:pPr>
            <a:endParaRPr lang="zh-CN" altLang="en-US" sz="1600" b="1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charset="0"/>
            </a:endParaRPr>
          </a:p>
        </p:txBody>
      </p:sp>
      <p:sp>
        <p:nvSpPr>
          <p:cNvPr id="21540" name="TextBox 8"/>
          <p:cNvSpPr/>
          <p:nvPr/>
        </p:nvSpPr>
        <p:spPr>
          <a:xfrm>
            <a:off x="3281363" y="874713"/>
            <a:ext cx="2598737" cy="46196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charset="0"/>
              </a:rPr>
              <a:t>一六（     ）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41" name="TextBox 10"/>
          <p:cNvSpPr/>
          <p:nvPr/>
        </p:nvSpPr>
        <p:spPr>
          <a:xfrm>
            <a:off x="3281363" y="1397000"/>
            <a:ext cx="2598737" cy="461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charset="0"/>
              </a:rPr>
              <a:t>二六（     ）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42" name="TextBox 11"/>
          <p:cNvSpPr/>
          <p:nvPr/>
        </p:nvSpPr>
        <p:spPr>
          <a:xfrm>
            <a:off x="3281363" y="1916113"/>
            <a:ext cx="2514600" cy="46196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charset="0"/>
              </a:rPr>
              <a:t>三六（     ）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43" name="TextBox 12"/>
          <p:cNvSpPr/>
          <p:nvPr/>
        </p:nvSpPr>
        <p:spPr>
          <a:xfrm>
            <a:off x="3281363" y="2438400"/>
            <a:ext cx="2695575" cy="461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charset="0"/>
              </a:rPr>
              <a:t>四六（      ）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44" name="TextBox 13"/>
          <p:cNvSpPr/>
          <p:nvPr/>
        </p:nvSpPr>
        <p:spPr>
          <a:xfrm>
            <a:off x="3281363" y="2951163"/>
            <a:ext cx="2598737" cy="46196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charset="0"/>
              </a:rPr>
              <a:t>五六（     ）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45" name="TextBox 14"/>
          <p:cNvSpPr/>
          <p:nvPr/>
        </p:nvSpPr>
        <p:spPr>
          <a:xfrm>
            <a:off x="3281363" y="3468688"/>
            <a:ext cx="2409825" cy="46196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charset="0"/>
              </a:rPr>
              <a:t>六六（      ）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46" name="Text Box 8"/>
          <p:cNvSpPr/>
          <p:nvPr/>
        </p:nvSpPr>
        <p:spPr>
          <a:xfrm>
            <a:off x="4235450" y="1916113"/>
            <a:ext cx="1008063" cy="461962"/>
          </a:xfrm>
          <a:prstGeom prst="rect">
            <a:avLst/>
          </a:prstGeom>
          <a:noFill/>
          <a:ln w="12700">
            <a:noFill/>
          </a:ln>
        </p:spPr>
        <p:txBody>
          <a:bodyPr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charset="0"/>
              </a:rPr>
              <a:t>十八</a:t>
            </a:r>
            <a:endParaRPr lang="zh-CN" altLang="en-US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47" name="Text Box 9"/>
          <p:cNvSpPr/>
          <p:nvPr/>
        </p:nvSpPr>
        <p:spPr>
          <a:xfrm>
            <a:off x="4289425" y="855663"/>
            <a:ext cx="1239838" cy="461962"/>
          </a:xfrm>
          <a:prstGeom prst="rect">
            <a:avLst/>
          </a:prstGeom>
          <a:noFill/>
          <a:ln w="12700">
            <a:noFill/>
          </a:ln>
        </p:spPr>
        <p:txBody>
          <a:bodyPr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charset="0"/>
              </a:rPr>
              <a:t>得六</a:t>
            </a:r>
            <a:endParaRPr lang="en-US" altLang="zh-CN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48" name="Text Box 10"/>
          <p:cNvSpPr/>
          <p:nvPr/>
        </p:nvSpPr>
        <p:spPr>
          <a:xfrm>
            <a:off x="4233863" y="1392238"/>
            <a:ext cx="1058862" cy="461962"/>
          </a:xfrm>
          <a:prstGeom prst="rect">
            <a:avLst/>
          </a:prstGeom>
          <a:noFill/>
          <a:ln w="12700">
            <a:noFill/>
          </a:ln>
        </p:spPr>
        <p:txBody>
          <a:bodyPr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charset="0"/>
              </a:rPr>
              <a:t>十二</a:t>
            </a:r>
            <a:endParaRPr lang="zh-CN" altLang="en-US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49" name="Text Box 24"/>
          <p:cNvSpPr/>
          <p:nvPr/>
        </p:nvSpPr>
        <p:spPr>
          <a:xfrm>
            <a:off x="4246563" y="2959100"/>
            <a:ext cx="1184275" cy="461963"/>
          </a:xfrm>
          <a:prstGeom prst="rect">
            <a:avLst/>
          </a:prstGeom>
          <a:noFill/>
          <a:ln w="12700">
            <a:noFill/>
          </a:ln>
        </p:spPr>
        <p:txBody>
          <a:bodyPr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charset="0"/>
              </a:rPr>
              <a:t>三十</a:t>
            </a:r>
            <a:endParaRPr lang="en-US" altLang="zh-CN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50" name="Text Box 25"/>
          <p:cNvSpPr/>
          <p:nvPr/>
        </p:nvSpPr>
        <p:spPr>
          <a:xfrm>
            <a:off x="4208463" y="3459163"/>
            <a:ext cx="1544637" cy="461962"/>
          </a:xfrm>
          <a:prstGeom prst="rect">
            <a:avLst/>
          </a:prstGeom>
          <a:noFill/>
          <a:ln w="12700">
            <a:noFill/>
          </a:ln>
        </p:spPr>
        <p:txBody>
          <a:bodyPr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charset="0"/>
              </a:rPr>
              <a:t>三十六</a:t>
            </a:r>
            <a:endParaRPr lang="en-US" altLang="zh-CN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51" name="Text Box 23"/>
          <p:cNvSpPr/>
          <p:nvPr/>
        </p:nvSpPr>
        <p:spPr>
          <a:xfrm>
            <a:off x="4186238" y="2432050"/>
            <a:ext cx="1701800" cy="461963"/>
          </a:xfrm>
          <a:prstGeom prst="rect">
            <a:avLst/>
          </a:prstGeom>
          <a:noFill/>
          <a:ln w="12700">
            <a:noFill/>
          </a:ln>
        </p:spPr>
        <p:txBody>
          <a:bodyPr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charset="0"/>
              </a:rPr>
              <a:t>二十四 </a:t>
            </a:r>
            <a:endParaRPr lang="en-US" altLang="zh-CN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1552" name="组合 53"/>
          <p:cNvGrpSpPr/>
          <p:nvPr/>
        </p:nvGrpSpPr>
        <p:grpSpPr>
          <a:xfrm>
            <a:off x="177800" y="3694113"/>
            <a:ext cx="4835525" cy="1449387"/>
            <a:chOff x="875324" y="3151205"/>
            <a:chExt cx="4833765" cy="1447298"/>
          </a:xfrm>
        </p:grpSpPr>
        <p:sp>
          <p:nvSpPr>
            <p:cNvPr id="21553" name="对话气泡: 圆角矩形 54"/>
            <p:cNvSpPr/>
            <p:nvPr/>
          </p:nvSpPr>
          <p:spPr>
            <a:xfrm>
              <a:off x="2119471" y="3840772"/>
              <a:ext cx="3588032" cy="413741"/>
            </a:xfrm>
            <a:prstGeom prst="wedgeRoundRectCallout">
              <a:avLst>
                <a:gd name="adj1" fmla="val -59278"/>
                <a:gd name="adj2" fmla="val -35440"/>
                <a:gd name="adj3" fmla="val 16667"/>
              </a:avLst>
            </a:prstGeom>
            <a:solidFill>
              <a:srgbClr val="EC5F74"/>
            </a:solidFill>
            <a:ln w="12700" cap="flat" cmpd="sng">
              <a:solidFill>
                <a:srgbClr val="EC5F74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lstStyle/>
            <a:p>
              <a:pPr algn="ctr" eaLnBrk="0" hangingPunct="0">
                <a:buClrTx/>
                <a:buFontTx/>
              </a:pPr>
              <a:endParaRPr lang="zh-CN" altLang="en-US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21554" name="图片 55" descr="C:\Users\Administrator\Desktop\图片4.png图片4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875324" y="3151205"/>
              <a:ext cx="1244394" cy="144729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1555" name="文本框 56"/>
            <p:cNvSpPr/>
            <p:nvPr/>
          </p:nvSpPr>
          <p:spPr>
            <a:xfrm>
              <a:off x="2119645" y="3841084"/>
              <a:ext cx="3589444" cy="4616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 anchorCtr="0">
              <a:spAutoFit/>
            </a:bodyPr>
            <a:lstStyle/>
            <a:p>
              <a:pPr eaLnBrk="0" hangingPunct="0"/>
              <a:r>
                <a:rPr lang="en-US" altLang="zh-CN" sz="2400" b="1">
                  <a:latin typeface="楷体" panose="02010609060101010101" pitchFamily="49" charset="-122"/>
                  <a:ea typeface="楷体" panose="02010609060101010101" pitchFamily="49" charset="-122"/>
                </a:rPr>
                <a:t>6</a:t>
              </a:r>
              <a:r>
                <a:rPr lang="zh-CN" altLang="en-US" sz="2400" b="1">
                  <a:latin typeface="楷体" panose="02010609060101010101" pitchFamily="49" charset="-122"/>
                  <a:ea typeface="楷体" panose="02010609060101010101" pitchFamily="49" charset="-122"/>
                </a:rPr>
                <a:t>的乘法口诀一共有</a:t>
              </a:r>
              <a:r>
                <a:rPr lang="en-US" altLang="zh-CN" sz="2400" b="1">
                  <a:latin typeface="楷体" panose="02010609060101010101" pitchFamily="49" charset="-122"/>
                  <a:ea typeface="楷体" panose="02010609060101010101" pitchFamily="49" charset="-122"/>
                </a:rPr>
                <a:t>6</a:t>
              </a:r>
              <a:r>
                <a:rPr lang="zh-CN" altLang="en-US" sz="2400" b="1">
                  <a:latin typeface="楷体" panose="02010609060101010101" pitchFamily="49" charset="-122"/>
                  <a:ea typeface="楷体" panose="02010609060101010101" pitchFamily="49" charset="-122"/>
                </a:rPr>
                <a:t>句。</a:t>
              </a:r>
              <a:endParaRPr lang="zh-CN" altLang="en-US" sz="2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1556" name="组合 57"/>
          <p:cNvGrpSpPr/>
          <p:nvPr/>
        </p:nvGrpSpPr>
        <p:grpSpPr>
          <a:xfrm>
            <a:off x="334963" y="3900488"/>
            <a:ext cx="5556250" cy="1028700"/>
            <a:chOff x="298617" y="3722864"/>
            <a:chExt cx="5554892" cy="1028305"/>
          </a:xfrm>
        </p:grpSpPr>
        <p:sp>
          <p:nvSpPr>
            <p:cNvPr id="21557" name="对话气泡: 圆角矩形 58"/>
            <p:cNvSpPr/>
            <p:nvPr/>
          </p:nvSpPr>
          <p:spPr>
            <a:xfrm>
              <a:off x="1490538" y="4075154"/>
              <a:ext cx="4236002" cy="406244"/>
            </a:xfrm>
            <a:prstGeom prst="wedgeRoundRectCallout">
              <a:avLst>
                <a:gd name="adj1" fmla="val -56903"/>
                <a:gd name="adj2" fmla="val 22708"/>
                <a:gd name="adj3" fmla="val 16667"/>
              </a:avLst>
            </a:prstGeom>
            <a:solidFill>
              <a:srgbClr val="EC5F74"/>
            </a:solidFill>
            <a:ln w="12700" cap="flat" cmpd="sng">
              <a:solidFill>
                <a:srgbClr val="EC5F74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lstStyle/>
            <a:p>
              <a:pPr algn="ctr" eaLnBrk="0" hangingPunct="0">
                <a:buClrTx/>
                <a:buFontTx/>
              </a:pPr>
              <a:endParaRPr lang="zh-CN" altLang="en-US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21558" name="图片 59" descr="C:\Users\Administrator\Desktop\图片6.png图片6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298617" y="3722864"/>
              <a:ext cx="928841" cy="102830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1559" name="文本框 60"/>
            <p:cNvSpPr/>
            <p:nvPr/>
          </p:nvSpPr>
          <p:spPr>
            <a:xfrm>
              <a:off x="1491417" y="4047932"/>
              <a:ext cx="4362092" cy="4616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 anchorCtr="0">
              <a:spAutoFit/>
            </a:bodyPr>
            <a:lstStyle/>
            <a:p>
              <a:pPr eaLnBrk="0" hangingPunct="0"/>
              <a:r>
                <a:rPr lang="zh-CN" altLang="en-US" sz="2400" b="1">
                  <a:latin typeface="楷体" panose="02010609060101010101" pitchFamily="49" charset="-122"/>
                  <a:ea typeface="楷体" panose="02010609060101010101" pitchFamily="49" charset="-122"/>
                </a:rPr>
                <a:t>每相邻两句口诀的得数相差</a:t>
              </a:r>
              <a:r>
                <a:rPr lang="en-US" altLang="zh-CN" sz="2400" b="1">
                  <a:latin typeface="楷体" panose="02010609060101010101" pitchFamily="49" charset="-122"/>
                  <a:ea typeface="楷体" panose="02010609060101010101" pitchFamily="49" charset="-122"/>
                </a:rPr>
                <a:t>6</a:t>
              </a:r>
              <a:r>
                <a:rPr lang="zh-CN" altLang="en-US" sz="2400" b="1">
                  <a:latin typeface="楷体" panose="02010609060101010101" pitchFamily="49" charset="-122"/>
                  <a:ea typeface="楷体" panose="02010609060101010101" pitchFamily="49" charset="-122"/>
                </a:rPr>
                <a:t>。</a:t>
              </a:r>
              <a:endParaRPr lang="zh-CN" altLang="en-US" sz="2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1560" name="组合 61"/>
          <p:cNvGrpSpPr/>
          <p:nvPr/>
        </p:nvGrpSpPr>
        <p:grpSpPr>
          <a:xfrm>
            <a:off x="1801813" y="3695700"/>
            <a:ext cx="7485062" cy="1252538"/>
            <a:chOff x="-692263" y="3616674"/>
            <a:chExt cx="7486688" cy="1253107"/>
          </a:xfrm>
        </p:grpSpPr>
        <p:sp>
          <p:nvSpPr>
            <p:cNvPr id="21561" name="对话气泡: 圆角矩形 62"/>
            <p:cNvSpPr/>
            <p:nvPr/>
          </p:nvSpPr>
          <p:spPr>
            <a:xfrm>
              <a:off x="-665270" y="4318668"/>
              <a:ext cx="6121142" cy="412938"/>
            </a:xfrm>
            <a:prstGeom prst="wedgeRoundRectCallout">
              <a:avLst>
                <a:gd name="adj1" fmla="val 55505"/>
                <a:gd name="adj2" fmla="val 20602"/>
                <a:gd name="adj3" fmla="val 16667"/>
              </a:avLst>
            </a:prstGeom>
            <a:solidFill>
              <a:srgbClr val="EC5F74"/>
            </a:solidFill>
            <a:ln w="12700" cap="flat" cmpd="sng">
              <a:solidFill>
                <a:srgbClr val="EC5F74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lstStyle/>
            <a:p>
              <a:pPr algn="ctr" eaLnBrk="0" hangingPunct="0">
                <a:buClrTx/>
                <a:buFontTx/>
              </a:pPr>
              <a:endParaRPr lang="zh-CN" altLang="en-US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21562" name="图片 63" descr="C:\Users\Administrator\Desktop\图片5.0.png图片5.0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5687313" y="3616674"/>
              <a:ext cx="1107112" cy="1253107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1563" name="文本框 64"/>
            <p:cNvSpPr/>
            <p:nvPr/>
          </p:nvSpPr>
          <p:spPr>
            <a:xfrm>
              <a:off x="-692263" y="4270079"/>
              <a:ext cx="6371935" cy="46171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lstStyle/>
            <a:p>
              <a:pPr eaLnBrk="0" hangingPunct="0"/>
              <a:r>
                <a:rPr lang="zh-CN" altLang="en-US" sz="2400" b="1">
                  <a:latin typeface="楷体" panose="02010609060101010101" pitchFamily="49" charset="-122"/>
                  <a:ea typeface="楷体" panose="02010609060101010101" pitchFamily="49" charset="-122"/>
                </a:rPr>
                <a:t>六六三十六这句乘法口诀只有一个乘法算式。</a:t>
              </a:r>
              <a:endParaRPr lang="zh-CN" altLang="en-US" sz="2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1564" name="组合 14"/>
          <p:cNvGrpSpPr/>
          <p:nvPr/>
        </p:nvGrpSpPr>
        <p:grpSpPr>
          <a:xfrm>
            <a:off x="76200" y="209550"/>
            <a:ext cx="2193925" cy="460375"/>
            <a:chOff x="120" y="330"/>
            <a:chExt cx="3455" cy="725"/>
          </a:xfrm>
        </p:grpSpPr>
        <p:pic>
          <p:nvPicPr>
            <p:cNvPr id="21565" name="图片 1" descr="正文页01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120" y="330"/>
              <a:ext cx="3196" cy="69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1566" name="文本框 3"/>
            <p:cNvSpPr/>
            <p:nvPr/>
          </p:nvSpPr>
          <p:spPr>
            <a:xfrm>
              <a:off x="240" y="330"/>
              <a:ext cx="3335" cy="72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lstStyle/>
            <a:p>
              <a:pPr eaLnBrk="0" hangingPunct="0"/>
              <a:r>
                <a:rPr lang="zh-CN" altLang="en-US" sz="2400">
                  <a:solidFill>
                    <a:srgbClr val="FFFFFF"/>
                  </a:solidFill>
                  <a:ea typeface="黑体" panose="02010609060101010101" charset="-122"/>
                </a:rPr>
                <a:t>探 究 新 知</a:t>
              </a:r>
              <a:endParaRPr lang="zh-CN" altLang="en-US" sz="2400">
                <a:ea typeface="黑体" panose="02010609060101010101" charset="-122"/>
              </a:endParaRPr>
            </a:p>
          </p:txBody>
        </p:sp>
      </p:grpSp>
      <p:grpSp>
        <p:nvGrpSpPr>
          <p:cNvPr id="21567" name="组合 27"/>
          <p:cNvGrpSpPr/>
          <p:nvPr/>
        </p:nvGrpSpPr>
        <p:grpSpPr>
          <a:xfrm>
            <a:off x="4462463" y="3765550"/>
            <a:ext cx="4630737" cy="1181100"/>
            <a:chOff x="-263" y="6305"/>
            <a:chExt cx="7293" cy="1862"/>
          </a:xfrm>
        </p:grpSpPr>
        <p:grpSp>
          <p:nvGrpSpPr>
            <p:cNvPr id="21568" name="组合 51"/>
            <p:cNvGrpSpPr/>
            <p:nvPr/>
          </p:nvGrpSpPr>
          <p:grpSpPr>
            <a:xfrm>
              <a:off x="-263" y="6429"/>
              <a:ext cx="6521" cy="949"/>
              <a:chOff x="1533801" y="3818930"/>
              <a:chExt cx="3971379" cy="603191"/>
            </a:xfrm>
          </p:grpSpPr>
          <p:sp>
            <p:nvSpPr>
              <p:cNvPr id="21569" name="对话气泡: 圆角矩形 25"/>
              <p:cNvSpPr/>
              <p:nvPr/>
            </p:nvSpPr>
            <p:spPr>
              <a:xfrm>
                <a:off x="1533801" y="3819651"/>
                <a:ext cx="3802029" cy="602885"/>
              </a:xfrm>
              <a:prstGeom prst="cloudCallout">
                <a:avLst>
                  <a:gd name="adj1" fmla="val 52903"/>
                  <a:gd name="adj2" fmla="val 41685"/>
                </a:avLst>
              </a:prstGeom>
              <a:solidFill>
                <a:srgbClr val="6096E6"/>
              </a:solidFill>
              <a:ln w="12700" cap="flat" cmpd="sng">
                <a:solidFill>
                  <a:srgbClr val="F18870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anchor="ctr" anchorCtr="0"/>
              <a:lstStyle/>
              <a:p>
                <a:pPr algn="ctr" defTabSz="914400" eaLnBrk="0" hangingPunct="0">
                  <a:buClrTx/>
                  <a:buSzTx/>
                  <a:buFontTx/>
                  <a:buNone/>
                </a:pPr>
                <a:endParaRPr lang="zh-CN" altLang="en-US" b="1">
                  <a:solidFill>
                    <a:srgbClr val="FFFFFF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Wingdings" panose="05000000000000000000" charset="0"/>
                </a:endParaRPr>
              </a:p>
            </p:txBody>
          </p:sp>
          <p:sp>
            <p:nvSpPr>
              <p:cNvPr id="21570" name="文本框 50"/>
              <p:cNvSpPr/>
              <p:nvPr/>
            </p:nvSpPr>
            <p:spPr>
              <a:xfrm>
                <a:off x="1607959" y="3889516"/>
                <a:ext cx="3897221" cy="46033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 anchorCtr="0">
                <a:spAutoFit/>
              </a:bodyPr>
              <a:lstStyle/>
              <a:p>
                <a:pPr eaLnBrk="0" hangingPunct="0"/>
                <a:r>
                  <a:rPr lang="zh-CN" altLang="en-US" sz="2400" b="1">
                    <a:latin typeface="楷体" panose="02010609060101010101" pitchFamily="49" charset="-122"/>
                    <a:ea typeface="楷体" panose="02010609060101010101" pitchFamily="49" charset="-122"/>
                  </a:rPr>
                  <a:t>仔细观察，你有什么发现？</a:t>
                </a:r>
                <a:endParaRPr lang="zh-CN" altLang="en-US" sz="24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pic>
          <p:nvPicPr>
            <p:cNvPr id="21571" name="图片 26" descr="图片3.0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>
            <a:xfrm>
              <a:off x="5168" y="6305"/>
              <a:ext cx="1863" cy="1863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 fill="hold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 fill="hold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 fill="hold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 fill="hold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 fill="hold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 fill="hold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 fill="hold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 fill="hold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 fill="hold"/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 fill="hold"/>
                                        <p:tgtEl>
                                          <p:spTgt spid="21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 fill="hold"/>
                                        <p:tgtEl>
                                          <p:spTgt spid="21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 fill="hold"/>
                                        <p:tgtEl>
                                          <p:spTgt spid="21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 fill="hold"/>
                                        <p:tgtEl>
                                          <p:spTgt spid="21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 fill="hold"/>
                                        <p:tgtEl>
                                          <p:spTgt spid="21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 fill="hold"/>
                                        <p:tgtEl>
                                          <p:spTgt spid="21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 fill="hold"/>
                                        <p:tgtEl>
                                          <p:spTgt spid="21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 fill="hold"/>
                                        <p:tgtEl>
                                          <p:spTgt spid="21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 fill="hold"/>
                                        <p:tgtEl>
                                          <p:spTgt spid="21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 fill="hold"/>
                                        <p:tgtEl>
                                          <p:spTgt spid="21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 fill="hold"/>
                                        <p:tgtEl>
                                          <p:spTgt spid="21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 fill="hold"/>
                                        <p:tgtEl>
                                          <p:spTgt spid="21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 fill="hold"/>
                                        <p:tgtEl>
                                          <p:spTgt spid="21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7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15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56" decel="50000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15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15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8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15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56" decel="50000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1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1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9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9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15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56" decel="50000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15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15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0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15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56" decel="50000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1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1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1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15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56" decel="50000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1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1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2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15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56" decel="50000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1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1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3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15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56" decel="50000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1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1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4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15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56" decel="50000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1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1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4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15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56" decel="50000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1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1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5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15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56" decel="50000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1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1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6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15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56" decel="50000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1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1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6" dur="500" fill="hold"/>
                                        <p:tgtEl>
                                          <p:spTgt spid="21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9" dur="500" fill="hold"/>
                                        <p:tgtEl>
                                          <p:spTgt spid="21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2" dur="500" fill="hold"/>
                                        <p:tgtEl>
                                          <p:spTgt spid="21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5" dur="500" fill="hold"/>
                                        <p:tgtEl>
                                          <p:spTgt spid="21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8" dur="500" fill="hold"/>
                                        <p:tgtEl>
                                          <p:spTgt spid="21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1" dur="500" fill="hold"/>
                                        <p:tgtEl>
                                          <p:spTgt spid="21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4" dur="500" fill="hold"/>
                                        <p:tgtEl>
                                          <p:spTgt spid="21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9" dur="500" fill="hold"/>
                                        <p:tgtEl>
                                          <p:spTgt spid="215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500" fill="hold"/>
                                        <p:tgtEl>
                                          <p:spTgt spid="215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5" dur="500" fill="hold"/>
                                        <p:tgtEl>
                                          <p:spTgt spid="215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500" fill="hold"/>
                                        <p:tgtEl>
                                          <p:spTgt spid="215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1" dur="500" fill="hold"/>
                                        <p:tgtEl>
                                          <p:spTgt spid="215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500" fill="hold"/>
                                        <p:tgtEl>
                                          <p:spTgt spid="215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500" fill="hold"/>
                                        <p:tgtEl>
                                          <p:spTgt spid="215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500" fill="hold"/>
                                        <p:tgtEl>
                                          <p:spTgt spid="215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3" dur="500" fill="hold"/>
                                        <p:tgtEl>
                                          <p:spTgt spid="215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500" fill="hold"/>
                                        <p:tgtEl>
                                          <p:spTgt spid="215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5" fill="hold">
                      <p:stCondLst>
                        <p:cond delay="indefinite"/>
                      </p:stCondLst>
                      <p:childTnLst>
                        <p:par>
                          <p:cTn id="226" fill="hold">
                            <p:stCondLst>
                              <p:cond delay="0"/>
                            </p:stCondLst>
                            <p:childTnLst>
                              <p:par>
                                <p:cTn id="2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9" dur="500" fill="hold"/>
                                        <p:tgtEl>
                                          <p:spTgt spid="215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500" fill="hold"/>
                                        <p:tgtEl>
                                          <p:spTgt spid="215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1" fill="hold">
                      <p:stCondLst>
                        <p:cond delay="indefinite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5" dur="500" fill="hold"/>
                                        <p:tgtEl>
                                          <p:spTgt spid="215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6" fill="hold">
                            <p:stCondLst>
                              <p:cond delay="500"/>
                            </p:stCondLst>
                            <p:childTnLst>
                              <p:par>
                                <p:cTn id="2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9" dur="500" fill="hold"/>
                                        <p:tgtEl>
                                          <p:spTgt spid="21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0" fill="hold">
                      <p:stCondLst>
                        <p:cond delay="indefinite"/>
                      </p:stCondLst>
                      <p:childTnLst>
                        <p:par>
                          <p:cTn id="241" fill="hold">
                            <p:stCondLst>
                              <p:cond delay="0"/>
                            </p:stCondLst>
                            <p:childTnLst>
                              <p:par>
                                <p:cTn id="24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7" dur="500" fill="hold"/>
                                        <p:tgtEl>
                                          <p:spTgt spid="21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  <p:bldP spid="21507" grpId="0" animBg="1"/>
      <p:bldP spid="21508" grpId="0"/>
      <p:bldP spid="21509" grpId="0" animBg="1"/>
      <p:bldP spid="21510" grpId="0"/>
      <p:bldP spid="21511" grpId="0" animBg="1"/>
      <p:bldP spid="21512" grpId="0"/>
      <p:bldP spid="21513" grpId="0" animBg="1"/>
      <p:bldP spid="21514" grpId="0"/>
      <p:bldP spid="21515" grpId="0" animBg="1"/>
      <p:bldP spid="21516" grpId="0"/>
      <p:bldP spid="21517" grpId="0" animBg="1"/>
      <p:bldP spid="21518" grpId="0"/>
      <p:bldP spid="21519" grpId="0" animBg="1"/>
      <p:bldP spid="21520" grpId="0"/>
      <p:bldP spid="21521" grpId="0" animBg="1"/>
      <p:bldP spid="21522" grpId="0"/>
      <p:bldP spid="21523" grpId="0" animBg="1"/>
      <p:bldP spid="21524" grpId="0"/>
      <p:bldP spid="21525" grpId="0" animBg="1"/>
      <p:bldP spid="21526" grpId="0"/>
      <p:bldP spid="21527" grpId="0" animBg="1"/>
      <p:bldP spid="21528" grpId="0" animBg="1"/>
      <p:bldP spid="21529" grpId="0"/>
      <p:bldP spid="21530" grpId="0"/>
      <p:bldP spid="21531" grpId="0" animBg="1"/>
      <p:bldP spid="21532" grpId="0"/>
      <p:bldP spid="21533" grpId="0"/>
      <p:bldP spid="21534" grpId="0" animBg="1"/>
      <p:bldP spid="21535" grpId="0"/>
      <p:bldP spid="21536" grpId="0" animBg="1"/>
      <p:bldP spid="21537" grpId="0"/>
      <p:bldP spid="21538" grpId="0" animBg="1"/>
      <p:bldP spid="21539" grpId="0" animBg="1"/>
      <p:bldP spid="21540" grpId="0"/>
      <p:bldP spid="21541" grpId="0"/>
      <p:bldP spid="21542" grpId="0"/>
      <p:bldP spid="21543" grpId="0"/>
      <p:bldP spid="21544" grpId="0"/>
      <p:bldP spid="21545" grpId="0"/>
      <p:bldP spid="21546" grpId="0"/>
      <p:bldP spid="21547" grpId="0"/>
      <p:bldP spid="21548" grpId="0"/>
      <p:bldP spid="21549" grpId="0"/>
      <p:bldP spid="21550" grpId="0"/>
      <p:bldP spid="2155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340">
                  <a:alpha val="100000"/>
                </a:srgbClr>
              </a:clrFrom>
              <a:clrTo>
                <a:srgbClr val="FFF340">
                  <a:alpha val="100000"/>
                  <a:alpha val="0"/>
                </a:srgbClr>
              </a:clrTo>
            </a:clrChange>
            <a:grayscl/>
            <a:lum bright="70000" contrast="-70000"/>
          </a:blip>
          <a:stretch>
            <a:fillRect/>
          </a:stretch>
        </p:blipFill>
        <p:spPr>
          <a:xfrm>
            <a:off x="10518775" y="3392805"/>
            <a:ext cx="1800225" cy="2286000"/>
          </a:xfrm>
          <a:prstGeom prst="rect">
            <a:avLst/>
          </a:prstGeom>
          <a:ln>
            <a:noFill/>
          </a:ln>
        </p:spPr>
      </p:pic>
      <p:sp>
        <p:nvSpPr>
          <p:cNvPr id="8" name="矩形 7"/>
          <p:cNvSpPr/>
          <p:nvPr/>
        </p:nvSpPr>
        <p:spPr>
          <a:xfrm>
            <a:off x="3492944" y="4345256"/>
            <a:ext cx="1480820" cy="73723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>
                <a:ln w="0"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en-US" altLang="zh-CN" sz="2800" b="1" cap="none" spc="0">
                <a:ln w="0"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×5=30</a:t>
            </a:r>
            <a:endParaRPr lang="zh-CN" altLang="en-US" sz="2800" b="1" cap="none" spc="0">
              <a:ln w="0"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492944" y="4952951"/>
            <a:ext cx="1564640" cy="73723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cap="none" spc="0">
                <a:ln w="0"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5×6=30</a:t>
            </a:r>
            <a:endParaRPr lang="zh-CN" altLang="en-US" sz="2800" b="1" cap="none" spc="0">
              <a:ln w="0"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137719" y="4267151"/>
            <a:ext cx="1586230" cy="73723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cap="none" spc="0">
                <a:ln w="0"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6×6=36</a:t>
            </a:r>
            <a:endParaRPr lang="zh-CN" altLang="en-US" sz="2800" b="1" cap="none" spc="0">
              <a:ln w="0"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481514" y="3733751"/>
            <a:ext cx="2386330" cy="73723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cap="none" spc="0">
                <a:ln w="0"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6+6+6+6+6=</a:t>
            </a:r>
            <a:r>
              <a:rPr lang="en-US" altLang="zh-CN" sz="2800" b="1" cap="none" spc="0">
                <a:ln w="0"/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30</a:t>
            </a:r>
            <a:endParaRPr lang="zh-CN" altLang="en-US" sz="2800" b="1" cap="none" spc="0">
              <a:ln w="0"/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137084" y="3736291"/>
            <a:ext cx="2752725" cy="73723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cap="none" spc="0">
                <a:ln w="0"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6+6+6+6+6+6=</a:t>
            </a:r>
            <a:r>
              <a:rPr lang="en-US" altLang="zh-CN" sz="2800" b="1">
                <a:ln w="0"/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36</a:t>
            </a:r>
            <a:endParaRPr lang="zh-CN" altLang="en-US" sz="2800" b="1" cap="none" spc="0">
              <a:ln w="0"/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14" name="表格 13"/>
          <p:cNvGraphicFramePr>
            <a:graphicFrameLocks noGrp="1"/>
          </p:cNvGraphicFramePr>
          <p:nvPr/>
        </p:nvGraphicFramePr>
        <p:xfrm>
          <a:off x="2537460" y="1744336"/>
          <a:ext cx="7272808" cy="141796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818202"/>
                <a:gridCol w="909101"/>
                <a:gridCol w="909101"/>
                <a:gridCol w="909101"/>
                <a:gridCol w="909101"/>
                <a:gridCol w="909101"/>
                <a:gridCol w="909101"/>
              </a:tblGrid>
              <a:tr h="708982">
                <a:tc>
                  <a:txBody>
                    <a:bodyPr/>
                    <a:lstStyle/>
                    <a:p>
                      <a:r>
                        <a:rPr lang="zh-CN" altLang="en-US" sz="280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豆荚个数</a:t>
                      </a:r>
                      <a:endParaRPr lang="zh-CN" altLang="en-US" sz="2800" b="1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280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</a:t>
                      </a:r>
                      <a:endParaRPr lang="zh-CN" altLang="en-US" sz="2800" b="1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280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</a:t>
                      </a:r>
                      <a:endParaRPr lang="zh-CN" altLang="en-US" sz="2800" b="1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280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3</a:t>
                      </a:r>
                      <a:endParaRPr lang="zh-CN" altLang="en-US" sz="2800" b="1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280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4</a:t>
                      </a:r>
                      <a:endParaRPr lang="zh-CN" altLang="en-US" sz="2800" b="1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280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5</a:t>
                      </a:r>
                      <a:endParaRPr lang="zh-CN" altLang="en-US" sz="2800" b="1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280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6</a:t>
                      </a:r>
                      <a:endParaRPr lang="zh-CN" altLang="en-US" sz="2800" b="1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708982">
                <a:tc>
                  <a:txBody>
                    <a:bodyPr/>
                    <a:lstStyle/>
                    <a:p>
                      <a:r>
                        <a:rPr lang="zh-CN" altLang="en-US" sz="280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豆子颗数</a:t>
                      </a:r>
                      <a:endParaRPr lang="zh-CN" altLang="en-US" sz="2800" b="1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20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6</a:t>
                      </a:r>
                      <a:endParaRPr lang="zh-CN" altLang="en-US" sz="3200" b="1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20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20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20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20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20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5" name="Text Box 9"/>
          <p:cNvSpPr txBox="1">
            <a:spLocks noChangeArrowheads="1"/>
          </p:cNvSpPr>
          <p:nvPr/>
        </p:nvSpPr>
        <p:spPr bwMode="auto">
          <a:xfrm>
            <a:off x="5393826" y="2547240"/>
            <a:ext cx="54694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eaLnBrk="1" hangingPunct="1"/>
            <a:r>
              <a:rPr lang="zh-CN" altLang="en-US" sz="280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endParaRPr lang="zh-CN" altLang="en-US" sz="280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6312273" y="2547240"/>
            <a:ext cx="54694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18</a:t>
            </a:r>
            <a:endParaRPr lang="zh-CN" altLang="en-US" sz="280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8" name="Text Box 11"/>
          <p:cNvSpPr txBox="1">
            <a:spLocks noChangeArrowheads="1"/>
          </p:cNvSpPr>
          <p:nvPr/>
        </p:nvSpPr>
        <p:spPr bwMode="auto">
          <a:xfrm>
            <a:off x="7230720" y="2547240"/>
            <a:ext cx="54694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eaLnBrk="1" hangingPunct="1"/>
            <a:r>
              <a:rPr lang="zh-CN" altLang="en-US" sz="280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endParaRPr lang="zh-CN" altLang="en-US" sz="280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0" name="Text Box 12"/>
          <p:cNvSpPr txBox="1">
            <a:spLocks noChangeArrowheads="1"/>
          </p:cNvSpPr>
          <p:nvPr/>
        </p:nvSpPr>
        <p:spPr bwMode="auto">
          <a:xfrm>
            <a:off x="8212596" y="2547240"/>
            <a:ext cx="54694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30</a:t>
            </a:r>
            <a:endParaRPr lang="zh-CN" altLang="en-US" sz="280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1" name="Text Box 13"/>
          <p:cNvSpPr txBox="1">
            <a:spLocks noChangeArrowheads="1"/>
          </p:cNvSpPr>
          <p:nvPr/>
        </p:nvSpPr>
        <p:spPr bwMode="auto">
          <a:xfrm>
            <a:off x="9098697" y="2547240"/>
            <a:ext cx="54694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36</a:t>
            </a:r>
            <a:endParaRPr lang="zh-CN" altLang="en-US" sz="280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4820921" y="2439444"/>
            <a:ext cx="952447" cy="1338465"/>
            <a:chOff x="3083117" y="1256488"/>
            <a:chExt cx="952447" cy="1338465"/>
          </a:xfrm>
        </p:grpSpPr>
        <p:grpSp>
          <p:nvGrpSpPr>
            <p:cNvPr id="23" name="组合 22"/>
            <p:cNvGrpSpPr/>
            <p:nvPr/>
          </p:nvGrpSpPr>
          <p:grpSpPr>
            <a:xfrm rot="408459">
              <a:off x="3083117" y="1256488"/>
              <a:ext cx="952447" cy="952447"/>
              <a:chOff x="3083117" y="1256488"/>
              <a:chExt cx="952447" cy="952447"/>
            </a:xfrm>
          </p:grpSpPr>
          <p:sp>
            <p:nvSpPr>
              <p:cNvPr id="25" name="弧形 24"/>
              <p:cNvSpPr/>
              <p:nvPr/>
            </p:nvSpPr>
            <p:spPr>
              <a:xfrm rot="7988778">
                <a:off x="3083117" y="1256488"/>
                <a:ext cx="952447" cy="952447"/>
              </a:xfrm>
              <a:prstGeom prst="arc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等腰三角形 25"/>
              <p:cNvSpPr/>
              <p:nvPr/>
            </p:nvSpPr>
            <p:spPr>
              <a:xfrm rot="2539045">
                <a:off x="3907180" y="1978938"/>
                <a:ext cx="58371" cy="108575"/>
              </a:xfrm>
              <a:prstGeom prst="triangl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4" name="矩形 23"/>
            <p:cNvSpPr/>
            <p:nvPr/>
          </p:nvSpPr>
          <p:spPr>
            <a:xfrm>
              <a:off x="3368577" y="2035184"/>
              <a:ext cx="529234" cy="55976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400" b="1" cap="none" spc="0">
                  <a:ln w="0"/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+6</a:t>
              </a:r>
              <a:endParaRPr lang="zh-CN" altLang="en-US" sz="2400" b="1" cap="none" spc="0">
                <a:ln w="0"/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5749131" y="2440251"/>
            <a:ext cx="952447" cy="1338038"/>
            <a:chOff x="4011327" y="1257295"/>
            <a:chExt cx="952447" cy="1338038"/>
          </a:xfrm>
        </p:grpSpPr>
        <p:grpSp>
          <p:nvGrpSpPr>
            <p:cNvPr id="28" name="组合 27"/>
            <p:cNvGrpSpPr/>
            <p:nvPr/>
          </p:nvGrpSpPr>
          <p:grpSpPr>
            <a:xfrm rot="408459">
              <a:off x="4011327" y="1257295"/>
              <a:ext cx="952447" cy="952447"/>
              <a:chOff x="3083117" y="1256488"/>
              <a:chExt cx="952447" cy="952447"/>
            </a:xfrm>
          </p:grpSpPr>
          <p:sp>
            <p:nvSpPr>
              <p:cNvPr id="30" name="弧形 29"/>
              <p:cNvSpPr/>
              <p:nvPr/>
            </p:nvSpPr>
            <p:spPr>
              <a:xfrm rot="7988778">
                <a:off x="3083117" y="1256488"/>
                <a:ext cx="952447" cy="952447"/>
              </a:xfrm>
              <a:prstGeom prst="arc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等腰三角形 30"/>
              <p:cNvSpPr/>
              <p:nvPr/>
            </p:nvSpPr>
            <p:spPr>
              <a:xfrm rot="2539045">
                <a:off x="3907180" y="1978938"/>
                <a:ext cx="58371" cy="108575"/>
              </a:xfrm>
              <a:prstGeom prst="triangl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9" name="矩形 28"/>
            <p:cNvSpPr/>
            <p:nvPr/>
          </p:nvSpPr>
          <p:spPr>
            <a:xfrm>
              <a:off x="4256899" y="2035564"/>
              <a:ext cx="529234" cy="55976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400" b="1" cap="none" spc="0">
                  <a:ln w="0"/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+6</a:t>
              </a:r>
              <a:endParaRPr lang="zh-CN" altLang="en-US" sz="2400" b="1" cap="none" spc="0">
                <a:ln w="0"/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6617467" y="2435878"/>
            <a:ext cx="952447" cy="1342031"/>
            <a:chOff x="4879663" y="1252922"/>
            <a:chExt cx="952447" cy="1342031"/>
          </a:xfrm>
        </p:grpSpPr>
        <p:grpSp>
          <p:nvGrpSpPr>
            <p:cNvPr id="33" name="组合 32"/>
            <p:cNvGrpSpPr/>
            <p:nvPr/>
          </p:nvGrpSpPr>
          <p:grpSpPr>
            <a:xfrm rot="408459">
              <a:off x="4879663" y="1252922"/>
              <a:ext cx="952447" cy="952447"/>
              <a:chOff x="3083117" y="1256488"/>
              <a:chExt cx="952447" cy="952447"/>
            </a:xfrm>
          </p:grpSpPr>
          <p:sp>
            <p:nvSpPr>
              <p:cNvPr id="35" name="弧形 34"/>
              <p:cNvSpPr/>
              <p:nvPr/>
            </p:nvSpPr>
            <p:spPr>
              <a:xfrm rot="7988778">
                <a:off x="3083117" y="1256488"/>
                <a:ext cx="952447" cy="952447"/>
              </a:xfrm>
              <a:prstGeom prst="arc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" name="等腰三角形 35"/>
              <p:cNvSpPr/>
              <p:nvPr/>
            </p:nvSpPr>
            <p:spPr>
              <a:xfrm rot="2539045">
                <a:off x="3907180" y="1978938"/>
                <a:ext cx="58371" cy="108575"/>
              </a:xfrm>
              <a:prstGeom prst="triangl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4" name="矩形 33"/>
            <p:cNvSpPr/>
            <p:nvPr/>
          </p:nvSpPr>
          <p:spPr>
            <a:xfrm>
              <a:off x="5157209" y="2035184"/>
              <a:ext cx="529234" cy="55976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400" b="1" cap="none" spc="0">
                  <a:ln w="0"/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+6</a:t>
              </a:r>
              <a:endParaRPr lang="zh-CN" altLang="en-US" sz="2400" b="1" cap="none" spc="0">
                <a:ln w="0"/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7545677" y="2436685"/>
            <a:ext cx="952447" cy="1341604"/>
            <a:chOff x="5807873" y="1253729"/>
            <a:chExt cx="952447" cy="1341604"/>
          </a:xfrm>
        </p:grpSpPr>
        <p:grpSp>
          <p:nvGrpSpPr>
            <p:cNvPr id="38" name="组合 37"/>
            <p:cNvGrpSpPr/>
            <p:nvPr/>
          </p:nvGrpSpPr>
          <p:grpSpPr>
            <a:xfrm rot="408459">
              <a:off x="5807873" y="1253729"/>
              <a:ext cx="952447" cy="952447"/>
              <a:chOff x="3083117" y="1256488"/>
              <a:chExt cx="952447" cy="952447"/>
            </a:xfrm>
          </p:grpSpPr>
          <p:sp>
            <p:nvSpPr>
              <p:cNvPr id="40" name="弧形 39"/>
              <p:cNvSpPr/>
              <p:nvPr/>
            </p:nvSpPr>
            <p:spPr>
              <a:xfrm rot="7988778">
                <a:off x="3083117" y="1256488"/>
                <a:ext cx="952447" cy="952447"/>
              </a:xfrm>
              <a:prstGeom prst="arc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" name="等腰三角形 40"/>
              <p:cNvSpPr/>
              <p:nvPr/>
            </p:nvSpPr>
            <p:spPr>
              <a:xfrm rot="2539045">
                <a:off x="3907180" y="1978938"/>
                <a:ext cx="58371" cy="108575"/>
              </a:xfrm>
              <a:prstGeom prst="triangl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9" name="矩形 38"/>
            <p:cNvSpPr/>
            <p:nvPr/>
          </p:nvSpPr>
          <p:spPr>
            <a:xfrm>
              <a:off x="6045531" y="2035564"/>
              <a:ext cx="529234" cy="55976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400" b="1" cap="none" spc="0">
                  <a:ln w="0"/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+6</a:t>
              </a:r>
              <a:endParaRPr lang="zh-CN" altLang="en-US" sz="2400" b="1" cap="none" spc="0">
                <a:ln w="0"/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8449670" y="2440484"/>
            <a:ext cx="952447" cy="1349714"/>
            <a:chOff x="6616560" y="1257528"/>
            <a:chExt cx="952447" cy="1349714"/>
          </a:xfrm>
        </p:grpSpPr>
        <p:grpSp>
          <p:nvGrpSpPr>
            <p:cNvPr id="43" name="组合 42"/>
            <p:cNvGrpSpPr/>
            <p:nvPr/>
          </p:nvGrpSpPr>
          <p:grpSpPr>
            <a:xfrm rot="408459">
              <a:off x="6616560" y="1257528"/>
              <a:ext cx="952447" cy="952447"/>
              <a:chOff x="3083117" y="1256488"/>
              <a:chExt cx="952447" cy="952447"/>
            </a:xfrm>
          </p:grpSpPr>
          <p:sp>
            <p:nvSpPr>
              <p:cNvPr id="45" name="弧形 44"/>
              <p:cNvSpPr/>
              <p:nvPr/>
            </p:nvSpPr>
            <p:spPr>
              <a:xfrm rot="7988778">
                <a:off x="3083117" y="1256488"/>
                <a:ext cx="952447" cy="952447"/>
              </a:xfrm>
              <a:prstGeom prst="arc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" name="等腰三角形 45"/>
              <p:cNvSpPr/>
              <p:nvPr/>
            </p:nvSpPr>
            <p:spPr>
              <a:xfrm rot="2539045">
                <a:off x="3907180" y="1978938"/>
                <a:ext cx="58371" cy="108575"/>
              </a:xfrm>
              <a:prstGeom prst="triangl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4" name="矩形 43"/>
            <p:cNvSpPr/>
            <p:nvPr/>
          </p:nvSpPr>
          <p:spPr>
            <a:xfrm>
              <a:off x="6820793" y="2047473"/>
              <a:ext cx="529234" cy="55976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400" b="1" cap="none" spc="0">
                  <a:ln w="0"/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+6</a:t>
              </a:r>
              <a:endParaRPr lang="zh-CN" altLang="en-US" sz="2400" b="1" cap="none" spc="0">
                <a:ln w="0"/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ransition spd="slow" advClick="0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2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/>
          <p:nvPr/>
        </p:nvGrpSpPr>
        <p:grpSpPr>
          <a:xfrm>
            <a:off x="4873625" y="1127193"/>
            <a:ext cx="1905000" cy="990600"/>
            <a:chOff x="0" y="0"/>
            <a:chExt cx="1200" cy="624"/>
          </a:xfrm>
        </p:grpSpPr>
        <p:sp>
          <p:nvSpPr>
            <p:cNvPr id="3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1152" cy="624"/>
            </a:xfrm>
            <a:prstGeom prst="rect">
              <a:avLst/>
            </a:prstGeom>
            <a:solidFill>
              <a:srgbClr val="CCFF99"/>
            </a:solidFill>
            <a:ln w="28575">
              <a:solidFill>
                <a:schemeClr val="tx1"/>
              </a:solidFill>
              <a:miter lim="800000"/>
            </a:ln>
          </p:spPr>
          <p:txBody>
            <a:bodyPr wrap="none" anchor="ctr"/>
            <a:lstStyle/>
            <a:p>
              <a:endParaRPr lang="zh-CN" altLang="en-US" sz="44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4" name="Group 5"/>
            <p:cNvGrpSpPr/>
            <p:nvPr/>
          </p:nvGrpSpPr>
          <p:grpSpPr>
            <a:xfrm>
              <a:off x="144" y="48"/>
              <a:ext cx="1056" cy="485"/>
              <a:chOff x="0" y="0"/>
              <a:chExt cx="1056" cy="485"/>
            </a:xfrm>
          </p:grpSpPr>
          <p:grpSp>
            <p:nvGrpSpPr>
              <p:cNvPr id="5" name="Group 6"/>
              <p:cNvGrpSpPr/>
              <p:nvPr/>
            </p:nvGrpSpPr>
            <p:grpSpPr>
              <a:xfrm>
                <a:off x="432" y="144"/>
                <a:ext cx="232" cy="240"/>
                <a:chOff x="0" y="0"/>
                <a:chExt cx="192" cy="240"/>
              </a:xfrm>
            </p:grpSpPr>
            <p:sp>
              <p:nvSpPr>
                <p:cNvPr id="7" name="Line 7"/>
                <p:cNvSpPr>
                  <a:spLocks noChangeShapeType="1"/>
                </p:cNvSpPr>
                <p:nvPr/>
              </p:nvSpPr>
              <p:spPr bwMode="auto">
                <a:xfrm>
                  <a:off x="0" y="0"/>
                  <a:ext cx="192" cy="24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</a:ln>
              </p:spPr>
              <p:txBody>
                <a:bodyPr wrap="none"/>
                <a:lstStyle/>
                <a:p>
                  <a:endParaRPr lang="zh-CN" altLang="en-US" sz="440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8" name="Line 8"/>
                <p:cNvSpPr>
                  <a:spLocks noChangeShapeType="1"/>
                </p:cNvSpPr>
                <p:nvPr/>
              </p:nvSpPr>
              <p:spPr bwMode="auto">
                <a:xfrm flipV="1">
                  <a:off x="0" y="0"/>
                  <a:ext cx="192" cy="24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</a:ln>
              </p:spPr>
              <p:txBody>
                <a:bodyPr wrap="none"/>
                <a:lstStyle/>
                <a:p>
                  <a:endParaRPr lang="zh-CN" altLang="en-US" sz="440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</p:grpSp>
          <p:sp>
            <p:nvSpPr>
              <p:cNvPr id="6" name="Text Box 9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1056" cy="485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4400" b="1">
                    <a:latin typeface="楷体" panose="02010609060101010101" pitchFamily="49" charset="-122"/>
                    <a:ea typeface="楷体" panose="02010609060101010101" pitchFamily="49" charset="-122"/>
                  </a:rPr>
                  <a:t>6</a:t>
                </a:r>
                <a:endParaRPr lang="en-US" altLang="zh-CN" sz="44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  <p:grpSp>
        <p:nvGrpSpPr>
          <p:cNvPr id="9" name="Group 10"/>
          <p:cNvGrpSpPr/>
          <p:nvPr/>
        </p:nvGrpSpPr>
        <p:grpSpPr>
          <a:xfrm>
            <a:off x="3214688" y="3495743"/>
            <a:ext cx="838200" cy="838200"/>
            <a:chOff x="0" y="0"/>
            <a:chExt cx="528" cy="528"/>
          </a:xfrm>
        </p:grpSpPr>
        <p:sp>
          <p:nvSpPr>
            <p:cNvPr id="10" name="Oval 11"/>
            <p:cNvSpPr>
              <a:spLocks noChangeArrowheads="1"/>
            </p:cNvSpPr>
            <p:nvPr/>
          </p:nvSpPr>
          <p:spPr bwMode="auto">
            <a:xfrm>
              <a:off x="0" y="0"/>
              <a:ext cx="528" cy="528"/>
            </a:xfrm>
            <a:prstGeom prst="ellipse">
              <a:avLst/>
            </a:prstGeom>
            <a:gradFill rotWithShape="0">
              <a:gsLst>
                <a:gs pos="0">
                  <a:srgbClr val="FF9900"/>
                </a:gs>
                <a:gs pos="100000">
                  <a:srgbClr val="FFFF99"/>
                </a:gs>
              </a:gsLst>
              <a:lin ang="5400000" scaled="1"/>
            </a:gradFill>
            <a:ln w="28575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endParaRPr lang="zh-CN" altLang="en-US" sz="44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1" name="Text Box 12"/>
            <p:cNvSpPr txBox="1">
              <a:spLocks noChangeArrowheads="1"/>
            </p:cNvSpPr>
            <p:nvPr/>
          </p:nvSpPr>
          <p:spPr bwMode="auto">
            <a:xfrm>
              <a:off x="96" y="0"/>
              <a:ext cx="336" cy="48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4400" b="1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en-US" altLang="zh-CN" sz="4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2" name="Line 13"/>
          <p:cNvSpPr>
            <a:spLocks noChangeShapeType="1"/>
          </p:cNvSpPr>
          <p:nvPr/>
        </p:nvSpPr>
        <p:spPr bwMode="auto">
          <a:xfrm flipH="1">
            <a:off x="5729288" y="2124143"/>
            <a:ext cx="0" cy="1371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</a:ln>
        </p:spPr>
        <p:txBody>
          <a:bodyPr wrap="none"/>
          <a:lstStyle/>
          <a:p>
            <a:endParaRPr lang="zh-CN" altLang="en-US" sz="4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Line 14"/>
          <p:cNvSpPr>
            <a:spLocks noChangeShapeType="1"/>
          </p:cNvSpPr>
          <p:nvPr/>
        </p:nvSpPr>
        <p:spPr bwMode="auto">
          <a:xfrm flipH="1">
            <a:off x="4729163" y="2135255"/>
            <a:ext cx="533400" cy="1371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</a:ln>
        </p:spPr>
        <p:txBody>
          <a:bodyPr wrap="none"/>
          <a:lstStyle/>
          <a:p>
            <a:endParaRPr lang="zh-CN" altLang="en-US" sz="4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Line 15"/>
          <p:cNvSpPr>
            <a:spLocks noChangeShapeType="1"/>
          </p:cNvSpPr>
          <p:nvPr/>
        </p:nvSpPr>
        <p:spPr bwMode="auto">
          <a:xfrm>
            <a:off x="6186488" y="2124143"/>
            <a:ext cx="609600" cy="1371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</a:ln>
        </p:spPr>
        <p:txBody>
          <a:bodyPr wrap="none"/>
          <a:lstStyle/>
          <a:p>
            <a:endParaRPr lang="zh-CN" altLang="en-US" sz="4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Line 16"/>
          <p:cNvSpPr>
            <a:spLocks noChangeShapeType="1"/>
          </p:cNvSpPr>
          <p:nvPr/>
        </p:nvSpPr>
        <p:spPr bwMode="auto">
          <a:xfrm>
            <a:off x="6491288" y="2124143"/>
            <a:ext cx="1371600" cy="1371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</a:ln>
        </p:spPr>
        <p:txBody>
          <a:bodyPr wrap="none"/>
          <a:lstStyle/>
          <a:p>
            <a:endParaRPr lang="zh-CN" altLang="en-US" sz="4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6" name="Group 17"/>
          <p:cNvGrpSpPr/>
          <p:nvPr/>
        </p:nvGrpSpPr>
        <p:grpSpPr>
          <a:xfrm>
            <a:off x="4281488" y="3495743"/>
            <a:ext cx="838200" cy="838200"/>
            <a:chOff x="0" y="0"/>
            <a:chExt cx="528" cy="528"/>
          </a:xfrm>
        </p:grpSpPr>
        <p:sp>
          <p:nvSpPr>
            <p:cNvPr id="17" name="Oval 18"/>
            <p:cNvSpPr>
              <a:spLocks noChangeArrowheads="1"/>
            </p:cNvSpPr>
            <p:nvPr/>
          </p:nvSpPr>
          <p:spPr bwMode="auto">
            <a:xfrm>
              <a:off x="0" y="0"/>
              <a:ext cx="528" cy="528"/>
            </a:xfrm>
            <a:prstGeom prst="ellipse">
              <a:avLst/>
            </a:prstGeom>
            <a:solidFill>
              <a:srgbClr val="CCFF99"/>
            </a:solidFill>
            <a:ln w="28575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endParaRPr lang="zh-CN" altLang="en-US" sz="44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8" name="Text Box 19"/>
            <p:cNvSpPr txBox="1">
              <a:spLocks noChangeArrowheads="1"/>
            </p:cNvSpPr>
            <p:nvPr/>
          </p:nvSpPr>
          <p:spPr bwMode="auto">
            <a:xfrm>
              <a:off x="96" y="0"/>
              <a:ext cx="384" cy="48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4400" b="1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en-US" altLang="zh-CN" sz="4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9" name="Group 20"/>
          <p:cNvGrpSpPr/>
          <p:nvPr/>
        </p:nvGrpSpPr>
        <p:grpSpPr>
          <a:xfrm>
            <a:off x="5348288" y="3495743"/>
            <a:ext cx="838200" cy="838200"/>
            <a:chOff x="0" y="0"/>
            <a:chExt cx="528" cy="528"/>
          </a:xfrm>
        </p:grpSpPr>
        <p:sp>
          <p:nvSpPr>
            <p:cNvPr id="20" name="Oval 21"/>
            <p:cNvSpPr>
              <a:spLocks noChangeArrowheads="1"/>
            </p:cNvSpPr>
            <p:nvPr/>
          </p:nvSpPr>
          <p:spPr bwMode="auto">
            <a:xfrm>
              <a:off x="0" y="0"/>
              <a:ext cx="528" cy="528"/>
            </a:xfrm>
            <a:prstGeom prst="ellipse">
              <a:avLst/>
            </a:prstGeom>
            <a:solidFill>
              <a:srgbClr val="CCFF99"/>
            </a:solidFill>
            <a:ln w="28575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endParaRPr lang="zh-CN" altLang="en-US" sz="44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1" name="Text Box 22"/>
            <p:cNvSpPr txBox="1">
              <a:spLocks noChangeArrowheads="1"/>
            </p:cNvSpPr>
            <p:nvPr/>
          </p:nvSpPr>
          <p:spPr bwMode="auto">
            <a:xfrm>
              <a:off x="96" y="0"/>
              <a:ext cx="336" cy="48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4400" b="1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en-US" altLang="zh-CN" sz="4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2" name="Group 23"/>
          <p:cNvGrpSpPr/>
          <p:nvPr/>
        </p:nvGrpSpPr>
        <p:grpSpPr>
          <a:xfrm>
            <a:off x="6415088" y="3495743"/>
            <a:ext cx="838200" cy="838200"/>
            <a:chOff x="0" y="0"/>
            <a:chExt cx="528" cy="528"/>
          </a:xfrm>
        </p:grpSpPr>
        <p:sp>
          <p:nvSpPr>
            <p:cNvPr id="23" name="Oval 24"/>
            <p:cNvSpPr>
              <a:spLocks noChangeArrowheads="1"/>
            </p:cNvSpPr>
            <p:nvPr/>
          </p:nvSpPr>
          <p:spPr bwMode="auto">
            <a:xfrm>
              <a:off x="0" y="0"/>
              <a:ext cx="528" cy="528"/>
            </a:xfrm>
            <a:prstGeom prst="ellipse">
              <a:avLst/>
            </a:prstGeom>
            <a:solidFill>
              <a:srgbClr val="CCFF99"/>
            </a:solidFill>
            <a:ln w="28575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endParaRPr lang="zh-CN" altLang="en-US" sz="44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4" name="Text Box 25"/>
            <p:cNvSpPr txBox="1">
              <a:spLocks noChangeArrowheads="1"/>
            </p:cNvSpPr>
            <p:nvPr/>
          </p:nvSpPr>
          <p:spPr bwMode="auto">
            <a:xfrm>
              <a:off x="96" y="0"/>
              <a:ext cx="336" cy="48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4400" b="1">
                  <a:latin typeface="楷体" panose="02010609060101010101" pitchFamily="49" charset="-122"/>
                  <a:ea typeface="楷体" panose="02010609060101010101" pitchFamily="49" charset="-122"/>
                </a:rPr>
                <a:t>4</a:t>
              </a:r>
              <a:endParaRPr lang="en-US" altLang="zh-CN" sz="4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5" name="Group 26"/>
          <p:cNvGrpSpPr/>
          <p:nvPr/>
        </p:nvGrpSpPr>
        <p:grpSpPr>
          <a:xfrm>
            <a:off x="7405688" y="3495743"/>
            <a:ext cx="838200" cy="838200"/>
            <a:chOff x="0" y="0"/>
            <a:chExt cx="528" cy="528"/>
          </a:xfrm>
        </p:grpSpPr>
        <p:sp>
          <p:nvSpPr>
            <p:cNvPr id="26" name="Oval 27"/>
            <p:cNvSpPr>
              <a:spLocks noChangeArrowheads="1"/>
            </p:cNvSpPr>
            <p:nvPr/>
          </p:nvSpPr>
          <p:spPr bwMode="auto">
            <a:xfrm>
              <a:off x="0" y="0"/>
              <a:ext cx="528" cy="528"/>
            </a:xfrm>
            <a:prstGeom prst="ellipse">
              <a:avLst/>
            </a:prstGeom>
            <a:solidFill>
              <a:srgbClr val="CCFF99"/>
            </a:solidFill>
            <a:ln w="28575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endParaRPr lang="zh-CN" altLang="en-US" sz="44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7" name="Text Box 28"/>
            <p:cNvSpPr txBox="1">
              <a:spLocks noChangeArrowheads="1"/>
            </p:cNvSpPr>
            <p:nvPr/>
          </p:nvSpPr>
          <p:spPr bwMode="auto">
            <a:xfrm>
              <a:off x="96" y="0"/>
              <a:ext cx="336" cy="48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4400" b="1">
                  <a:latin typeface="楷体" panose="02010609060101010101" pitchFamily="49" charset="-122"/>
                  <a:ea typeface="楷体" panose="02010609060101010101" pitchFamily="49" charset="-122"/>
                </a:rPr>
                <a:t>5</a:t>
              </a:r>
              <a:endParaRPr lang="en-US" altLang="zh-CN" sz="4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8" name="Line 29"/>
          <p:cNvSpPr>
            <a:spLocks noChangeShapeType="1"/>
          </p:cNvSpPr>
          <p:nvPr/>
        </p:nvSpPr>
        <p:spPr bwMode="auto">
          <a:xfrm flipH="1">
            <a:off x="3578225" y="2135255"/>
            <a:ext cx="1371600" cy="1371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</a:ln>
        </p:spPr>
        <p:txBody>
          <a:bodyPr wrap="none"/>
          <a:lstStyle/>
          <a:p>
            <a:endParaRPr lang="zh-CN" altLang="en-US" sz="4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Text Box 31"/>
          <p:cNvSpPr txBox="1">
            <a:spLocks noChangeArrowheads="1"/>
          </p:cNvSpPr>
          <p:nvPr/>
        </p:nvSpPr>
        <p:spPr bwMode="auto">
          <a:xfrm>
            <a:off x="4297363" y="4555004"/>
            <a:ext cx="3565525" cy="7694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400" b="1">
                <a:latin typeface="楷体" panose="02010609060101010101" pitchFamily="49" charset="-122"/>
                <a:ea typeface="楷体" panose="02010609060101010101" pitchFamily="49" charset="-122"/>
              </a:rPr>
              <a:t>6×1=6</a:t>
            </a:r>
            <a:endParaRPr lang="en-US" altLang="zh-CN" sz="4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Text Box 35"/>
          <p:cNvSpPr txBox="1">
            <a:spLocks noChangeArrowheads="1"/>
          </p:cNvSpPr>
          <p:nvPr/>
        </p:nvSpPr>
        <p:spPr bwMode="auto">
          <a:xfrm>
            <a:off x="4254500" y="5568732"/>
            <a:ext cx="2662238" cy="769441"/>
          </a:xfrm>
          <a:prstGeom prst="rect">
            <a:avLst/>
          </a:prstGeom>
          <a:solidFill>
            <a:srgbClr val="66FFFF"/>
          </a:solidFill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400" b="1">
                <a:latin typeface="楷体" panose="02010609060101010101" pitchFamily="49" charset="-122"/>
                <a:ea typeface="楷体" panose="02010609060101010101" pitchFamily="49" charset="-122"/>
              </a:rPr>
              <a:t>一六得六</a:t>
            </a:r>
            <a:endParaRPr lang="zh-CN" altLang="en-US" sz="4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标题 3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合作交流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Box 2"/>
          <p:cNvSpPr txBox="1"/>
          <p:nvPr/>
        </p:nvSpPr>
        <p:spPr>
          <a:xfrm>
            <a:off x="4067175" y="476250"/>
            <a:ext cx="1657350" cy="49244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r>
              <a:rPr lang="zh-CN" altLang="en-US" sz="2600" b="1">
                <a:solidFill>
                  <a:srgbClr val="54ACD8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拓展练习</a:t>
            </a:r>
            <a:endParaRPr lang="zh-CN" altLang="en-US" sz="2600" b="1">
              <a:solidFill>
                <a:srgbClr val="54ACD8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3852863" y="665163"/>
            <a:ext cx="144463" cy="144463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6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Times New Roman" panose="02020603050405020304" pitchFamily="18" charset="0"/>
              <a:ea typeface="楷体" panose="02010609060101010101" pitchFamily="49" charset="-122"/>
              <a:cs typeface="+mn-cs"/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822896" y="963930"/>
            <a:ext cx="1782802" cy="188531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852805" y="1661160"/>
            <a:ext cx="2067560" cy="544682"/>
          </a:xfrm>
          <a:prstGeom prst="round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4">
                        <a:tint val="50000"/>
                        <a:satMod val="300000"/>
                      </a:schemeClr>
                    </a:gs>
                    <a:gs pos="35000">
                      <a:schemeClr val="accent4">
                        <a:tint val="37000"/>
                        <a:satMod val="300000"/>
                      </a:schemeClr>
                    </a:gs>
                    <a:gs pos="100000">
                      <a:schemeClr val="accent4">
                        <a:tint val="15000"/>
                        <a:satMod val="350000"/>
                      </a:schemeClr>
                    </a:gs>
                  </a:gsLst>
                  <a:lin ang="16200000" scaled="1"/>
                </a:gradFill>
              </a14:hiddenFill>
            </a:ext>
          </a:ex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600" b="1">
                <a:latin typeface="Times New Roman" panose="02020603050405020304" pitchFamily="18" charset="0"/>
                <a:ea typeface="楷体" panose="02010609060101010101" pitchFamily="49" charset="-122"/>
              </a:rPr>
              <a:t>我会填。</a:t>
            </a:r>
            <a:endParaRPr lang="zh-CN" altLang="en-US" sz="26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355215" y="3045460"/>
            <a:ext cx="222440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>
                <a:latin typeface="Times New Roman" panose="02020603050405020304" pitchFamily="18" charset="0"/>
                <a:ea typeface="楷体" panose="02010609060101010101" pitchFamily="49" charset="-122"/>
                <a:cs typeface="楷体" panose="02010609060101010101" pitchFamily="49" charset="-122"/>
              </a:rPr>
              <a:t>×</a:t>
            </a:r>
            <a:r>
              <a:rPr lang="en-US" altLang="zh-CN" sz="2600" b="1">
                <a:latin typeface="Times New Roman" panose="02020603050405020304" pitchFamily="18" charset="0"/>
                <a:ea typeface="楷体" panose="02010609060101010101" pitchFamily="49" charset="-122"/>
                <a:cs typeface="楷体" panose="02010609060101010101" pitchFamily="49" charset="-122"/>
              </a:rPr>
              <a:t>6</a:t>
            </a:r>
            <a:r>
              <a:rPr lang="zh-CN" altLang="en-US" sz="2600" b="1">
                <a:latin typeface="Times New Roman" panose="02020603050405020304" pitchFamily="18" charset="0"/>
                <a:ea typeface="楷体" panose="02010609060101010101" pitchFamily="49" charset="-122"/>
                <a:cs typeface="楷体" panose="02010609060101010101" pitchFamily="49" charset="-122"/>
              </a:rPr>
              <a:t>＝</a:t>
            </a:r>
            <a:r>
              <a:rPr lang="en-US" altLang="zh-CN" sz="2600" b="1">
                <a:latin typeface="Times New Roman" panose="02020603050405020304" pitchFamily="18" charset="0"/>
                <a:ea typeface="楷体" panose="02010609060101010101" pitchFamily="49" charset="-122"/>
                <a:cs typeface="楷体" panose="02010609060101010101" pitchFamily="49" charset="-122"/>
              </a:rPr>
              <a:t>30</a:t>
            </a:r>
            <a:endParaRPr lang="en-US" altLang="zh-CN" sz="2600" b="1">
              <a:latin typeface="Times New Roman" panose="02020603050405020304" pitchFamily="18" charset="0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400300" y="4081145"/>
            <a:ext cx="159766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>
                <a:latin typeface="Times New Roman" panose="02020603050405020304" pitchFamily="18" charset="0"/>
                <a:ea typeface="楷体" panose="02010609060101010101" pitchFamily="49" charset="-122"/>
              </a:rPr>
              <a:t>＝（      ）</a:t>
            </a:r>
            <a:endParaRPr lang="zh-CN" altLang="en-US" sz="26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724525" y="3137535"/>
            <a:ext cx="519694" cy="492443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600" b="1">
                <a:latin typeface="Times New Roman" panose="02020603050405020304" pitchFamily="18" charset="0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×</a:t>
            </a:r>
            <a:endParaRPr lang="zh-CN" altLang="en-US" sz="2600" b="1">
              <a:latin typeface="Times New Roman" panose="02020603050405020304" pitchFamily="18" charset="0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823075" y="3072130"/>
            <a:ext cx="105981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>
                <a:latin typeface="Times New Roman" panose="02020603050405020304" pitchFamily="18" charset="0"/>
                <a:ea typeface="楷体" panose="02010609060101010101" pitchFamily="49" charset="-122"/>
                <a:cs typeface="楷体" panose="02010609060101010101" pitchFamily="49" charset="-122"/>
              </a:rPr>
              <a:t>＝</a:t>
            </a:r>
            <a:r>
              <a:rPr lang="en-US" altLang="zh-CN" sz="2600" b="1">
                <a:latin typeface="Times New Roman" panose="02020603050405020304" pitchFamily="18" charset="0"/>
                <a:ea typeface="楷体" panose="02010609060101010101" pitchFamily="49" charset="-122"/>
                <a:cs typeface="楷体" panose="02010609060101010101" pitchFamily="49" charset="-122"/>
              </a:rPr>
              <a:t>15</a:t>
            </a:r>
            <a:endParaRPr lang="en-US" altLang="zh-CN" sz="2600" b="1">
              <a:latin typeface="Times New Roman" panose="02020603050405020304" pitchFamily="18" charset="0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724525" y="4015740"/>
            <a:ext cx="159766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>
                <a:latin typeface="Times New Roman" panose="02020603050405020304" pitchFamily="18" charset="0"/>
                <a:ea typeface="楷体" panose="02010609060101010101" pitchFamily="49" charset="-122"/>
              </a:rPr>
              <a:t>＝（      ）</a:t>
            </a:r>
            <a:endParaRPr lang="zh-CN" altLang="en-US" sz="26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239135" y="4081145"/>
            <a:ext cx="45593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en-US" altLang="zh-CN" sz="26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6503670" y="4015105"/>
            <a:ext cx="45593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en-US" altLang="zh-CN" sz="26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857356" y="2849554"/>
            <a:ext cx="500066" cy="758478"/>
          </a:xfrm>
          <a:prstGeom prst="rect">
            <a:avLst/>
          </a:prstGeom>
          <a:noFill/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857356" y="3734150"/>
            <a:ext cx="500066" cy="758478"/>
          </a:xfrm>
          <a:prstGeom prst="rect">
            <a:avLst/>
          </a:prstGeom>
          <a:noFill/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214942" y="2849554"/>
            <a:ext cx="500066" cy="758478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6179833" y="2891778"/>
            <a:ext cx="642942" cy="673146"/>
          </a:xfrm>
          <a:prstGeom prst="rect">
            <a:avLst/>
          </a:prstGeom>
          <a:noFill/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5072066" y="3890920"/>
            <a:ext cx="642942" cy="67314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1" grpId="0"/>
    </p:bldLst>
  </p:timing>
</p:sld>
</file>

<file path=ppt/tags/tag1.xml><?xml version="1.0" encoding="utf-8"?>
<p:tagLst xmlns:p="http://schemas.openxmlformats.org/presentationml/2006/main">
  <p:tag name="AS_UNIQUEID" val="1858"/>
</p:tagLst>
</file>

<file path=ppt/tags/tag10.xml><?xml version="1.0" encoding="utf-8"?>
<p:tagLst xmlns:p="http://schemas.openxmlformats.org/presentationml/2006/main">
  <p:tag name="AS_UNIQUEID" val="1876"/>
</p:tagLst>
</file>

<file path=ppt/tags/tag11.xml><?xml version="1.0" encoding="utf-8"?>
<p:tagLst xmlns:p="http://schemas.openxmlformats.org/presentationml/2006/main">
  <p:tag name="AS_UNIQUEID" val="1331"/>
</p:tagLst>
</file>

<file path=ppt/tags/tag12.xml><?xml version="1.0" encoding="utf-8"?>
<p:tagLst xmlns:p="http://schemas.openxmlformats.org/presentationml/2006/main">
  <p:tag name="AS_UNIQUEID" val="1518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13.xml><?xml version="1.0" encoding="utf-8"?>
<p:tagLst xmlns:p="http://schemas.openxmlformats.org/presentationml/2006/main">
  <p:tag name="AS_UNIQUEID" val="1519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14.xml><?xml version="1.0" encoding="utf-8"?>
<p:tagLst xmlns:p="http://schemas.openxmlformats.org/presentationml/2006/main">
  <p:tag name="AS_UNIQUEID" val="1520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15.xml><?xml version="1.0" encoding="utf-8"?>
<p:tagLst xmlns:p="http://schemas.openxmlformats.org/presentationml/2006/main">
  <p:tag name="AS_UNIQUEID" val="1521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16.xml><?xml version="1.0" encoding="utf-8"?>
<p:tagLst xmlns:p="http://schemas.openxmlformats.org/presentationml/2006/main">
  <p:tag name="AS_UNIQUEID" val="1792"/>
</p:tagLst>
</file>

<file path=ppt/tags/tag17.xml><?xml version="1.0" encoding="utf-8"?>
<p:tagLst xmlns:p="http://schemas.openxmlformats.org/presentationml/2006/main">
  <p:tag name="AS_UNIQUEID" val="1793"/>
</p:tagLst>
</file>

<file path=ppt/tags/tag18.xml><?xml version="1.0" encoding="utf-8"?>
<p:tagLst xmlns:p="http://schemas.openxmlformats.org/presentationml/2006/main">
  <p:tag name="AS_UNIQUEID" val="1794"/>
</p:tagLst>
</file>

<file path=ppt/tags/tag19.xml><?xml version="1.0" encoding="utf-8"?>
<p:tagLst xmlns:p="http://schemas.openxmlformats.org/presentationml/2006/main">
  <p:tag name="AS_UNIQUEID" val="1795"/>
</p:tagLst>
</file>

<file path=ppt/tags/tag2.xml><?xml version="1.0" encoding="utf-8"?>
<p:tagLst xmlns:p="http://schemas.openxmlformats.org/presentationml/2006/main">
  <p:tag name="AS_UNIQUEID" val="1867"/>
</p:tagLst>
</file>

<file path=ppt/tags/tag20.xml><?xml version="1.0" encoding="utf-8"?>
<p:tagLst xmlns:p="http://schemas.openxmlformats.org/presentationml/2006/main">
  <p:tag name="AS_UNIQUEID" val="1796"/>
</p:tagLst>
</file>

<file path=ppt/tags/tag21.xml><?xml version="1.0" encoding="utf-8"?>
<p:tagLst xmlns:p="http://schemas.openxmlformats.org/presentationml/2006/main">
  <p:tag name="AS_UNIQUEID" val="1797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8.xml><?xml version="1.0" encoding="utf-8"?>
<p:tagLst xmlns:p="http://schemas.openxmlformats.org/presentationml/2006/main">
  <p:tag name="AS_UNIQUEID" val="1878"/>
</p:tagLst>
</file>

<file path=ppt/tags/tag29.xml><?xml version="1.0" encoding="utf-8"?>
<p:tagLst xmlns:p="http://schemas.openxmlformats.org/presentationml/2006/main">
  <p:tag name="AS_UNIQUEID" val="1879"/>
</p:tagLst>
</file>

<file path=ppt/tags/tag3.xml><?xml version="1.0" encoding="utf-8"?>
<p:tagLst xmlns:p="http://schemas.openxmlformats.org/presentationml/2006/main">
  <p:tag name="AS_UNIQUEID" val="1868"/>
</p:tagLst>
</file>

<file path=ppt/tags/tag30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ags/tag4.xml><?xml version="1.0" encoding="utf-8"?>
<p:tagLst xmlns:p="http://schemas.openxmlformats.org/presentationml/2006/main">
  <p:tag name="AS_UNIQUEID" val="1869"/>
</p:tagLst>
</file>

<file path=ppt/tags/tag5.xml><?xml version="1.0" encoding="utf-8"?>
<p:tagLst xmlns:p="http://schemas.openxmlformats.org/presentationml/2006/main">
  <p:tag name="AS_UNIQUEID" val="1871"/>
</p:tagLst>
</file>

<file path=ppt/tags/tag6.xml><?xml version="1.0" encoding="utf-8"?>
<p:tagLst xmlns:p="http://schemas.openxmlformats.org/presentationml/2006/main">
  <p:tag name="AS_UNIQUEID" val="1872"/>
</p:tagLst>
</file>

<file path=ppt/tags/tag7.xml><?xml version="1.0" encoding="utf-8"?>
<p:tagLst xmlns:p="http://schemas.openxmlformats.org/presentationml/2006/main">
  <p:tag name="AS_UNIQUEID" val="1873"/>
</p:tagLst>
</file>

<file path=ppt/tags/tag8.xml><?xml version="1.0" encoding="utf-8"?>
<p:tagLst xmlns:p="http://schemas.openxmlformats.org/presentationml/2006/main">
  <p:tag name="AS_UNIQUEID" val="1874"/>
</p:tagLst>
</file>

<file path=ppt/tags/tag9.xml><?xml version="1.0" encoding="utf-8"?>
<p:tagLst xmlns:p="http://schemas.openxmlformats.org/presentationml/2006/main">
  <p:tag name="AS_UNIQUEID" val="1875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主题71</Template>
  <TotalTime>0</TotalTime>
  <Words>1497</Words>
  <Application>WPS 演示</Application>
  <PresentationFormat>自定义</PresentationFormat>
  <Paragraphs>413</Paragraphs>
  <Slides>18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34" baseType="lpstr">
      <vt:lpstr>Arial</vt:lpstr>
      <vt:lpstr>宋体</vt:lpstr>
      <vt:lpstr>Wingdings</vt:lpstr>
      <vt:lpstr>黑体</vt:lpstr>
      <vt:lpstr>微软雅黑</vt:lpstr>
      <vt:lpstr>楷体</vt:lpstr>
      <vt:lpstr>Times New Roman</vt:lpstr>
      <vt:lpstr>Wingdings</vt:lpstr>
      <vt:lpstr>等线</vt:lpstr>
      <vt:lpstr>楷体_GB2312</vt:lpstr>
      <vt:lpstr>新宋体</vt:lpstr>
      <vt:lpstr>Calibri</vt:lpstr>
      <vt:lpstr>Arial</vt:lpstr>
      <vt:lpstr>Arial Unicode MS</vt:lpstr>
      <vt:lpstr>Calibri Light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合作交流</vt:lpstr>
      <vt:lpstr>PowerPoint 演示文稿</vt:lpstr>
      <vt:lpstr>合作交流</vt:lpstr>
      <vt:lpstr>PowerPoint 演示文稿</vt:lpstr>
      <vt:lpstr>PowerPoint 演示文稿</vt:lpstr>
      <vt:lpstr>PowerPoint 演示文稿</vt:lpstr>
      <vt:lpstr>小小裁判员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2022-05-26T11:07:00Z</cp:lastPrinted>
  <dcterms:created xsi:type="dcterms:W3CDTF">2022-05-26T11:07:00Z</dcterms:created>
  <dcterms:modified xsi:type="dcterms:W3CDTF">2023-10-26T08:08:17Z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8161E7C8171C4357A1C21ED75E664BCB_12</vt:lpwstr>
  </property>
  <property fmtid="{D5CDD505-2E9C-101B-9397-08002B2CF9AE}" pid="7" name="KSOProductBuildVer">
    <vt:lpwstr>2052-12.1.0.15712</vt:lpwstr>
  </property>
</Properties>
</file>