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867" r:id="rId6"/>
    <p:sldId id="874" r:id="rId7"/>
    <p:sldId id="910" r:id="rId8"/>
    <p:sldId id="888" r:id="rId9"/>
    <p:sldId id="876" r:id="rId10"/>
    <p:sldId id="877" r:id="rId11"/>
    <p:sldId id="878" r:id="rId12"/>
    <p:sldId id="879" r:id="rId13"/>
    <p:sldId id="880" r:id="rId14"/>
    <p:sldId id="881" r:id="rId15"/>
    <p:sldId id="882" r:id="rId16"/>
    <p:sldId id="884" r:id="rId17"/>
    <p:sldId id="860" r:id="rId18"/>
    <p:sldId id="889" r:id="rId19"/>
    <p:sldId id="904" r:id="rId20"/>
    <p:sldId id="886" r:id="rId21"/>
    <p:sldId id="890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5" userDrawn="1">
          <p15:clr>
            <a:srgbClr val="A4A3A4"/>
          </p15:clr>
        </p15:guide>
        <p15:guide id="2" pos="335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40" d="100"/>
          <a:sy n="140" d="100"/>
        </p:scale>
        <p:origin x="-804" y="-174"/>
      </p:cViewPr>
      <p:guideLst>
        <p:guide orient="horz" pos="2125"/>
        <p:guide pos="335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2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9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6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23555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 userDrawn="1"/>
        </p:nvSpPr>
        <p:spPr>
          <a:xfrm>
            <a:off x="257175" y="221456"/>
            <a:ext cx="8629650" cy="4700588"/>
          </a:xfrm>
          <a:prstGeom prst="roundRect">
            <a:avLst>
              <a:gd name="adj" fmla="val 5864"/>
            </a:avLst>
          </a:prstGeom>
          <a:solidFill>
            <a:schemeClr val="bg1"/>
          </a:solidFill>
          <a:ln>
            <a:noFill/>
          </a:ln>
          <a:effectLst>
            <a:outerShdw blurRad="25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z="367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267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233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67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67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8775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8775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8775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z="1170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bg>
      <p:bgPr>
        <a:pattFill prst="pct5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5.png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D1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8436" name="文本框 4"/>
          <p:cNvSpPr txBox="1"/>
          <p:nvPr/>
        </p:nvSpPr>
        <p:spPr>
          <a:xfrm>
            <a:off x="1549129" y="2571750"/>
            <a:ext cx="618998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课时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7951" y="100463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义务教育人教版二年级上册</a:t>
            </a:r>
            <a:endParaRPr lang="zh-CN" altLang="en-US" b="1" spc="200" noProof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919129" y="113109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5"/>
          <p:cNvSpPr txBox="1"/>
          <p:nvPr/>
        </p:nvSpPr>
        <p:spPr>
          <a:xfrm>
            <a:off x="3697444" y="1529679"/>
            <a:ext cx="3200316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</a:rPr>
              <a:t>认识时间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286000" y="1549400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7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2"/>
          <p:cNvGrpSpPr/>
          <p:nvPr/>
        </p:nvGrpSpPr>
        <p:grpSpPr>
          <a:xfrm>
            <a:off x="898525" y="939800"/>
            <a:ext cx="7118148" cy="3756719"/>
            <a:chOff x="1944" y="1328"/>
            <a:chExt cx="14948" cy="7072"/>
          </a:xfrm>
        </p:grpSpPr>
        <p:sp>
          <p:nvSpPr>
            <p:cNvPr id="18434" name="矩形 81"/>
            <p:cNvSpPr/>
            <p:nvPr/>
          </p:nvSpPr>
          <p:spPr>
            <a:xfrm>
              <a:off x="2317" y="5080"/>
              <a:ext cx="13023" cy="19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endParaRPr lang="zh-CN" altLang="en-US" sz="3000" b="1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endParaRPr lang="zh-CN" altLang="en-US" sz="3000" b="1">
                <a:solidFill>
                  <a:srgbClr val="FF66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8435" name="组合 1"/>
            <p:cNvGrpSpPr/>
            <p:nvPr/>
          </p:nvGrpSpPr>
          <p:grpSpPr>
            <a:xfrm>
              <a:off x="1944" y="1328"/>
              <a:ext cx="14948" cy="7072"/>
              <a:chOff x="1944" y="1328"/>
              <a:chExt cx="14948" cy="7072"/>
            </a:xfrm>
          </p:grpSpPr>
          <p:sp>
            <p:nvSpPr>
              <p:cNvPr id="18436" name="矩形 79"/>
              <p:cNvSpPr/>
              <p:nvPr/>
            </p:nvSpPr>
            <p:spPr>
              <a:xfrm>
                <a:off x="2317" y="3295"/>
                <a:ext cx="14493" cy="225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30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  <a:p>
                <a:pPr>
                  <a:lnSpc>
                    <a:spcPct val="120000"/>
                  </a:lnSpc>
                </a:pPr>
                <a:endParaRPr lang="zh-CN" altLang="en-US" sz="3000" b="1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grpSp>
            <p:nvGrpSpPr>
              <p:cNvPr id="18437" name="组合 5"/>
              <p:cNvGrpSpPr/>
              <p:nvPr/>
            </p:nvGrpSpPr>
            <p:grpSpPr>
              <a:xfrm>
                <a:off x="1944" y="1328"/>
                <a:ext cx="14948" cy="7072"/>
                <a:chOff x="10590" y="3274"/>
                <a:chExt cx="14948" cy="7072"/>
              </a:xfrm>
            </p:grpSpPr>
            <p:sp>
              <p:nvSpPr>
                <p:cNvPr id="18438" name="Freeform 283"/>
                <p:cNvSpPr/>
                <p:nvPr/>
              </p:nvSpPr>
              <p:spPr>
                <a:xfrm>
                  <a:off x="10590" y="3274"/>
                  <a:ext cx="14342" cy="7072"/>
                </a:xfrm>
                <a:custGeom>
                  <a:avLst/>
                  <a:gdLst/>
                  <a:ahLst/>
                  <a:cxnLst>
                    <a:cxn ang="0">
                      <a:pos x="14226" y="57"/>
                    </a:cxn>
                    <a:cxn ang="0">
                      <a:pos x="14251" y="81"/>
                    </a:cxn>
                    <a:cxn ang="0">
                      <a:pos x="14123" y="231"/>
                    </a:cxn>
                    <a:cxn ang="0">
                      <a:pos x="13713" y="254"/>
                    </a:cxn>
                    <a:cxn ang="0">
                      <a:pos x="13508" y="69"/>
                    </a:cxn>
                    <a:cxn ang="0">
                      <a:pos x="12995" y="81"/>
                    </a:cxn>
                    <a:cxn ang="0">
                      <a:pos x="12560" y="289"/>
                    </a:cxn>
                    <a:cxn ang="0">
                      <a:pos x="12278" y="81"/>
                    </a:cxn>
                    <a:cxn ang="0">
                      <a:pos x="11765" y="92"/>
                    </a:cxn>
                    <a:cxn ang="0">
                      <a:pos x="11483" y="289"/>
                    </a:cxn>
                    <a:cxn ang="0">
                      <a:pos x="11047" y="92"/>
                    </a:cxn>
                    <a:cxn ang="0">
                      <a:pos x="10509" y="81"/>
                    </a:cxn>
                    <a:cxn ang="0">
                      <a:pos x="10483" y="185"/>
                    </a:cxn>
                    <a:cxn ang="0">
                      <a:pos x="10150" y="289"/>
                    </a:cxn>
                    <a:cxn ang="0">
                      <a:pos x="9791" y="81"/>
                    </a:cxn>
                    <a:cxn ang="0">
                      <a:pos x="9253" y="69"/>
                    </a:cxn>
                    <a:cxn ang="0">
                      <a:pos x="9125" y="231"/>
                    </a:cxn>
                    <a:cxn ang="0">
                      <a:pos x="8817" y="266"/>
                    </a:cxn>
                    <a:cxn ang="0">
                      <a:pos x="8535" y="57"/>
                    </a:cxn>
                    <a:cxn ang="0">
                      <a:pos x="7997" y="46"/>
                    </a:cxn>
                    <a:cxn ang="0">
                      <a:pos x="7715" y="243"/>
                    </a:cxn>
                    <a:cxn ang="0">
                      <a:pos x="7330" y="173"/>
                    </a:cxn>
                    <a:cxn ang="0">
                      <a:pos x="7254" y="34"/>
                    </a:cxn>
                    <a:cxn ang="0">
                      <a:pos x="6715" y="23"/>
                    </a:cxn>
                    <a:cxn ang="0">
                      <a:pos x="6331" y="219"/>
                    </a:cxn>
                    <a:cxn ang="0">
                      <a:pos x="5946" y="11"/>
                    </a:cxn>
                    <a:cxn ang="0">
                      <a:pos x="5408" y="11"/>
                    </a:cxn>
                    <a:cxn ang="0">
                      <a:pos x="4947" y="196"/>
                    </a:cxn>
                    <a:cxn ang="0">
                      <a:pos x="4639" y="0"/>
                    </a:cxn>
                    <a:cxn ang="0">
                      <a:pos x="4101" y="0"/>
                    </a:cxn>
                    <a:cxn ang="0">
                      <a:pos x="3819" y="185"/>
                    </a:cxn>
                    <a:cxn ang="0">
                      <a:pos x="3332" y="0"/>
                    </a:cxn>
                    <a:cxn ang="0">
                      <a:pos x="2768" y="0"/>
                    </a:cxn>
                    <a:cxn ang="0">
                      <a:pos x="2742" y="104"/>
                    </a:cxn>
                    <a:cxn ang="0">
                      <a:pos x="2383" y="196"/>
                    </a:cxn>
                    <a:cxn ang="0">
                      <a:pos x="1999" y="0"/>
                    </a:cxn>
                    <a:cxn ang="0">
                      <a:pos x="1461" y="11"/>
                    </a:cxn>
                    <a:cxn ang="0">
                      <a:pos x="1153" y="208"/>
                    </a:cxn>
                    <a:cxn ang="0">
                      <a:pos x="666" y="23"/>
                    </a:cxn>
                    <a:cxn ang="0">
                      <a:pos x="76" y="46"/>
                    </a:cxn>
                    <a:cxn ang="0">
                      <a:pos x="76" y="312"/>
                    </a:cxn>
                    <a:cxn ang="0">
                      <a:pos x="76" y="4328"/>
                    </a:cxn>
                    <a:cxn ang="0">
                      <a:pos x="2922" y="4281"/>
                    </a:cxn>
                    <a:cxn ang="0">
                      <a:pos x="14790" y="4328"/>
                    </a:cxn>
                    <a:cxn ang="0">
                      <a:pos x="14790" y="4061"/>
                    </a:cxn>
                    <a:cxn ang="0">
                      <a:pos x="14790" y="46"/>
                    </a:cxn>
                    <a:cxn ang="0">
                      <a:pos x="14226" y="57"/>
                    </a:cxn>
                  </a:cxnLst>
                  <a:rect l="l" t="t" r="r" b="b"/>
                  <a:pathLst>
                    <a:path w="2320" h="1544">
                      <a:moveTo>
                        <a:pt x="2220" y="20"/>
                      </a:moveTo>
                      <a:cubicBezTo>
                        <a:pt x="2220" y="24"/>
                        <a:pt x="2224" y="24"/>
                        <a:pt x="2224" y="28"/>
                      </a:cubicBezTo>
                      <a:cubicBezTo>
                        <a:pt x="2220" y="48"/>
                        <a:pt x="2216" y="64"/>
                        <a:pt x="2204" y="80"/>
                      </a:cubicBezTo>
                      <a:cubicBezTo>
                        <a:pt x="2188" y="96"/>
                        <a:pt x="2160" y="100"/>
                        <a:pt x="2140" y="88"/>
                      </a:cubicBezTo>
                      <a:cubicBezTo>
                        <a:pt x="2120" y="76"/>
                        <a:pt x="2108" y="48"/>
                        <a:pt x="2108" y="24"/>
                      </a:cubicBezTo>
                      <a:cubicBezTo>
                        <a:pt x="2080" y="20"/>
                        <a:pt x="2056" y="32"/>
                        <a:pt x="2028" y="28"/>
                      </a:cubicBezTo>
                      <a:cubicBezTo>
                        <a:pt x="2036" y="68"/>
                        <a:pt x="2000" y="108"/>
                        <a:pt x="1960" y="100"/>
                      </a:cubicBezTo>
                      <a:cubicBezTo>
                        <a:pt x="1928" y="92"/>
                        <a:pt x="1912" y="60"/>
                        <a:pt x="1916" y="28"/>
                      </a:cubicBezTo>
                      <a:cubicBezTo>
                        <a:pt x="1888" y="24"/>
                        <a:pt x="1864" y="36"/>
                        <a:pt x="1836" y="32"/>
                      </a:cubicBezTo>
                      <a:cubicBezTo>
                        <a:pt x="1840" y="64"/>
                        <a:pt x="1824" y="92"/>
                        <a:pt x="1792" y="100"/>
                      </a:cubicBezTo>
                      <a:cubicBezTo>
                        <a:pt x="1752" y="108"/>
                        <a:pt x="1716" y="72"/>
                        <a:pt x="1724" y="32"/>
                      </a:cubicBezTo>
                      <a:cubicBezTo>
                        <a:pt x="1696" y="24"/>
                        <a:pt x="1668" y="28"/>
                        <a:pt x="1640" y="28"/>
                      </a:cubicBezTo>
                      <a:cubicBezTo>
                        <a:pt x="1648" y="40"/>
                        <a:pt x="1640" y="52"/>
                        <a:pt x="1636" y="64"/>
                      </a:cubicBezTo>
                      <a:cubicBezTo>
                        <a:pt x="1628" y="84"/>
                        <a:pt x="1608" y="100"/>
                        <a:pt x="1584" y="100"/>
                      </a:cubicBezTo>
                      <a:cubicBezTo>
                        <a:pt x="1548" y="96"/>
                        <a:pt x="1520" y="64"/>
                        <a:pt x="1528" y="28"/>
                      </a:cubicBezTo>
                      <a:cubicBezTo>
                        <a:pt x="1500" y="24"/>
                        <a:pt x="1472" y="24"/>
                        <a:pt x="1444" y="24"/>
                      </a:cubicBezTo>
                      <a:cubicBezTo>
                        <a:pt x="1452" y="44"/>
                        <a:pt x="1440" y="64"/>
                        <a:pt x="1424" y="80"/>
                      </a:cubicBezTo>
                      <a:cubicBezTo>
                        <a:pt x="1412" y="92"/>
                        <a:pt x="1392" y="96"/>
                        <a:pt x="1376" y="92"/>
                      </a:cubicBezTo>
                      <a:cubicBezTo>
                        <a:pt x="1348" y="80"/>
                        <a:pt x="1324" y="52"/>
                        <a:pt x="1332" y="20"/>
                      </a:cubicBezTo>
                      <a:cubicBezTo>
                        <a:pt x="1304" y="20"/>
                        <a:pt x="1276" y="20"/>
                        <a:pt x="1248" y="16"/>
                      </a:cubicBezTo>
                      <a:cubicBezTo>
                        <a:pt x="1252" y="48"/>
                        <a:pt x="1236" y="80"/>
                        <a:pt x="1204" y="84"/>
                      </a:cubicBezTo>
                      <a:cubicBezTo>
                        <a:pt x="1180" y="88"/>
                        <a:pt x="1160" y="76"/>
                        <a:pt x="1144" y="60"/>
                      </a:cubicBezTo>
                      <a:cubicBezTo>
                        <a:pt x="1132" y="48"/>
                        <a:pt x="1132" y="28"/>
                        <a:pt x="1132" y="12"/>
                      </a:cubicBezTo>
                      <a:cubicBezTo>
                        <a:pt x="1104" y="12"/>
                        <a:pt x="1076" y="12"/>
                        <a:pt x="1048" y="8"/>
                      </a:cubicBezTo>
                      <a:cubicBezTo>
                        <a:pt x="1056" y="44"/>
                        <a:pt x="1024" y="80"/>
                        <a:pt x="988" y="76"/>
                      </a:cubicBezTo>
                      <a:cubicBezTo>
                        <a:pt x="952" y="72"/>
                        <a:pt x="928" y="40"/>
                        <a:pt x="928" y="4"/>
                      </a:cubicBezTo>
                      <a:cubicBezTo>
                        <a:pt x="900" y="4"/>
                        <a:pt x="872" y="4"/>
                        <a:pt x="844" y="4"/>
                      </a:cubicBezTo>
                      <a:cubicBezTo>
                        <a:pt x="852" y="44"/>
                        <a:pt x="812" y="76"/>
                        <a:pt x="772" y="68"/>
                      </a:cubicBezTo>
                      <a:cubicBezTo>
                        <a:pt x="740" y="60"/>
                        <a:pt x="724" y="28"/>
                        <a:pt x="724" y="0"/>
                      </a:cubicBezTo>
                      <a:cubicBezTo>
                        <a:pt x="696" y="0"/>
                        <a:pt x="668" y="0"/>
                        <a:pt x="640" y="0"/>
                      </a:cubicBezTo>
                      <a:cubicBezTo>
                        <a:pt x="644" y="28"/>
                        <a:pt x="624" y="56"/>
                        <a:pt x="596" y="64"/>
                      </a:cubicBezTo>
                      <a:cubicBezTo>
                        <a:pt x="556" y="72"/>
                        <a:pt x="512" y="44"/>
                        <a:pt x="520" y="0"/>
                      </a:cubicBezTo>
                      <a:cubicBezTo>
                        <a:pt x="492" y="0"/>
                        <a:pt x="460" y="0"/>
                        <a:pt x="432" y="0"/>
                      </a:cubicBezTo>
                      <a:cubicBezTo>
                        <a:pt x="440" y="12"/>
                        <a:pt x="432" y="24"/>
                        <a:pt x="428" y="36"/>
                      </a:cubicBezTo>
                      <a:cubicBezTo>
                        <a:pt x="416" y="56"/>
                        <a:pt x="396" y="68"/>
                        <a:pt x="372" y="68"/>
                      </a:cubicBezTo>
                      <a:cubicBezTo>
                        <a:pt x="336" y="68"/>
                        <a:pt x="308" y="36"/>
                        <a:pt x="312" y="0"/>
                      </a:cubicBezTo>
                      <a:cubicBezTo>
                        <a:pt x="284" y="8"/>
                        <a:pt x="256" y="4"/>
                        <a:pt x="228" y="4"/>
                      </a:cubicBezTo>
                      <a:cubicBezTo>
                        <a:pt x="228" y="36"/>
                        <a:pt x="208" y="64"/>
                        <a:pt x="180" y="72"/>
                      </a:cubicBezTo>
                      <a:cubicBezTo>
                        <a:pt x="140" y="84"/>
                        <a:pt x="100" y="48"/>
                        <a:pt x="104" y="8"/>
                      </a:cubicBezTo>
                      <a:cubicBezTo>
                        <a:pt x="72" y="16"/>
                        <a:pt x="44" y="8"/>
                        <a:pt x="12" y="16"/>
                      </a:cubicBezTo>
                      <a:cubicBezTo>
                        <a:pt x="12" y="48"/>
                        <a:pt x="12" y="76"/>
                        <a:pt x="12" y="108"/>
                      </a:cubicBezTo>
                      <a:cubicBezTo>
                        <a:pt x="24" y="572"/>
                        <a:pt x="0" y="1032"/>
                        <a:pt x="12" y="1496"/>
                      </a:cubicBezTo>
                      <a:cubicBezTo>
                        <a:pt x="160" y="1488"/>
                        <a:pt x="308" y="1484"/>
                        <a:pt x="456" y="1480"/>
                      </a:cubicBezTo>
                      <a:cubicBezTo>
                        <a:pt x="1072" y="1480"/>
                        <a:pt x="1692" y="1544"/>
                        <a:pt x="2308" y="1496"/>
                      </a:cubicBezTo>
                      <a:cubicBezTo>
                        <a:pt x="2308" y="1464"/>
                        <a:pt x="2308" y="1436"/>
                        <a:pt x="2308" y="1404"/>
                      </a:cubicBezTo>
                      <a:cubicBezTo>
                        <a:pt x="2296" y="940"/>
                        <a:pt x="2320" y="480"/>
                        <a:pt x="2308" y="16"/>
                      </a:cubicBezTo>
                      <a:cubicBezTo>
                        <a:pt x="2280" y="12"/>
                        <a:pt x="2248" y="20"/>
                        <a:pt x="2220" y="20"/>
                      </a:cubicBezTo>
                      <a:close/>
                    </a:path>
                  </a:pathLst>
                </a:custGeom>
                <a:noFill/>
                <a:ln w="30163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sz="3000" b="1"/>
                </a:p>
              </p:txBody>
            </p:sp>
            <p:pic>
              <p:nvPicPr>
                <p:cNvPr id="18439" name="图片 8" descr="E:\文件\新画人物图\男老师11 拷贝.png男老师11 拷贝"/>
                <p:cNvPicPr>
                  <a:picLocks noChangeAspect="1"/>
                </p:cNvPicPr>
                <p:nvPr/>
              </p:nvPicPr>
              <p:blipFill>
                <a:blip r:embed="rId1" cstate="email"/>
                <a:stretch>
                  <a:fillRect/>
                </a:stretch>
              </p:blipFill>
              <p:spPr>
                <a:xfrm flipH="1">
                  <a:off x="24064" y="8168"/>
                  <a:ext cx="1474" cy="19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sp>
        <p:nvSpPr>
          <p:cNvPr id="18440" name="文本框 3"/>
          <p:cNvSpPr txBox="1"/>
          <p:nvPr/>
        </p:nvSpPr>
        <p:spPr>
          <a:xfrm>
            <a:off x="1104583" y="1208723"/>
            <a:ext cx="7132637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时针走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大格是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时，分针走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小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  格是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分，分针走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大格是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分。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从数字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开始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分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分地数，可以确定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分针指向每个数字时表示多少分。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445" name="文本框 2"/>
          <p:cNvSpPr txBox="1"/>
          <p:nvPr/>
        </p:nvSpPr>
        <p:spPr>
          <a:xfrm>
            <a:off x="1025843" y="3628708"/>
            <a:ext cx="6315075" cy="69151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3.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时与分之间的关系： 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时＝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60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分。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51550" y="1708785"/>
            <a:ext cx="2862263" cy="238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450" y="1911985"/>
            <a:ext cx="1965325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1200" y="1831023"/>
            <a:ext cx="2482850" cy="2271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044575" y="4051935"/>
            <a:ext cx="1071563" cy="523875"/>
          </a:xfrm>
          <a:prstGeom prst="rect">
            <a:avLst/>
          </a:prstGeom>
          <a:solidFill>
            <a:srgbClr val="FFFF5B"/>
          </a:solidFill>
          <a:ln>
            <a:solidFill>
              <a:srgbClr val="FFFF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4:05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38563" y="4102735"/>
            <a:ext cx="1196975" cy="523875"/>
          </a:xfrm>
          <a:prstGeom prst="rect">
            <a:avLst/>
          </a:prstGeom>
          <a:solidFill>
            <a:srgbClr val="FFFF5B"/>
          </a:solidFill>
          <a:ln>
            <a:solidFill>
              <a:srgbClr val="FFFF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4:30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86588" y="4096385"/>
            <a:ext cx="1071563" cy="523875"/>
          </a:xfrm>
          <a:prstGeom prst="rect">
            <a:avLst/>
          </a:prstGeom>
          <a:solidFill>
            <a:srgbClr val="FFFF5B"/>
          </a:solidFill>
          <a:ln>
            <a:solidFill>
              <a:srgbClr val="FFFF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4:45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946150" y="4498975"/>
            <a:ext cx="129286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时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分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2862263" y="4581525"/>
            <a:ext cx="35941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时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30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分或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时半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6826250" y="4578350"/>
            <a:ext cx="1557338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时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45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宋体" panose="02010600030101010101" pitchFamily="2" charset="-122"/>
              </a:rPr>
              <a:t>分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66115" y="802640"/>
            <a:ext cx="7310755" cy="996950"/>
            <a:chOff x="1049" y="1264"/>
            <a:chExt cx="11513" cy="1570"/>
          </a:xfrm>
        </p:grpSpPr>
        <p:sp>
          <p:nvSpPr>
            <p:cNvPr id="16" name="圆角矩形标注 15"/>
            <p:cNvSpPr/>
            <p:nvPr/>
          </p:nvSpPr>
          <p:spPr>
            <a:xfrm>
              <a:off x="3004" y="1329"/>
              <a:ext cx="9558" cy="1505"/>
            </a:xfrm>
            <a:prstGeom prst="wedgeRoundRectCallout">
              <a:avLst>
                <a:gd name="adj1" fmla="val -56384"/>
                <a:gd name="adj2" fmla="val -4773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时针走过数字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，分针从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12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起走了多少个小格，就是</a:t>
              </a: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时多少分。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6392" name="图片 4" descr="F:\1.有关教学课件\123\新画人物图\书本02 拷贝.png书本02 拷贝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49" y="1264"/>
              <a:ext cx="1229" cy="154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12" name="组合 111"/>
          <p:cNvGrpSpPr/>
          <p:nvPr/>
        </p:nvGrpSpPr>
        <p:grpSpPr>
          <a:xfrm>
            <a:off x="450552" y="191745"/>
            <a:ext cx="682129" cy="535648"/>
            <a:chOff x="3670176" y="2812052"/>
            <a:chExt cx="947129" cy="788016"/>
          </a:xfrm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grpSpPr>
        <p:sp>
          <p:nvSpPr>
            <p:cNvPr id="113" name="任意多边形 112"/>
            <p:cNvSpPr/>
            <p:nvPr/>
          </p:nvSpPr>
          <p:spPr>
            <a:xfrm>
              <a:off x="3670176" y="2812052"/>
              <a:ext cx="947129" cy="788016"/>
            </a:xfrm>
            <a:custGeom>
              <a:avLst/>
              <a:gdLst>
                <a:gd name="connsiteX0" fmla="*/ 61121 w 1072751"/>
                <a:gd name="connsiteY0" fmla="*/ 59269 h 725435"/>
                <a:gd name="connsiteX1" fmla="*/ 61121 w 1072751"/>
                <a:gd name="connsiteY1" fmla="*/ 656169 h 725435"/>
                <a:gd name="connsiteX2" fmla="*/ 543721 w 1072751"/>
                <a:gd name="connsiteY2" fmla="*/ 668869 h 725435"/>
                <a:gd name="connsiteX3" fmla="*/ 1000921 w 1072751"/>
                <a:gd name="connsiteY3" fmla="*/ 681569 h 725435"/>
                <a:gd name="connsiteX4" fmla="*/ 1026321 w 1072751"/>
                <a:gd name="connsiteY4" fmla="*/ 46569 h 725435"/>
                <a:gd name="connsiteX5" fmla="*/ 556421 w 1072751"/>
                <a:gd name="connsiteY5" fmla="*/ 46569 h 725435"/>
                <a:gd name="connsiteX6" fmla="*/ 61121 w 1072751"/>
                <a:gd name="connsiteY6" fmla="*/ 59269 h 725435"/>
                <a:gd name="connsiteX0-1" fmla="*/ 58602 w 1070232"/>
                <a:gd name="connsiteY0-2" fmla="*/ 59269 h 725435"/>
                <a:gd name="connsiteX1-3" fmla="*/ 58602 w 1070232"/>
                <a:gd name="connsiteY1-4" fmla="*/ 656169 h 725435"/>
                <a:gd name="connsiteX2-5" fmla="*/ 541202 w 1070232"/>
                <a:gd name="connsiteY2-6" fmla="*/ 668869 h 725435"/>
                <a:gd name="connsiteX3-7" fmla="*/ 998402 w 1070232"/>
                <a:gd name="connsiteY3-8" fmla="*/ 681569 h 725435"/>
                <a:gd name="connsiteX4-9" fmla="*/ 1023802 w 1070232"/>
                <a:gd name="connsiteY4-10" fmla="*/ 46569 h 725435"/>
                <a:gd name="connsiteX5-11" fmla="*/ 513421 w 1070232"/>
                <a:gd name="connsiteY5-12" fmla="*/ 46569 h 725435"/>
                <a:gd name="connsiteX6-13" fmla="*/ 58602 w 1070232"/>
                <a:gd name="connsiteY6-14" fmla="*/ 59269 h 725435"/>
                <a:gd name="connsiteX0-15" fmla="*/ 58602 w 1070232"/>
                <a:gd name="connsiteY0-16" fmla="*/ 96609 h 762775"/>
                <a:gd name="connsiteX1-17" fmla="*/ 58602 w 1070232"/>
                <a:gd name="connsiteY1-18" fmla="*/ 693509 h 762775"/>
                <a:gd name="connsiteX2-19" fmla="*/ 541202 w 1070232"/>
                <a:gd name="connsiteY2-20" fmla="*/ 706209 h 762775"/>
                <a:gd name="connsiteX3-21" fmla="*/ 998402 w 1070232"/>
                <a:gd name="connsiteY3-22" fmla="*/ 718909 h 762775"/>
                <a:gd name="connsiteX4-23" fmla="*/ 1023802 w 1070232"/>
                <a:gd name="connsiteY4-24" fmla="*/ 83909 h 762775"/>
                <a:gd name="connsiteX5-25" fmla="*/ 513421 w 1070232"/>
                <a:gd name="connsiteY5-26" fmla="*/ 83909 h 762775"/>
                <a:gd name="connsiteX6-27" fmla="*/ 58602 w 1070232"/>
                <a:gd name="connsiteY6-28" fmla="*/ 96609 h 762775"/>
                <a:gd name="connsiteX0-29" fmla="*/ 58602 w 1070232"/>
                <a:gd name="connsiteY0-30" fmla="*/ 98131 h 764297"/>
                <a:gd name="connsiteX1-31" fmla="*/ 58602 w 1070232"/>
                <a:gd name="connsiteY1-32" fmla="*/ 695031 h 764297"/>
                <a:gd name="connsiteX2-33" fmla="*/ 541202 w 1070232"/>
                <a:gd name="connsiteY2-34" fmla="*/ 707731 h 764297"/>
                <a:gd name="connsiteX3-35" fmla="*/ 998402 w 1070232"/>
                <a:gd name="connsiteY3-36" fmla="*/ 720431 h 764297"/>
                <a:gd name="connsiteX4-37" fmla="*/ 1023802 w 1070232"/>
                <a:gd name="connsiteY4-38" fmla="*/ 85431 h 764297"/>
                <a:gd name="connsiteX5-39" fmla="*/ 513421 w 1070232"/>
                <a:gd name="connsiteY5-40" fmla="*/ 85431 h 764297"/>
                <a:gd name="connsiteX6-41" fmla="*/ 58602 w 1070232"/>
                <a:gd name="connsiteY6-42" fmla="*/ 98131 h 764297"/>
                <a:gd name="connsiteX0-43" fmla="*/ 58602 w 1070232"/>
                <a:gd name="connsiteY0-44" fmla="*/ 60875 h 727041"/>
                <a:gd name="connsiteX1-45" fmla="*/ 58602 w 1070232"/>
                <a:gd name="connsiteY1-46" fmla="*/ 657775 h 727041"/>
                <a:gd name="connsiteX2-47" fmla="*/ 541202 w 1070232"/>
                <a:gd name="connsiteY2-48" fmla="*/ 670475 h 727041"/>
                <a:gd name="connsiteX3-49" fmla="*/ 998402 w 1070232"/>
                <a:gd name="connsiteY3-50" fmla="*/ 683175 h 727041"/>
                <a:gd name="connsiteX4-51" fmla="*/ 1023802 w 1070232"/>
                <a:gd name="connsiteY4-52" fmla="*/ 48175 h 727041"/>
                <a:gd name="connsiteX5-53" fmla="*/ 513421 w 1070232"/>
                <a:gd name="connsiteY5-54" fmla="*/ 48175 h 727041"/>
                <a:gd name="connsiteX6-55" fmla="*/ 58602 w 1070232"/>
                <a:gd name="connsiteY6-56" fmla="*/ 60875 h 727041"/>
                <a:gd name="connsiteX0-57" fmla="*/ 46275 w 1057905"/>
                <a:gd name="connsiteY0-58" fmla="*/ 94944 h 761110"/>
                <a:gd name="connsiteX1-59" fmla="*/ 46275 w 1057905"/>
                <a:gd name="connsiteY1-60" fmla="*/ 691844 h 761110"/>
                <a:gd name="connsiteX2-61" fmla="*/ 528875 w 1057905"/>
                <a:gd name="connsiteY2-62" fmla="*/ 704544 h 761110"/>
                <a:gd name="connsiteX3-63" fmla="*/ 986075 w 1057905"/>
                <a:gd name="connsiteY3-64" fmla="*/ 717244 h 761110"/>
                <a:gd name="connsiteX4-65" fmla="*/ 1011475 w 1057905"/>
                <a:gd name="connsiteY4-66" fmla="*/ 82244 h 761110"/>
                <a:gd name="connsiteX5-67" fmla="*/ 284400 w 1057905"/>
                <a:gd name="connsiteY5-68" fmla="*/ 6044 h 761110"/>
                <a:gd name="connsiteX6-69" fmla="*/ 46275 w 1057905"/>
                <a:gd name="connsiteY6-70" fmla="*/ 94944 h 761110"/>
                <a:gd name="connsiteX0-71" fmla="*/ 46275 w 1061475"/>
                <a:gd name="connsiteY0-72" fmla="*/ 89434 h 755600"/>
                <a:gd name="connsiteX1-73" fmla="*/ 46275 w 1061475"/>
                <a:gd name="connsiteY1-74" fmla="*/ 686334 h 755600"/>
                <a:gd name="connsiteX2-75" fmla="*/ 528875 w 1061475"/>
                <a:gd name="connsiteY2-76" fmla="*/ 699034 h 755600"/>
                <a:gd name="connsiteX3-77" fmla="*/ 986075 w 1061475"/>
                <a:gd name="connsiteY3-78" fmla="*/ 711734 h 755600"/>
                <a:gd name="connsiteX4-79" fmla="*/ 1011475 w 1061475"/>
                <a:gd name="connsiteY4-80" fmla="*/ 76734 h 755600"/>
                <a:gd name="connsiteX5-81" fmla="*/ 488393 w 1061475"/>
                <a:gd name="connsiteY5-82" fmla="*/ 64034 h 755600"/>
                <a:gd name="connsiteX6-83" fmla="*/ 284400 w 1061475"/>
                <a:gd name="connsiteY6-84" fmla="*/ 534 h 755600"/>
                <a:gd name="connsiteX7" fmla="*/ 46275 w 1061475"/>
                <a:gd name="connsiteY7" fmla="*/ 89434 h 755600"/>
                <a:gd name="connsiteX0-85" fmla="*/ 46275 w 1047353"/>
                <a:gd name="connsiteY0-86" fmla="*/ 99041 h 765207"/>
                <a:gd name="connsiteX1-87" fmla="*/ 46275 w 1047353"/>
                <a:gd name="connsiteY1-88" fmla="*/ 695941 h 765207"/>
                <a:gd name="connsiteX2-89" fmla="*/ 528875 w 1047353"/>
                <a:gd name="connsiteY2-90" fmla="*/ 708641 h 765207"/>
                <a:gd name="connsiteX3-91" fmla="*/ 986075 w 1047353"/>
                <a:gd name="connsiteY3-92" fmla="*/ 721341 h 765207"/>
                <a:gd name="connsiteX4-93" fmla="*/ 1011475 w 1047353"/>
                <a:gd name="connsiteY4-94" fmla="*/ 86341 h 765207"/>
                <a:gd name="connsiteX5-95" fmla="*/ 695562 w 1047353"/>
                <a:gd name="connsiteY5-96" fmla="*/ 2204 h 765207"/>
                <a:gd name="connsiteX6-97" fmla="*/ 488393 w 1047353"/>
                <a:gd name="connsiteY6-98" fmla="*/ 73641 h 765207"/>
                <a:gd name="connsiteX7-99" fmla="*/ 284400 w 1047353"/>
                <a:gd name="connsiteY7-100" fmla="*/ 10141 h 765207"/>
                <a:gd name="connsiteX8" fmla="*/ 46275 w 1047353"/>
                <a:gd name="connsiteY8" fmla="*/ 99041 h 765207"/>
                <a:gd name="connsiteX0-101" fmla="*/ 46275 w 1006124"/>
                <a:gd name="connsiteY0-102" fmla="*/ 99693 h 766035"/>
                <a:gd name="connsiteX1-103" fmla="*/ 46275 w 1006124"/>
                <a:gd name="connsiteY1-104" fmla="*/ 696593 h 766035"/>
                <a:gd name="connsiteX2-105" fmla="*/ 528875 w 1006124"/>
                <a:gd name="connsiteY2-106" fmla="*/ 709293 h 766035"/>
                <a:gd name="connsiteX3-107" fmla="*/ 986075 w 1006124"/>
                <a:gd name="connsiteY3-108" fmla="*/ 721993 h 766035"/>
                <a:gd name="connsiteX4-109" fmla="*/ 901937 w 1006124"/>
                <a:gd name="connsiteY4-110" fmla="*/ 84612 h 766035"/>
                <a:gd name="connsiteX5-111" fmla="*/ 695562 w 1006124"/>
                <a:gd name="connsiteY5-112" fmla="*/ 2856 h 766035"/>
                <a:gd name="connsiteX6-113" fmla="*/ 488393 w 1006124"/>
                <a:gd name="connsiteY6-114" fmla="*/ 74293 h 766035"/>
                <a:gd name="connsiteX7-115" fmla="*/ 284400 w 1006124"/>
                <a:gd name="connsiteY7-116" fmla="*/ 10793 h 766035"/>
                <a:gd name="connsiteX8-117" fmla="*/ 46275 w 1006124"/>
                <a:gd name="connsiteY8-118" fmla="*/ 99693 h 766035"/>
                <a:gd name="connsiteX0-119" fmla="*/ 46275 w 1032988"/>
                <a:gd name="connsiteY0-120" fmla="*/ 98455 h 764445"/>
                <a:gd name="connsiteX1-121" fmla="*/ 46275 w 1032988"/>
                <a:gd name="connsiteY1-122" fmla="*/ 695355 h 764445"/>
                <a:gd name="connsiteX2-123" fmla="*/ 528875 w 1032988"/>
                <a:gd name="connsiteY2-124" fmla="*/ 708055 h 764445"/>
                <a:gd name="connsiteX3-125" fmla="*/ 986075 w 1032988"/>
                <a:gd name="connsiteY3-126" fmla="*/ 720755 h 764445"/>
                <a:gd name="connsiteX4-127" fmla="*/ 985281 w 1032988"/>
                <a:gd name="connsiteY4-128" fmla="*/ 88137 h 764445"/>
                <a:gd name="connsiteX5-129" fmla="*/ 695562 w 1032988"/>
                <a:gd name="connsiteY5-130" fmla="*/ 1618 h 764445"/>
                <a:gd name="connsiteX6-131" fmla="*/ 488393 w 1032988"/>
                <a:gd name="connsiteY6-132" fmla="*/ 73055 h 764445"/>
                <a:gd name="connsiteX7-133" fmla="*/ 284400 w 1032988"/>
                <a:gd name="connsiteY7-134" fmla="*/ 9555 h 764445"/>
                <a:gd name="connsiteX8-135" fmla="*/ 46275 w 1032988"/>
                <a:gd name="connsiteY8-136" fmla="*/ 98455 h 764445"/>
                <a:gd name="connsiteX0-137" fmla="*/ 46275 w 1032988"/>
                <a:gd name="connsiteY0-138" fmla="*/ 96909 h 762899"/>
                <a:gd name="connsiteX1-139" fmla="*/ 46275 w 1032988"/>
                <a:gd name="connsiteY1-140" fmla="*/ 693809 h 762899"/>
                <a:gd name="connsiteX2-141" fmla="*/ 528875 w 1032988"/>
                <a:gd name="connsiteY2-142" fmla="*/ 706509 h 762899"/>
                <a:gd name="connsiteX3-143" fmla="*/ 986075 w 1032988"/>
                <a:gd name="connsiteY3-144" fmla="*/ 719209 h 762899"/>
                <a:gd name="connsiteX4-145" fmla="*/ 985281 w 1032988"/>
                <a:gd name="connsiteY4-146" fmla="*/ 86591 h 762899"/>
                <a:gd name="connsiteX5-147" fmla="*/ 695562 w 1032988"/>
                <a:gd name="connsiteY5-148" fmla="*/ 72 h 762899"/>
                <a:gd name="connsiteX6-149" fmla="*/ 488393 w 1032988"/>
                <a:gd name="connsiteY6-150" fmla="*/ 71509 h 762899"/>
                <a:gd name="connsiteX7-151" fmla="*/ 284400 w 1032988"/>
                <a:gd name="connsiteY7-152" fmla="*/ 8009 h 762899"/>
                <a:gd name="connsiteX8-153" fmla="*/ 46275 w 1032988"/>
                <a:gd name="connsiteY8-154" fmla="*/ 96909 h 762899"/>
                <a:gd name="connsiteX0-155" fmla="*/ 46275 w 1032988"/>
                <a:gd name="connsiteY0-156" fmla="*/ 102993 h 768983"/>
                <a:gd name="connsiteX1-157" fmla="*/ 46275 w 1032988"/>
                <a:gd name="connsiteY1-158" fmla="*/ 699893 h 768983"/>
                <a:gd name="connsiteX2-159" fmla="*/ 528875 w 1032988"/>
                <a:gd name="connsiteY2-160" fmla="*/ 712593 h 768983"/>
                <a:gd name="connsiteX3-161" fmla="*/ 986075 w 1032988"/>
                <a:gd name="connsiteY3-162" fmla="*/ 725293 h 768983"/>
                <a:gd name="connsiteX4-163" fmla="*/ 985281 w 1032988"/>
                <a:gd name="connsiteY4-164" fmla="*/ 92675 h 768983"/>
                <a:gd name="connsiteX5-165" fmla="*/ 695562 w 1032988"/>
                <a:gd name="connsiteY5-166" fmla="*/ 6156 h 768983"/>
                <a:gd name="connsiteX6-167" fmla="*/ 488393 w 1032988"/>
                <a:gd name="connsiteY6-168" fmla="*/ 77593 h 768983"/>
                <a:gd name="connsiteX7-169" fmla="*/ 284400 w 1032988"/>
                <a:gd name="connsiteY7-170" fmla="*/ 14093 h 768983"/>
                <a:gd name="connsiteX8-171" fmla="*/ 46275 w 1032988"/>
                <a:gd name="connsiteY8-172" fmla="*/ 102993 h 768983"/>
                <a:gd name="connsiteX0-173" fmla="*/ 46275 w 1032988"/>
                <a:gd name="connsiteY0-174" fmla="*/ 102993 h 768983"/>
                <a:gd name="connsiteX1-175" fmla="*/ 46275 w 1032988"/>
                <a:gd name="connsiteY1-176" fmla="*/ 699893 h 768983"/>
                <a:gd name="connsiteX2-177" fmla="*/ 528875 w 1032988"/>
                <a:gd name="connsiteY2-178" fmla="*/ 712593 h 768983"/>
                <a:gd name="connsiteX3-179" fmla="*/ 986075 w 1032988"/>
                <a:gd name="connsiteY3-180" fmla="*/ 725293 h 768983"/>
                <a:gd name="connsiteX4-181" fmla="*/ 985281 w 1032988"/>
                <a:gd name="connsiteY4-182" fmla="*/ 92675 h 768983"/>
                <a:gd name="connsiteX5-183" fmla="*/ 695562 w 1032988"/>
                <a:gd name="connsiteY5-184" fmla="*/ 6156 h 768983"/>
                <a:gd name="connsiteX6-185" fmla="*/ 488393 w 1032988"/>
                <a:gd name="connsiteY6-186" fmla="*/ 77593 h 768983"/>
                <a:gd name="connsiteX7-187" fmla="*/ 284400 w 1032988"/>
                <a:gd name="connsiteY7-188" fmla="*/ 14093 h 768983"/>
                <a:gd name="connsiteX8-189" fmla="*/ 46275 w 1032988"/>
                <a:gd name="connsiteY8-190" fmla="*/ 102993 h 768983"/>
                <a:gd name="connsiteX0-191" fmla="*/ 46275 w 1032988"/>
                <a:gd name="connsiteY0-192" fmla="*/ 102993 h 768983"/>
                <a:gd name="connsiteX1-193" fmla="*/ 46275 w 1032988"/>
                <a:gd name="connsiteY1-194" fmla="*/ 699893 h 768983"/>
                <a:gd name="connsiteX2-195" fmla="*/ 528875 w 1032988"/>
                <a:gd name="connsiteY2-196" fmla="*/ 712593 h 768983"/>
                <a:gd name="connsiteX3-197" fmla="*/ 986075 w 1032988"/>
                <a:gd name="connsiteY3-198" fmla="*/ 725293 h 768983"/>
                <a:gd name="connsiteX4-199" fmla="*/ 985281 w 1032988"/>
                <a:gd name="connsiteY4-200" fmla="*/ 92675 h 768983"/>
                <a:gd name="connsiteX5-201" fmla="*/ 695562 w 1032988"/>
                <a:gd name="connsiteY5-202" fmla="*/ 6156 h 768983"/>
                <a:gd name="connsiteX6-203" fmla="*/ 507443 w 1032988"/>
                <a:gd name="connsiteY6-204" fmla="*/ 77593 h 768983"/>
                <a:gd name="connsiteX7-205" fmla="*/ 284400 w 1032988"/>
                <a:gd name="connsiteY7-206" fmla="*/ 14093 h 768983"/>
                <a:gd name="connsiteX8-207" fmla="*/ 46275 w 1032988"/>
                <a:gd name="connsiteY8-208" fmla="*/ 102993 h 768983"/>
                <a:gd name="connsiteX0-209" fmla="*/ 46275 w 1032988"/>
                <a:gd name="connsiteY0-210" fmla="*/ 102993 h 768983"/>
                <a:gd name="connsiteX1-211" fmla="*/ 46275 w 1032988"/>
                <a:gd name="connsiteY1-212" fmla="*/ 699893 h 768983"/>
                <a:gd name="connsiteX2-213" fmla="*/ 528875 w 1032988"/>
                <a:gd name="connsiteY2-214" fmla="*/ 712593 h 768983"/>
                <a:gd name="connsiteX3-215" fmla="*/ 986075 w 1032988"/>
                <a:gd name="connsiteY3-216" fmla="*/ 725293 h 768983"/>
                <a:gd name="connsiteX4-217" fmla="*/ 985281 w 1032988"/>
                <a:gd name="connsiteY4-218" fmla="*/ 92675 h 768983"/>
                <a:gd name="connsiteX5-219" fmla="*/ 695562 w 1032988"/>
                <a:gd name="connsiteY5-220" fmla="*/ 6156 h 768983"/>
                <a:gd name="connsiteX6-221" fmla="*/ 507443 w 1032988"/>
                <a:gd name="connsiteY6-222" fmla="*/ 77593 h 768983"/>
                <a:gd name="connsiteX7-223" fmla="*/ 284400 w 1032988"/>
                <a:gd name="connsiteY7-224" fmla="*/ 14093 h 768983"/>
                <a:gd name="connsiteX8-225" fmla="*/ 46275 w 1032988"/>
                <a:gd name="connsiteY8-226" fmla="*/ 102993 h 768983"/>
                <a:gd name="connsiteX0-227" fmla="*/ 46275 w 1032988"/>
                <a:gd name="connsiteY0-228" fmla="*/ 108946 h 774936"/>
                <a:gd name="connsiteX1-229" fmla="*/ 46275 w 1032988"/>
                <a:gd name="connsiteY1-230" fmla="*/ 705846 h 774936"/>
                <a:gd name="connsiteX2-231" fmla="*/ 528875 w 1032988"/>
                <a:gd name="connsiteY2-232" fmla="*/ 718546 h 774936"/>
                <a:gd name="connsiteX3-233" fmla="*/ 986075 w 1032988"/>
                <a:gd name="connsiteY3-234" fmla="*/ 731246 h 774936"/>
                <a:gd name="connsiteX4-235" fmla="*/ 985281 w 1032988"/>
                <a:gd name="connsiteY4-236" fmla="*/ 98628 h 774936"/>
                <a:gd name="connsiteX5-237" fmla="*/ 693181 w 1032988"/>
                <a:gd name="connsiteY5-238" fmla="*/ 4965 h 774936"/>
                <a:gd name="connsiteX6-239" fmla="*/ 507443 w 1032988"/>
                <a:gd name="connsiteY6-240" fmla="*/ 83546 h 774936"/>
                <a:gd name="connsiteX7-241" fmla="*/ 284400 w 1032988"/>
                <a:gd name="connsiteY7-242" fmla="*/ 20046 h 774936"/>
                <a:gd name="connsiteX8-243" fmla="*/ 46275 w 1032988"/>
                <a:gd name="connsiteY8-244" fmla="*/ 108946 h 774936"/>
                <a:gd name="connsiteX0-245" fmla="*/ 47388 w 1034101"/>
                <a:gd name="connsiteY0-246" fmla="*/ 108946 h 774936"/>
                <a:gd name="connsiteX1-247" fmla="*/ 47388 w 1034101"/>
                <a:gd name="connsiteY1-248" fmla="*/ 705846 h 774936"/>
                <a:gd name="connsiteX2-249" fmla="*/ 529988 w 1034101"/>
                <a:gd name="connsiteY2-250" fmla="*/ 718546 h 774936"/>
                <a:gd name="connsiteX3-251" fmla="*/ 987188 w 1034101"/>
                <a:gd name="connsiteY3-252" fmla="*/ 731246 h 774936"/>
                <a:gd name="connsiteX4-253" fmla="*/ 986394 w 1034101"/>
                <a:gd name="connsiteY4-254" fmla="*/ 98628 h 774936"/>
                <a:gd name="connsiteX5-255" fmla="*/ 694294 w 1034101"/>
                <a:gd name="connsiteY5-256" fmla="*/ 4965 h 774936"/>
                <a:gd name="connsiteX6-257" fmla="*/ 508556 w 1034101"/>
                <a:gd name="connsiteY6-258" fmla="*/ 83546 h 774936"/>
                <a:gd name="connsiteX7-259" fmla="*/ 306944 w 1034101"/>
                <a:gd name="connsiteY7-260" fmla="*/ 5759 h 774936"/>
                <a:gd name="connsiteX8-261" fmla="*/ 47388 w 1034101"/>
                <a:gd name="connsiteY8-262" fmla="*/ 108946 h 774936"/>
                <a:gd name="connsiteX0-263" fmla="*/ 47388 w 1034101"/>
                <a:gd name="connsiteY0-264" fmla="*/ 111765 h 777755"/>
                <a:gd name="connsiteX1-265" fmla="*/ 47388 w 1034101"/>
                <a:gd name="connsiteY1-266" fmla="*/ 708665 h 777755"/>
                <a:gd name="connsiteX2-267" fmla="*/ 529988 w 1034101"/>
                <a:gd name="connsiteY2-268" fmla="*/ 721365 h 777755"/>
                <a:gd name="connsiteX3-269" fmla="*/ 987188 w 1034101"/>
                <a:gd name="connsiteY3-270" fmla="*/ 734065 h 777755"/>
                <a:gd name="connsiteX4-271" fmla="*/ 986394 w 1034101"/>
                <a:gd name="connsiteY4-272" fmla="*/ 101447 h 777755"/>
                <a:gd name="connsiteX5-273" fmla="*/ 694294 w 1034101"/>
                <a:gd name="connsiteY5-274" fmla="*/ 7784 h 777755"/>
                <a:gd name="connsiteX6-275" fmla="*/ 508556 w 1034101"/>
                <a:gd name="connsiteY6-276" fmla="*/ 86365 h 777755"/>
                <a:gd name="connsiteX7-277" fmla="*/ 306944 w 1034101"/>
                <a:gd name="connsiteY7-278" fmla="*/ 8578 h 777755"/>
                <a:gd name="connsiteX8-279" fmla="*/ 47388 w 1034101"/>
                <a:gd name="connsiteY8-280" fmla="*/ 111765 h 777755"/>
                <a:gd name="connsiteX0-281" fmla="*/ 47388 w 1034101"/>
                <a:gd name="connsiteY0-282" fmla="*/ 111765 h 777755"/>
                <a:gd name="connsiteX1-283" fmla="*/ 47388 w 1034101"/>
                <a:gd name="connsiteY1-284" fmla="*/ 708665 h 777755"/>
                <a:gd name="connsiteX2-285" fmla="*/ 529988 w 1034101"/>
                <a:gd name="connsiteY2-286" fmla="*/ 721365 h 777755"/>
                <a:gd name="connsiteX3-287" fmla="*/ 987188 w 1034101"/>
                <a:gd name="connsiteY3-288" fmla="*/ 734065 h 777755"/>
                <a:gd name="connsiteX4-289" fmla="*/ 986394 w 1034101"/>
                <a:gd name="connsiteY4-290" fmla="*/ 101447 h 777755"/>
                <a:gd name="connsiteX5-291" fmla="*/ 694294 w 1034101"/>
                <a:gd name="connsiteY5-292" fmla="*/ 7784 h 777755"/>
                <a:gd name="connsiteX6-293" fmla="*/ 508556 w 1034101"/>
                <a:gd name="connsiteY6-294" fmla="*/ 86365 h 777755"/>
                <a:gd name="connsiteX7-295" fmla="*/ 306944 w 1034101"/>
                <a:gd name="connsiteY7-296" fmla="*/ 8578 h 777755"/>
                <a:gd name="connsiteX8-297" fmla="*/ 47388 w 1034101"/>
                <a:gd name="connsiteY8-298" fmla="*/ 111765 h 777755"/>
                <a:gd name="connsiteX0-299" fmla="*/ 47388 w 1034101"/>
                <a:gd name="connsiteY0-300" fmla="*/ 108947 h 774937"/>
                <a:gd name="connsiteX1-301" fmla="*/ 47388 w 1034101"/>
                <a:gd name="connsiteY1-302" fmla="*/ 705847 h 774937"/>
                <a:gd name="connsiteX2-303" fmla="*/ 529988 w 1034101"/>
                <a:gd name="connsiteY2-304" fmla="*/ 718547 h 774937"/>
                <a:gd name="connsiteX3-305" fmla="*/ 987188 w 1034101"/>
                <a:gd name="connsiteY3-306" fmla="*/ 731247 h 774937"/>
                <a:gd name="connsiteX4-307" fmla="*/ 986394 w 1034101"/>
                <a:gd name="connsiteY4-308" fmla="*/ 98629 h 774937"/>
                <a:gd name="connsiteX5-309" fmla="*/ 694294 w 1034101"/>
                <a:gd name="connsiteY5-310" fmla="*/ 4966 h 774937"/>
                <a:gd name="connsiteX6-311" fmla="*/ 508556 w 1034101"/>
                <a:gd name="connsiteY6-312" fmla="*/ 83547 h 774937"/>
                <a:gd name="connsiteX7-313" fmla="*/ 306944 w 1034101"/>
                <a:gd name="connsiteY7-314" fmla="*/ 5760 h 774937"/>
                <a:gd name="connsiteX8-315" fmla="*/ 47388 w 1034101"/>
                <a:gd name="connsiteY8-316" fmla="*/ 108947 h 774937"/>
                <a:gd name="connsiteX0-317" fmla="*/ 38643 w 1025356"/>
                <a:gd name="connsiteY0-318" fmla="*/ 120736 h 786726"/>
                <a:gd name="connsiteX1-319" fmla="*/ 38643 w 1025356"/>
                <a:gd name="connsiteY1-320" fmla="*/ 717636 h 786726"/>
                <a:gd name="connsiteX2-321" fmla="*/ 521243 w 1025356"/>
                <a:gd name="connsiteY2-322" fmla="*/ 730336 h 786726"/>
                <a:gd name="connsiteX3-323" fmla="*/ 978443 w 1025356"/>
                <a:gd name="connsiteY3-324" fmla="*/ 743036 h 786726"/>
                <a:gd name="connsiteX4-325" fmla="*/ 977649 w 1025356"/>
                <a:gd name="connsiteY4-326" fmla="*/ 110418 h 786726"/>
                <a:gd name="connsiteX5-327" fmla="*/ 685549 w 1025356"/>
                <a:gd name="connsiteY5-328" fmla="*/ 16755 h 786726"/>
                <a:gd name="connsiteX6-329" fmla="*/ 499811 w 1025356"/>
                <a:gd name="connsiteY6-330" fmla="*/ 95336 h 786726"/>
                <a:gd name="connsiteX7-331" fmla="*/ 298199 w 1025356"/>
                <a:gd name="connsiteY7-332" fmla="*/ 17549 h 786726"/>
                <a:gd name="connsiteX8-333" fmla="*/ 38643 w 1025356"/>
                <a:gd name="connsiteY8-334" fmla="*/ 120736 h 786726"/>
                <a:gd name="connsiteX0-335" fmla="*/ 39240 w 1025953"/>
                <a:gd name="connsiteY0-336" fmla="*/ 108947 h 774937"/>
                <a:gd name="connsiteX1-337" fmla="*/ 39240 w 1025953"/>
                <a:gd name="connsiteY1-338" fmla="*/ 705847 h 774937"/>
                <a:gd name="connsiteX2-339" fmla="*/ 521840 w 1025953"/>
                <a:gd name="connsiteY2-340" fmla="*/ 718547 h 774937"/>
                <a:gd name="connsiteX3-341" fmla="*/ 979040 w 1025953"/>
                <a:gd name="connsiteY3-342" fmla="*/ 731247 h 774937"/>
                <a:gd name="connsiteX4-343" fmla="*/ 978246 w 1025953"/>
                <a:gd name="connsiteY4-344" fmla="*/ 98629 h 774937"/>
                <a:gd name="connsiteX5-345" fmla="*/ 686146 w 1025953"/>
                <a:gd name="connsiteY5-346" fmla="*/ 4966 h 774937"/>
                <a:gd name="connsiteX6-347" fmla="*/ 500408 w 1025953"/>
                <a:gd name="connsiteY6-348" fmla="*/ 83547 h 774937"/>
                <a:gd name="connsiteX7-349" fmla="*/ 298796 w 1025953"/>
                <a:gd name="connsiteY7-350" fmla="*/ 5760 h 774937"/>
                <a:gd name="connsiteX8-351" fmla="*/ 39240 w 1025953"/>
                <a:gd name="connsiteY8-352" fmla="*/ 108947 h 774937"/>
                <a:gd name="connsiteX0-353" fmla="*/ 41110 w 1027823"/>
                <a:gd name="connsiteY0-354" fmla="*/ 108947 h 774937"/>
                <a:gd name="connsiteX1-355" fmla="*/ 41110 w 1027823"/>
                <a:gd name="connsiteY1-356" fmla="*/ 705847 h 774937"/>
                <a:gd name="connsiteX2-357" fmla="*/ 523710 w 1027823"/>
                <a:gd name="connsiteY2-358" fmla="*/ 718547 h 774937"/>
                <a:gd name="connsiteX3-359" fmla="*/ 980910 w 1027823"/>
                <a:gd name="connsiteY3-360" fmla="*/ 731247 h 774937"/>
                <a:gd name="connsiteX4-361" fmla="*/ 980116 w 1027823"/>
                <a:gd name="connsiteY4-362" fmla="*/ 98629 h 774937"/>
                <a:gd name="connsiteX5-363" fmla="*/ 688016 w 1027823"/>
                <a:gd name="connsiteY5-364" fmla="*/ 4966 h 774937"/>
                <a:gd name="connsiteX6-365" fmla="*/ 502278 w 1027823"/>
                <a:gd name="connsiteY6-366" fmla="*/ 83547 h 774937"/>
                <a:gd name="connsiteX7-367" fmla="*/ 300666 w 1027823"/>
                <a:gd name="connsiteY7-368" fmla="*/ 5760 h 774937"/>
                <a:gd name="connsiteX8-369" fmla="*/ 41110 w 1027823"/>
                <a:gd name="connsiteY8-370" fmla="*/ 108947 h 774937"/>
                <a:gd name="connsiteX0-371" fmla="*/ 41110 w 1027823"/>
                <a:gd name="connsiteY0-372" fmla="*/ 108947 h 774937"/>
                <a:gd name="connsiteX1-373" fmla="*/ 41110 w 1027823"/>
                <a:gd name="connsiteY1-374" fmla="*/ 705847 h 774937"/>
                <a:gd name="connsiteX2-375" fmla="*/ 523710 w 1027823"/>
                <a:gd name="connsiteY2-376" fmla="*/ 718547 h 774937"/>
                <a:gd name="connsiteX3-377" fmla="*/ 980910 w 1027823"/>
                <a:gd name="connsiteY3-378" fmla="*/ 731247 h 774937"/>
                <a:gd name="connsiteX4-379" fmla="*/ 980116 w 1027823"/>
                <a:gd name="connsiteY4-380" fmla="*/ 98629 h 774937"/>
                <a:gd name="connsiteX5-381" fmla="*/ 688016 w 1027823"/>
                <a:gd name="connsiteY5-382" fmla="*/ 4966 h 774937"/>
                <a:gd name="connsiteX6-383" fmla="*/ 502278 w 1027823"/>
                <a:gd name="connsiteY6-384" fmla="*/ 83547 h 774937"/>
                <a:gd name="connsiteX7-385" fmla="*/ 300666 w 1027823"/>
                <a:gd name="connsiteY7-386" fmla="*/ 5760 h 774937"/>
                <a:gd name="connsiteX8-387" fmla="*/ 41110 w 1027823"/>
                <a:gd name="connsiteY8-388" fmla="*/ 108947 h 774937"/>
                <a:gd name="connsiteX0-389" fmla="*/ 41110 w 1027823"/>
                <a:gd name="connsiteY0-390" fmla="*/ 108947 h 774937"/>
                <a:gd name="connsiteX1-391" fmla="*/ 41110 w 1027823"/>
                <a:gd name="connsiteY1-392" fmla="*/ 705847 h 774937"/>
                <a:gd name="connsiteX2-393" fmla="*/ 523710 w 1027823"/>
                <a:gd name="connsiteY2-394" fmla="*/ 718547 h 774937"/>
                <a:gd name="connsiteX3-395" fmla="*/ 980910 w 1027823"/>
                <a:gd name="connsiteY3-396" fmla="*/ 731247 h 774937"/>
                <a:gd name="connsiteX4-397" fmla="*/ 980116 w 1027823"/>
                <a:gd name="connsiteY4-398" fmla="*/ 98629 h 774937"/>
                <a:gd name="connsiteX5-399" fmla="*/ 688016 w 1027823"/>
                <a:gd name="connsiteY5-400" fmla="*/ 4966 h 774937"/>
                <a:gd name="connsiteX6-401" fmla="*/ 502278 w 1027823"/>
                <a:gd name="connsiteY6-402" fmla="*/ 83547 h 774937"/>
                <a:gd name="connsiteX7-403" fmla="*/ 300666 w 1027823"/>
                <a:gd name="connsiteY7-404" fmla="*/ 5760 h 774937"/>
                <a:gd name="connsiteX8-405" fmla="*/ 41110 w 1027823"/>
                <a:gd name="connsiteY8-406" fmla="*/ 108947 h 774937"/>
                <a:gd name="connsiteX0-407" fmla="*/ 41110 w 1027823"/>
                <a:gd name="connsiteY0-408" fmla="*/ 108947 h 774937"/>
                <a:gd name="connsiteX1-409" fmla="*/ 41110 w 1027823"/>
                <a:gd name="connsiteY1-410" fmla="*/ 705847 h 774937"/>
                <a:gd name="connsiteX2-411" fmla="*/ 523710 w 1027823"/>
                <a:gd name="connsiteY2-412" fmla="*/ 718547 h 774937"/>
                <a:gd name="connsiteX3-413" fmla="*/ 980910 w 1027823"/>
                <a:gd name="connsiteY3-414" fmla="*/ 731247 h 774937"/>
                <a:gd name="connsiteX4-415" fmla="*/ 980116 w 1027823"/>
                <a:gd name="connsiteY4-416" fmla="*/ 98629 h 774937"/>
                <a:gd name="connsiteX5-417" fmla="*/ 688016 w 1027823"/>
                <a:gd name="connsiteY5-418" fmla="*/ 4966 h 774937"/>
                <a:gd name="connsiteX6-419" fmla="*/ 502278 w 1027823"/>
                <a:gd name="connsiteY6-420" fmla="*/ 83547 h 774937"/>
                <a:gd name="connsiteX7-421" fmla="*/ 300666 w 1027823"/>
                <a:gd name="connsiteY7-422" fmla="*/ 5760 h 774937"/>
                <a:gd name="connsiteX8-423" fmla="*/ 41110 w 1027823"/>
                <a:gd name="connsiteY8-424" fmla="*/ 108947 h 774937"/>
                <a:gd name="connsiteX0-425" fmla="*/ 41110 w 1027823"/>
                <a:gd name="connsiteY0-426" fmla="*/ 108947 h 774937"/>
                <a:gd name="connsiteX1-427" fmla="*/ 41110 w 1027823"/>
                <a:gd name="connsiteY1-428" fmla="*/ 705847 h 774937"/>
                <a:gd name="connsiteX2-429" fmla="*/ 523710 w 1027823"/>
                <a:gd name="connsiteY2-430" fmla="*/ 718547 h 774937"/>
                <a:gd name="connsiteX3-431" fmla="*/ 980910 w 1027823"/>
                <a:gd name="connsiteY3-432" fmla="*/ 731247 h 774937"/>
                <a:gd name="connsiteX4-433" fmla="*/ 980116 w 1027823"/>
                <a:gd name="connsiteY4-434" fmla="*/ 98629 h 774937"/>
                <a:gd name="connsiteX5-435" fmla="*/ 688016 w 1027823"/>
                <a:gd name="connsiteY5-436" fmla="*/ 4966 h 774937"/>
                <a:gd name="connsiteX6-437" fmla="*/ 502278 w 1027823"/>
                <a:gd name="connsiteY6-438" fmla="*/ 83547 h 774937"/>
                <a:gd name="connsiteX7-439" fmla="*/ 300666 w 1027823"/>
                <a:gd name="connsiteY7-440" fmla="*/ 5760 h 774937"/>
                <a:gd name="connsiteX8-441" fmla="*/ 41110 w 1027823"/>
                <a:gd name="connsiteY8-442" fmla="*/ 108947 h 774937"/>
                <a:gd name="connsiteX0-443" fmla="*/ 41110 w 1027823"/>
                <a:gd name="connsiteY0-444" fmla="*/ 108947 h 774937"/>
                <a:gd name="connsiteX1-445" fmla="*/ 41110 w 1027823"/>
                <a:gd name="connsiteY1-446" fmla="*/ 705847 h 774937"/>
                <a:gd name="connsiteX2-447" fmla="*/ 523710 w 1027823"/>
                <a:gd name="connsiteY2-448" fmla="*/ 718547 h 774937"/>
                <a:gd name="connsiteX3-449" fmla="*/ 980910 w 1027823"/>
                <a:gd name="connsiteY3-450" fmla="*/ 731247 h 774937"/>
                <a:gd name="connsiteX4-451" fmla="*/ 980116 w 1027823"/>
                <a:gd name="connsiteY4-452" fmla="*/ 98629 h 774937"/>
                <a:gd name="connsiteX5-453" fmla="*/ 688016 w 1027823"/>
                <a:gd name="connsiteY5-454" fmla="*/ 4966 h 774937"/>
                <a:gd name="connsiteX6-455" fmla="*/ 502278 w 1027823"/>
                <a:gd name="connsiteY6-456" fmla="*/ 83547 h 774937"/>
                <a:gd name="connsiteX7-457" fmla="*/ 300666 w 1027823"/>
                <a:gd name="connsiteY7-458" fmla="*/ 5760 h 774937"/>
                <a:gd name="connsiteX8-459" fmla="*/ 41110 w 1027823"/>
                <a:gd name="connsiteY8-460" fmla="*/ 108947 h 774937"/>
                <a:gd name="connsiteX0-461" fmla="*/ 41110 w 1027823"/>
                <a:gd name="connsiteY0-462" fmla="*/ 108947 h 774937"/>
                <a:gd name="connsiteX1-463" fmla="*/ 41110 w 1027823"/>
                <a:gd name="connsiteY1-464" fmla="*/ 705847 h 774937"/>
                <a:gd name="connsiteX2-465" fmla="*/ 523710 w 1027823"/>
                <a:gd name="connsiteY2-466" fmla="*/ 718547 h 774937"/>
                <a:gd name="connsiteX3-467" fmla="*/ 980910 w 1027823"/>
                <a:gd name="connsiteY3-468" fmla="*/ 731247 h 774937"/>
                <a:gd name="connsiteX4-469" fmla="*/ 980116 w 1027823"/>
                <a:gd name="connsiteY4-470" fmla="*/ 98629 h 774937"/>
                <a:gd name="connsiteX5-471" fmla="*/ 688016 w 1027823"/>
                <a:gd name="connsiteY5-472" fmla="*/ 4966 h 774937"/>
                <a:gd name="connsiteX6-473" fmla="*/ 502278 w 1027823"/>
                <a:gd name="connsiteY6-474" fmla="*/ 83547 h 774937"/>
                <a:gd name="connsiteX7-475" fmla="*/ 300666 w 1027823"/>
                <a:gd name="connsiteY7-476" fmla="*/ 5760 h 774937"/>
                <a:gd name="connsiteX8-477" fmla="*/ 41110 w 1027823"/>
                <a:gd name="connsiteY8-478" fmla="*/ 108947 h 774937"/>
                <a:gd name="connsiteX0-479" fmla="*/ 56282 w 1042995"/>
                <a:gd name="connsiteY0-480" fmla="*/ 108947 h 774937"/>
                <a:gd name="connsiteX1-481" fmla="*/ 56282 w 1042995"/>
                <a:gd name="connsiteY1-482" fmla="*/ 705847 h 774937"/>
                <a:gd name="connsiteX2-483" fmla="*/ 538882 w 1042995"/>
                <a:gd name="connsiteY2-484" fmla="*/ 718547 h 774937"/>
                <a:gd name="connsiteX3-485" fmla="*/ 996082 w 1042995"/>
                <a:gd name="connsiteY3-486" fmla="*/ 731247 h 774937"/>
                <a:gd name="connsiteX4-487" fmla="*/ 995288 w 1042995"/>
                <a:gd name="connsiteY4-488" fmla="*/ 98629 h 774937"/>
                <a:gd name="connsiteX5-489" fmla="*/ 703188 w 1042995"/>
                <a:gd name="connsiteY5-490" fmla="*/ 4966 h 774937"/>
                <a:gd name="connsiteX6-491" fmla="*/ 517450 w 1042995"/>
                <a:gd name="connsiteY6-492" fmla="*/ 83547 h 774937"/>
                <a:gd name="connsiteX7-493" fmla="*/ 315838 w 1042995"/>
                <a:gd name="connsiteY7-494" fmla="*/ 5760 h 774937"/>
                <a:gd name="connsiteX8-495" fmla="*/ 56282 w 1042995"/>
                <a:gd name="connsiteY8-496" fmla="*/ 108947 h 774937"/>
                <a:gd name="connsiteX0-497" fmla="*/ 35837 w 1022550"/>
                <a:gd name="connsiteY0-498" fmla="*/ 108947 h 774937"/>
                <a:gd name="connsiteX1-499" fmla="*/ 35837 w 1022550"/>
                <a:gd name="connsiteY1-500" fmla="*/ 705847 h 774937"/>
                <a:gd name="connsiteX2-501" fmla="*/ 518437 w 1022550"/>
                <a:gd name="connsiteY2-502" fmla="*/ 718547 h 774937"/>
                <a:gd name="connsiteX3-503" fmla="*/ 975637 w 1022550"/>
                <a:gd name="connsiteY3-504" fmla="*/ 731247 h 774937"/>
                <a:gd name="connsiteX4-505" fmla="*/ 974843 w 1022550"/>
                <a:gd name="connsiteY4-506" fmla="*/ 98629 h 774937"/>
                <a:gd name="connsiteX5-507" fmla="*/ 682743 w 1022550"/>
                <a:gd name="connsiteY5-508" fmla="*/ 4966 h 774937"/>
                <a:gd name="connsiteX6-509" fmla="*/ 497005 w 1022550"/>
                <a:gd name="connsiteY6-510" fmla="*/ 83547 h 774937"/>
                <a:gd name="connsiteX7-511" fmla="*/ 295393 w 1022550"/>
                <a:gd name="connsiteY7-512" fmla="*/ 5760 h 774937"/>
                <a:gd name="connsiteX8-513" fmla="*/ 35837 w 1022550"/>
                <a:gd name="connsiteY8-514" fmla="*/ 108947 h 774937"/>
                <a:gd name="connsiteX0-515" fmla="*/ 1973 w 988686"/>
                <a:gd name="connsiteY0-516" fmla="*/ 108947 h 818953"/>
                <a:gd name="connsiteX1-517" fmla="*/ 1973 w 988686"/>
                <a:gd name="connsiteY1-518" fmla="*/ 705847 h 818953"/>
                <a:gd name="connsiteX2-519" fmla="*/ 484573 w 988686"/>
                <a:gd name="connsiteY2-520" fmla="*/ 718547 h 818953"/>
                <a:gd name="connsiteX3-521" fmla="*/ 941773 w 988686"/>
                <a:gd name="connsiteY3-522" fmla="*/ 731247 h 818953"/>
                <a:gd name="connsiteX4-523" fmla="*/ 940979 w 988686"/>
                <a:gd name="connsiteY4-524" fmla="*/ 98629 h 818953"/>
                <a:gd name="connsiteX5-525" fmla="*/ 648879 w 988686"/>
                <a:gd name="connsiteY5-526" fmla="*/ 4966 h 818953"/>
                <a:gd name="connsiteX6-527" fmla="*/ 463141 w 988686"/>
                <a:gd name="connsiteY6-528" fmla="*/ 83547 h 818953"/>
                <a:gd name="connsiteX7-529" fmla="*/ 261529 w 988686"/>
                <a:gd name="connsiteY7-530" fmla="*/ 5760 h 818953"/>
                <a:gd name="connsiteX8-531" fmla="*/ 1973 w 988686"/>
                <a:gd name="connsiteY8-532" fmla="*/ 108947 h 818953"/>
                <a:gd name="connsiteX0-533" fmla="*/ 103 w 986816"/>
                <a:gd name="connsiteY0-534" fmla="*/ 108947 h 774937"/>
                <a:gd name="connsiteX1-535" fmla="*/ 103 w 986816"/>
                <a:gd name="connsiteY1-536" fmla="*/ 705847 h 774937"/>
                <a:gd name="connsiteX2-537" fmla="*/ 482703 w 986816"/>
                <a:gd name="connsiteY2-538" fmla="*/ 718547 h 774937"/>
                <a:gd name="connsiteX3-539" fmla="*/ 939903 w 986816"/>
                <a:gd name="connsiteY3-540" fmla="*/ 731247 h 774937"/>
                <a:gd name="connsiteX4-541" fmla="*/ 939109 w 986816"/>
                <a:gd name="connsiteY4-542" fmla="*/ 98629 h 774937"/>
                <a:gd name="connsiteX5-543" fmla="*/ 647009 w 986816"/>
                <a:gd name="connsiteY5-544" fmla="*/ 4966 h 774937"/>
                <a:gd name="connsiteX6-545" fmla="*/ 461271 w 986816"/>
                <a:gd name="connsiteY6-546" fmla="*/ 83547 h 774937"/>
                <a:gd name="connsiteX7-547" fmla="*/ 259659 w 986816"/>
                <a:gd name="connsiteY7-548" fmla="*/ 5760 h 774937"/>
                <a:gd name="connsiteX8-549" fmla="*/ 103 w 986816"/>
                <a:gd name="connsiteY8-550" fmla="*/ 108947 h 774937"/>
                <a:gd name="connsiteX0-551" fmla="*/ 16257 w 1002970"/>
                <a:gd name="connsiteY0-552" fmla="*/ 108947 h 775866"/>
                <a:gd name="connsiteX1-553" fmla="*/ 16257 w 1002970"/>
                <a:gd name="connsiteY1-554" fmla="*/ 705847 h 775866"/>
                <a:gd name="connsiteX2-555" fmla="*/ 234537 w 1002970"/>
                <a:gd name="connsiteY2-556" fmla="*/ 678862 h 775866"/>
                <a:gd name="connsiteX3-557" fmla="*/ 498857 w 1002970"/>
                <a:gd name="connsiteY3-558" fmla="*/ 718547 h 775866"/>
                <a:gd name="connsiteX4-559" fmla="*/ 956057 w 1002970"/>
                <a:gd name="connsiteY4-560" fmla="*/ 731247 h 775866"/>
                <a:gd name="connsiteX5-561" fmla="*/ 955263 w 1002970"/>
                <a:gd name="connsiteY5-562" fmla="*/ 98629 h 775866"/>
                <a:gd name="connsiteX6-563" fmla="*/ 663163 w 1002970"/>
                <a:gd name="connsiteY6-564" fmla="*/ 4966 h 775866"/>
                <a:gd name="connsiteX7-565" fmla="*/ 477425 w 1002970"/>
                <a:gd name="connsiteY7-566" fmla="*/ 83547 h 775866"/>
                <a:gd name="connsiteX8-567" fmla="*/ 275813 w 1002970"/>
                <a:gd name="connsiteY8-568" fmla="*/ 5760 h 775866"/>
                <a:gd name="connsiteX9" fmla="*/ 16257 w 1002970"/>
                <a:gd name="connsiteY9" fmla="*/ 108947 h 775866"/>
                <a:gd name="connsiteX0-569" fmla="*/ 26315 w 1013028"/>
                <a:gd name="connsiteY0-570" fmla="*/ 108947 h 794792"/>
                <a:gd name="connsiteX1-571" fmla="*/ 33458 w 1013028"/>
                <a:gd name="connsiteY1-572" fmla="*/ 767759 h 794792"/>
                <a:gd name="connsiteX2-573" fmla="*/ 244595 w 1013028"/>
                <a:gd name="connsiteY2-574" fmla="*/ 678862 h 794792"/>
                <a:gd name="connsiteX3-575" fmla="*/ 508915 w 1013028"/>
                <a:gd name="connsiteY3-576" fmla="*/ 718547 h 794792"/>
                <a:gd name="connsiteX4-577" fmla="*/ 966115 w 1013028"/>
                <a:gd name="connsiteY4-578" fmla="*/ 731247 h 794792"/>
                <a:gd name="connsiteX5-579" fmla="*/ 965321 w 1013028"/>
                <a:gd name="connsiteY5-580" fmla="*/ 98629 h 794792"/>
                <a:gd name="connsiteX6-581" fmla="*/ 673221 w 1013028"/>
                <a:gd name="connsiteY6-582" fmla="*/ 4966 h 794792"/>
                <a:gd name="connsiteX7-583" fmla="*/ 487483 w 1013028"/>
                <a:gd name="connsiteY7-584" fmla="*/ 83547 h 794792"/>
                <a:gd name="connsiteX8-585" fmla="*/ 285871 w 1013028"/>
                <a:gd name="connsiteY8-586" fmla="*/ 5760 h 794792"/>
                <a:gd name="connsiteX9-587" fmla="*/ 26315 w 1013028"/>
                <a:gd name="connsiteY9-588" fmla="*/ 108947 h 794792"/>
                <a:gd name="connsiteX0-589" fmla="*/ 17599 w 1004312"/>
                <a:gd name="connsiteY0-590" fmla="*/ 108947 h 822808"/>
                <a:gd name="connsiteX1-591" fmla="*/ 24742 w 1004312"/>
                <a:gd name="connsiteY1-592" fmla="*/ 767759 h 822808"/>
                <a:gd name="connsiteX2-593" fmla="*/ 235879 w 1004312"/>
                <a:gd name="connsiteY2-594" fmla="*/ 678862 h 822808"/>
                <a:gd name="connsiteX3-595" fmla="*/ 500199 w 1004312"/>
                <a:gd name="connsiteY3-596" fmla="*/ 718547 h 822808"/>
                <a:gd name="connsiteX4-597" fmla="*/ 957399 w 1004312"/>
                <a:gd name="connsiteY4-598" fmla="*/ 731247 h 822808"/>
                <a:gd name="connsiteX5-599" fmla="*/ 956605 w 1004312"/>
                <a:gd name="connsiteY5-600" fmla="*/ 98629 h 822808"/>
                <a:gd name="connsiteX6-601" fmla="*/ 664505 w 1004312"/>
                <a:gd name="connsiteY6-602" fmla="*/ 4966 h 822808"/>
                <a:gd name="connsiteX7-603" fmla="*/ 478767 w 1004312"/>
                <a:gd name="connsiteY7-604" fmla="*/ 83547 h 822808"/>
                <a:gd name="connsiteX8-605" fmla="*/ 277155 w 1004312"/>
                <a:gd name="connsiteY8-606" fmla="*/ 5760 h 822808"/>
                <a:gd name="connsiteX9-607" fmla="*/ 17599 w 1004312"/>
                <a:gd name="connsiteY9-608" fmla="*/ 108947 h 822808"/>
                <a:gd name="connsiteX0-609" fmla="*/ 1076 w 987789"/>
                <a:gd name="connsiteY0-610" fmla="*/ 109733 h 823594"/>
                <a:gd name="connsiteX1-611" fmla="*/ 8219 w 987789"/>
                <a:gd name="connsiteY1-612" fmla="*/ 768545 h 823594"/>
                <a:gd name="connsiteX2-613" fmla="*/ 219356 w 987789"/>
                <a:gd name="connsiteY2-614" fmla="*/ 679648 h 823594"/>
                <a:gd name="connsiteX3-615" fmla="*/ 483676 w 987789"/>
                <a:gd name="connsiteY3-616" fmla="*/ 719333 h 823594"/>
                <a:gd name="connsiteX4-617" fmla="*/ 940876 w 987789"/>
                <a:gd name="connsiteY4-618" fmla="*/ 732033 h 823594"/>
                <a:gd name="connsiteX5-619" fmla="*/ 940082 w 987789"/>
                <a:gd name="connsiteY5-620" fmla="*/ 99415 h 823594"/>
                <a:gd name="connsiteX6-621" fmla="*/ 647982 w 987789"/>
                <a:gd name="connsiteY6-622" fmla="*/ 5752 h 823594"/>
                <a:gd name="connsiteX7-623" fmla="*/ 462244 w 987789"/>
                <a:gd name="connsiteY7-624" fmla="*/ 84333 h 823594"/>
                <a:gd name="connsiteX8-625" fmla="*/ 260632 w 987789"/>
                <a:gd name="connsiteY8-626" fmla="*/ 6546 h 823594"/>
                <a:gd name="connsiteX9-627" fmla="*/ 1076 w 987789"/>
                <a:gd name="connsiteY9-628" fmla="*/ 109733 h 823594"/>
                <a:gd name="connsiteX0-629" fmla="*/ 124 w 986837"/>
                <a:gd name="connsiteY0-630" fmla="*/ 108947 h 822808"/>
                <a:gd name="connsiteX1-631" fmla="*/ 7267 w 986837"/>
                <a:gd name="connsiteY1-632" fmla="*/ 767759 h 822808"/>
                <a:gd name="connsiteX2-633" fmla="*/ 218404 w 986837"/>
                <a:gd name="connsiteY2-634" fmla="*/ 678862 h 822808"/>
                <a:gd name="connsiteX3-635" fmla="*/ 482724 w 986837"/>
                <a:gd name="connsiteY3-636" fmla="*/ 718547 h 822808"/>
                <a:gd name="connsiteX4-637" fmla="*/ 939924 w 986837"/>
                <a:gd name="connsiteY4-638" fmla="*/ 731247 h 822808"/>
                <a:gd name="connsiteX5-639" fmla="*/ 939130 w 986837"/>
                <a:gd name="connsiteY5-640" fmla="*/ 98629 h 822808"/>
                <a:gd name="connsiteX6-641" fmla="*/ 647030 w 986837"/>
                <a:gd name="connsiteY6-642" fmla="*/ 4966 h 822808"/>
                <a:gd name="connsiteX7-643" fmla="*/ 461292 w 986837"/>
                <a:gd name="connsiteY7-644" fmla="*/ 83547 h 822808"/>
                <a:gd name="connsiteX8-645" fmla="*/ 259680 w 986837"/>
                <a:gd name="connsiteY8-646" fmla="*/ 5760 h 822808"/>
                <a:gd name="connsiteX9-647" fmla="*/ 124 w 986837"/>
                <a:gd name="connsiteY9-648" fmla="*/ 108947 h 822808"/>
                <a:gd name="connsiteX0-649" fmla="*/ 124 w 986837"/>
                <a:gd name="connsiteY0-650" fmla="*/ 108947 h 775866"/>
                <a:gd name="connsiteX1-651" fmla="*/ 7267 w 986837"/>
                <a:gd name="connsiteY1-652" fmla="*/ 767759 h 775866"/>
                <a:gd name="connsiteX2-653" fmla="*/ 218404 w 986837"/>
                <a:gd name="connsiteY2-654" fmla="*/ 678862 h 775866"/>
                <a:gd name="connsiteX3-655" fmla="*/ 482724 w 986837"/>
                <a:gd name="connsiteY3-656" fmla="*/ 718547 h 775866"/>
                <a:gd name="connsiteX4-657" fmla="*/ 939924 w 986837"/>
                <a:gd name="connsiteY4-658" fmla="*/ 731247 h 775866"/>
                <a:gd name="connsiteX5-659" fmla="*/ 939130 w 986837"/>
                <a:gd name="connsiteY5-660" fmla="*/ 98629 h 775866"/>
                <a:gd name="connsiteX6-661" fmla="*/ 647030 w 986837"/>
                <a:gd name="connsiteY6-662" fmla="*/ 4966 h 775866"/>
                <a:gd name="connsiteX7-663" fmla="*/ 461292 w 986837"/>
                <a:gd name="connsiteY7-664" fmla="*/ 83547 h 775866"/>
                <a:gd name="connsiteX8-665" fmla="*/ 259680 w 986837"/>
                <a:gd name="connsiteY8-666" fmla="*/ 5760 h 775866"/>
                <a:gd name="connsiteX9-667" fmla="*/ 124 w 986837"/>
                <a:gd name="connsiteY9-668" fmla="*/ 108947 h 775866"/>
                <a:gd name="connsiteX0-669" fmla="*/ 10738 w 997451"/>
                <a:gd name="connsiteY0-670" fmla="*/ 108947 h 799237"/>
                <a:gd name="connsiteX1-671" fmla="*/ 17881 w 997451"/>
                <a:gd name="connsiteY1-672" fmla="*/ 767759 h 799237"/>
                <a:gd name="connsiteX2-673" fmla="*/ 243305 w 997451"/>
                <a:gd name="connsiteY2-674" fmla="*/ 702675 h 799237"/>
                <a:gd name="connsiteX3-675" fmla="*/ 493338 w 997451"/>
                <a:gd name="connsiteY3-676" fmla="*/ 718547 h 799237"/>
                <a:gd name="connsiteX4-677" fmla="*/ 950538 w 997451"/>
                <a:gd name="connsiteY4-678" fmla="*/ 731247 h 799237"/>
                <a:gd name="connsiteX5-679" fmla="*/ 949744 w 997451"/>
                <a:gd name="connsiteY5-680" fmla="*/ 98629 h 799237"/>
                <a:gd name="connsiteX6-681" fmla="*/ 657644 w 997451"/>
                <a:gd name="connsiteY6-682" fmla="*/ 4966 h 799237"/>
                <a:gd name="connsiteX7-683" fmla="*/ 471906 w 997451"/>
                <a:gd name="connsiteY7-684" fmla="*/ 83547 h 799237"/>
                <a:gd name="connsiteX8-685" fmla="*/ 270294 w 997451"/>
                <a:gd name="connsiteY8-686" fmla="*/ 5760 h 799237"/>
                <a:gd name="connsiteX9-687" fmla="*/ 10738 w 997451"/>
                <a:gd name="connsiteY9-688" fmla="*/ 108947 h 799237"/>
                <a:gd name="connsiteX0-689" fmla="*/ 124 w 986837"/>
                <a:gd name="connsiteY0-690" fmla="*/ 108947 h 799237"/>
                <a:gd name="connsiteX1-691" fmla="*/ 7267 w 986837"/>
                <a:gd name="connsiteY1-692" fmla="*/ 767759 h 799237"/>
                <a:gd name="connsiteX2-693" fmla="*/ 232691 w 986837"/>
                <a:gd name="connsiteY2-694" fmla="*/ 702675 h 799237"/>
                <a:gd name="connsiteX3-695" fmla="*/ 482724 w 986837"/>
                <a:gd name="connsiteY3-696" fmla="*/ 718547 h 799237"/>
                <a:gd name="connsiteX4-697" fmla="*/ 939924 w 986837"/>
                <a:gd name="connsiteY4-698" fmla="*/ 731247 h 799237"/>
                <a:gd name="connsiteX5-699" fmla="*/ 939130 w 986837"/>
                <a:gd name="connsiteY5-700" fmla="*/ 98629 h 799237"/>
                <a:gd name="connsiteX6-701" fmla="*/ 647030 w 986837"/>
                <a:gd name="connsiteY6-702" fmla="*/ 4966 h 799237"/>
                <a:gd name="connsiteX7-703" fmla="*/ 461292 w 986837"/>
                <a:gd name="connsiteY7-704" fmla="*/ 83547 h 799237"/>
                <a:gd name="connsiteX8-705" fmla="*/ 259680 w 986837"/>
                <a:gd name="connsiteY8-706" fmla="*/ 5760 h 799237"/>
                <a:gd name="connsiteX9-707" fmla="*/ 124 w 986837"/>
                <a:gd name="connsiteY9-708" fmla="*/ 108947 h 799237"/>
                <a:gd name="connsiteX0-709" fmla="*/ 124 w 986837"/>
                <a:gd name="connsiteY0-710" fmla="*/ 108947 h 780662"/>
                <a:gd name="connsiteX1-711" fmla="*/ 7267 w 986837"/>
                <a:gd name="connsiteY1-712" fmla="*/ 767759 h 780662"/>
                <a:gd name="connsiteX2-713" fmla="*/ 232691 w 986837"/>
                <a:gd name="connsiteY2-714" fmla="*/ 702675 h 780662"/>
                <a:gd name="connsiteX3-715" fmla="*/ 482724 w 986837"/>
                <a:gd name="connsiteY3-716" fmla="*/ 718547 h 780662"/>
                <a:gd name="connsiteX4-717" fmla="*/ 939924 w 986837"/>
                <a:gd name="connsiteY4-718" fmla="*/ 731247 h 780662"/>
                <a:gd name="connsiteX5-719" fmla="*/ 939130 w 986837"/>
                <a:gd name="connsiteY5-720" fmla="*/ 98629 h 780662"/>
                <a:gd name="connsiteX6-721" fmla="*/ 647030 w 986837"/>
                <a:gd name="connsiteY6-722" fmla="*/ 4966 h 780662"/>
                <a:gd name="connsiteX7-723" fmla="*/ 461292 w 986837"/>
                <a:gd name="connsiteY7-724" fmla="*/ 83547 h 780662"/>
                <a:gd name="connsiteX8-725" fmla="*/ 259680 w 986837"/>
                <a:gd name="connsiteY8-726" fmla="*/ 5760 h 780662"/>
                <a:gd name="connsiteX9-727" fmla="*/ 124 w 986837"/>
                <a:gd name="connsiteY9-728" fmla="*/ 108947 h 780662"/>
                <a:gd name="connsiteX0-729" fmla="*/ 124 w 986837"/>
                <a:gd name="connsiteY0-730" fmla="*/ 108947 h 780662"/>
                <a:gd name="connsiteX1-731" fmla="*/ 7267 w 986837"/>
                <a:gd name="connsiteY1-732" fmla="*/ 767759 h 780662"/>
                <a:gd name="connsiteX2-733" fmla="*/ 232691 w 986837"/>
                <a:gd name="connsiteY2-734" fmla="*/ 702675 h 780662"/>
                <a:gd name="connsiteX3-735" fmla="*/ 482724 w 986837"/>
                <a:gd name="connsiteY3-736" fmla="*/ 718547 h 780662"/>
                <a:gd name="connsiteX4-737" fmla="*/ 939924 w 986837"/>
                <a:gd name="connsiteY4-738" fmla="*/ 731247 h 780662"/>
                <a:gd name="connsiteX5-739" fmla="*/ 939130 w 986837"/>
                <a:gd name="connsiteY5-740" fmla="*/ 98629 h 780662"/>
                <a:gd name="connsiteX6-741" fmla="*/ 647030 w 986837"/>
                <a:gd name="connsiteY6-742" fmla="*/ 4966 h 780662"/>
                <a:gd name="connsiteX7-743" fmla="*/ 461292 w 986837"/>
                <a:gd name="connsiteY7-744" fmla="*/ 83547 h 780662"/>
                <a:gd name="connsiteX8-745" fmla="*/ 259680 w 986837"/>
                <a:gd name="connsiteY8-746" fmla="*/ 5760 h 780662"/>
                <a:gd name="connsiteX9-747" fmla="*/ 124 w 986837"/>
                <a:gd name="connsiteY9-748" fmla="*/ 108947 h 780662"/>
                <a:gd name="connsiteX0-749" fmla="*/ 124 w 987820"/>
                <a:gd name="connsiteY0-750" fmla="*/ 108947 h 799081"/>
                <a:gd name="connsiteX1-751" fmla="*/ 7267 w 987820"/>
                <a:gd name="connsiteY1-752" fmla="*/ 767759 h 799081"/>
                <a:gd name="connsiteX2-753" fmla="*/ 232691 w 987820"/>
                <a:gd name="connsiteY2-754" fmla="*/ 702675 h 799081"/>
                <a:gd name="connsiteX3-755" fmla="*/ 468436 w 987820"/>
                <a:gd name="connsiteY3-756" fmla="*/ 778078 h 799081"/>
                <a:gd name="connsiteX4-757" fmla="*/ 939924 w 987820"/>
                <a:gd name="connsiteY4-758" fmla="*/ 731247 h 799081"/>
                <a:gd name="connsiteX5-759" fmla="*/ 939130 w 987820"/>
                <a:gd name="connsiteY5-760" fmla="*/ 98629 h 799081"/>
                <a:gd name="connsiteX6-761" fmla="*/ 647030 w 987820"/>
                <a:gd name="connsiteY6-762" fmla="*/ 4966 h 799081"/>
                <a:gd name="connsiteX7-763" fmla="*/ 461292 w 987820"/>
                <a:gd name="connsiteY7-764" fmla="*/ 83547 h 799081"/>
                <a:gd name="connsiteX8-765" fmla="*/ 259680 w 987820"/>
                <a:gd name="connsiteY8-766" fmla="*/ 5760 h 799081"/>
                <a:gd name="connsiteX9-767" fmla="*/ 124 w 987820"/>
                <a:gd name="connsiteY9-768" fmla="*/ 108947 h 799081"/>
                <a:gd name="connsiteX0-769" fmla="*/ 124 w 987820"/>
                <a:gd name="connsiteY0-770" fmla="*/ 108947 h 799081"/>
                <a:gd name="connsiteX1-771" fmla="*/ 7267 w 987820"/>
                <a:gd name="connsiteY1-772" fmla="*/ 767759 h 799081"/>
                <a:gd name="connsiteX2-773" fmla="*/ 232691 w 987820"/>
                <a:gd name="connsiteY2-774" fmla="*/ 702675 h 799081"/>
                <a:gd name="connsiteX3-775" fmla="*/ 468436 w 987820"/>
                <a:gd name="connsiteY3-776" fmla="*/ 778078 h 799081"/>
                <a:gd name="connsiteX4-777" fmla="*/ 939924 w 987820"/>
                <a:gd name="connsiteY4-778" fmla="*/ 731247 h 799081"/>
                <a:gd name="connsiteX5-779" fmla="*/ 939130 w 987820"/>
                <a:gd name="connsiteY5-780" fmla="*/ 98629 h 799081"/>
                <a:gd name="connsiteX6-781" fmla="*/ 647030 w 987820"/>
                <a:gd name="connsiteY6-782" fmla="*/ 4966 h 799081"/>
                <a:gd name="connsiteX7-783" fmla="*/ 461292 w 987820"/>
                <a:gd name="connsiteY7-784" fmla="*/ 83547 h 799081"/>
                <a:gd name="connsiteX8-785" fmla="*/ 259680 w 987820"/>
                <a:gd name="connsiteY8-786" fmla="*/ 5760 h 799081"/>
                <a:gd name="connsiteX9-787" fmla="*/ 124 w 987820"/>
                <a:gd name="connsiteY9-788" fmla="*/ 108947 h 799081"/>
                <a:gd name="connsiteX0-789" fmla="*/ 124 w 987820"/>
                <a:gd name="connsiteY0-790" fmla="*/ 108947 h 811159"/>
                <a:gd name="connsiteX1-791" fmla="*/ 7267 w 987820"/>
                <a:gd name="connsiteY1-792" fmla="*/ 767759 h 811159"/>
                <a:gd name="connsiteX2-793" fmla="*/ 232691 w 987820"/>
                <a:gd name="connsiteY2-794" fmla="*/ 702675 h 811159"/>
                <a:gd name="connsiteX3-795" fmla="*/ 468436 w 987820"/>
                <a:gd name="connsiteY3-796" fmla="*/ 778078 h 811159"/>
                <a:gd name="connsiteX4-797" fmla="*/ 939924 w 987820"/>
                <a:gd name="connsiteY4-798" fmla="*/ 731247 h 811159"/>
                <a:gd name="connsiteX5-799" fmla="*/ 939130 w 987820"/>
                <a:gd name="connsiteY5-800" fmla="*/ 98629 h 811159"/>
                <a:gd name="connsiteX6-801" fmla="*/ 647030 w 987820"/>
                <a:gd name="connsiteY6-802" fmla="*/ 4966 h 811159"/>
                <a:gd name="connsiteX7-803" fmla="*/ 461292 w 987820"/>
                <a:gd name="connsiteY7-804" fmla="*/ 83547 h 811159"/>
                <a:gd name="connsiteX8-805" fmla="*/ 259680 w 987820"/>
                <a:gd name="connsiteY8-806" fmla="*/ 5760 h 811159"/>
                <a:gd name="connsiteX9-807" fmla="*/ 124 w 987820"/>
                <a:gd name="connsiteY9-808" fmla="*/ 108947 h 811159"/>
                <a:gd name="connsiteX0-809" fmla="*/ 124 w 972431"/>
                <a:gd name="connsiteY0-810" fmla="*/ 108947 h 780662"/>
                <a:gd name="connsiteX1-811" fmla="*/ 7267 w 972431"/>
                <a:gd name="connsiteY1-812" fmla="*/ 767759 h 780662"/>
                <a:gd name="connsiteX2-813" fmla="*/ 232691 w 972431"/>
                <a:gd name="connsiteY2-814" fmla="*/ 702675 h 780662"/>
                <a:gd name="connsiteX3-815" fmla="*/ 468436 w 972431"/>
                <a:gd name="connsiteY3-816" fmla="*/ 778078 h 780662"/>
                <a:gd name="connsiteX4-817" fmla="*/ 704178 w 972431"/>
                <a:gd name="connsiteY4-818" fmla="*/ 724104 h 780662"/>
                <a:gd name="connsiteX5-819" fmla="*/ 939924 w 972431"/>
                <a:gd name="connsiteY5-820" fmla="*/ 731247 h 780662"/>
                <a:gd name="connsiteX6-821" fmla="*/ 939130 w 972431"/>
                <a:gd name="connsiteY6-822" fmla="*/ 98629 h 780662"/>
                <a:gd name="connsiteX7-823" fmla="*/ 647030 w 972431"/>
                <a:gd name="connsiteY7-824" fmla="*/ 4966 h 780662"/>
                <a:gd name="connsiteX8-825" fmla="*/ 461292 w 972431"/>
                <a:gd name="connsiteY8-826" fmla="*/ 83547 h 780662"/>
                <a:gd name="connsiteX9-827" fmla="*/ 259680 w 972431"/>
                <a:gd name="connsiteY9-828" fmla="*/ 5760 h 780662"/>
                <a:gd name="connsiteX10" fmla="*/ 124 w 972431"/>
                <a:gd name="connsiteY10" fmla="*/ 108947 h 780662"/>
                <a:gd name="connsiteX0-829" fmla="*/ 124 w 972431"/>
                <a:gd name="connsiteY0-830" fmla="*/ 108947 h 780662"/>
                <a:gd name="connsiteX1-831" fmla="*/ 7267 w 972431"/>
                <a:gd name="connsiteY1-832" fmla="*/ 767759 h 780662"/>
                <a:gd name="connsiteX2-833" fmla="*/ 232691 w 972431"/>
                <a:gd name="connsiteY2-834" fmla="*/ 702675 h 780662"/>
                <a:gd name="connsiteX3-835" fmla="*/ 468436 w 972431"/>
                <a:gd name="connsiteY3-836" fmla="*/ 778078 h 780662"/>
                <a:gd name="connsiteX4-837" fmla="*/ 704178 w 972431"/>
                <a:gd name="connsiteY4-838" fmla="*/ 724104 h 780662"/>
                <a:gd name="connsiteX5-839" fmla="*/ 939924 w 972431"/>
                <a:gd name="connsiteY5-840" fmla="*/ 731247 h 780662"/>
                <a:gd name="connsiteX6-841" fmla="*/ 939130 w 972431"/>
                <a:gd name="connsiteY6-842" fmla="*/ 98629 h 780662"/>
                <a:gd name="connsiteX7-843" fmla="*/ 647030 w 972431"/>
                <a:gd name="connsiteY7-844" fmla="*/ 4966 h 780662"/>
                <a:gd name="connsiteX8-845" fmla="*/ 461292 w 972431"/>
                <a:gd name="connsiteY8-846" fmla="*/ 83547 h 780662"/>
                <a:gd name="connsiteX9-847" fmla="*/ 259680 w 972431"/>
                <a:gd name="connsiteY9-848" fmla="*/ 5760 h 780662"/>
                <a:gd name="connsiteX10-849" fmla="*/ 124 w 972431"/>
                <a:gd name="connsiteY10-850" fmla="*/ 108947 h 780662"/>
                <a:gd name="connsiteX0-851" fmla="*/ 124 w 972431"/>
                <a:gd name="connsiteY0-852" fmla="*/ 108947 h 780662"/>
                <a:gd name="connsiteX1-853" fmla="*/ 7267 w 972431"/>
                <a:gd name="connsiteY1-854" fmla="*/ 767759 h 780662"/>
                <a:gd name="connsiteX2-855" fmla="*/ 232691 w 972431"/>
                <a:gd name="connsiteY2-856" fmla="*/ 702675 h 780662"/>
                <a:gd name="connsiteX3-857" fmla="*/ 468436 w 972431"/>
                <a:gd name="connsiteY3-858" fmla="*/ 778078 h 780662"/>
                <a:gd name="connsiteX4-859" fmla="*/ 704178 w 972431"/>
                <a:gd name="connsiteY4-860" fmla="*/ 724104 h 780662"/>
                <a:gd name="connsiteX5-861" fmla="*/ 939924 w 972431"/>
                <a:gd name="connsiteY5-862" fmla="*/ 731247 h 780662"/>
                <a:gd name="connsiteX6-863" fmla="*/ 939130 w 972431"/>
                <a:gd name="connsiteY6-864" fmla="*/ 98629 h 780662"/>
                <a:gd name="connsiteX7-865" fmla="*/ 647030 w 972431"/>
                <a:gd name="connsiteY7-866" fmla="*/ 4966 h 780662"/>
                <a:gd name="connsiteX8-867" fmla="*/ 461292 w 972431"/>
                <a:gd name="connsiteY8-868" fmla="*/ 83547 h 780662"/>
                <a:gd name="connsiteX9-869" fmla="*/ 259680 w 972431"/>
                <a:gd name="connsiteY9-870" fmla="*/ 5760 h 780662"/>
                <a:gd name="connsiteX10-871" fmla="*/ 124 w 972431"/>
                <a:gd name="connsiteY10-872" fmla="*/ 108947 h 780662"/>
                <a:gd name="connsiteX0-873" fmla="*/ 124 w 972431"/>
                <a:gd name="connsiteY0-874" fmla="*/ 108947 h 780662"/>
                <a:gd name="connsiteX1-875" fmla="*/ 7267 w 972431"/>
                <a:gd name="connsiteY1-876" fmla="*/ 767759 h 780662"/>
                <a:gd name="connsiteX2-877" fmla="*/ 232691 w 972431"/>
                <a:gd name="connsiteY2-878" fmla="*/ 702675 h 780662"/>
                <a:gd name="connsiteX3-879" fmla="*/ 468436 w 972431"/>
                <a:gd name="connsiteY3-880" fmla="*/ 778078 h 780662"/>
                <a:gd name="connsiteX4-881" fmla="*/ 704178 w 972431"/>
                <a:gd name="connsiteY4-882" fmla="*/ 724104 h 780662"/>
                <a:gd name="connsiteX5-883" fmla="*/ 939924 w 972431"/>
                <a:gd name="connsiteY5-884" fmla="*/ 731247 h 780662"/>
                <a:gd name="connsiteX6-885" fmla="*/ 939130 w 972431"/>
                <a:gd name="connsiteY6-886" fmla="*/ 98629 h 780662"/>
                <a:gd name="connsiteX7-887" fmla="*/ 647030 w 972431"/>
                <a:gd name="connsiteY7-888" fmla="*/ 4966 h 780662"/>
                <a:gd name="connsiteX8-889" fmla="*/ 461292 w 972431"/>
                <a:gd name="connsiteY8-890" fmla="*/ 83547 h 780662"/>
                <a:gd name="connsiteX9-891" fmla="*/ 259680 w 972431"/>
                <a:gd name="connsiteY9-892" fmla="*/ 5760 h 780662"/>
                <a:gd name="connsiteX10-893" fmla="*/ 124 w 972431"/>
                <a:gd name="connsiteY10-894" fmla="*/ 108947 h 780662"/>
                <a:gd name="connsiteX0-895" fmla="*/ 124 w 973725"/>
                <a:gd name="connsiteY0-896" fmla="*/ 108947 h 780662"/>
                <a:gd name="connsiteX1-897" fmla="*/ 7267 w 973725"/>
                <a:gd name="connsiteY1-898" fmla="*/ 767759 h 780662"/>
                <a:gd name="connsiteX2-899" fmla="*/ 232691 w 973725"/>
                <a:gd name="connsiteY2-900" fmla="*/ 702675 h 780662"/>
                <a:gd name="connsiteX3-901" fmla="*/ 468436 w 973725"/>
                <a:gd name="connsiteY3-902" fmla="*/ 778078 h 780662"/>
                <a:gd name="connsiteX4-903" fmla="*/ 682747 w 973725"/>
                <a:gd name="connsiteY4-904" fmla="*/ 721723 h 780662"/>
                <a:gd name="connsiteX5-905" fmla="*/ 939924 w 973725"/>
                <a:gd name="connsiteY5-906" fmla="*/ 731247 h 780662"/>
                <a:gd name="connsiteX6-907" fmla="*/ 939130 w 973725"/>
                <a:gd name="connsiteY6-908" fmla="*/ 98629 h 780662"/>
                <a:gd name="connsiteX7-909" fmla="*/ 647030 w 973725"/>
                <a:gd name="connsiteY7-910" fmla="*/ 4966 h 780662"/>
                <a:gd name="connsiteX8-911" fmla="*/ 461292 w 973725"/>
                <a:gd name="connsiteY8-912" fmla="*/ 83547 h 780662"/>
                <a:gd name="connsiteX9-913" fmla="*/ 259680 w 973725"/>
                <a:gd name="connsiteY9-914" fmla="*/ 5760 h 780662"/>
                <a:gd name="connsiteX10-915" fmla="*/ 124 w 973725"/>
                <a:gd name="connsiteY10-916" fmla="*/ 108947 h 780662"/>
                <a:gd name="connsiteX0-917" fmla="*/ 124 w 973725"/>
                <a:gd name="connsiteY0-918" fmla="*/ 108947 h 780662"/>
                <a:gd name="connsiteX1-919" fmla="*/ 7267 w 973725"/>
                <a:gd name="connsiteY1-920" fmla="*/ 767759 h 780662"/>
                <a:gd name="connsiteX2-921" fmla="*/ 232691 w 973725"/>
                <a:gd name="connsiteY2-922" fmla="*/ 702675 h 780662"/>
                <a:gd name="connsiteX3-923" fmla="*/ 468436 w 973725"/>
                <a:gd name="connsiteY3-924" fmla="*/ 778078 h 780662"/>
                <a:gd name="connsiteX4-925" fmla="*/ 682747 w 973725"/>
                <a:gd name="connsiteY4-926" fmla="*/ 721723 h 780662"/>
                <a:gd name="connsiteX5-927" fmla="*/ 939924 w 973725"/>
                <a:gd name="connsiteY5-928" fmla="*/ 731247 h 780662"/>
                <a:gd name="connsiteX6-929" fmla="*/ 939130 w 973725"/>
                <a:gd name="connsiteY6-930" fmla="*/ 98629 h 780662"/>
                <a:gd name="connsiteX7-931" fmla="*/ 647030 w 973725"/>
                <a:gd name="connsiteY7-932" fmla="*/ 4966 h 780662"/>
                <a:gd name="connsiteX8-933" fmla="*/ 461292 w 973725"/>
                <a:gd name="connsiteY8-934" fmla="*/ 83547 h 780662"/>
                <a:gd name="connsiteX9-935" fmla="*/ 259680 w 973725"/>
                <a:gd name="connsiteY9-936" fmla="*/ 5760 h 780662"/>
                <a:gd name="connsiteX10-937" fmla="*/ 124 w 973725"/>
                <a:gd name="connsiteY10-938" fmla="*/ 108947 h 780662"/>
                <a:gd name="connsiteX0-939" fmla="*/ 124 w 970480"/>
                <a:gd name="connsiteY0-940" fmla="*/ 108947 h 810142"/>
                <a:gd name="connsiteX1-941" fmla="*/ 7267 w 970480"/>
                <a:gd name="connsiteY1-942" fmla="*/ 767759 h 810142"/>
                <a:gd name="connsiteX2-943" fmla="*/ 232691 w 970480"/>
                <a:gd name="connsiteY2-944" fmla="*/ 702675 h 810142"/>
                <a:gd name="connsiteX3-945" fmla="*/ 468436 w 970480"/>
                <a:gd name="connsiteY3-946" fmla="*/ 778078 h 810142"/>
                <a:gd name="connsiteX4-947" fmla="*/ 682747 w 970480"/>
                <a:gd name="connsiteY4-948" fmla="*/ 721723 h 810142"/>
                <a:gd name="connsiteX5-949" fmla="*/ 932781 w 970480"/>
                <a:gd name="connsiteY5-950" fmla="*/ 771728 h 810142"/>
                <a:gd name="connsiteX6-951" fmla="*/ 939130 w 970480"/>
                <a:gd name="connsiteY6-952" fmla="*/ 98629 h 810142"/>
                <a:gd name="connsiteX7-953" fmla="*/ 647030 w 970480"/>
                <a:gd name="connsiteY7-954" fmla="*/ 4966 h 810142"/>
                <a:gd name="connsiteX8-955" fmla="*/ 461292 w 970480"/>
                <a:gd name="connsiteY8-956" fmla="*/ 83547 h 810142"/>
                <a:gd name="connsiteX9-957" fmla="*/ 259680 w 970480"/>
                <a:gd name="connsiteY9-958" fmla="*/ 5760 h 810142"/>
                <a:gd name="connsiteX10-959" fmla="*/ 124 w 970480"/>
                <a:gd name="connsiteY10-960" fmla="*/ 108947 h 810142"/>
                <a:gd name="connsiteX0-961" fmla="*/ 124 w 958636"/>
                <a:gd name="connsiteY0-962" fmla="*/ 108947 h 815292"/>
                <a:gd name="connsiteX1-963" fmla="*/ 7267 w 958636"/>
                <a:gd name="connsiteY1-964" fmla="*/ 767759 h 815292"/>
                <a:gd name="connsiteX2-965" fmla="*/ 232691 w 958636"/>
                <a:gd name="connsiteY2-966" fmla="*/ 702675 h 815292"/>
                <a:gd name="connsiteX3-967" fmla="*/ 468436 w 958636"/>
                <a:gd name="connsiteY3-968" fmla="*/ 778078 h 815292"/>
                <a:gd name="connsiteX4-969" fmla="*/ 682747 w 958636"/>
                <a:gd name="connsiteY4-970" fmla="*/ 721723 h 815292"/>
                <a:gd name="connsiteX5-971" fmla="*/ 932781 w 958636"/>
                <a:gd name="connsiteY5-972" fmla="*/ 771728 h 815292"/>
                <a:gd name="connsiteX6-973" fmla="*/ 939130 w 958636"/>
                <a:gd name="connsiteY6-974" fmla="*/ 98629 h 815292"/>
                <a:gd name="connsiteX7-975" fmla="*/ 647030 w 958636"/>
                <a:gd name="connsiteY7-976" fmla="*/ 4966 h 815292"/>
                <a:gd name="connsiteX8-977" fmla="*/ 461292 w 958636"/>
                <a:gd name="connsiteY8-978" fmla="*/ 83547 h 815292"/>
                <a:gd name="connsiteX9-979" fmla="*/ 259680 w 958636"/>
                <a:gd name="connsiteY9-980" fmla="*/ 5760 h 815292"/>
                <a:gd name="connsiteX10-981" fmla="*/ 124 w 958636"/>
                <a:gd name="connsiteY10-982" fmla="*/ 108947 h 815292"/>
                <a:gd name="connsiteX0-983" fmla="*/ 124 w 963011"/>
                <a:gd name="connsiteY0-984" fmla="*/ 108947 h 805702"/>
                <a:gd name="connsiteX1-985" fmla="*/ 7267 w 963011"/>
                <a:gd name="connsiteY1-986" fmla="*/ 767759 h 805702"/>
                <a:gd name="connsiteX2-987" fmla="*/ 232691 w 963011"/>
                <a:gd name="connsiteY2-988" fmla="*/ 702675 h 805702"/>
                <a:gd name="connsiteX3-989" fmla="*/ 468436 w 963011"/>
                <a:gd name="connsiteY3-990" fmla="*/ 778078 h 805702"/>
                <a:gd name="connsiteX4-991" fmla="*/ 682747 w 963011"/>
                <a:gd name="connsiteY4-992" fmla="*/ 721723 h 805702"/>
                <a:gd name="connsiteX5-993" fmla="*/ 949450 w 963011"/>
                <a:gd name="connsiteY5-994" fmla="*/ 759822 h 805702"/>
                <a:gd name="connsiteX6-995" fmla="*/ 939130 w 963011"/>
                <a:gd name="connsiteY6-996" fmla="*/ 98629 h 805702"/>
                <a:gd name="connsiteX7-997" fmla="*/ 647030 w 963011"/>
                <a:gd name="connsiteY7-998" fmla="*/ 4966 h 805702"/>
                <a:gd name="connsiteX8-999" fmla="*/ 461292 w 963011"/>
                <a:gd name="connsiteY8-1000" fmla="*/ 83547 h 805702"/>
                <a:gd name="connsiteX9-1001" fmla="*/ 259680 w 963011"/>
                <a:gd name="connsiteY9-1002" fmla="*/ 5760 h 805702"/>
                <a:gd name="connsiteX10-1003" fmla="*/ 124 w 963011"/>
                <a:gd name="connsiteY10-1004" fmla="*/ 108947 h 805702"/>
                <a:gd name="connsiteX0-1005" fmla="*/ 124 w 949474"/>
                <a:gd name="connsiteY0-1006" fmla="*/ 108947 h 805702"/>
                <a:gd name="connsiteX1-1007" fmla="*/ 7267 w 949474"/>
                <a:gd name="connsiteY1-1008" fmla="*/ 767759 h 805702"/>
                <a:gd name="connsiteX2-1009" fmla="*/ 232691 w 949474"/>
                <a:gd name="connsiteY2-1010" fmla="*/ 702675 h 805702"/>
                <a:gd name="connsiteX3-1011" fmla="*/ 468436 w 949474"/>
                <a:gd name="connsiteY3-1012" fmla="*/ 778078 h 805702"/>
                <a:gd name="connsiteX4-1013" fmla="*/ 682747 w 949474"/>
                <a:gd name="connsiteY4-1014" fmla="*/ 721723 h 805702"/>
                <a:gd name="connsiteX5-1015" fmla="*/ 949450 w 949474"/>
                <a:gd name="connsiteY5-1016" fmla="*/ 759822 h 805702"/>
                <a:gd name="connsiteX6-1017" fmla="*/ 939130 w 949474"/>
                <a:gd name="connsiteY6-1018" fmla="*/ 98629 h 805702"/>
                <a:gd name="connsiteX7-1019" fmla="*/ 647030 w 949474"/>
                <a:gd name="connsiteY7-1020" fmla="*/ 4966 h 805702"/>
                <a:gd name="connsiteX8-1021" fmla="*/ 461292 w 949474"/>
                <a:gd name="connsiteY8-1022" fmla="*/ 83547 h 805702"/>
                <a:gd name="connsiteX9-1023" fmla="*/ 259680 w 949474"/>
                <a:gd name="connsiteY9-1024" fmla="*/ 5760 h 805702"/>
                <a:gd name="connsiteX10-1025" fmla="*/ 124 w 949474"/>
                <a:gd name="connsiteY10-1026" fmla="*/ 108947 h 805702"/>
                <a:gd name="connsiteX0-1027" fmla="*/ 124 w 949450"/>
                <a:gd name="connsiteY0-1028" fmla="*/ 108947 h 780662"/>
                <a:gd name="connsiteX1-1029" fmla="*/ 7267 w 949450"/>
                <a:gd name="connsiteY1-1030" fmla="*/ 767759 h 780662"/>
                <a:gd name="connsiteX2-1031" fmla="*/ 232691 w 949450"/>
                <a:gd name="connsiteY2-1032" fmla="*/ 702675 h 780662"/>
                <a:gd name="connsiteX3-1033" fmla="*/ 468436 w 949450"/>
                <a:gd name="connsiteY3-1034" fmla="*/ 778078 h 780662"/>
                <a:gd name="connsiteX4-1035" fmla="*/ 682747 w 949450"/>
                <a:gd name="connsiteY4-1036" fmla="*/ 721723 h 780662"/>
                <a:gd name="connsiteX5-1037" fmla="*/ 949450 w 949450"/>
                <a:gd name="connsiteY5-1038" fmla="*/ 759822 h 780662"/>
                <a:gd name="connsiteX6-1039" fmla="*/ 939130 w 949450"/>
                <a:gd name="connsiteY6-1040" fmla="*/ 98629 h 780662"/>
                <a:gd name="connsiteX7-1041" fmla="*/ 647030 w 949450"/>
                <a:gd name="connsiteY7-1042" fmla="*/ 4966 h 780662"/>
                <a:gd name="connsiteX8-1043" fmla="*/ 461292 w 949450"/>
                <a:gd name="connsiteY8-1044" fmla="*/ 83547 h 780662"/>
                <a:gd name="connsiteX9-1045" fmla="*/ 259680 w 949450"/>
                <a:gd name="connsiteY9-1046" fmla="*/ 5760 h 780662"/>
                <a:gd name="connsiteX10-1047" fmla="*/ 124 w 949450"/>
                <a:gd name="connsiteY10-1048" fmla="*/ 108947 h 780662"/>
                <a:gd name="connsiteX0-1049" fmla="*/ 124 w 947069"/>
                <a:gd name="connsiteY0-1050" fmla="*/ 108947 h 780754"/>
                <a:gd name="connsiteX1-1051" fmla="*/ 7267 w 947069"/>
                <a:gd name="connsiteY1-1052" fmla="*/ 767759 h 780754"/>
                <a:gd name="connsiteX2-1053" fmla="*/ 232691 w 947069"/>
                <a:gd name="connsiteY2-1054" fmla="*/ 702675 h 780754"/>
                <a:gd name="connsiteX3-1055" fmla="*/ 468436 w 947069"/>
                <a:gd name="connsiteY3-1056" fmla="*/ 778078 h 780754"/>
                <a:gd name="connsiteX4-1057" fmla="*/ 682747 w 947069"/>
                <a:gd name="connsiteY4-1058" fmla="*/ 721723 h 780754"/>
                <a:gd name="connsiteX5-1059" fmla="*/ 947069 w 947069"/>
                <a:gd name="connsiteY5-1060" fmla="*/ 776491 h 780754"/>
                <a:gd name="connsiteX6-1061" fmla="*/ 939130 w 947069"/>
                <a:gd name="connsiteY6-1062" fmla="*/ 98629 h 780754"/>
                <a:gd name="connsiteX7-1063" fmla="*/ 647030 w 947069"/>
                <a:gd name="connsiteY7-1064" fmla="*/ 4966 h 780754"/>
                <a:gd name="connsiteX8-1065" fmla="*/ 461292 w 947069"/>
                <a:gd name="connsiteY8-1066" fmla="*/ 83547 h 780754"/>
                <a:gd name="connsiteX9-1067" fmla="*/ 259680 w 947069"/>
                <a:gd name="connsiteY9-1068" fmla="*/ 5760 h 780754"/>
                <a:gd name="connsiteX10-1069" fmla="*/ 124 w 947069"/>
                <a:gd name="connsiteY10-1070" fmla="*/ 108947 h 780754"/>
                <a:gd name="connsiteX0-1071" fmla="*/ 124 w 947069"/>
                <a:gd name="connsiteY0-1072" fmla="*/ 108947 h 780662"/>
                <a:gd name="connsiteX1-1073" fmla="*/ 7267 w 947069"/>
                <a:gd name="connsiteY1-1074" fmla="*/ 767759 h 780662"/>
                <a:gd name="connsiteX2-1075" fmla="*/ 232691 w 947069"/>
                <a:gd name="connsiteY2-1076" fmla="*/ 702675 h 780662"/>
                <a:gd name="connsiteX3-1077" fmla="*/ 468436 w 947069"/>
                <a:gd name="connsiteY3-1078" fmla="*/ 778078 h 780662"/>
                <a:gd name="connsiteX4-1079" fmla="*/ 682747 w 947069"/>
                <a:gd name="connsiteY4-1080" fmla="*/ 721723 h 780662"/>
                <a:gd name="connsiteX5-1081" fmla="*/ 947069 w 947069"/>
                <a:gd name="connsiteY5-1082" fmla="*/ 776491 h 780662"/>
                <a:gd name="connsiteX6-1083" fmla="*/ 939130 w 947069"/>
                <a:gd name="connsiteY6-1084" fmla="*/ 98629 h 780662"/>
                <a:gd name="connsiteX7-1085" fmla="*/ 647030 w 947069"/>
                <a:gd name="connsiteY7-1086" fmla="*/ 4966 h 780662"/>
                <a:gd name="connsiteX8-1087" fmla="*/ 461292 w 947069"/>
                <a:gd name="connsiteY8-1088" fmla="*/ 83547 h 780662"/>
                <a:gd name="connsiteX9-1089" fmla="*/ 259680 w 947069"/>
                <a:gd name="connsiteY9-1090" fmla="*/ 5760 h 780662"/>
                <a:gd name="connsiteX10-1091" fmla="*/ 124 w 947069"/>
                <a:gd name="connsiteY10-1092" fmla="*/ 108947 h 780662"/>
                <a:gd name="connsiteX0-1093" fmla="*/ 124 w 964930"/>
                <a:gd name="connsiteY0-1094" fmla="*/ 108947 h 809318"/>
                <a:gd name="connsiteX1-1095" fmla="*/ 7267 w 964930"/>
                <a:gd name="connsiteY1-1096" fmla="*/ 767759 h 809318"/>
                <a:gd name="connsiteX2-1097" fmla="*/ 232691 w 964930"/>
                <a:gd name="connsiteY2-1098" fmla="*/ 702675 h 809318"/>
                <a:gd name="connsiteX3-1099" fmla="*/ 468436 w 964930"/>
                <a:gd name="connsiteY3-1100" fmla="*/ 778078 h 809318"/>
                <a:gd name="connsiteX4-1101" fmla="*/ 687510 w 964930"/>
                <a:gd name="connsiteY4-1102" fmla="*/ 712198 h 809318"/>
                <a:gd name="connsiteX5-1103" fmla="*/ 947069 w 964930"/>
                <a:gd name="connsiteY5-1104" fmla="*/ 776491 h 809318"/>
                <a:gd name="connsiteX6-1105" fmla="*/ 939130 w 964930"/>
                <a:gd name="connsiteY6-1106" fmla="*/ 98629 h 809318"/>
                <a:gd name="connsiteX7-1107" fmla="*/ 647030 w 964930"/>
                <a:gd name="connsiteY7-1108" fmla="*/ 4966 h 809318"/>
                <a:gd name="connsiteX8-1109" fmla="*/ 461292 w 964930"/>
                <a:gd name="connsiteY8-1110" fmla="*/ 83547 h 809318"/>
                <a:gd name="connsiteX9-1111" fmla="*/ 259680 w 964930"/>
                <a:gd name="connsiteY9-1112" fmla="*/ 5760 h 809318"/>
                <a:gd name="connsiteX10-1113" fmla="*/ 124 w 964930"/>
                <a:gd name="connsiteY10-1114" fmla="*/ 108947 h 809318"/>
                <a:gd name="connsiteX0-1115" fmla="*/ 124 w 947129"/>
                <a:gd name="connsiteY0-1116" fmla="*/ 108947 h 788016"/>
                <a:gd name="connsiteX1-1117" fmla="*/ 7267 w 947129"/>
                <a:gd name="connsiteY1-1118" fmla="*/ 767759 h 788016"/>
                <a:gd name="connsiteX2-1119" fmla="*/ 232691 w 947129"/>
                <a:gd name="connsiteY2-1120" fmla="*/ 702675 h 788016"/>
                <a:gd name="connsiteX3-1121" fmla="*/ 468436 w 947129"/>
                <a:gd name="connsiteY3-1122" fmla="*/ 778078 h 788016"/>
                <a:gd name="connsiteX4-1123" fmla="*/ 687510 w 947129"/>
                <a:gd name="connsiteY4-1124" fmla="*/ 712198 h 788016"/>
                <a:gd name="connsiteX5-1125" fmla="*/ 947069 w 947129"/>
                <a:gd name="connsiteY5-1126" fmla="*/ 776491 h 788016"/>
                <a:gd name="connsiteX6-1127" fmla="*/ 939130 w 947129"/>
                <a:gd name="connsiteY6-1128" fmla="*/ 98629 h 788016"/>
                <a:gd name="connsiteX7-1129" fmla="*/ 647030 w 947129"/>
                <a:gd name="connsiteY7-1130" fmla="*/ 4966 h 788016"/>
                <a:gd name="connsiteX8-1131" fmla="*/ 461292 w 947129"/>
                <a:gd name="connsiteY8-1132" fmla="*/ 83547 h 788016"/>
                <a:gd name="connsiteX9-1133" fmla="*/ 259680 w 947129"/>
                <a:gd name="connsiteY9-1134" fmla="*/ 5760 h 788016"/>
                <a:gd name="connsiteX10-1135" fmla="*/ 124 w 947129"/>
                <a:gd name="connsiteY10-1136" fmla="*/ 108947 h 788016"/>
                <a:gd name="connsiteX0-1137" fmla="*/ 124 w 947129"/>
                <a:gd name="connsiteY0-1138" fmla="*/ 108947 h 788016"/>
                <a:gd name="connsiteX1-1139" fmla="*/ 7267 w 947129"/>
                <a:gd name="connsiteY1-1140" fmla="*/ 767759 h 788016"/>
                <a:gd name="connsiteX2-1141" fmla="*/ 232691 w 947129"/>
                <a:gd name="connsiteY2-1142" fmla="*/ 702675 h 788016"/>
                <a:gd name="connsiteX3-1143" fmla="*/ 468436 w 947129"/>
                <a:gd name="connsiteY3-1144" fmla="*/ 778078 h 788016"/>
                <a:gd name="connsiteX4-1145" fmla="*/ 687510 w 947129"/>
                <a:gd name="connsiteY4-1146" fmla="*/ 712198 h 788016"/>
                <a:gd name="connsiteX5-1147" fmla="*/ 947069 w 947129"/>
                <a:gd name="connsiteY5-1148" fmla="*/ 776491 h 788016"/>
                <a:gd name="connsiteX6-1149" fmla="*/ 939130 w 947129"/>
                <a:gd name="connsiteY6-1150" fmla="*/ 98629 h 788016"/>
                <a:gd name="connsiteX7-1151" fmla="*/ 647030 w 947129"/>
                <a:gd name="connsiteY7-1152" fmla="*/ 4966 h 788016"/>
                <a:gd name="connsiteX8-1153" fmla="*/ 461292 w 947129"/>
                <a:gd name="connsiteY8-1154" fmla="*/ 83547 h 788016"/>
                <a:gd name="connsiteX9-1155" fmla="*/ 259680 w 947129"/>
                <a:gd name="connsiteY9-1156" fmla="*/ 5760 h 788016"/>
                <a:gd name="connsiteX10-1157" fmla="*/ 124 w 947129"/>
                <a:gd name="connsiteY10-1158" fmla="*/ 108947 h 788016"/>
                <a:gd name="connsiteX0-1159" fmla="*/ 124 w 947129"/>
                <a:gd name="connsiteY0-1160" fmla="*/ 108947 h 788016"/>
                <a:gd name="connsiteX1-1161" fmla="*/ 7267 w 947129"/>
                <a:gd name="connsiteY1-1162" fmla="*/ 767759 h 788016"/>
                <a:gd name="connsiteX2-1163" fmla="*/ 232691 w 947129"/>
                <a:gd name="connsiteY2-1164" fmla="*/ 702675 h 788016"/>
                <a:gd name="connsiteX3-1165" fmla="*/ 468436 w 947129"/>
                <a:gd name="connsiteY3-1166" fmla="*/ 778078 h 788016"/>
                <a:gd name="connsiteX4-1167" fmla="*/ 687510 w 947129"/>
                <a:gd name="connsiteY4-1168" fmla="*/ 712198 h 788016"/>
                <a:gd name="connsiteX5-1169" fmla="*/ 947069 w 947129"/>
                <a:gd name="connsiteY5-1170" fmla="*/ 776491 h 788016"/>
                <a:gd name="connsiteX6-1171" fmla="*/ 939130 w 947129"/>
                <a:gd name="connsiteY6-1172" fmla="*/ 98629 h 788016"/>
                <a:gd name="connsiteX7-1173" fmla="*/ 647030 w 947129"/>
                <a:gd name="connsiteY7-1174" fmla="*/ 4966 h 788016"/>
                <a:gd name="connsiteX8-1175" fmla="*/ 461292 w 947129"/>
                <a:gd name="connsiteY8-1176" fmla="*/ 83547 h 788016"/>
                <a:gd name="connsiteX9-1177" fmla="*/ 259680 w 947129"/>
                <a:gd name="connsiteY9-1178" fmla="*/ 5760 h 788016"/>
                <a:gd name="connsiteX10-1179" fmla="*/ 124 w 947129"/>
                <a:gd name="connsiteY10-1180" fmla="*/ 108947 h 788016"/>
                <a:gd name="connsiteX0-1181" fmla="*/ 124 w 947129"/>
                <a:gd name="connsiteY0-1182" fmla="*/ 108947 h 788016"/>
                <a:gd name="connsiteX1-1183" fmla="*/ 7267 w 947129"/>
                <a:gd name="connsiteY1-1184" fmla="*/ 767759 h 788016"/>
                <a:gd name="connsiteX2-1185" fmla="*/ 232691 w 947129"/>
                <a:gd name="connsiteY2-1186" fmla="*/ 702675 h 788016"/>
                <a:gd name="connsiteX3-1187" fmla="*/ 468436 w 947129"/>
                <a:gd name="connsiteY3-1188" fmla="*/ 778078 h 788016"/>
                <a:gd name="connsiteX4-1189" fmla="*/ 687510 w 947129"/>
                <a:gd name="connsiteY4-1190" fmla="*/ 712198 h 788016"/>
                <a:gd name="connsiteX5-1191" fmla="*/ 947069 w 947129"/>
                <a:gd name="connsiteY5-1192" fmla="*/ 776491 h 788016"/>
                <a:gd name="connsiteX6-1193" fmla="*/ 939130 w 947129"/>
                <a:gd name="connsiteY6-1194" fmla="*/ 98629 h 788016"/>
                <a:gd name="connsiteX7-1195" fmla="*/ 647030 w 947129"/>
                <a:gd name="connsiteY7-1196" fmla="*/ 4966 h 788016"/>
                <a:gd name="connsiteX8-1197" fmla="*/ 461292 w 947129"/>
                <a:gd name="connsiteY8-1198" fmla="*/ 83547 h 788016"/>
                <a:gd name="connsiteX9-1199" fmla="*/ 259680 w 947129"/>
                <a:gd name="connsiteY9-1200" fmla="*/ 5760 h 788016"/>
                <a:gd name="connsiteX10-1201" fmla="*/ 124 w 947129"/>
                <a:gd name="connsiteY10-1202" fmla="*/ 108947 h 7880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99" y="connsiteY7-100"/>
                </a:cxn>
                <a:cxn ang="0">
                  <a:pos x="connsiteX8-117" y="connsiteY8-118"/>
                </a:cxn>
                <a:cxn ang="0">
                  <a:pos x="connsiteX9-587" y="connsiteY9-588"/>
                </a:cxn>
                <a:cxn ang="0">
                  <a:pos x="connsiteX10-849" y="connsiteY10-850"/>
                </a:cxn>
              </a:cxnLst>
              <a:rect l="l" t="t" r="r" b="b"/>
              <a:pathLst>
                <a:path w="947129" h="788016">
                  <a:moveTo>
                    <a:pt x="124" y="108947"/>
                  </a:moveTo>
                  <a:cubicBezTo>
                    <a:pt x="5680" y="176416"/>
                    <a:pt x="8988" y="716429"/>
                    <a:pt x="7267" y="767759"/>
                  </a:cubicBezTo>
                  <a:cubicBezTo>
                    <a:pt x="5546" y="819089"/>
                    <a:pt x="90345" y="700558"/>
                    <a:pt x="232691" y="702675"/>
                  </a:cubicBezTo>
                  <a:cubicBezTo>
                    <a:pt x="372655" y="719080"/>
                    <a:pt x="440456" y="772374"/>
                    <a:pt x="468436" y="778078"/>
                  </a:cubicBezTo>
                  <a:cubicBezTo>
                    <a:pt x="489106" y="782292"/>
                    <a:pt x="585117" y="712859"/>
                    <a:pt x="687510" y="712198"/>
                  </a:cubicBezTo>
                  <a:cubicBezTo>
                    <a:pt x="818478" y="709156"/>
                    <a:pt x="950376" y="823984"/>
                    <a:pt x="947069" y="776491"/>
                  </a:cubicBezTo>
                  <a:cubicBezTo>
                    <a:pt x="943762" y="728998"/>
                    <a:pt x="944686" y="225232"/>
                    <a:pt x="939130" y="98629"/>
                  </a:cubicBezTo>
                  <a:cubicBezTo>
                    <a:pt x="793079" y="-4162"/>
                    <a:pt x="684203" y="-7205"/>
                    <a:pt x="647030" y="4966"/>
                  </a:cubicBezTo>
                  <a:cubicBezTo>
                    <a:pt x="559850" y="17137"/>
                    <a:pt x="484575" y="82621"/>
                    <a:pt x="461292" y="83547"/>
                  </a:cubicBezTo>
                  <a:cubicBezTo>
                    <a:pt x="395146" y="32085"/>
                    <a:pt x="341302" y="8671"/>
                    <a:pt x="259680" y="5760"/>
                  </a:cubicBezTo>
                  <a:cubicBezTo>
                    <a:pt x="178058" y="2849"/>
                    <a:pt x="-5432" y="41478"/>
                    <a:pt x="124" y="108947"/>
                  </a:cubicBezTo>
                  <a:close/>
                </a:path>
              </a:pathLst>
            </a:custGeom>
            <a:solidFill>
              <a:srgbClr val="FFFAEB"/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rtlCol="0" anchor="ctr"/>
            <a:lstStyle/>
            <a:p>
              <a:pPr algn="ctr"/>
              <a:r>
                <a:rPr lang="en-US" altLang="zh-CN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2</a:t>
              </a:r>
              <a:endPara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3686173" y="3469481"/>
              <a:ext cx="923790" cy="79554"/>
            </a:xfrm>
            <a:custGeom>
              <a:avLst/>
              <a:gdLst>
                <a:gd name="connsiteX0" fmla="*/ 0 w 935831"/>
                <a:gd name="connsiteY0" fmla="*/ 64327 h 66708"/>
                <a:gd name="connsiteX1" fmla="*/ 219075 w 935831"/>
                <a:gd name="connsiteY1" fmla="*/ 33 h 66708"/>
                <a:gd name="connsiteX2" fmla="*/ 461962 w 935831"/>
                <a:gd name="connsiteY2" fmla="*/ 54802 h 66708"/>
                <a:gd name="connsiteX3" fmla="*/ 681037 w 935831"/>
                <a:gd name="connsiteY3" fmla="*/ 7177 h 66708"/>
                <a:gd name="connsiteX4" fmla="*/ 935831 w 935831"/>
                <a:gd name="connsiteY4" fmla="*/ 66708 h 66708"/>
                <a:gd name="connsiteX0-1" fmla="*/ 0 w 935831"/>
                <a:gd name="connsiteY0-2" fmla="*/ 64346 h 73886"/>
                <a:gd name="connsiteX1-3" fmla="*/ 219075 w 935831"/>
                <a:gd name="connsiteY1-4" fmla="*/ 52 h 73886"/>
                <a:gd name="connsiteX2-5" fmla="*/ 457199 w 935831"/>
                <a:gd name="connsiteY2-6" fmla="*/ 73871 h 73886"/>
                <a:gd name="connsiteX3-7" fmla="*/ 681037 w 935831"/>
                <a:gd name="connsiteY3-8" fmla="*/ 7196 h 73886"/>
                <a:gd name="connsiteX4-9" fmla="*/ 935831 w 935831"/>
                <a:gd name="connsiteY4-10" fmla="*/ 66727 h 73886"/>
                <a:gd name="connsiteX0-11" fmla="*/ 0 w 935831"/>
                <a:gd name="connsiteY0-12" fmla="*/ 64346 h 73885"/>
                <a:gd name="connsiteX1-13" fmla="*/ 219075 w 935831"/>
                <a:gd name="connsiteY1-14" fmla="*/ 52 h 73885"/>
                <a:gd name="connsiteX2-15" fmla="*/ 457199 w 935831"/>
                <a:gd name="connsiteY2-16" fmla="*/ 73871 h 73885"/>
                <a:gd name="connsiteX3-17" fmla="*/ 681037 w 935831"/>
                <a:gd name="connsiteY3-18" fmla="*/ 7196 h 73885"/>
                <a:gd name="connsiteX4-19" fmla="*/ 935831 w 935831"/>
                <a:gd name="connsiteY4-20" fmla="*/ 66727 h 73885"/>
                <a:gd name="connsiteX0-21" fmla="*/ 0 w 935831"/>
                <a:gd name="connsiteY0-22" fmla="*/ 64346 h 73886"/>
                <a:gd name="connsiteX1-23" fmla="*/ 219075 w 935831"/>
                <a:gd name="connsiteY1-24" fmla="*/ 52 h 73886"/>
                <a:gd name="connsiteX2-25" fmla="*/ 457199 w 935831"/>
                <a:gd name="connsiteY2-26" fmla="*/ 73871 h 73886"/>
                <a:gd name="connsiteX3-27" fmla="*/ 681037 w 935831"/>
                <a:gd name="connsiteY3-28" fmla="*/ 7196 h 73886"/>
                <a:gd name="connsiteX4-29" fmla="*/ 935831 w 935831"/>
                <a:gd name="connsiteY4-30" fmla="*/ 66727 h 73886"/>
                <a:gd name="connsiteX0-31" fmla="*/ 0 w 935831"/>
                <a:gd name="connsiteY0-32" fmla="*/ 64346 h 73886"/>
                <a:gd name="connsiteX1-33" fmla="*/ 219075 w 935831"/>
                <a:gd name="connsiteY1-34" fmla="*/ 52 h 73886"/>
                <a:gd name="connsiteX2-35" fmla="*/ 457199 w 935831"/>
                <a:gd name="connsiteY2-36" fmla="*/ 73871 h 73886"/>
                <a:gd name="connsiteX3-37" fmla="*/ 681037 w 935831"/>
                <a:gd name="connsiteY3-38" fmla="*/ 7196 h 73886"/>
                <a:gd name="connsiteX4-39" fmla="*/ 935831 w 935831"/>
                <a:gd name="connsiteY4-40" fmla="*/ 66727 h 73886"/>
                <a:gd name="connsiteX0-41" fmla="*/ 0 w 935831"/>
                <a:gd name="connsiteY0-42" fmla="*/ 64576 h 74116"/>
                <a:gd name="connsiteX1-43" fmla="*/ 219075 w 935831"/>
                <a:gd name="connsiteY1-44" fmla="*/ 282 h 74116"/>
                <a:gd name="connsiteX2-45" fmla="*/ 457199 w 935831"/>
                <a:gd name="connsiteY2-46" fmla="*/ 74101 h 74116"/>
                <a:gd name="connsiteX3-47" fmla="*/ 681037 w 935831"/>
                <a:gd name="connsiteY3-48" fmla="*/ 7426 h 74116"/>
                <a:gd name="connsiteX4-49" fmla="*/ 935831 w 935831"/>
                <a:gd name="connsiteY4-50" fmla="*/ 66957 h 74116"/>
                <a:gd name="connsiteX0-51" fmla="*/ 0 w 933450"/>
                <a:gd name="connsiteY0-52" fmla="*/ 73819 h 73834"/>
                <a:gd name="connsiteX1-53" fmla="*/ 216694 w 933450"/>
                <a:gd name="connsiteY1-54" fmla="*/ 0 h 73834"/>
                <a:gd name="connsiteX2-55" fmla="*/ 454818 w 933450"/>
                <a:gd name="connsiteY2-56" fmla="*/ 73819 h 73834"/>
                <a:gd name="connsiteX3-57" fmla="*/ 678656 w 933450"/>
                <a:gd name="connsiteY3-58" fmla="*/ 7144 h 73834"/>
                <a:gd name="connsiteX4-59" fmla="*/ 933450 w 933450"/>
                <a:gd name="connsiteY4-60" fmla="*/ 66675 h 73834"/>
                <a:gd name="connsiteX0-61" fmla="*/ 0 w 927010"/>
                <a:gd name="connsiteY0-62" fmla="*/ 73819 h 73834"/>
                <a:gd name="connsiteX1-63" fmla="*/ 216694 w 927010"/>
                <a:gd name="connsiteY1-64" fmla="*/ 0 h 73834"/>
                <a:gd name="connsiteX2-65" fmla="*/ 454818 w 927010"/>
                <a:gd name="connsiteY2-66" fmla="*/ 73819 h 73834"/>
                <a:gd name="connsiteX3-67" fmla="*/ 678656 w 927010"/>
                <a:gd name="connsiteY3-68" fmla="*/ 7144 h 73834"/>
                <a:gd name="connsiteX4-69" fmla="*/ 927010 w 927010"/>
                <a:gd name="connsiteY4-70" fmla="*/ 63455 h 73834"/>
                <a:gd name="connsiteX0-71" fmla="*/ 0 w 923791"/>
                <a:gd name="connsiteY0-72" fmla="*/ 73819 h 79553"/>
                <a:gd name="connsiteX1-73" fmla="*/ 216694 w 923791"/>
                <a:gd name="connsiteY1-74" fmla="*/ 0 h 79553"/>
                <a:gd name="connsiteX2-75" fmla="*/ 454818 w 923791"/>
                <a:gd name="connsiteY2-76" fmla="*/ 73819 h 79553"/>
                <a:gd name="connsiteX3-77" fmla="*/ 678656 w 923791"/>
                <a:gd name="connsiteY3-78" fmla="*/ 7144 h 79553"/>
                <a:gd name="connsiteX4-79" fmla="*/ 923791 w 923791"/>
                <a:gd name="connsiteY4-80" fmla="*/ 79553 h 79553"/>
                <a:gd name="connsiteX0-81" fmla="*/ 0 w 923791"/>
                <a:gd name="connsiteY0-82" fmla="*/ 73819 h 79553"/>
                <a:gd name="connsiteX1-83" fmla="*/ 216694 w 923791"/>
                <a:gd name="connsiteY1-84" fmla="*/ 0 h 79553"/>
                <a:gd name="connsiteX2-85" fmla="*/ 454818 w 923791"/>
                <a:gd name="connsiteY2-86" fmla="*/ 73819 h 79553"/>
                <a:gd name="connsiteX3-87" fmla="*/ 678656 w 923791"/>
                <a:gd name="connsiteY3-88" fmla="*/ 7144 h 79553"/>
                <a:gd name="connsiteX4-89" fmla="*/ 923791 w 923791"/>
                <a:gd name="connsiteY4-90" fmla="*/ 79553 h 79553"/>
                <a:gd name="connsiteX0-91" fmla="*/ 0 w 923791"/>
                <a:gd name="connsiteY0-92" fmla="*/ 73819 h 79553"/>
                <a:gd name="connsiteX1-93" fmla="*/ 216694 w 923791"/>
                <a:gd name="connsiteY1-94" fmla="*/ 0 h 79553"/>
                <a:gd name="connsiteX2-95" fmla="*/ 454818 w 923791"/>
                <a:gd name="connsiteY2-96" fmla="*/ 73819 h 79553"/>
                <a:gd name="connsiteX3-97" fmla="*/ 678656 w 923791"/>
                <a:gd name="connsiteY3-98" fmla="*/ 7144 h 79553"/>
                <a:gd name="connsiteX4-99" fmla="*/ 923791 w 923791"/>
                <a:gd name="connsiteY4-100" fmla="*/ 79553 h 79553"/>
                <a:gd name="connsiteX0-101" fmla="*/ 0 w 923791"/>
                <a:gd name="connsiteY0-102" fmla="*/ 73819 h 79553"/>
                <a:gd name="connsiteX1-103" fmla="*/ 216694 w 923791"/>
                <a:gd name="connsiteY1-104" fmla="*/ 0 h 79553"/>
                <a:gd name="connsiteX2-105" fmla="*/ 454818 w 923791"/>
                <a:gd name="connsiteY2-106" fmla="*/ 73819 h 79553"/>
                <a:gd name="connsiteX3-107" fmla="*/ 678656 w 923791"/>
                <a:gd name="connsiteY3-108" fmla="*/ 7144 h 79553"/>
                <a:gd name="connsiteX4-109" fmla="*/ 923791 w 923791"/>
                <a:gd name="connsiteY4-110" fmla="*/ 79553 h 795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23791" h="79553">
                  <a:moveTo>
                    <a:pt x="0" y="73819"/>
                  </a:moveTo>
                  <a:cubicBezTo>
                    <a:pt x="71040" y="42465"/>
                    <a:pt x="140891" y="0"/>
                    <a:pt x="216694" y="0"/>
                  </a:cubicBezTo>
                  <a:cubicBezTo>
                    <a:pt x="292497" y="0"/>
                    <a:pt x="437356" y="72628"/>
                    <a:pt x="454818" y="73819"/>
                  </a:cubicBezTo>
                  <a:cubicBezTo>
                    <a:pt x="472280" y="75010"/>
                    <a:pt x="600494" y="6188"/>
                    <a:pt x="678656" y="7144"/>
                  </a:cubicBezTo>
                  <a:cubicBezTo>
                    <a:pt x="756818" y="8100"/>
                    <a:pt x="861639" y="44339"/>
                    <a:pt x="923791" y="7955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文本框 3"/>
          <p:cNvSpPr txBox="1"/>
          <p:nvPr/>
        </p:nvSpPr>
        <p:spPr>
          <a:xfrm>
            <a:off x="1448435" y="198755"/>
            <a:ext cx="2507615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2800" b="1">
                <a:latin typeface="Arial" panose="020B0604020202020204" pitchFamily="34" charset="0"/>
                <a:ea typeface="黑体" panose="02010609060101010101" pitchFamily="2" charset="-122"/>
                <a:sym typeface="宋体" panose="02010600030101010101" pitchFamily="2" charset="-122"/>
              </a:rPr>
              <a:t>从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2" charset="-122"/>
                <a:sym typeface="宋体" panose="02010600030101010101" pitchFamily="2" charset="-122"/>
              </a:rPr>
              <a:t>时开始数。</a:t>
            </a:r>
            <a:endParaRPr lang="zh-CN" altLang="en-US" sz="2800" b="1">
              <a:latin typeface="Arial" panose="020B0604020202020204" pitchFamily="34" charset="0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3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2"/>
          <p:cNvGrpSpPr/>
          <p:nvPr/>
        </p:nvGrpSpPr>
        <p:grpSpPr>
          <a:xfrm>
            <a:off x="815975" y="1308100"/>
            <a:ext cx="7657946" cy="3102404"/>
            <a:chOff x="1944" y="2748"/>
            <a:chExt cx="16079" cy="5841"/>
          </a:xfrm>
        </p:grpSpPr>
        <p:sp>
          <p:nvSpPr>
            <p:cNvPr id="22530" name="矩形 81"/>
            <p:cNvSpPr/>
            <p:nvPr/>
          </p:nvSpPr>
          <p:spPr>
            <a:xfrm>
              <a:off x="2317" y="5080"/>
              <a:ext cx="13023" cy="15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endParaRPr lang="zh-CN" altLang="en-US" sz="2400" b="1"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endParaRPr lang="zh-CN" altLang="en-US" sz="2400" b="1">
                <a:solidFill>
                  <a:srgbClr val="FF66FF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2531" name="组合 1"/>
            <p:cNvGrpSpPr/>
            <p:nvPr/>
          </p:nvGrpSpPr>
          <p:grpSpPr>
            <a:xfrm>
              <a:off x="1944" y="2748"/>
              <a:ext cx="16079" cy="5841"/>
              <a:chOff x="1944" y="2748"/>
              <a:chExt cx="16079" cy="5841"/>
            </a:xfrm>
          </p:grpSpPr>
          <p:sp>
            <p:nvSpPr>
              <p:cNvPr id="22532" name="矩形 79"/>
              <p:cNvSpPr/>
              <p:nvPr/>
            </p:nvSpPr>
            <p:spPr>
              <a:xfrm>
                <a:off x="2317" y="3295"/>
                <a:ext cx="14493" cy="184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 anchorCtr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2400" b="1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  <a:p>
                <a:pPr>
                  <a:lnSpc>
                    <a:spcPct val="120000"/>
                  </a:lnSpc>
                </a:pPr>
                <a:endParaRPr lang="zh-CN" altLang="en-US" sz="2400" b="1">
                  <a:solidFill>
                    <a:schemeClr val="bg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grpSp>
            <p:nvGrpSpPr>
              <p:cNvPr id="22533" name="组合 5"/>
              <p:cNvGrpSpPr/>
              <p:nvPr/>
            </p:nvGrpSpPr>
            <p:grpSpPr>
              <a:xfrm>
                <a:off x="1944" y="2748"/>
                <a:ext cx="16079" cy="5841"/>
                <a:chOff x="10590" y="4694"/>
                <a:chExt cx="16079" cy="5841"/>
              </a:xfrm>
            </p:grpSpPr>
            <p:sp>
              <p:nvSpPr>
                <p:cNvPr id="22534" name="Freeform 283"/>
                <p:cNvSpPr/>
                <p:nvPr/>
              </p:nvSpPr>
              <p:spPr>
                <a:xfrm>
                  <a:off x="10590" y="4694"/>
                  <a:ext cx="14867" cy="4467"/>
                </a:xfrm>
                <a:custGeom>
                  <a:avLst/>
                  <a:gdLst/>
                  <a:ahLst/>
                  <a:cxnLst>
                    <a:cxn ang="0">
                      <a:pos x="14226" y="57"/>
                    </a:cxn>
                    <a:cxn ang="0">
                      <a:pos x="14251" y="81"/>
                    </a:cxn>
                    <a:cxn ang="0">
                      <a:pos x="14123" y="231"/>
                    </a:cxn>
                    <a:cxn ang="0">
                      <a:pos x="13713" y="254"/>
                    </a:cxn>
                    <a:cxn ang="0">
                      <a:pos x="13508" y="69"/>
                    </a:cxn>
                    <a:cxn ang="0">
                      <a:pos x="12995" y="81"/>
                    </a:cxn>
                    <a:cxn ang="0">
                      <a:pos x="12560" y="289"/>
                    </a:cxn>
                    <a:cxn ang="0">
                      <a:pos x="12278" y="81"/>
                    </a:cxn>
                    <a:cxn ang="0">
                      <a:pos x="11765" y="92"/>
                    </a:cxn>
                    <a:cxn ang="0">
                      <a:pos x="11483" y="289"/>
                    </a:cxn>
                    <a:cxn ang="0">
                      <a:pos x="11047" y="92"/>
                    </a:cxn>
                    <a:cxn ang="0">
                      <a:pos x="10509" y="81"/>
                    </a:cxn>
                    <a:cxn ang="0">
                      <a:pos x="10483" y="185"/>
                    </a:cxn>
                    <a:cxn ang="0">
                      <a:pos x="10150" y="289"/>
                    </a:cxn>
                    <a:cxn ang="0">
                      <a:pos x="9791" y="81"/>
                    </a:cxn>
                    <a:cxn ang="0">
                      <a:pos x="9253" y="69"/>
                    </a:cxn>
                    <a:cxn ang="0">
                      <a:pos x="9125" y="231"/>
                    </a:cxn>
                    <a:cxn ang="0">
                      <a:pos x="8817" y="266"/>
                    </a:cxn>
                    <a:cxn ang="0">
                      <a:pos x="8535" y="57"/>
                    </a:cxn>
                    <a:cxn ang="0">
                      <a:pos x="7997" y="46"/>
                    </a:cxn>
                    <a:cxn ang="0">
                      <a:pos x="7715" y="243"/>
                    </a:cxn>
                    <a:cxn ang="0">
                      <a:pos x="7330" y="173"/>
                    </a:cxn>
                    <a:cxn ang="0">
                      <a:pos x="7254" y="34"/>
                    </a:cxn>
                    <a:cxn ang="0">
                      <a:pos x="6715" y="23"/>
                    </a:cxn>
                    <a:cxn ang="0">
                      <a:pos x="6331" y="219"/>
                    </a:cxn>
                    <a:cxn ang="0">
                      <a:pos x="5946" y="11"/>
                    </a:cxn>
                    <a:cxn ang="0">
                      <a:pos x="5408" y="11"/>
                    </a:cxn>
                    <a:cxn ang="0">
                      <a:pos x="4947" y="196"/>
                    </a:cxn>
                    <a:cxn ang="0">
                      <a:pos x="4639" y="0"/>
                    </a:cxn>
                    <a:cxn ang="0">
                      <a:pos x="4101" y="0"/>
                    </a:cxn>
                    <a:cxn ang="0">
                      <a:pos x="3819" y="185"/>
                    </a:cxn>
                    <a:cxn ang="0">
                      <a:pos x="3332" y="0"/>
                    </a:cxn>
                    <a:cxn ang="0">
                      <a:pos x="2768" y="0"/>
                    </a:cxn>
                    <a:cxn ang="0">
                      <a:pos x="2742" y="104"/>
                    </a:cxn>
                    <a:cxn ang="0">
                      <a:pos x="2383" y="196"/>
                    </a:cxn>
                    <a:cxn ang="0">
                      <a:pos x="1999" y="0"/>
                    </a:cxn>
                    <a:cxn ang="0">
                      <a:pos x="1461" y="11"/>
                    </a:cxn>
                    <a:cxn ang="0">
                      <a:pos x="1153" y="208"/>
                    </a:cxn>
                    <a:cxn ang="0">
                      <a:pos x="666" y="23"/>
                    </a:cxn>
                    <a:cxn ang="0">
                      <a:pos x="76" y="46"/>
                    </a:cxn>
                    <a:cxn ang="0">
                      <a:pos x="76" y="312"/>
                    </a:cxn>
                    <a:cxn ang="0">
                      <a:pos x="76" y="4328"/>
                    </a:cxn>
                    <a:cxn ang="0">
                      <a:pos x="2922" y="4281"/>
                    </a:cxn>
                    <a:cxn ang="0">
                      <a:pos x="14790" y="4328"/>
                    </a:cxn>
                    <a:cxn ang="0">
                      <a:pos x="14790" y="4061"/>
                    </a:cxn>
                    <a:cxn ang="0">
                      <a:pos x="14790" y="46"/>
                    </a:cxn>
                    <a:cxn ang="0">
                      <a:pos x="14226" y="57"/>
                    </a:cxn>
                  </a:cxnLst>
                  <a:rect l="l" t="t" r="r" b="b"/>
                  <a:pathLst>
                    <a:path w="2320" h="1544">
                      <a:moveTo>
                        <a:pt x="2220" y="20"/>
                      </a:moveTo>
                      <a:cubicBezTo>
                        <a:pt x="2220" y="24"/>
                        <a:pt x="2224" y="24"/>
                        <a:pt x="2224" y="28"/>
                      </a:cubicBezTo>
                      <a:cubicBezTo>
                        <a:pt x="2220" y="48"/>
                        <a:pt x="2216" y="64"/>
                        <a:pt x="2204" y="80"/>
                      </a:cubicBezTo>
                      <a:cubicBezTo>
                        <a:pt x="2188" y="96"/>
                        <a:pt x="2160" y="100"/>
                        <a:pt x="2140" y="88"/>
                      </a:cubicBezTo>
                      <a:cubicBezTo>
                        <a:pt x="2120" y="76"/>
                        <a:pt x="2108" y="48"/>
                        <a:pt x="2108" y="24"/>
                      </a:cubicBezTo>
                      <a:cubicBezTo>
                        <a:pt x="2080" y="20"/>
                        <a:pt x="2056" y="32"/>
                        <a:pt x="2028" y="28"/>
                      </a:cubicBezTo>
                      <a:cubicBezTo>
                        <a:pt x="2036" y="68"/>
                        <a:pt x="2000" y="108"/>
                        <a:pt x="1960" y="100"/>
                      </a:cubicBezTo>
                      <a:cubicBezTo>
                        <a:pt x="1928" y="92"/>
                        <a:pt x="1912" y="60"/>
                        <a:pt x="1916" y="28"/>
                      </a:cubicBezTo>
                      <a:cubicBezTo>
                        <a:pt x="1888" y="24"/>
                        <a:pt x="1864" y="36"/>
                        <a:pt x="1836" y="32"/>
                      </a:cubicBezTo>
                      <a:cubicBezTo>
                        <a:pt x="1840" y="64"/>
                        <a:pt x="1824" y="92"/>
                        <a:pt x="1792" y="100"/>
                      </a:cubicBezTo>
                      <a:cubicBezTo>
                        <a:pt x="1752" y="108"/>
                        <a:pt x="1716" y="72"/>
                        <a:pt x="1724" y="32"/>
                      </a:cubicBezTo>
                      <a:cubicBezTo>
                        <a:pt x="1696" y="24"/>
                        <a:pt x="1668" y="28"/>
                        <a:pt x="1640" y="28"/>
                      </a:cubicBezTo>
                      <a:cubicBezTo>
                        <a:pt x="1648" y="40"/>
                        <a:pt x="1640" y="52"/>
                        <a:pt x="1636" y="64"/>
                      </a:cubicBezTo>
                      <a:cubicBezTo>
                        <a:pt x="1628" y="84"/>
                        <a:pt x="1608" y="100"/>
                        <a:pt x="1584" y="100"/>
                      </a:cubicBezTo>
                      <a:cubicBezTo>
                        <a:pt x="1548" y="96"/>
                        <a:pt x="1520" y="64"/>
                        <a:pt x="1528" y="28"/>
                      </a:cubicBezTo>
                      <a:cubicBezTo>
                        <a:pt x="1500" y="24"/>
                        <a:pt x="1472" y="24"/>
                        <a:pt x="1444" y="24"/>
                      </a:cubicBezTo>
                      <a:cubicBezTo>
                        <a:pt x="1452" y="44"/>
                        <a:pt x="1440" y="64"/>
                        <a:pt x="1424" y="80"/>
                      </a:cubicBezTo>
                      <a:cubicBezTo>
                        <a:pt x="1412" y="92"/>
                        <a:pt x="1392" y="96"/>
                        <a:pt x="1376" y="92"/>
                      </a:cubicBezTo>
                      <a:cubicBezTo>
                        <a:pt x="1348" y="80"/>
                        <a:pt x="1324" y="52"/>
                        <a:pt x="1332" y="20"/>
                      </a:cubicBezTo>
                      <a:cubicBezTo>
                        <a:pt x="1304" y="20"/>
                        <a:pt x="1276" y="20"/>
                        <a:pt x="1248" y="16"/>
                      </a:cubicBezTo>
                      <a:cubicBezTo>
                        <a:pt x="1252" y="48"/>
                        <a:pt x="1236" y="80"/>
                        <a:pt x="1204" y="84"/>
                      </a:cubicBezTo>
                      <a:cubicBezTo>
                        <a:pt x="1180" y="88"/>
                        <a:pt x="1160" y="76"/>
                        <a:pt x="1144" y="60"/>
                      </a:cubicBezTo>
                      <a:cubicBezTo>
                        <a:pt x="1132" y="48"/>
                        <a:pt x="1132" y="28"/>
                        <a:pt x="1132" y="12"/>
                      </a:cubicBezTo>
                      <a:cubicBezTo>
                        <a:pt x="1104" y="12"/>
                        <a:pt x="1076" y="12"/>
                        <a:pt x="1048" y="8"/>
                      </a:cubicBezTo>
                      <a:cubicBezTo>
                        <a:pt x="1056" y="44"/>
                        <a:pt x="1024" y="80"/>
                        <a:pt x="988" y="76"/>
                      </a:cubicBezTo>
                      <a:cubicBezTo>
                        <a:pt x="952" y="72"/>
                        <a:pt x="928" y="40"/>
                        <a:pt x="928" y="4"/>
                      </a:cubicBezTo>
                      <a:cubicBezTo>
                        <a:pt x="900" y="4"/>
                        <a:pt x="872" y="4"/>
                        <a:pt x="844" y="4"/>
                      </a:cubicBezTo>
                      <a:cubicBezTo>
                        <a:pt x="852" y="44"/>
                        <a:pt x="812" y="76"/>
                        <a:pt x="772" y="68"/>
                      </a:cubicBezTo>
                      <a:cubicBezTo>
                        <a:pt x="740" y="60"/>
                        <a:pt x="724" y="28"/>
                        <a:pt x="724" y="0"/>
                      </a:cubicBezTo>
                      <a:cubicBezTo>
                        <a:pt x="696" y="0"/>
                        <a:pt x="668" y="0"/>
                        <a:pt x="640" y="0"/>
                      </a:cubicBezTo>
                      <a:cubicBezTo>
                        <a:pt x="644" y="28"/>
                        <a:pt x="624" y="56"/>
                        <a:pt x="596" y="64"/>
                      </a:cubicBezTo>
                      <a:cubicBezTo>
                        <a:pt x="556" y="72"/>
                        <a:pt x="512" y="44"/>
                        <a:pt x="520" y="0"/>
                      </a:cubicBezTo>
                      <a:cubicBezTo>
                        <a:pt x="492" y="0"/>
                        <a:pt x="460" y="0"/>
                        <a:pt x="432" y="0"/>
                      </a:cubicBezTo>
                      <a:cubicBezTo>
                        <a:pt x="440" y="12"/>
                        <a:pt x="432" y="24"/>
                        <a:pt x="428" y="36"/>
                      </a:cubicBezTo>
                      <a:cubicBezTo>
                        <a:pt x="416" y="56"/>
                        <a:pt x="396" y="68"/>
                        <a:pt x="372" y="68"/>
                      </a:cubicBezTo>
                      <a:cubicBezTo>
                        <a:pt x="336" y="68"/>
                        <a:pt x="308" y="36"/>
                        <a:pt x="312" y="0"/>
                      </a:cubicBezTo>
                      <a:cubicBezTo>
                        <a:pt x="284" y="8"/>
                        <a:pt x="256" y="4"/>
                        <a:pt x="228" y="4"/>
                      </a:cubicBezTo>
                      <a:cubicBezTo>
                        <a:pt x="228" y="36"/>
                        <a:pt x="208" y="64"/>
                        <a:pt x="180" y="72"/>
                      </a:cubicBezTo>
                      <a:cubicBezTo>
                        <a:pt x="140" y="84"/>
                        <a:pt x="100" y="48"/>
                        <a:pt x="104" y="8"/>
                      </a:cubicBezTo>
                      <a:cubicBezTo>
                        <a:pt x="72" y="16"/>
                        <a:pt x="44" y="8"/>
                        <a:pt x="12" y="16"/>
                      </a:cubicBezTo>
                      <a:cubicBezTo>
                        <a:pt x="12" y="48"/>
                        <a:pt x="12" y="76"/>
                        <a:pt x="12" y="108"/>
                      </a:cubicBezTo>
                      <a:cubicBezTo>
                        <a:pt x="24" y="572"/>
                        <a:pt x="0" y="1032"/>
                        <a:pt x="12" y="1496"/>
                      </a:cubicBezTo>
                      <a:cubicBezTo>
                        <a:pt x="160" y="1488"/>
                        <a:pt x="308" y="1484"/>
                        <a:pt x="456" y="1480"/>
                      </a:cubicBezTo>
                      <a:cubicBezTo>
                        <a:pt x="1072" y="1480"/>
                        <a:pt x="1692" y="1544"/>
                        <a:pt x="2308" y="1496"/>
                      </a:cubicBezTo>
                      <a:cubicBezTo>
                        <a:pt x="2308" y="1464"/>
                        <a:pt x="2308" y="1436"/>
                        <a:pt x="2308" y="1404"/>
                      </a:cubicBezTo>
                      <a:cubicBezTo>
                        <a:pt x="2296" y="940"/>
                        <a:pt x="2320" y="480"/>
                        <a:pt x="2308" y="16"/>
                      </a:cubicBezTo>
                      <a:cubicBezTo>
                        <a:pt x="2280" y="12"/>
                        <a:pt x="2248" y="20"/>
                        <a:pt x="2220" y="20"/>
                      </a:cubicBezTo>
                      <a:close/>
                    </a:path>
                  </a:pathLst>
                </a:custGeom>
                <a:noFill/>
                <a:ln w="30163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zh-CN" altLang="en-US" b="1"/>
                </a:p>
              </p:txBody>
            </p:sp>
            <p:pic>
              <p:nvPicPr>
                <p:cNvPr id="22535" name="图片 8" descr="E:\文件\新画人物图\男老师11 拷贝.png男老师11 拷贝"/>
                <p:cNvPicPr>
                  <a:picLocks noChangeAspect="1"/>
                </p:cNvPicPr>
                <p:nvPr/>
              </p:nvPicPr>
              <p:blipFill>
                <a:blip r:embed="rId1" cstate="email"/>
                <a:stretch>
                  <a:fillRect/>
                </a:stretch>
              </p:blipFill>
              <p:spPr>
                <a:xfrm flipH="1">
                  <a:off x="25196" y="8589"/>
                  <a:ext cx="1473" cy="194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sp>
        <p:nvSpPr>
          <p:cNvPr id="22536" name="文本框 3"/>
          <p:cNvSpPr txBox="1"/>
          <p:nvPr/>
        </p:nvSpPr>
        <p:spPr>
          <a:xfrm>
            <a:off x="946150" y="1230313"/>
            <a:ext cx="6905625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几时几分怎么认</a:t>
            </a:r>
            <a:endParaRPr lang="zh-CN" altLang="en-US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认几时，看时针，走过几，是几时。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认几分，看分针，几小格，是几分。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92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06525" y="1002030"/>
            <a:ext cx="6167438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601788" y="832168"/>
            <a:ext cx="5464175" cy="485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defRPr/>
            </a:pPr>
            <a:endParaRPr kumimoji="0" lang="en-US" altLang="zh-CN" sz="2250" kern="0" cap="none" spc="0" normalizeH="0" baseline="0" noProof="0">
              <a:latin typeface="+mn-ea"/>
              <a:ea typeface="+mn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8188" y="2232343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7:30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13300" y="2232343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7:40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0313" y="2232343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8:00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2463" y="3902393"/>
            <a:ext cx="109061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10:45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21238" y="3892868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9:55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5550" y="3883343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6:05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7050" y="3878580"/>
            <a:ext cx="85725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1:20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0482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10185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644515" y="133985"/>
            <a:ext cx="25228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P91  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做一做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6200" y="97155"/>
            <a:ext cx="2052320" cy="483235"/>
            <a:chOff x="120" y="153"/>
            <a:chExt cx="3232" cy="761"/>
          </a:xfrm>
        </p:grpSpPr>
        <p:sp>
          <p:nvSpPr>
            <p:cNvPr id="11" name="文本框 10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巩固运用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6" name="任意多边形 5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73" name="文本框 2"/>
          <p:cNvSpPr txBox="1"/>
          <p:nvPr/>
        </p:nvSpPr>
        <p:spPr>
          <a:xfrm>
            <a:off x="533885" y="818854"/>
            <a:ext cx="1747837" cy="55308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填空。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4" name="文本框 3"/>
          <p:cNvSpPr txBox="1"/>
          <p:nvPr/>
        </p:nvSpPr>
        <p:spPr>
          <a:xfrm>
            <a:off x="3411293" y="2647594"/>
            <a:ext cx="88138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9:30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5" name="文本框 4"/>
          <p:cNvSpPr txBox="1"/>
          <p:nvPr/>
        </p:nvSpPr>
        <p:spPr>
          <a:xfrm>
            <a:off x="5381489" y="2638061"/>
            <a:ext cx="88138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6:40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文本框 5"/>
          <p:cNvSpPr txBox="1"/>
          <p:nvPr/>
        </p:nvSpPr>
        <p:spPr>
          <a:xfrm>
            <a:off x="7391240" y="2630441"/>
            <a:ext cx="88138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9:35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1334208" y="2628544"/>
            <a:ext cx="95250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7:05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95955" y="1428750"/>
            <a:ext cx="1139190" cy="10826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68595" y="1438910"/>
            <a:ext cx="1170940" cy="108013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EFEFEA">
                  <a:alpha val="100000"/>
                </a:srgbClr>
              </a:clrFrom>
              <a:clrTo>
                <a:srgbClr val="EFEFEA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7260" y="1468120"/>
            <a:ext cx="1067435" cy="100393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140460" y="1379855"/>
            <a:ext cx="1245235" cy="1139190"/>
            <a:chOff x="1976" y="2472"/>
            <a:chExt cx="1961" cy="179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1" y="2670"/>
              <a:ext cx="1656" cy="159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976" y="2472"/>
              <a:ext cx="482" cy="445"/>
            </a:xfrm>
            <a:prstGeom prst="rect">
              <a:avLst/>
            </a:prstGeom>
          </p:spPr>
        </p:pic>
      </p:grpSp>
      <p:sp>
        <p:nvSpPr>
          <p:cNvPr id="19" name="文本框 18"/>
          <p:cNvSpPr txBox="1"/>
          <p:nvPr/>
        </p:nvSpPr>
        <p:spPr>
          <a:xfrm>
            <a:off x="991870" y="2651760"/>
            <a:ext cx="2204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64510" y="2674620"/>
            <a:ext cx="2204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33010" y="2669540"/>
            <a:ext cx="2204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049770" y="2663825"/>
            <a:ext cx="2204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lang="en-US" altLang="zh-CN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172200" y="134620"/>
            <a:ext cx="1757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P93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T2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3" name="文本框 2"/>
          <p:cNvSpPr txBox="1"/>
          <p:nvPr/>
        </p:nvSpPr>
        <p:spPr>
          <a:xfrm>
            <a:off x="403538" y="324529"/>
            <a:ext cx="1747838" cy="55308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3000" smtClean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lang="zh-CN" altLang="en-US" sz="300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连线。</a:t>
            </a:r>
            <a:endParaRPr lang="zh-CN" altLang="en-US" sz="300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cxnSp>
        <p:nvCxnSpPr>
          <p:cNvPr id="132" name="直接连接符 131"/>
          <p:cNvCxnSpPr/>
          <p:nvPr/>
        </p:nvCxnSpPr>
        <p:spPr>
          <a:xfrm>
            <a:off x="1783029" y="2417885"/>
            <a:ext cx="5875071" cy="13412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>
            <a:endCxn id="156" idx="0"/>
          </p:cNvCxnSpPr>
          <p:nvPr/>
        </p:nvCxnSpPr>
        <p:spPr>
          <a:xfrm>
            <a:off x="3817395" y="2368814"/>
            <a:ext cx="1909722" cy="13445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 flipH="1">
            <a:off x="1821475" y="2514600"/>
            <a:ext cx="3806826" cy="12218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H="1">
            <a:off x="3889987" y="2417885"/>
            <a:ext cx="3950348" cy="14771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图片 14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9563" y="1370969"/>
            <a:ext cx="7996162" cy="1399498"/>
          </a:xfrm>
          <a:prstGeom prst="rect">
            <a:avLst/>
          </a:prstGeom>
        </p:spPr>
      </p:pic>
      <p:grpSp>
        <p:nvGrpSpPr>
          <p:cNvPr id="148" name="组合 147"/>
          <p:cNvGrpSpPr/>
          <p:nvPr/>
        </p:nvGrpSpPr>
        <p:grpSpPr>
          <a:xfrm>
            <a:off x="969461" y="3734280"/>
            <a:ext cx="909964" cy="553085"/>
            <a:chOff x="969461" y="3702255"/>
            <a:chExt cx="909964" cy="553085"/>
          </a:xfrm>
        </p:grpSpPr>
        <p:sp>
          <p:nvSpPr>
            <p:cNvPr id="149" name="圆角矩形 148"/>
            <p:cNvSpPr/>
            <p:nvPr/>
          </p:nvSpPr>
          <p:spPr>
            <a:xfrm>
              <a:off x="988819" y="3734784"/>
              <a:ext cx="890606" cy="50700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0" name="TextBox 3"/>
            <p:cNvSpPr txBox="1"/>
            <p:nvPr/>
          </p:nvSpPr>
          <p:spPr>
            <a:xfrm>
              <a:off x="969461" y="3702255"/>
              <a:ext cx="881380" cy="55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smtClean="0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1:10</a:t>
              </a:r>
              <a:endPara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3288429" y="3752252"/>
            <a:ext cx="1161069" cy="553085"/>
            <a:chOff x="988818" y="3695897"/>
            <a:chExt cx="1161069" cy="553085"/>
          </a:xfrm>
        </p:grpSpPr>
        <p:sp>
          <p:nvSpPr>
            <p:cNvPr id="152" name="圆角矩形 151"/>
            <p:cNvSpPr/>
            <p:nvPr/>
          </p:nvSpPr>
          <p:spPr>
            <a:xfrm>
              <a:off x="988818" y="3734784"/>
              <a:ext cx="1161069" cy="50700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3" name="TextBox 134"/>
            <p:cNvSpPr txBox="1"/>
            <p:nvPr/>
          </p:nvSpPr>
          <p:spPr>
            <a:xfrm>
              <a:off x="1030864" y="3695897"/>
              <a:ext cx="1050290" cy="55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smtClean="0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11:15</a:t>
              </a:r>
              <a:endPara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5286184" y="3713366"/>
            <a:ext cx="890606" cy="563768"/>
            <a:chOff x="988819" y="3678018"/>
            <a:chExt cx="890606" cy="563768"/>
          </a:xfrm>
        </p:grpSpPr>
        <p:sp>
          <p:nvSpPr>
            <p:cNvPr id="155" name="圆角矩形 154"/>
            <p:cNvSpPr/>
            <p:nvPr/>
          </p:nvSpPr>
          <p:spPr>
            <a:xfrm>
              <a:off x="988819" y="3734784"/>
              <a:ext cx="890606" cy="50700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6" name="TextBox 140"/>
            <p:cNvSpPr txBox="1"/>
            <p:nvPr/>
          </p:nvSpPr>
          <p:spPr>
            <a:xfrm>
              <a:off x="988819" y="3678018"/>
              <a:ext cx="881380" cy="55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smtClean="0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4:20</a:t>
              </a:r>
              <a:endPara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7420587" y="3727922"/>
            <a:ext cx="892547" cy="553085"/>
            <a:chOff x="988819" y="3694236"/>
            <a:chExt cx="892547" cy="553085"/>
          </a:xfrm>
        </p:grpSpPr>
        <p:sp>
          <p:nvSpPr>
            <p:cNvPr id="158" name="圆角矩形 157"/>
            <p:cNvSpPr/>
            <p:nvPr/>
          </p:nvSpPr>
          <p:spPr>
            <a:xfrm>
              <a:off x="988819" y="3734784"/>
              <a:ext cx="890606" cy="507002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9" name="TextBox 143"/>
            <p:cNvSpPr txBox="1"/>
            <p:nvPr/>
          </p:nvSpPr>
          <p:spPr>
            <a:xfrm>
              <a:off x="999986" y="3694236"/>
              <a:ext cx="881380" cy="553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smtClean="0"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5:35</a:t>
              </a:r>
              <a:endParaRPr lang="en-US" altLang="zh-CN" sz="3000" b="1" smtClean="0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686435" y="666750"/>
            <a:ext cx="677545" cy="553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endParaRPr lang="en-US" altLang="zh-CN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3095" y="2703195"/>
            <a:ext cx="828421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/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过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5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分是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过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10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分是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过一刻是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过半小时是</a:t>
            </a:r>
            <a:endParaRPr lang="en-US" altLang="zh-CN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84034" y="3872531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870630" y="3885679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989865" y="3872531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152026" y="3885679"/>
            <a:ext cx="14401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4"/>
          <p:cNvSpPr txBox="1"/>
          <p:nvPr/>
        </p:nvSpPr>
        <p:spPr>
          <a:xfrm>
            <a:off x="1049502" y="3362459"/>
            <a:ext cx="95250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6:35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3098182" y="3341480"/>
            <a:ext cx="95250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7:30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5255333" y="3341480"/>
            <a:ext cx="95250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6:00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TextBox 4"/>
          <p:cNvSpPr txBox="1"/>
          <p:nvPr/>
        </p:nvSpPr>
        <p:spPr>
          <a:xfrm>
            <a:off x="7364838" y="3362459"/>
            <a:ext cx="952500" cy="5530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3:30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000" y="133350"/>
            <a:ext cx="1757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P95 </a:t>
            </a:r>
            <a:r>
              <a:rPr 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T10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4225" y="1219835"/>
            <a:ext cx="7962900" cy="12496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1025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9265" y="1429068"/>
            <a:ext cx="8205788" cy="277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762635" y="362585"/>
            <a:ext cx="2592070" cy="783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生活中的数学</a:t>
            </a:r>
            <a:r>
              <a:rPr kumimoji="0" lang="zh-CN" altLang="zh-CN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5175" y="96838"/>
            <a:ext cx="13055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2700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2"/>
          <p:cNvGrpSpPr/>
          <p:nvPr/>
        </p:nvGrpSpPr>
        <p:grpSpPr>
          <a:xfrm>
            <a:off x="1692910" y="1176020"/>
            <a:ext cx="5562600" cy="2438400"/>
            <a:chOff x="2666" y="1852"/>
            <a:chExt cx="8760" cy="3840"/>
          </a:xfrm>
        </p:grpSpPr>
        <p:sp>
          <p:nvSpPr>
            <p:cNvPr id="26640" name="Text Box 16"/>
            <p:cNvSpPr txBox="1"/>
            <p:nvPr/>
          </p:nvSpPr>
          <p:spPr>
            <a:xfrm>
              <a:off x="3960" y="2490"/>
              <a:ext cx="6764" cy="23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marL="444500" indent="-444500" defTabSz="457200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3000" b="1">
                  <a:solidFill>
                    <a:srgbClr val="000000"/>
                  </a:solidFill>
                  <a:latin typeface="黑体" panose="02010609060101010101" pitchFamily="2" charset="-122"/>
                  <a:ea typeface="黑体" panose="02010609060101010101" pitchFamily="2" charset="-122"/>
                  <a:sym typeface="Times New Roman" panose="02020603050405020304" pitchFamily="18" charset="0"/>
                </a:rPr>
                <a:t>通过这节课的学习活动，你有什么收获？</a:t>
              </a:r>
              <a:endParaRPr lang="zh-CN" altLang="en-US" sz="3000" b="1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Times New Roman" panose="02020603050405020304" pitchFamily="18" charset="0"/>
              </a:endParaRPr>
            </a:p>
          </p:txBody>
        </p:sp>
        <p:sp>
          <p:nvSpPr>
            <p:cNvPr id="2" name="云形标注 1"/>
            <p:cNvSpPr/>
            <p:nvPr/>
          </p:nvSpPr>
          <p:spPr>
            <a:xfrm>
              <a:off x="2666" y="1852"/>
              <a:ext cx="8760" cy="3840"/>
            </a:xfrm>
            <a:prstGeom prst="cloudCallout">
              <a:avLst>
                <a:gd name="adj1" fmla="val -38367"/>
                <a:gd name="adj2" fmla="val 1875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664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34900" y="111506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76200" y="97155"/>
            <a:ext cx="2052955" cy="483870"/>
            <a:chOff x="120" y="153"/>
            <a:chExt cx="3233" cy="762"/>
          </a:xfrm>
        </p:grpSpPr>
        <p:sp>
          <p:nvSpPr>
            <p:cNvPr id="17" name="文本框 1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猜谜导入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9" name="任意多边形 1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1524000" y="895985"/>
            <a:ext cx="306197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小小骏马不停蹄，日日夜夜不休息。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蹄声哒哒似战鼓，提醒人们争朝夕。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248400" y="1276590"/>
            <a:ext cx="1289050" cy="1842135"/>
            <a:chOff x="10866" y="3982"/>
            <a:chExt cx="2030" cy="2901"/>
          </a:xfrm>
        </p:grpSpPr>
        <p:pic>
          <p:nvPicPr>
            <p:cNvPr id="30" name="图片 29" descr="A000220150318M02PPIC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866" y="3982"/>
              <a:ext cx="2030" cy="203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14"/>
            <p:cNvSpPr txBox="1"/>
            <p:nvPr/>
          </p:nvSpPr>
          <p:spPr>
            <a:xfrm>
              <a:off x="11060" y="6012"/>
              <a:ext cx="1788" cy="871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000">
                  <a:solidFill>
                    <a:schemeClr val="tx1"/>
                  </a:solidFill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  <a:latin typeface="黑体" panose="02010609060101010101" pitchFamily="2" charset="-122"/>
                  <a:ea typeface="黑体" panose="02010609060101010101" pitchFamily="2" charset="-122"/>
                  <a:cs typeface="黑体" panose="02010609060101010101" pitchFamily="2" charset="-122"/>
                  <a:sym typeface="+mn-ea"/>
                </a:rPr>
                <a:t>时 钟</a:t>
              </a:r>
              <a:endParaRPr lang="zh-CN" altLang="en-US" sz="3000">
                <a:solidFill>
                  <a:schemeClr val="tx1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437130" y="3638550"/>
            <a:ext cx="360172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打一日常用品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95003" y="1657033"/>
            <a:ext cx="2881312" cy="2506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2590800" y="209550"/>
            <a:ext cx="4255135" cy="1130935"/>
          </a:xfrm>
          <a:prstGeom prst="wedgeRoundRectCallout">
            <a:avLst>
              <a:gd name="adj1" fmla="val -7648"/>
              <a:gd name="adj2" fmla="val 8430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3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嗨，大家好！我是你们的老朋友</a:t>
            </a:r>
            <a:r>
              <a:rPr lang="en-US" altLang="zh-CN" sz="3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30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钟表。</a:t>
            </a:r>
            <a:endParaRPr lang="zh-CN" altLang="en-US" sz="30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AutoShape 25"/>
          <p:cNvSpPr>
            <a:spLocks noChangeArrowheads="1"/>
          </p:cNvSpPr>
          <p:nvPr/>
        </p:nvSpPr>
        <p:spPr bwMode="auto">
          <a:xfrm flipH="1">
            <a:off x="4495800" y="4095750"/>
            <a:ext cx="1322705" cy="612925"/>
          </a:xfrm>
          <a:prstGeom prst="wedgeRoundRectCallout">
            <a:avLst>
              <a:gd name="adj1" fmla="val 43863"/>
              <a:gd name="adj2" fmla="val -212252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时针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67400" y="4179570"/>
            <a:ext cx="2576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负责走了几时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AutoShape 25"/>
          <p:cNvSpPr>
            <a:spLocks noChangeArrowheads="1"/>
          </p:cNvSpPr>
          <p:nvPr/>
        </p:nvSpPr>
        <p:spPr bwMode="auto">
          <a:xfrm flipH="1">
            <a:off x="6248400" y="2343150"/>
            <a:ext cx="1136650" cy="613243"/>
          </a:xfrm>
          <a:prstGeom prst="wedgeRoundRectCallout">
            <a:avLst>
              <a:gd name="adj1" fmla="val 180167"/>
              <a:gd name="adj2" fmla="val -15829"/>
              <a:gd name="adj3" fmla="val 16667"/>
            </a:avLst>
          </a:prstGeom>
          <a:noFill/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分针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72200" y="1657350"/>
            <a:ext cx="2576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负责走了几分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6200" y="97155"/>
            <a:ext cx="2052955" cy="483870"/>
            <a:chOff x="120" y="153"/>
            <a:chExt cx="3233" cy="762"/>
          </a:xfrm>
        </p:grpSpPr>
        <p:sp>
          <p:nvSpPr>
            <p:cNvPr id="17" name="文本框 1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旧知回顾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9" name="任意多边形 1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34110" y="1048385"/>
            <a:ext cx="6569075" cy="1918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398260" y="3081655"/>
            <a:ext cx="13868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时</a:t>
            </a:r>
            <a:endParaRPr lang="zh-CN" altLang="en-US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96385" y="3105150"/>
            <a:ext cx="13868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时</a:t>
            </a:r>
            <a:endParaRPr lang="zh-CN" altLang="en-US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57350" y="3104515"/>
            <a:ext cx="13868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时</a:t>
            </a:r>
            <a:endParaRPr lang="zh-CN" altLang="en-US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1000" y="4018280"/>
            <a:ext cx="831532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分针指向（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12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），时针指向（几）就是（几）时。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8340" y="212725"/>
            <a:ext cx="401193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你认识下面的时刻吗？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5"/>
          <p:cNvSpPr>
            <a:spLocks noChangeArrowheads="1"/>
          </p:cNvSpPr>
          <p:nvPr/>
        </p:nvSpPr>
        <p:spPr bwMode="auto">
          <a:xfrm>
            <a:off x="3352800" y="971550"/>
            <a:ext cx="1980565" cy="714918"/>
          </a:xfrm>
          <a:prstGeom prst="wedgeRoundRectCallout">
            <a:avLst>
              <a:gd name="adj1" fmla="val 13930"/>
              <a:gd name="adj2" fmla="val 93606"/>
              <a:gd name="adj3" fmla="val 16667"/>
            </a:avLst>
          </a:prstGeom>
          <a:solidFill>
            <a:schemeClr val="bg1">
              <a:alpha val="54000"/>
            </a:schemeClr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你会认吗？</a:t>
            </a: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2" name="Picture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665220" y="1838325"/>
            <a:ext cx="1744345" cy="2070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" name="组合 111"/>
          <p:cNvGrpSpPr/>
          <p:nvPr/>
        </p:nvGrpSpPr>
        <p:grpSpPr>
          <a:xfrm>
            <a:off x="979507" y="1057885"/>
            <a:ext cx="682129" cy="535648"/>
            <a:chOff x="3670176" y="2812052"/>
            <a:chExt cx="947129" cy="788016"/>
          </a:xfrm>
          <a:effectLst>
            <a:outerShdw blurRad="63500" sx="102000" sy="102000" algn="ctr" rotWithShape="0">
              <a:prstClr val="black">
                <a:alpha val="70000"/>
              </a:prstClr>
            </a:outerShdw>
          </a:effectLst>
        </p:grpSpPr>
        <p:sp>
          <p:nvSpPr>
            <p:cNvPr id="113" name="任意多边形 112"/>
            <p:cNvSpPr/>
            <p:nvPr/>
          </p:nvSpPr>
          <p:spPr>
            <a:xfrm>
              <a:off x="3670176" y="2812052"/>
              <a:ext cx="947129" cy="788016"/>
            </a:xfrm>
            <a:custGeom>
              <a:avLst/>
              <a:gdLst>
                <a:gd name="connsiteX0" fmla="*/ 61121 w 1072751"/>
                <a:gd name="connsiteY0" fmla="*/ 59269 h 725435"/>
                <a:gd name="connsiteX1" fmla="*/ 61121 w 1072751"/>
                <a:gd name="connsiteY1" fmla="*/ 656169 h 725435"/>
                <a:gd name="connsiteX2" fmla="*/ 543721 w 1072751"/>
                <a:gd name="connsiteY2" fmla="*/ 668869 h 725435"/>
                <a:gd name="connsiteX3" fmla="*/ 1000921 w 1072751"/>
                <a:gd name="connsiteY3" fmla="*/ 681569 h 725435"/>
                <a:gd name="connsiteX4" fmla="*/ 1026321 w 1072751"/>
                <a:gd name="connsiteY4" fmla="*/ 46569 h 725435"/>
                <a:gd name="connsiteX5" fmla="*/ 556421 w 1072751"/>
                <a:gd name="connsiteY5" fmla="*/ 46569 h 725435"/>
                <a:gd name="connsiteX6" fmla="*/ 61121 w 1072751"/>
                <a:gd name="connsiteY6" fmla="*/ 59269 h 725435"/>
                <a:gd name="connsiteX0-1" fmla="*/ 58602 w 1070232"/>
                <a:gd name="connsiteY0-2" fmla="*/ 59269 h 725435"/>
                <a:gd name="connsiteX1-3" fmla="*/ 58602 w 1070232"/>
                <a:gd name="connsiteY1-4" fmla="*/ 656169 h 725435"/>
                <a:gd name="connsiteX2-5" fmla="*/ 541202 w 1070232"/>
                <a:gd name="connsiteY2-6" fmla="*/ 668869 h 725435"/>
                <a:gd name="connsiteX3-7" fmla="*/ 998402 w 1070232"/>
                <a:gd name="connsiteY3-8" fmla="*/ 681569 h 725435"/>
                <a:gd name="connsiteX4-9" fmla="*/ 1023802 w 1070232"/>
                <a:gd name="connsiteY4-10" fmla="*/ 46569 h 725435"/>
                <a:gd name="connsiteX5-11" fmla="*/ 513421 w 1070232"/>
                <a:gd name="connsiteY5-12" fmla="*/ 46569 h 725435"/>
                <a:gd name="connsiteX6-13" fmla="*/ 58602 w 1070232"/>
                <a:gd name="connsiteY6-14" fmla="*/ 59269 h 725435"/>
                <a:gd name="connsiteX0-15" fmla="*/ 58602 w 1070232"/>
                <a:gd name="connsiteY0-16" fmla="*/ 96609 h 762775"/>
                <a:gd name="connsiteX1-17" fmla="*/ 58602 w 1070232"/>
                <a:gd name="connsiteY1-18" fmla="*/ 693509 h 762775"/>
                <a:gd name="connsiteX2-19" fmla="*/ 541202 w 1070232"/>
                <a:gd name="connsiteY2-20" fmla="*/ 706209 h 762775"/>
                <a:gd name="connsiteX3-21" fmla="*/ 998402 w 1070232"/>
                <a:gd name="connsiteY3-22" fmla="*/ 718909 h 762775"/>
                <a:gd name="connsiteX4-23" fmla="*/ 1023802 w 1070232"/>
                <a:gd name="connsiteY4-24" fmla="*/ 83909 h 762775"/>
                <a:gd name="connsiteX5-25" fmla="*/ 513421 w 1070232"/>
                <a:gd name="connsiteY5-26" fmla="*/ 83909 h 762775"/>
                <a:gd name="connsiteX6-27" fmla="*/ 58602 w 1070232"/>
                <a:gd name="connsiteY6-28" fmla="*/ 96609 h 762775"/>
                <a:gd name="connsiteX0-29" fmla="*/ 58602 w 1070232"/>
                <a:gd name="connsiteY0-30" fmla="*/ 98131 h 764297"/>
                <a:gd name="connsiteX1-31" fmla="*/ 58602 w 1070232"/>
                <a:gd name="connsiteY1-32" fmla="*/ 695031 h 764297"/>
                <a:gd name="connsiteX2-33" fmla="*/ 541202 w 1070232"/>
                <a:gd name="connsiteY2-34" fmla="*/ 707731 h 764297"/>
                <a:gd name="connsiteX3-35" fmla="*/ 998402 w 1070232"/>
                <a:gd name="connsiteY3-36" fmla="*/ 720431 h 764297"/>
                <a:gd name="connsiteX4-37" fmla="*/ 1023802 w 1070232"/>
                <a:gd name="connsiteY4-38" fmla="*/ 85431 h 764297"/>
                <a:gd name="connsiteX5-39" fmla="*/ 513421 w 1070232"/>
                <a:gd name="connsiteY5-40" fmla="*/ 85431 h 764297"/>
                <a:gd name="connsiteX6-41" fmla="*/ 58602 w 1070232"/>
                <a:gd name="connsiteY6-42" fmla="*/ 98131 h 764297"/>
                <a:gd name="connsiteX0-43" fmla="*/ 58602 w 1070232"/>
                <a:gd name="connsiteY0-44" fmla="*/ 60875 h 727041"/>
                <a:gd name="connsiteX1-45" fmla="*/ 58602 w 1070232"/>
                <a:gd name="connsiteY1-46" fmla="*/ 657775 h 727041"/>
                <a:gd name="connsiteX2-47" fmla="*/ 541202 w 1070232"/>
                <a:gd name="connsiteY2-48" fmla="*/ 670475 h 727041"/>
                <a:gd name="connsiteX3-49" fmla="*/ 998402 w 1070232"/>
                <a:gd name="connsiteY3-50" fmla="*/ 683175 h 727041"/>
                <a:gd name="connsiteX4-51" fmla="*/ 1023802 w 1070232"/>
                <a:gd name="connsiteY4-52" fmla="*/ 48175 h 727041"/>
                <a:gd name="connsiteX5-53" fmla="*/ 513421 w 1070232"/>
                <a:gd name="connsiteY5-54" fmla="*/ 48175 h 727041"/>
                <a:gd name="connsiteX6-55" fmla="*/ 58602 w 1070232"/>
                <a:gd name="connsiteY6-56" fmla="*/ 60875 h 727041"/>
                <a:gd name="connsiteX0-57" fmla="*/ 46275 w 1057905"/>
                <a:gd name="connsiteY0-58" fmla="*/ 94944 h 761110"/>
                <a:gd name="connsiteX1-59" fmla="*/ 46275 w 1057905"/>
                <a:gd name="connsiteY1-60" fmla="*/ 691844 h 761110"/>
                <a:gd name="connsiteX2-61" fmla="*/ 528875 w 1057905"/>
                <a:gd name="connsiteY2-62" fmla="*/ 704544 h 761110"/>
                <a:gd name="connsiteX3-63" fmla="*/ 986075 w 1057905"/>
                <a:gd name="connsiteY3-64" fmla="*/ 717244 h 761110"/>
                <a:gd name="connsiteX4-65" fmla="*/ 1011475 w 1057905"/>
                <a:gd name="connsiteY4-66" fmla="*/ 82244 h 761110"/>
                <a:gd name="connsiteX5-67" fmla="*/ 284400 w 1057905"/>
                <a:gd name="connsiteY5-68" fmla="*/ 6044 h 761110"/>
                <a:gd name="connsiteX6-69" fmla="*/ 46275 w 1057905"/>
                <a:gd name="connsiteY6-70" fmla="*/ 94944 h 761110"/>
                <a:gd name="connsiteX0-71" fmla="*/ 46275 w 1061475"/>
                <a:gd name="connsiteY0-72" fmla="*/ 89434 h 755600"/>
                <a:gd name="connsiteX1-73" fmla="*/ 46275 w 1061475"/>
                <a:gd name="connsiteY1-74" fmla="*/ 686334 h 755600"/>
                <a:gd name="connsiteX2-75" fmla="*/ 528875 w 1061475"/>
                <a:gd name="connsiteY2-76" fmla="*/ 699034 h 755600"/>
                <a:gd name="connsiteX3-77" fmla="*/ 986075 w 1061475"/>
                <a:gd name="connsiteY3-78" fmla="*/ 711734 h 755600"/>
                <a:gd name="connsiteX4-79" fmla="*/ 1011475 w 1061475"/>
                <a:gd name="connsiteY4-80" fmla="*/ 76734 h 755600"/>
                <a:gd name="connsiteX5-81" fmla="*/ 488393 w 1061475"/>
                <a:gd name="connsiteY5-82" fmla="*/ 64034 h 755600"/>
                <a:gd name="connsiteX6-83" fmla="*/ 284400 w 1061475"/>
                <a:gd name="connsiteY6-84" fmla="*/ 534 h 755600"/>
                <a:gd name="connsiteX7" fmla="*/ 46275 w 1061475"/>
                <a:gd name="connsiteY7" fmla="*/ 89434 h 755600"/>
                <a:gd name="connsiteX0-85" fmla="*/ 46275 w 1047353"/>
                <a:gd name="connsiteY0-86" fmla="*/ 99041 h 765207"/>
                <a:gd name="connsiteX1-87" fmla="*/ 46275 w 1047353"/>
                <a:gd name="connsiteY1-88" fmla="*/ 695941 h 765207"/>
                <a:gd name="connsiteX2-89" fmla="*/ 528875 w 1047353"/>
                <a:gd name="connsiteY2-90" fmla="*/ 708641 h 765207"/>
                <a:gd name="connsiteX3-91" fmla="*/ 986075 w 1047353"/>
                <a:gd name="connsiteY3-92" fmla="*/ 721341 h 765207"/>
                <a:gd name="connsiteX4-93" fmla="*/ 1011475 w 1047353"/>
                <a:gd name="connsiteY4-94" fmla="*/ 86341 h 765207"/>
                <a:gd name="connsiteX5-95" fmla="*/ 695562 w 1047353"/>
                <a:gd name="connsiteY5-96" fmla="*/ 2204 h 765207"/>
                <a:gd name="connsiteX6-97" fmla="*/ 488393 w 1047353"/>
                <a:gd name="connsiteY6-98" fmla="*/ 73641 h 765207"/>
                <a:gd name="connsiteX7-99" fmla="*/ 284400 w 1047353"/>
                <a:gd name="connsiteY7-100" fmla="*/ 10141 h 765207"/>
                <a:gd name="connsiteX8" fmla="*/ 46275 w 1047353"/>
                <a:gd name="connsiteY8" fmla="*/ 99041 h 765207"/>
                <a:gd name="connsiteX0-101" fmla="*/ 46275 w 1006124"/>
                <a:gd name="connsiteY0-102" fmla="*/ 99693 h 766035"/>
                <a:gd name="connsiteX1-103" fmla="*/ 46275 w 1006124"/>
                <a:gd name="connsiteY1-104" fmla="*/ 696593 h 766035"/>
                <a:gd name="connsiteX2-105" fmla="*/ 528875 w 1006124"/>
                <a:gd name="connsiteY2-106" fmla="*/ 709293 h 766035"/>
                <a:gd name="connsiteX3-107" fmla="*/ 986075 w 1006124"/>
                <a:gd name="connsiteY3-108" fmla="*/ 721993 h 766035"/>
                <a:gd name="connsiteX4-109" fmla="*/ 901937 w 1006124"/>
                <a:gd name="connsiteY4-110" fmla="*/ 84612 h 766035"/>
                <a:gd name="connsiteX5-111" fmla="*/ 695562 w 1006124"/>
                <a:gd name="connsiteY5-112" fmla="*/ 2856 h 766035"/>
                <a:gd name="connsiteX6-113" fmla="*/ 488393 w 1006124"/>
                <a:gd name="connsiteY6-114" fmla="*/ 74293 h 766035"/>
                <a:gd name="connsiteX7-115" fmla="*/ 284400 w 1006124"/>
                <a:gd name="connsiteY7-116" fmla="*/ 10793 h 766035"/>
                <a:gd name="connsiteX8-117" fmla="*/ 46275 w 1006124"/>
                <a:gd name="connsiteY8-118" fmla="*/ 99693 h 766035"/>
                <a:gd name="connsiteX0-119" fmla="*/ 46275 w 1032988"/>
                <a:gd name="connsiteY0-120" fmla="*/ 98455 h 764445"/>
                <a:gd name="connsiteX1-121" fmla="*/ 46275 w 1032988"/>
                <a:gd name="connsiteY1-122" fmla="*/ 695355 h 764445"/>
                <a:gd name="connsiteX2-123" fmla="*/ 528875 w 1032988"/>
                <a:gd name="connsiteY2-124" fmla="*/ 708055 h 764445"/>
                <a:gd name="connsiteX3-125" fmla="*/ 986075 w 1032988"/>
                <a:gd name="connsiteY3-126" fmla="*/ 720755 h 764445"/>
                <a:gd name="connsiteX4-127" fmla="*/ 985281 w 1032988"/>
                <a:gd name="connsiteY4-128" fmla="*/ 88137 h 764445"/>
                <a:gd name="connsiteX5-129" fmla="*/ 695562 w 1032988"/>
                <a:gd name="connsiteY5-130" fmla="*/ 1618 h 764445"/>
                <a:gd name="connsiteX6-131" fmla="*/ 488393 w 1032988"/>
                <a:gd name="connsiteY6-132" fmla="*/ 73055 h 764445"/>
                <a:gd name="connsiteX7-133" fmla="*/ 284400 w 1032988"/>
                <a:gd name="connsiteY7-134" fmla="*/ 9555 h 764445"/>
                <a:gd name="connsiteX8-135" fmla="*/ 46275 w 1032988"/>
                <a:gd name="connsiteY8-136" fmla="*/ 98455 h 764445"/>
                <a:gd name="connsiteX0-137" fmla="*/ 46275 w 1032988"/>
                <a:gd name="connsiteY0-138" fmla="*/ 96909 h 762899"/>
                <a:gd name="connsiteX1-139" fmla="*/ 46275 w 1032988"/>
                <a:gd name="connsiteY1-140" fmla="*/ 693809 h 762899"/>
                <a:gd name="connsiteX2-141" fmla="*/ 528875 w 1032988"/>
                <a:gd name="connsiteY2-142" fmla="*/ 706509 h 762899"/>
                <a:gd name="connsiteX3-143" fmla="*/ 986075 w 1032988"/>
                <a:gd name="connsiteY3-144" fmla="*/ 719209 h 762899"/>
                <a:gd name="connsiteX4-145" fmla="*/ 985281 w 1032988"/>
                <a:gd name="connsiteY4-146" fmla="*/ 86591 h 762899"/>
                <a:gd name="connsiteX5-147" fmla="*/ 695562 w 1032988"/>
                <a:gd name="connsiteY5-148" fmla="*/ 72 h 762899"/>
                <a:gd name="connsiteX6-149" fmla="*/ 488393 w 1032988"/>
                <a:gd name="connsiteY6-150" fmla="*/ 71509 h 762899"/>
                <a:gd name="connsiteX7-151" fmla="*/ 284400 w 1032988"/>
                <a:gd name="connsiteY7-152" fmla="*/ 8009 h 762899"/>
                <a:gd name="connsiteX8-153" fmla="*/ 46275 w 1032988"/>
                <a:gd name="connsiteY8-154" fmla="*/ 96909 h 762899"/>
                <a:gd name="connsiteX0-155" fmla="*/ 46275 w 1032988"/>
                <a:gd name="connsiteY0-156" fmla="*/ 102993 h 768983"/>
                <a:gd name="connsiteX1-157" fmla="*/ 46275 w 1032988"/>
                <a:gd name="connsiteY1-158" fmla="*/ 699893 h 768983"/>
                <a:gd name="connsiteX2-159" fmla="*/ 528875 w 1032988"/>
                <a:gd name="connsiteY2-160" fmla="*/ 712593 h 768983"/>
                <a:gd name="connsiteX3-161" fmla="*/ 986075 w 1032988"/>
                <a:gd name="connsiteY3-162" fmla="*/ 725293 h 768983"/>
                <a:gd name="connsiteX4-163" fmla="*/ 985281 w 1032988"/>
                <a:gd name="connsiteY4-164" fmla="*/ 92675 h 768983"/>
                <a:gd name="connsiteX5-165" fmla="*/ 695562 w 1032988"/>
                <a:gd name="connsiteY5-166" fmla="*/ 6156 h 768983"/>
                <a:gd name="connsiteX6-167" fmla="*/ 488393 w 1032988"/>
                <a:gd name="connsiteY6-168" fmla="*/ 77593 h 768983"/>
                <a:gd name="connsiteX7-169" fmla="*/ 284400 w 1032988"/>
                <a:gd name="connsiteY7-170" fmla="*/ 14093 h 768983"/>
                <a:gd name="connsiteX8-171" fmla="*/ 46275 w 1032988"/>
                <a:gd name="connsiteY8-172" fmla="*/ 102993 h 768983"/>
                <a:gd name="connsiteX0-173" fmla="*/ 46275 w 1032988"/>
                <a:gd name="connsiteY0-174" fmla="*/ 102993 h 768983"/>
                <a:gd name="connsiteX1-175" fmla="*/ 46275 w 1032988"/>
                <a:gd name="connsiteY1-176" fmla="*/ 699893 h 768983"/>
                <a:gd name="connsiteX2-177" fmla="*/ 528875 w 1032988"/>
                <a:gd name="connsiteY2-178" fmla="*/ 712593 h 768983"/>
                <a:gd name="connsiteX3-179" fmla="*/ 986075 w 1032988"/>
                <a:gd name="connsiteY3-180" fmla="*/ 725293 h 768983"/>
                <a:gd name="connsiteX4-181" fmla="*/ 985281 w 1032988"/>
                <a:gd name="connsiteY4-182" fmla="*/ 92675 h 768983"/>
                <a:gd name="connsiteX5-183" fmla="*/ 695562 w 1032988"/>
                <a:gd name="connsiteY5-184" fmla="*/ 6156 h 768983"/>
                <a:gd name="connsiteX6-185" fmla="*/ 488393 w 1032988"/>
                <a:gd name="connsiteY6-186" fmla="*/ 77593 h 768983"/>
                <a:gd name="connsiteX7-187" fmla="*/ 284400 w 1032988"/>
                <a:gd name="connsiteY7-188" fmla="*/ 14093 h 768983"/>
                <a:gd name="connsiteX8-189" fmla="*/ 46275 w 1032988"/>
                <a:gd name="connsiteY8-190" fmla="*/ 102993 h 768983"/>
                <a:gd name="connsiteX0-191" fmla="*/ 46275 w 1032988"/>
                <a:gd name="connsiteY0-192" fmla="*/ 102993 h 768983"/>
                <a:gd name="connsiteX1-193" fmla="*/ 46275 w 1032988"/>
                <a:gd name="connsiteY1-194" fmla="*/ 699893 h 768983"/>
                <a:gd name="connsiteX2-195" fmla="*/ 528875 w 1032988"/>
                <a:gd name="connsiteY2-196" fmla="*/ 712593 h 768983"/>
                <a:gd name="connsiteX3-197" fmla="*/ 986075 w 1032988"/>
                <a:gd name="connsiteY3-198" fmla="*/ 725293 h 768983"/>
                <a:gd name="connsiteX4-199" fmla="*/ 985281 w 1032988"/>
                <a:gd name="connsiteY4-200" fmla="*/ 92675 h 768983"/>
                <a:gd name="connsiteX5-201" fmla="*/ 695562 w 1032988"/>
                <a:gd name="connsiteY5-202" fmla="*/ 6156 h 768983"/>
                <a:gd name="connsiteX6-203" fmla="*/ 507443 w 1032988"/>
                <a:gd name="connsiteY6-204" fmla="*/ 77593 h 768983"/>
                <a:gd name="connsiteX7-205" fmla="*/ 284400 w 1032988"/>
                <a:gd name="connsiteY7-206" fmla="*/ 14093 h 768983"/>
                <a:gd name="connsiteX8-207" fmla="*/ 46275 w 1032988"/>
                <a:gd name="connsiteY8-208" fmla="*/ 102993 h 768983"/>
                <a:gd name="connsiteX0-209" fmla="*/ 46275 w 1032988"/>
                <a:gd name="connsiteY0-210" fmla="*/ 102993 h 768983"/>
                <a:gd name="connsiteX1-211" fmla="*/ 46275 w 1032988"/>
                <a:gd name="connsiteY1-212" fmla="*/ 699893 h 768983"/>
                <a:gd name="connsiteX2-213" fmla="*/ 528875 w 1032988"/>
                <a:gd name="connsiteY2-214" fmla="*/ 712593 h 768983"/>
                <a:gd name="connsiteX3-215" fmla="*/ 986075 w 1032988"/>
                <a:gd name="connsiteY3-216" fmla="*/ 725293 h 768983"/>
                <a:gd name="connsiteX4-217" fmla="*/ 985281 w 1032988"/>
                <a:gd name="connsiteY4-218" fmla="*/ 92675 h 768983"/>
                <a:gd name="connsiteX5-219" fmla="*/ 695562 w 1032988"/>
                <a:gd name="connsiteY5-220" fmla="*/ 6156 h 768983"/>
                <a:gd name="connsiteX6-221" fmla="*/ 507443 w 1032988"/>
                <a:gd name="connsiteY6-222" fmla="*/ 77593 h 768983"/>
                <a:gd name="connsiteX7-223" fmla="*/ 284400 w 1032988"/>
                <a:gd name="connsiteY7-224" fmla="*/ 14093 h 768983"/>
                <a:gd name="connsiteX8-225" fmla="*/ 46275 w 1032988"/>
                <a:gd name="connsiteY8-226" fmla="*/ 102993 h 768983"/>
                <a:gd name="connsiteX0-227" fmla="*/ 46275 w 1032988"/>
                <a:gd name="connsiteY0-228" fmla="*/ 108946 h 774936"/>
                <a:gd name="connsiteX1-229" fmla="*/ 46275 w 1032988"/>
                <a:gd name="connsiteY1-230" fmla="*/ 705846 h 774936"/>
                <a:gd name="connsiteX2-231" fmla="*/ 528875 w 1032988"/>
                <a:gd name="connsiteY2-232" fmla="*/ 718546 h 774936"/>
                <a:gd name="connsiteX3-233" fmla="*/ 986075 w 1032988"/>
                <a:gd name="connsiteY3-234" fmla="*/ 731246 h 774936"/>
                <a:gd name="connsiteX4-235" fmla="*/ 985281 w 1032988"/>
                <a:gd name="connsiteY4-236" fmla="*/ 98628 h 774936"/>
                <a:gd name="connsiteX5-237" fmla="*/ 693181 w 1032988"/>
                <a:gd name="connsiteY5-238" fmla="*/ 4965 h 774936"/>
                <a:gd name="connsiteX6-239" fmla="*/ 507443 w 1032988"/>
                <a:gd name="connsiteY6-240" fmla="*/ 83546 h 774936"/>
                <a:gd name="connsiteX7-241" fmla="*/ 284400 w 1032988"/>
                <a:gd name="connsiteY7-242" fmla="*/ 20046 h 774936"/>
                <a:gd name="connsiteX8-243" fmla="*/ 46275 w 1032988"/>
                <a:gd name="connsiteY8-244" fmla="*/ 108946 h 774936"/>
                <a:gd name="connsiteX0-245" fmla="*/ 47388 w 1034101"/>
                <a:gd name="connsiteY0-246" fmla="*/ 108946 h 774936"/>
                <a:gd name="connsiteX1-247" fmla="*/ 47388 w 1034101"/>
                <a:gd name="connsiteY1-248" fmla="*/ 705846 h 774936"/>
                <a:gd name="connsiteX2-249" fmla="*/ 529988 w 1034101"/>
                <a:gd name="connsiteY2-250" fmla="*/ 718546 h 774936"/>
                <a:gd name="connsiteX3-251" fmla="*/ 987188 w 1034101"/>
                <a:gd name="connsiteY3-252" fmla="*/ 731246 h 774936"/>
                <a:gd name="connsiteX4-253" fmla="*/ 986394 w 1034101"/>
                <a:gd name="connsiteY4-254" fmla="*/ 98628 h 774936"/>
                <a:gd name="connsiteX5-255" fmla="*/ 694294 w 1034101"/>
                <a:gd name="connsiteY5-256" fmla="*/ 4965 h 774936"/>
                <a:gd name="connsiteX6-257" fmla="*/ 508556 w 1034101"/>
                <a:gd name="connsiteY6-258" fmla="*/ 83546 h 774936"/>
                <a:gd name="connsiteX7-259" fmla="*/ 306944 w 1034101"/>
                <a:gd name="connsiteY7-260" fmla="*/ 5759 h 774936"/>
                <a:gd name="connsiteX8-261" fmla="*/ 47388 w 1034101"/>
                <a:gd name="connsiteY8-262" fmla="*/ 108946 h 774936"/>
                <a:gd name="connsiteX0-263" fmla="*/ 47388 w 1034101"/>
                <a:gd name="connsiteY0-264" fmla="*/ 111765 h 777755"/>
                <a:gd name="connsiteX1-265" fmla="*/ 47388 w 1034101"/>
                <a:gd name="connsiteY1-266" fmla="*/ 708665 h 777755"/>
                <a:gd name="connsiteX2-267" fmla="*/ 529988 w 1034101"/>
                <a:gd name="connsiteY2-268" fmla="*/ 721365 h 777755"/>
                <a:gd name="connsiteX3-269" fmla="*/ 987188 w 1034101"/>
                <a:gd name="connsiteY3-270" fmla="*/ 734065 h 777755"/>
                <a:gd name="connsiteX4-271" fmla="*/ 986394 w 1034101"/>
                <a:gd name="connsiteY4-272" fmla="*/ 101447 h 777755"/>
                <a:gd name="connsiteX5-273" fmla="*/ 694294 w 1034101"/>
                <a:gd name="connsiteY5-274" fmla="*/ 7784 h 777755"/>
                <a:gd name="connsiteX6-275" fmla="*/ 508556 w 1034101"/>
                <a:gd name="connsiteY6-276" fmla="*/ 86365 h 777755"/>
                <a:gd name="connsiteX7-277" fmla="*/ 306944 w 1034101"/>
                <a:gd name="connsiteY7-278" fmla="*/ 8578 h 777755"/>
                <a:gd name="connsiteX8-279" fmla="*/ 47388 w 1034101"/>
                <a:gd name="connsiteY8-280" fmla="*/ 111765 h 777755"/>
                <a:gd name="connsiteX0-281" fmla="*/ 47388 w 1034101"/>
                <a:gd name="connsiteY0-282" fmla="*/ 111765 h 777755"/>
                <a:gd name="connsiteX1-283" fmla="*/ 47388 w 1034101"/>
                <a:gd name="connsiteY1-284" fmla="*/ 708665 h 777755"/>
                <a:gd name="connsiteX2-285" fmla="*/ 529988 w 1034101"/>
                <a:gd name="connsiteY2-286" fmla="*/ 721365 h 777755"/>
                <a:gd name="connsiteX3-287" fmla="*/ 987188 w 1034101"/>
                <a:gd name="connsiteY3-288" fmla="*/ 734065 h 777755"/>
                <a:gd name="connsiteX4-289" fmla="*/ 986394 w 1034101"/>
                <a:gd name="connsiteY4-290" fmla="*/ 101447 h 777755"/>
                <a:gd name="connsiteX5-291" fmla="*/ 694294 w 1034101"/>
                <a:gd name="connsiteY5-292" fmla="*/ 7784 h 777755"/>
                <a:gd name="connsiteX6-293" fmla="*/ 508556 w 1034101"/>
                <a:gd name="connsiteY6-294" fmla="*/ 86365 h 777755"/>
                <a:gd name="connsiteX7-295" fmla="*/ 306944 w 1034101"/>
                <a:gd name="connsiteY7-296" fmla="*/ 8578 h 777755"/>
                <a:gd name="connsiteX8-297" fmla="*/ 47388 w 1034101"/>
                <a:gd name="connsiteY8-298" fmla="*/ 111765 h 777755"/>
                <a:gd name="connsiteX0-299" fmla="*/ 47388 w 1034101"/>
                <a:gd name="connsiteY0-300" fmla="*/ 108947 h 774937"/>
                <a:gd name="connsiteX1-301" fmla="*/ 47388 w 1034101"/>
                <a:gd name="connsiteY1-302" fmla="*/ 705847 h 774937"/>
                <a:gd name="connsiteX2-303" fmla="*/ 529988 w 1034101"/>
                <a:gd name="connsiteY2-304" fmla="*/ 718547 h 774937"/>
                <a:gd name="connsiteX3-305" fmla="*/ 987188 w 1034101"/>
                <a:gd name="connsiteY3-306" fmla="*/ 731247 h 774937"/>
                <a:gd name="connsiteX4-307" fmla="*/ 986394 w 1034101"/>
                <a:gd name="connsiteY4-308" fmla="*/ 98629 h 774937"/>
                <a:gd name="connsiteX5-309" fmla="*/ 694294 w 1034101"/>
                <a:gd name="connsiteY5-310" fmla="*/ 4966 h 774937"/>
                <a:gd name="connsiteX6-311" fmla="*/ 508556 w 1034101"/>
                <a:gd name="connsiteY6-312" fmla="*/ 83547 h 774937"/>
                <a:gd name="connsiteX7-313" fmla="*/ 306944 w 1034101"/>
                <a:gd name="connsiteY7-314" fmla="*/ 5760 h 774937"/>
                <a:gd name="connsiteX8-315" fmla="*/ 47388 w 1034101"/>
                <a:gd name="connsiteY8-316" fmla="*/ 108947 h 774937"/>
                <a:gd name="connsiteX0-317" fmla="*/ 38643 w 1025356"/>
                <a:gd name="connsiteY0-318" fmla="*/ 120736 h 786726"/>
                <a:gd name="connsiteX1-319" fmla="*/ 38643 w 1025356"/>
                <a:gd name="connsiteY1-320" fmla="*/ 717636 h 786726"/>
                <a:gd name="connsiteX2-321" fmla="*/ 521243 w 1025356"/>
                <a:gd name="connsiteY2-322" fmla="*/ 730336 h 786726"/>
                <a:gd name="connsiteX3-323" fmla="*/ 978443 w 1025356"/>
                <a:gd name="connsiteY3-324" fmla="*/ 743036 h 786726"/>
                <a:gd name="connsiteX4-325" fmla="*/ 977649 w 1025356"/>
                <a:gd name="connsiteY4-326" fmla="*/ 110418 h 786726"/>
                <a:gd name="connsiteX5-327" fmla="*/ 685549 w 1025356"/>
                <a:gd name="connsiteY5-328" fmla="*/ 16755 h 786726"/>
                <a:gd name="connsiteX6-329" fmla="*/ 499811 w 1025356"/>
                <a:gd name="connsiteY6-330" fmla="*/ 95336 h 786726"/>
                <a:gd name="connsiteX7-331" fmla="*/ 298199 w 1025356"/>
                <a:gd name="connsiteY7-332" fmla="*/ 17549 h 786726"/>
                <a:gd name="connsiteX8-333" fmla="*/ 38643 w 1025356"/>
                <a:gd name="connsiteY8-334" fmla="*/ 120736 h 786726"/>
                <a:gd name="connsiteX0-335" fmla="*/ 39240 w 1025953"/>
                <a:gd name="connsiteY0-336" fmla="*/ 108947 h 774937"/>
                <a:gd name="connsiteX1-337" fmla="*/ 39240 w 1025953"/>
                <a:gd name="connsiteY1-338" fmla="*/ 705847 h 774937"/>
                <a:gd name="connsiteX2-339" fmla="*/ 521840 w 1025953"/>
                <a:gd name="connsiteY2-340" fmla="*/ 718547 h 774937"/>
                <a:gd name="connsiteX3-341" fmla="*/ 979040 w 1025953"/>
                <a:gd name="connsiteY3-342" fmla="*/ 731247 h 774937"/>
                <a:gd name="connsiteX4-343" fmla="*/ 978246 w 1025953"/>
                <a:gd name="connsiteY4-344" fmla="*/ 98629 h 774937"/>
                <a:gd name="connsiteX5-345" fmla="*/ 686146 w 1025953"/>
                <a:gd name="connsiteY5-346" fmla="*/ 4966 h 774937"/>
                <a:gd name="connsiteX6-347" fmla="*/ 500408 w 1025953"/>
                <a:gd name="connsiteY6-348" fmla="*/ 83547 h 774937"/>
                <a:gd name="connsiteX7-349" fmla="*/ 298796 w 1025953"/>
                <a:gd name="connsiteY7-350" fmla="*/ 5760 h 774937"/>
                <a:gd name="connsiteX8-351" fmla="*/ 39240 w 1025953"/>
                <a:gd name="connsiteY8-352" fmla="*/ 108947 h 774937"/>
                <a:gd name="connsiteX0-353" fmla="*/ 41110 w 1027823"/>
                <a:gd name="connsiteY0-354" fmla="*/ 108947 h 774937"/>
                <a:gd name="connsiteX1-355" fmla="*/ 41110 w 1027823"/>
                <a:gd name="connsiteY1-356" fmla="*/ 705847 h 774937"/>
                <a:gd name="connsiteX2-357" fmla="*/ 523710 w 1027823"/>
                <a:gd name="connsiteY2-358" fmla="*/ 718547 h 774937"/>
                <a:gd name="connsiteX3-359" fmla="*/ 980910 w 1027823"/>
                <a:gd name="connsiteY3-360" fmla="*/ 731247 h 774937"/>
                <a:gd name="connsiteX4-361" fmla="*/ 980116 w 1027823"/>
                <a:gd name="connsiteY4-362" fmla="*/ 98629 h 774937"/>
                <a:gd name="connsiteX5-363" fmla="*/ 688016 w 1027823"/>
                <a:gd name="connsiteY5-364" fmla="*/ 4966 h 774937"/>
                <a:gd name="connsiteX6-365" fmla="*/ 502278 w 1027823"/>
                <a:gd name="connsiteY6-366" fmla="*/ 83547 h 774937"/>
                <a:gd name="connsiteX7-367" fmla="*/ 300666 w 1027823"/>
                <a:gd name="connsiteY7-368" fmla="*/ 5760 h 774937"/>
                <a:gd name="connsiteX8-369" fmla="*/ 41110 w 1027823"/>
                <a:gd name="connsiteY8-370" fmla="*/ 108947 h 774937"/>
                <a:gd name="connsiteX0-371" fmla="*/ 41110 w 1027823"/>
                <a:gd name="connsiteY0-372" fmla="*/ 108947 h 774937"/>
                <a:gd name="connsiteX1-373" fmla="*/ 41110 w 1027823"/>
                <a:gd name="connsiteY1-374" fmla="*/ 705847 h 774937"/>
                <a:gd name="connsiteX2-375" fmla="*/ 523710 w 1027823"/>
                <a:gd name="connsiteY2-376" fmla="*/ 718547 h 774937"/>
                <a:gd name="connsiteX3-377" fmla="*/ 980910 w 1027823"/>
                <a:gd name="connsiteY3-378" fmla="*/ 731247 h 774937"/>
                <a:gd name="connsiteX4-379" fmla="*/ 980116 w 1027823"/>
                <a:gd name="connsiteY4-380" fmla="*/ 98629 h 774937"/>
                <a:gd name="connsiteX5-381" fmla="*/ 688016 w 1027823"/>
                <a:gd name="connsiteY5-382" fmla="*/ 4966 h 774937"/>
                <a:gd name="connsiteX6-383" fmla="*/ 502278 w 1027823"/>
                <a:gd name="connsiteY6-384" fmla="*/ 83547 h 774937"/>
                <a:gd name="connsiteX7-385" fmla="*/ 300666 w 1027823"/>
                <a:gd name="connsiteY7-386" fmla="*/ 5760 h 774937"/>
                <a:gd name="connsiteX8-387" fmla="*/ 41110 w 1027823"/>
                <a:gd name="connsiteY8-388" fmla="*/ 108947 h 774937"/>
                <a:gd name="connsiteX0-389" fmla="*/ 41110 w 1027823"/>
                <a:gd name="connsiteY0-390" fmla="*/ 108947 h 774937"/>
                <a:gd name="connsiteX1-391" fmla="*/ 41110 w 1027823"/>
                <a:gd name="connsiteY1-392" fmla="*/ 705847 h 774937"/>
                <a:gd name="connsiteX2-393" fmla="*/ 523710 w 1027823"/>
                <a:gd name="connsiteY2-394" fmla="*/ 718547 h 774937"/>
                <a:gd name="connsiteX3-395" fmla="*/ 980910 w 1027823"/>
                <a:gd name="connsiteY3-396" fmla="*/ 731247 h 774937"/>
                <a:gd name="connsiteX4-397" fmla="*/ 980116 w 1027823"/>
                <a:gd name="connsiteY4-398" fmla="*/ 98629 h 774937"/>
                <a:gd name="connsiteX5-399" fmla="*/ 688016 w 1027823"/>
                <a:gd name="connsiteY5-400" fmla="*/ 4966 h 774937"/>
                <a:gd name="connsiteX6-401" fmla="*/ 502278 w 1027823"/>
                <a:gd name="connsiteY6-402" fmla="*/ 83547 h 774937"/>
                <a:gd name="connsiteX7-403" fmla="*/ 300666 w 1027823"/>
                <a:gd name="connsiteY7-404" fmla="*/ 5760 h 774937"/>
                <a:gd name="connsiteX8-405" fmla="*/ 41110 w 1027823"/>
                <a:gd name="connsiteY8-406" fmla="*/ 108947 h 774937"/>
                <a:gd name="connsiteX0-407" fmla="*/ 41110 w 1027823"/>
                <a:gd name="connsiteY0-408" fmla="*/ 108947 h 774937"/>
                <a:gd name="connsiteX1-409" fmla="*/ 41110 w 1027823"/>
                <a:gd name="connsiteY1-410" fmla="*/ 705847 h 774937"/>
                <a:gd name="connsiteX2-411" fmla="*/ 523710 w 1027823"/>
                <a:gd name="connsiteY2-412" fmla="*/ 718547 h 774937"/>
                <a:gd name="connsiteX3-413" fmla="*/ 980910 w 1027823"/>
                <a:gd name="connsiteY3-414" fmla="*/ 731247 h 774937"/>
                <a:gd name="connsiteX4-415" fmla="*/ 980116 w 1027823"/>
                <a:gd name="connsiteY4-416" fmla="*/ 98629 h 774937"/>
                <a:gd name="connsiteX5-417" fmla="*/ 688016 w 1027823"/>
                <a:gd name="connsiteY5-418" fmla="*/ 4966 h 774937"/>
                <a:gd name="connsiteX6-419" fmla="*/ 502278 w 1027823"/>
                <a:gd name="connsiteY6-420" fmla="*/ 83547 h 774937"/>
                <a:gd name="connsiteX7-421" fmla="*/ 300666 w 1027823"/>
                <a:gd name="connsiteY7-422" fmla="*/ 5760 h 774937"/>
                <a:gd name="connsiteX8-423" fmla="*/ 41110 w 1027823"/>
                <a:gd name="connsiteY8-424" fmla="*/ 108947 h 774937"/>
                <a:gd name="connsiteX0-425" fmla="*/ 41110 w 1027823"/>
                <a:gd name="connsiteY0-426" fmla="*/ 108947 h 774937"/>
                <a:gd name="connsiteX1-427" fmla="*/ 41110 w 1027823"/>
                <a:gd name="connsiteY1-428" fmla="*/ 705847 h 774937"/>
                <a:gd name="connsiteX2-429" fmla="*/ 523710 w 1027823"/>
                <a:gd name="connsiteY2-430" fmla="*/ 718547 h 774937"/>
                <a:gd name="connsiteX3-431" fmla="*/ 980910 w 1027823"/>
                <a:gd name="connsiteY3-432" fmla="*/ 731247 h 774937"/>
                <a:gd name="connsiteX4-433" fmla="*/ 980116 w 1027823"/>
                <a:gd name="connsiteY4-434" fmla="*/ 98629 h 774937"/>
                <a:gd name="connsiteX5-435" fmla="*/ 688016 w 1027823"/>
                <a:gd name="connsiteY5-436" fmla="*/ 4966 h 774937"/>
                <a:gd name="connsiteX6-437" fmla="*/ 502278 w 1027823"/>
                <a:gd name="connsiteY6-438" fmla="*/ 83547 h 774937"/>
                <a:gd name="connsiteX7-439" fmla="*/ 300666 w 1027823"/>
                <a:gd name="connsiteY7-440" fmla="*/ 5760 h 774937"/>
                <a:gd name="connsiteX8-441" fmla="*/ 41110 w 1027823"/>
                <a:gd name="connsiteY8-442" fmla="*/ 108947 h 774937"/>
                <a:gd name="connsiteX0-443" fmla="*/ 41110 w 1027823"/>
                <a:gd name="connsiteY0-444" fmla="*/ 108947 h 774937"/>
                <a:gd name="connsiteX1-445" fmla="*/ 41110 w 1027823"/>
                <a:gd name="connsiteY1-446" fmla="*/ 705847 h 774937"/>
                <a:gd name="connsiteX2-447" fmla="*/ 523710 w 1027823"/>
                <a:gd name="connsiteY2-448" fmla="*/ 718547 h 774937"/>
                <a:gd name="connsiteX3-449" fmla="*/ 980910 w 1027823"/>
                <a:gd name="connsiteY3-450" fmla="*/ 731247 h 774937"/>
                <a:gd name="connsiteX4-451" fmla="*/ 980116 w 1027823"/>
                <a:gd name="connsiteY4-452" fmla="*/ 98629 h 774937"/>
                <a:gd name="connsiteX5-453" fmla="*/ 688016 w 1027823"/>
                <a:gd name="connsiteY5-454" fmla="*/ 4966 h 774937"/>
                <a:gd name="connsiteX6-455" fmla="*/ 502278 w 1027823"/>
                <a:gd name="connsiteY6-456" fmla="*/ 83547 h 774937"/>
                <a:gd name="connsiteX7-457" fmla="*/ 300666 w 1027823"/>
                <a:gd name="connsiteY7-458" fmla="*/ 5760 h 774937"/>
                <a:gd name="connsiteX8-459" fmla="*/ 41110 w 1027823"/>
                <a:gd name="connsiteY8-460" fmla="*/ 108947 h 774937"/>
                <a:gd name="connsiteX0-461" fmla="*/ 41110 w 1027823"/>
                <a:gd name="connsiteY0-462" fmla="*/ 108947 h 774937"/>
                <a:gd name="connsiteX1-463" fmla="*/ 41110 w 1027823"/>
                <a:gd name="connsiteY1-464" fmla="*/ 705847 h 774937"/>
                <a:gd name="connsiteX2-465" fmla="*/ 523710 w 1027823"/>
                <a:gd name="connsiteY2-466" fmla="*/ 718547 h 774937"/>
                <a:gd name="connsiteX3-467" fmla="*/ 980910 w 1027823"/>
                <a:gd name="connsiteY3-468" fmla="*/ 731247 h 774937"/>
                <a:gd name="connsiteX4-469" fmla="*/ 980116 w 1027823"/>
                <a:gd name="connsiteY4-470" fmla="*/ 98629 h 774937"/>
                <a:gd name="connsiteX5-471" fmla="*/ 688016 w 1027823"/>
                <a:gd name="connsiteY5-472" fmla="*/ 4966 h 774937"/>
                <a:gd name="connsiteX6-473" fmla="*/ 502278 w 1027823"/>
                <a:gd name="connsiteY6-474" fmla="*/ 83547 h 774937"/>
                <a:gd name="connsiteX7-475" fmla="*/ 300666 w 1027823"/>
                <a:gd name="connsiteY7-476" fmla="*/ 5760 h 774937"/>
                <a:gd name="connsiteX8-477" fmla="*/ 41110 w 1027823"/>
                <a:gd name="connsiteY8-478" fmla="*/ 108947 h 774937"/>
                <a:gd name="connsiteX0-479" fmla="*/ 56282 w 1042995"/>
                <a:gd name="connsiteY0-480" fmla="*/ 108947 h 774937"/>
                <a:gd name="connsiteX1-481" fmla="*/ 56282 w 1042995"/>
                <a:gd name="connsiteY1-482" fmla="*/ 705847 h 774937"/>
                <a:gd name="connsiteX2-483" fmla="*/ 538882 w 1042995"/>
                <a:gd name="connsiteY2-484" fmla="*/ 718547 h 774937"/>
                <a:gd name="connsiteX3-485" fmla="*/ 996082 w 1042995"/>
                <a:gd name="connsiteY3-486" fmla="*/ 731247 h 774937"/>
                <a:gd name="connsiteX4-487" fmla="*/ 995288 w 1042995"/>
                <a:gd name="connsiteY4-488" fmla="*/ 98629 h 774937"/>
                <a:gd name="connsiteX5-489" fmla="*/ 703188 w 1042995"/>
                <a:gd name="connsiteY5-490" fmla="*/ 4966 h 774937"/>
                <a:gd name="connsiteX6-491" fmla="*/ 517450 w 1042995"/>
                <a:gd name="connsiteY6-492" fmla="*/ 83547 h 774937"/>
                <a:gd name="connsiteX7-493" fmla="*/ 315838 w 1042995"/>
                <a:gd name="connsiteY7-494" fmla="*/ 5760 h 774937"/>
                <a:gd name="connsiteX8-495" fmla="*/ 56282 w 1042995"/>
                <a:gd name="connsiteY8-496" fmla="*/ 108947 h 774937"/>
                <a:gd name="connsiteX0-497" fmla="*/ 35837 w 1022550"/>
                <a:gd name="connsiteY0-498" fmla="*/ 108947 h 774937"/>
                <a:gd name="connsiteX1-499" fmla="*/ 35837 w 1022550"/>
                <a:gd name="connsiteY1-500" fmla="*/ 705847 h 774937"/>
                <a:gd name="connsiteX2-501" fmla="*/ 518437 w 1022550"/>
                <a:gd name="connsiteY2-502" fmla="*/ 718547 h 774937"/>
                <a:gd name="connsiteX3-503" fmla="*/ 975637 w 1022550"/>
                <a:gd name="connsiteY3-504" fmla="*/ 731247 h 774937"/>
                <a:gd name="connsiteX4-505" fmla="*/ 974843 w 1022550"/>
                <a:gd name="connsiteY4-506" fmla="*/ 98629 h 774937"/>
                <a:gd name="connsiteX5-507" fmla="*/ 682743 w 1022550"/>
                <a:gd name="connsiteY5-508" fmla="*/ 4966 h 774937"/>
                <a:gd name="connsiteX6-509" fmla="*/ 497005 w 1022550"/>
                <a:gd name="connsiteY6-510" fmla="*/ 83547 h 774937"/>
                <a:gd name="connsiteX7-511" fmla="*/ 295393 w 1022550"/>
                <a:gd name="connsiteY7-512" fmla="*/ 5760 h 774937"/>
                <a:gd name="connsiteX8-513" fmla="*/ 35837 w 1022550"/>
                <a:gd name="connsiteY8-514" fmla="*/ 108947 h 774937"/>
                <a:gd name="connsiteX0-515" fmla="*/ 1973 w 988686"/>
                <a:gd name="connsiteY0-516" fmla="*/ 108947 h 818953"/>
                <a:gd name="connsiteX1-517" fmla="*/ 1973 w 988686"/>
                <a:gd name="connsiteY1-518" fmla="*/ 705847 h 818953"/>
                <a:gd name="connsiteX2-519" fmla="*/ 484573 w 988686"/>
                <a:gd name="connsiteY2-520" fmla="*/ 718547 h 818953"/>
                <a:gd name="connsiteX3-521" fmla="*/ 941773 w 988686"/>
                <a:gd name="connsiteY3-522" fmla="*/ 731247 h 818953"/>
                <a:gd name="connsiteX4-523" fmla="*/ 940979 w 988686"/>
                <a:gd name="connsiteY4-524" fmla="*/ 98629 h 818953"/>
                <a:gd name="connsiteX5-525" fmla="*/ 648879 w 988686"/>
                <a:gd name="connsiteY5-526" fmla="*/ 4966 h 818953"/>
                <a:gd name="connsiteX6-527" fmla="*/ 463141 w 988686"/>
                <a:gd name="connsiteY6-528" fmla="*/ 83547 h 818953"/>
                <a:gd name="connsiteX7-529" fmla="*/ 261529 w 988686"/>
                <a:gd name="connsiteY7-530" fmla="*/ 5760 h 818953"/>
                <a:gd name="connsiteX8-531" fmla="*/ 1973 w 988686"/>
                <a:gd name="connsiteY8-532" fmla="*/ 108947 h 818953"/>
                <a:gd name="connsiteX0-533" fmla="*/ 103 w 986816"/>
                <a:gd name="connsiteY0-534" fmla="*/ 108947 h 774937"/>
                <a:gd name="connsiteX1-535" fmla="*/ 103 w 986816"/>
                <a:gd name="connsiteY1-536" fmla="*/ 705847 h 774937"/>
                <a:gd name="connsiteX2-537" fmla="*/ 482703 w 986816"/>
                <a:gd name="connsiteY2-538" fmla="*/ 718547 h 774937"/>
                <a:gd name="connsiteX3-539" fmla="*/ 939903 w 986816"/>
                <a:gd name="connsiteY3-540" fmla="*/ 731247 h 774937"/>
                <a:gd name="connsiteX4-541" fmla="*/ 939109 w 986816"/>
                <a:gd name="connsiteY4-542" fmla="*/ 98629 h 774937"/>
                <a:gd name="connsiteX5-543" fmla="*/ 647009 w 986816"/>
                <a:gd name="connsiteY5-544" fmla="*/ 4966 h 774937"/>
                <a:gd name="connsiteX6-545" fmla="*/ 461271 w 986816"/>
                <a:gd name="connsiteY6-546" fmla="*/ 83547 h 774937"/>
                <a:gd name="connsiteX7-547" fmla="*/ 259659 w 986816"/>
                <a:gd name="connsiteY7-548" fmla="*/ 5760 h 774937"/>
                <a:gd name="connsiteX8-549" fmla="*/ 103 w 986816"/>
                <a:gd name="connsiteY8-550" fmla="*/ 108947 h 774937"/>
                <a:gd name="connsiteX0-551" fmla="*/ 16257 w 1002970"/>
                <a:gd name="connsiteY0-552" fmla="*/ 108947 h 775866"/>
                <a:gd name="connsiteX1-553" fmla="*/ 16257 w 1002970"/>
                <a:gd name="connsiteY1-554" fmla="*/ 705847 h 775866"/>
                <a:gd name="connsiteX2-555" fmla="*/ 234537 w 1002970"/>
                <a:gd name="connsiteY2-556" fmla="*/ 678862 h 775866"/>
                <a:gd name="connsiteX3-557" fmla="*/ 498857 w 1002970"/>
                <a:gd name="connsiteY3-558" fmla="*/ 718547 h 775866"/>
                <a:gd name="connsiteX4-559" fmla="*/ 956057 w 1002970"/>
                <a:gd name="connsiteY4-560" fmla="*/ 731247 h 775866"/>
                <a:gd name="connsiteX5-561" fmla="*/ 955263 w 1002970"/>
                <a:gd name="connsiteY5-562" fmla="*/ 98629 h 775866"/>
                <a:gd name="connsiteX6-563" fmla="*/ 663163 w 1002970"/>
                <a:gd name="connsiteY6-564" fmla="*/ 4966 h 775866"/>
                <a:gd name="connsiteX7-565" fmla="*/ 477425 w 1002970"/>
                <a:gd name="connsiteY7-566" fmla="*/ 83547 h 775866"/>
                <a:gd name="connsiteX8-567" fmla="*/ 275813 w 1002970"/>
                <a:gd name="connsiteY8-568" fmla="*/ 5760 h 775866"/>
                <a:gd name="connsiteX9" fmla="*/ 16257 w 1002970"/>
                <a:gd name="connsiteY9" fmla="*/ 108947 h 775866"/>
                <a:gd name="connsiteX0-569" fmla="*/ 26315 w 1013028"/>
                <a:gd name="connsiteY0-570" fmla="*/ 108947 h 794792"/>
                <a:gd name="connsiteX1-571" fmla="*/ 33458 w 1013028"/>
                <a:gd name="connsiteY1-572" fmla="*/ 767759 h 794792"/>
                <a:gd name="connsiteX2-573" fmla="*/ 244595 w 1013028"/>
                <a:gd name="connsiteY2-574" fmla="*/ 678862 h 794792"/>
                <a:gd name="connsiteX3-575" fmla="*/ 508915 w 1013028"/>
                <a:gd name="connsiteY3-576" fmla="*/ 718547 h 794792"/>
                <a:gd name="connsiteX4-577" fmla="*/ 966115 w 1013028"/>
                <a:gd name="connsiteY4-578" fmla="*/ 731247 h 794792"/>
                <a:gd name="connsiteX5-579" fmla="*/ 965321 w 1013028"/>
                <a:gd name="connsiteY5-580" fmla="*/ 98629 h 794792"/>
                <a:gd name="connsiteX6-581" fmla="*/ 673221 w 1013028"/>
                <a:gd name="connsiteY6-582" fmla="*/ 4966 h 794792"/>
                <a:gd name="connsiteX7-583" fmla="*/ 487483 w 1013028"/>
                <a:gd name="connsiteY7-584" fmla="*/ 83547 h 794792"/>
                <a:gd name="connsiteX8-585" fmla="*/ 285871 w 1013028"/>
                <a:gd name="connsiteY8-586" fmla="*/ 5760 h 794792"/>
                <a:gd name="connsiteX9-587" fmla="*/ 26315 w 1013028"/>
                <a:gd name="connsiteY9-588" fmla="*/ 108947 h 794792"/>
                <a:gd name="connsiteX0-589" fmla="*/ 17599 w 1004312"/>
                <a:gd name="connsiteY0-590" fmla="*/ 108947 h 822808"/>
                <a:gd name="connsiteX1-591" fmla="*/ 24742 w 1004312"/>
                <a:gd name="connsiteY1-592" fmla="*/ 767759 h 822808"/>
                <a:gd name="connsiteX2-593" fmla="*/ 235879 w 1004312"/>
                <a:gd name="connsiteY2-594" fmla="*/ 678862 h 822808"/>
                <a:gd name="connsiteX3-595" fmla="*/ 500199 w 1004312"/>
                <a:gd name="connsiteY3-596" fmla="*/ 718547 h 822808"/>
                <a:gd name="connsiteX4-597" fmla="*/ 957399 w 1004312"/>
                <a:gd name="connsiteY4-598" fmla="*/ 731247 h 822808"/>
                <a:gd name="connsiteX5-599" fmla="*/ 956605 w 1004312"/>
                <a:gd name="connsiteY5-600" fmla="*/ 98629 h 822808"/>
                <a:gd name="connsiteX6-601" fmla="*/ 664505 w 1004312"/>
                <a:gd name="connsiteY6-602" fmla="*/ 4966 h 822808"/>
                <a:gd name="connsiteX7-603" fmla="*/ 478767 w 1004312"/>
                <a:gd name="connsiteY7-604" fmla="*/ 83547 h 822808"/>
                <a:gd name="connsiteX8-605" fmla="*/ 277155 w 1004312"/>
                <a:gd name="connsiteY8-606" fmla="*/ 5760 h 822808"/>
                <a:gd name="connsiteX9-607" fmla="*/ 17599 w 1004312"/>
                <a:gd name="connsiteY9-608" fmla="*/ 108947 h 822808"/>
                <a:gd name="connsiteX0-609" fmla="*/ 1076 w 987789"/>
                <a:gd name="connsiteY0-610" fmla="*/ 109733 h 823594"/>
                <a:gd name="connsiteX1-611" fmla="*/ 8219 w 987789"/>
                <a:gd name="connsiteY1-612" fmla="*/ 768545 h 823594"/>
                <a:gd name="connsiteX2-613" fmla="*/ 219356 w 987789"/>
                <a:gd name="connsiteY2-614" fmla="*/ 679648 h 823594"/>
                <a:gd name="connsiteX3-615" fmla="*/ 483676 w 987789"/>
                <a:gd name="connsiteY3-616" fmla="*/ 719333 h 823594"/>
                <a:gd name="connsiteX4-617" fmla="*/ 940876 w 987789"/>
                <a:gd name="connsiteY4-618" fmla="*/ 732033 h 823594"/>
                <a:gd name="connsiteX5-619" fmla="*/ 940082 w 987789"/>
                <a:gd name="connsiteY5-620" fmla="*/ 99415 h 823594"/>
                <a:gd name="connsiteX6-621" fmla="*/ 647982 w 987789"/>
                <a:gd name="connsiteY6-622" fmla="*/ 5752 h 823594"/>
                <a:gd name="connsiteX7-623" fmla="*/ 462244 w 987789"/>
                <a:gd name="connsiteY7-624" fmla="*/ 84333 h 823594"/>
                <a:gd name="connsiteX8-625" fmla="*/ 260632 w 987789"/>
                <a:gd name="connsiteY8-626" fmla="*/ 6546 h 823594"/>
                <a:gd name="connsiteX9-627" fmla="*/ 1076 w 987789"/>
                <a:gd name="connsiteY9-628" fmla="*/ 109733 h 823594"/>
                <a:gd name="connsiteX0-629" fmla="*/ 124 w 986837"/>
                <a:gd name="connsiteY0-630" fmla="*/ 108947 h 822808"/>
                <a:gd name="connsiteX1-631" fmla="*/ 7267 w 986837"/>
                <a:gd name="connsiteY1-632" fmla="*/ 767759 h 822808"/>
                <a:gd name="connsiteX2-633" fmla="*/ 218404 w 986837"/>
                <a:gd name="connsiteY2-634" fmla="*/ 678862 h 822808"/>
                <a:gd name="connsiteX3-635" fmla="*/ 482724 w 986837"/>
                <a:gd name="connsiteY3-636" fmla="*/ 718547 h 822808"/>
                <a:gd name="connsiteX4-637" fmla="*/ 939924 w 986837"/>
                <a:gd name="connsiteY4-638" fmla="*/ 731247 h 822808"/>
                <a:gd name="connsiteX5-639" fmla="*/ 939130 w 986837"/>
                <a:gd name="connsiteY5-640" fmla="*/ 98629 h 822808"/>
                <a:gd name="connsiteX6-641" fmla="*/ 647030 w 986837"/>
                <a:gd name="connsiteY6-642" fmla="*/ 4966 h 822808"/>
                <a:gd name="connsiteX7-643" fmla="*/ 461292 w 986837"/>
                <a:gd name="connsiteY7-644" fmla="*/ 83547 h 822808"/>
                <a:gd name="connsiteX8-645" fmla="*/ 259680 w 986837"/>
                <a:gd name="connsiteY8-646" fmla="*/ 5760 h 822808"/>
                <a:gd name="connsiteX9-647" fmla="*/ 124 w 986837"/>
                <a:gd name="connsiteY9-648" fmla="*/ 108947 h 822808"/>
                <a:gd name="connsiteX0-649" fmla="*/ 124 w 986837"/>
                <a:gd name="connsiteY0-650" fmla="*/ 108947 h 775866"/>
                <a:gd name="connsiteX1-651" fmla="*/ 7267 w 986837"/>
                <a:gd name="connsiteY1-652" fmla="*/ 767759 h 775866"/>
                <a:gd name="connsiteX2-653" fmla="*/ 218404 w 986837"/>
                <a:gd name="connsiteY2-654" fmla="*/ 678862 h 775866"/>
                <a:gd name="connsiteX3-655" fmla="*/ 482724 w 986837"/>
                <a:gd name="connsiteY3-656" fmla="*/ 718547 h 775866"/>
                <a:gd name="connsiteX4-657" fmla="*/ 939924 w 986837"/>
                <a:gd name="connsiteY4-658" fmla="*/ 731247 h 775866"/>
                <a:gd name="connsiteX5-659" fmla="*/ 939130 w 986837"/>
                <a:gd name="connsiteY5-660" fmla="*/ 98629 h 775866"/>
                <a:gd name="connsiteX6-661" fmla="*/ 647030 w 986837"/>
                <a:gd name="connsiteY6-662" fmla="*/ 4966 h 775866"/>
                <a:gd name="connsiteX7-663" fmla="*/ 461292 w 986837"/>
                <a:gd name="connsiteY7-664" fmla="*/ 83547 h 775866"/>
                <a:gd name="connsiteX8-665" fmla="*/ 259680 w 986837"/>
                <a:gd name="connsiteY8-666" fmla="*/ 5760 h 775866"/>
                <a:gd name="connsiteX9-667" fmla="*/ 124 w 986837"/>
                <a:gd name="connsiteY9-668" fmla="*/ 108947 h 775866"/>
                <a:gd name="connsiteX0-669" fmla="*/ 10738 w 997451"/>
                <a:gd name="connsiteY0-670" fmla="*/ 108947 h 799237"/>
                <a:gd name="connsiteX1-671" fmla="*/ 17881 w 997451"/>
                <a:gd name="connsiteY1-672" fmla="*/ 767759 h 799237"/>
                <a:gd name="connsiteX2-673" fmla="*/ 243305 w 997451"/>
                <a:gd name="connsiteY2-674" fmla="*/ 702675 h 799237"/>
                <a:gd name="connsiteX3-675" fmla="*/ 493338 w 997451"/>
                <a:gd name="connsiteY3-676" fmla="*/ 718547 h 799237"/>
                <a:gd name="connsiteX4-677" fmla="*/ 950538 w 997451"/>
                <a:gd name="connsiteY4-678" fmla="*/ 731247 h 799237"/>
                <a:gd name="connsiteX5-679" fmla="*/ 949744 w 997451"/>
                <a:gd name="connsiteY5-680" fmla="*/ 98629 h 799237"/>
                <a:gd name="connsiteX6-681" fmla="*/ 657644 w 997451"/>
                <a:gd name="connsiteY6-682" fmla="*/ 4966 h 799237"/>
                <a:gd name="connsiteX7-683" fmla="*/ 471906 w 997451"/>
                <a:gd name="connsiteY7-684" fmla="*/ 83547 h 799237"/>
                <a:gd name="connsiteX8-685" fmla="*/ 270294 w 997451"/>
                <a:gd name="connsiteY8-686" fmla="*/ 5760 h 799237"/>
                <a:gd name="connsiteX9-687" fmla="*/ 10738 w 997451"/>
                <a:gd name="connsiteY9-688" fmla="*/ 108947 h 799237"/>
                <a:gd name="connsiteX0-689" fmla="*/ 124 w 986837"/>
                <a:gd name="connsiteY0-690" fmla="*/ 108947 h 799237"/>
                <a:gd name="connsiteX1-691" fmla="*/ 7267 w 986837"/>
                <a:gd name="connsiteY1-692" fmla="*/ 767759 h 799237"/>
                <a:gd name="connsiteX2-693" fmla="*/ 232691 w 986837"/>
                <a:gd name="connsiteY2-694" fmla="*/ 702675 h 799237"/>
                <a:gd name="connsiteX3-695" fmla="*/ 482724 w 986837"/>
                <a:gd name="connsiteY3-696" fmla="*/ 718547 h 799237"/>
                <a:gd name="connsiteX4-697" fmla="*/ 939924 w 986837"/>
                <a:gd name="connsiteY4-698" fmla="*/ 731247 h 799237"/>
                <a:gd name="connsiteX5-699" fmla="*/ 939130 w 986837"/>
                <a:gd name="connsiteY5-700" fmla="*/ 98629 h 799237"/>
                <a:gd name="connsiteX6-701" fmla="*/ 647030 w 986837"/>
                <a:gd name="connsiteY6-702" fmla="*/ 4966 h 799237"/>
                <a:gd name="connsiteX7-703" fmla="*/ 461292 w 986837"/>
                <a:gd name="connsiteY7-704" fmla="*/ 83547 h 799237"/>
                <a:gd name="connsiteX8-705" fmla="*/ 259680 w 986837"/>
                <a:gd name="connsiteY8-706" fmla="*/ 5760 h 799237"/>
                <a:gd name="connsiteX9-707" fmla="*/ 124 w 986837"/>
                <a:gd name="connsiteY9-708" fmla="*/ 108947 h 799237"/>
                <a:gd name="connsiteX0-709" fmla="*/ 124 w 986837"/>
                <a:gd name="connsiteY0-710" fmla="*/ 108947 h 780662"/>
                <a:gd name="connsiteX1-711" fmla="*/ 7267 w 986837"/>
                <a:gd name="connsiteY1-712" fmla="*/ 767759 h 780662"/>
                <a:gd name="connsiteX2-713" fmla="*/ 232691 w 986837"/>
                <a:gd name="connsiteY2-714" fmla="*/ 702675 h 780662"/>
                <a:gd name="connsiteX3-715" fmla="*/ 482724 w 986837"/>
                <a:gd name="connsiteY3-716" fmla="*/ 718547 h 780662"/>
                <a:gd name="connsiteX4-717" fmla="*/ 939924 w 986837"/>
                <a:gd name="connsiteY4-718" fmla="*/ 731247 h 780662"/>
                <a:gd name="connsiteX5-719" fmla="*/ 939130 w 986837"/>
                <a:gd name="connsiteY5-720" fmla="*/ 98629 h 780662"/>
                <a:gd name="connsiteX6-721" fmla="*/ 647030 w 986837"/>
                <a:gd name="connsiteY6-722" fmla="*/ 4966 h 780662"/>
                <a:gd name="connsiteX7-723" fmla="*/ 461292 w 986837"/>
                <a:gd name="connsiteY7-724" fmla="*/ 83547 h 780662"/>
                <a:gd name="connsiteX8-725" fmla="*/ 259680 w 986837"/>
                <a:gd name="connsiteY8-726" fmla="*/ 5760 h 780662"/>
                <a:gd name="connsiteX9-727" fmla="*/ 124 w 986837"/>
                <a:gd name="connsiteY9-728" fmla="*/ 108947 h 780662"/>
                <a:gd name="connsiteX0-729" fmla="*/ 124 w 986837"/>
                <a:gd name="connsiteY0-730" fmla="*/ 108947 h 780662"/>
                <a:gd name="connsiteX1-731" fmla="*/ 7267 w 986837"/>
                <a:gd name="connsiteY1-732" fmla="*/ 767759 h 780662"/>
                <a:gd name="connsiteX2-733" fmla="*/ 232691 w 986837"/>
                <a:gd name="connsiteY2-734" fmla="*/ 702675 h 780662"/>
                <a:gd name="connsiteX3-735" fmla="*/ 482724 w 986837"/>
                <a:gd name="connsiteY3-736" fmla="*/ 718547 h 780662"/>
                <a:gd name="connsiteX4-737" fmla="*/ 939924 w 986837"/>
                <a:gd name="connsiteY4-738" fmla="*/ 731247 h 780662"/>
                <a:gd name="connsiteX5-739" fmla="*/ 939130 w 986837"/>
                <a:gd name="connsiteY5-740" fmla="*/ 98629 h 780662"/>
                <a:gd name="connsiteX6-741" fmla="*/ 647030 w 986837"/>
                <a:gd name="connsiteY6-742" fmla="*/ 4966 h 780662"/>
                <a:gd name="connsiteX7-743" fmla="*/ 461292 w 986837"/>
                <a:gd name="connsiteY7-744" fmla="*/ 83547 h 780662"/>
                <a:gd name="connsiteX8-745" fmla="*/ 259680 w 986837"/>
                <a:gd name="connsiteY8-746" fmla="*/ 5760 h 780662"/>
                <a:gd name="connsiteX9-747" fmla="*/ 124 w 986837"/>
                <a:gd name="connsiteY9-748" fmla="*/ 108947 h 780662"/>
                <a:gd name="connsiteX0-749" fmla="*/ 124 w 987820"/>
                <a:gd name="connsiteY0-750" fmla="*/ 108947 h 799081"/>
                <a:gd name="connsiteX1-751" fmla="*/ 7267 w 987820"/>
                <a:gd name="connsiteY1-752" fmla="*/ 767759 h 799081"/>
                <a:gd name="connsiteX2-753" fmla="*/ 232691 w 987820"/>
                <a:gd name="connsiteY2-754" fmla="*/ 702675 h 799081"/>
                <a:gd name="connsiteX3-755" fmla="*/ 468436 w 987820"/>
                <a:gd name="connsiteY3-756" fmla="*/ 778078 h 799081"/>
                <a:gd name="connsiteX4-757" fmla="*/ 939924 w 987820"/>
                <a:gd name="connsiteY4-758" fmla="*/ 731247 h 799081"/>
                <a:gd name="connsiteX5-759" fmla="*/ 939130 w 987820"/>
                <a:gd name="connsiteY5-760" fmla="*/ 98629 h 799081"/>
                <a:gd name="connsiteX6-761" fmla="*/ 647030 w 987820"/>
                <a:gd name="connsiteY6-762" fmla="*/ 4966 h 799081"/>
                <a:gd name="connsiteX7-763" fmla="*/ 461292 w 987820"/>
                <a:gd name="connsiteY7-764" fmla="*/ 83547 h 799081"/>
                <a:gd name="connsiteX8-765" fmla="*/ 259680 w 987820"/>
                <a:gd name="connsiteY8-766" fmla="*/ 5760 h 799081"/>
                <a:gd name="connsiteX9-767" fmla="*/ 124 w 987820"/>
                <a:gd name="connsiteY9-768" fmla="*/ 108947 h 799081"/>
                <a:gd name="connsiteX0-769" fmla="*/ 124 w 987820"/>
                <a:gd name="connsiteY0-770" fmla="*/ 108947 h 799081"/>
                <a:gd name="connsiteX1-771" fmla="*/ 7267 w 987820"/>
                <a:gd name="connsiteY1-772" fmla="*/ 767759 h 799081"/>
                <a:gd name="connsiteX2-773" fmla="*/ 232691 w 987820"/>
                <a:gd name="connsiteY2-774" fmla="*/ 702675 h 799081"/>
                <a:gd name="connsiteX3-775" fmla="*/ 468436 w 987820"/>
                <a:gd name="connsiteY3-776" fmla="*/ 778078 h 799081"/>
                <a:gd name="connsiteX4-777" fmla="*/ 939924 w 987820"/>
                <a:gd name="connsiteY4-778" fmla="*/ 731247 h 799081"/>
                <a:gd name="connsiteX5-779" fmla="*/ 939130 w 987820"/>
                <a:gd name="connsiteY5-780" fmla="*/ 98629 h 799081"/>
                <a:gd name="connsiteX6-781" fmla="*/ 647030 w 987820"/>
                <a:gd name="connsiteY6-782" fmla="*/ 4966 h 799081"/>
                <a:gd name="connsiteX7-783" fmla="*/ 461292 w 987820"/>
                <a:gd name="connsiteY7-784" fmla="*/ 83547 h 799081"/>
                <a:gd name="connsiteX8-785" fmla="*/ 259680 w 987820"/>
                <a:gd name="connsiteY8-786" fmla="*/ 5760 h 799081"/>
                <a:gd name="connsiteX9-787" fmla="*/ 124 w 987820"/>
                <a:gd name="connsiteY9-788" fmla="*/ 108947 h 799081"/>
                <a:gd name="connsiteX0-789" fmla="*/ 124 w 987820"/>
                <a:gd name="connsiteY0-790" fmla="*/ 108947 h 811159"/>
                <a:gd name="connsiteX1-791" fmla="*/ 7267 w 987820"/>
                <a:gd name="connsiteY1-792" fmla="*/ 767759 h 811159"/>
                <a:gd name="connsiteX2-793" fmla="*/ 232691 w 987820"/>
                <a:gd name="connsiteY2-794" fmla="*/ 702675 h 811159"/>
                <a:gd name="connsiteX3-795" fmla="*/ 468436 w 987820"/>
                <a:gd name="connsiteY3-796" fmla="*/ 778078 h 811159"/>
                <a:gd name="connsiteX4-797" fmla="*/ 939924 w 987820"/>
                <a:gd name="connsiteY4-798" fmla="*/ 731247 h 811159"/>
                <a:gd name="connsiteX5-799" fmla="*/ 939130 w 987820"/>
                <a:gd name="connsiteY5-800" fmla="*/ 98629 h 811159"/>
                <a:gd name="connsiteX6-801" fmla="*/ 647030 w 987820"/>
                <a:gd name="connsiteY6-802" fmla="*/ 4966 h 811159"/>
                <a:gd name="connsiteX7-803" fmla="*/ 461292 w 987820"/>
                <a:gd name="connsiteY7-804" fmla="*/ 83547 h 811159"/>
                <a:gd name="connsiteX8-805" fmla="*/ 259680 w 987820"/>
                <a:gd name="connsiteY8-806" fmla="*/ 5760 h 811159"/>
                <a:gd name="connsiteX9-807" fmla="*/ 124 w 987820"/>
                <a:gd name="connsiteY9-808" fmla="*/ 108947 h 811159"/>
                <a:gd name="connsiteX0-809" fmla="*/ 124 w 972431"/>
                <a:gd name="connsiteY0-810" fmla="*/ 108947 h 780662"/>
                <a:gd name="connsiteX1-811" fmla="*/ 7267 w 972431"/>
                <a:gd name="connsiteY1-812" fmla="*/ 767759 h 780662"/>
                <a:gd name="connsiteX2-813" fmla="*/ 232691 w 972431"/>
                <a:gd name="connsiteY2-814" fmla="*/ 702675 h 780662"/>
                <a:gd name="connsiteX3-815" fmla="*/ 468436 w 972431"/>
                <a:gd name="connsiteY3-816" fmla="*/ 778078 h 780662"/>
                <a:gd name="connsiteX4-817" fmla="*/ 704178 w 972431"/>
                <a:gd name="connsiteY4-818" fmla="*/ 724104 h 780662"/>
                <a:gd name="connsiteX5-819" fmla="*/ 939924 w 972431"/>
                <a:gd name="connsiteY5-820" fmla="*/ 731247 h 780662"/>
                <a:gd name="connsiteX6-821" fmla="*/ 939130 w 972431"/>
                <a:gd name="connsiteY6-822" fmla="*/ 98629 h 780662"/>
                <a:gd name="connsiteX7-823" fmla="*/ 647030 w 972431"/>
                <a:gd name="connsiteY7-824" fmla="*/ 4966 h 780662"/>
                <a:gd name="connsiteX8-825" fmla="*/ 461292 w 972431"/>
                <a:gd name="connsiteY8-826" fmla="*/ 83547 h 780662"/>
                <a:gd name="connsiteX9-827" fmla="*/ 259680 w 972431"/>
                <a:gd name="connsiteY9-828" fmla="*/ 5760 h 780662"/>
                <a:gd name="connsiteX10" fmla="*/ 124 w 972431"/>
                <a:gd name="connsiteY10" fmla="*/ 108947 h 780662"/>
                <a:gd name="connsiteX0-829" fmla="*/ 124 w 972431"/>
                <a:gd name="connsiteY0-830" fmla="*/ 108947 h 780662"/>
                <a:gd name="connsiteX1-831" fmla="*/ 7267 w 972431"/>
                <a:gd name="connsiteY1-832" fmla="*/ 767759 h 780662"/>
                <a:gd name="connsiteX2-833" fmla="*/ 232691 w 972431"/>
                <a:gd name="connsiteY2-834" fmla="*/ 702675 h 780662"/>
                <a:gd name="connsiteX3-835" fmla="*/ 468436 w 972431"/>
                <a:gd name="connsiteY3-836" fmla="*/ 778078 h 780662"/>
                <a:gd name="connsiteX4-837" fmla="*/ 704178 w 972431"/>
                <a:gd name="connsiteY4-838" fmla="*/ 724104 h 780662"/>
                <a:gd name="connsiteX5-839" fmla="*/ 939924 w 972431"/>
                <a:gd name="connsiteY5-840" fmla="*/ 731247 h 780662"/>
                <a:gd name="connsiteX6-841" fmla="*/ 939130 w 972431"/>
                <a:gd name="connsiteY6-842" fmla="*/ 98629 h 780662"/>
                <a:gd name="connsiteX7-843" fmla="*/ 647030 w 972431"/>
                <a:gd name="connsiteY7-844" fmla="*/ 4966 h 780662"/>
                <a:gd name="connsiteX8-845" fmla="*/ 461292 w 972431"/>
                <a:gd name="connsiteY8-846" fmla="*/ 83547 h 780662"/>
                <a:gd name="connsiteX9-847" fmla="*/ 259680 w 972431"/>
                <a:gd name="connsiteY9-848" fmla="*/ 5760 h 780662"/>
                <a:gd name="connsiteX10-849" fmla="*/ 124 w 972431"/>
                <a:gd name="connsiteY10-850" fmla="*/ 108947 h 780662"/>
                <a:gd name="connsiteX0-851" fmla="*/ 124 w 972431"/>
                <a:gd name="connsiteY0-852" fmla="*/ 108947 h 780662"/>
                <a:gd name="connsiteX1-853" fmla="*/ 7267 w 972431"/>
                <a:gd name="connsiteY1-854" fmla="*/ 767759 h 780662"/>
                <a:gd name="connsiteX2-855" fmla="*/ 232691 w 972431"/>
                <a:gd name="connsiteY2-856" fmla="*/ 702675 h 780662"/>
                <a:gd name="connsiteX3-857" fmla="*/ 468436 w 972431"/>
                <a:gd name="connsiteY3-858" fmla="*/ 778078 h 780662"/>
                <a:gd name="connsiteX4-859" fmla="*/ 704178 w 972431"/>
                <a:gd name="connsiteY4-860" fmla="*/ 724104 h 780662"/>
                <a:gd name="connsiteX5-861" fmla="*/ 939924 w 972431"/>
                <a:gd name="connsiteY5-862" fmla="*/ 731247 h 780662"/>
                <a:gd name="connsiteX6-863" fmla="*/ 939130 w 972431"/>
                <a:gd name="connsiteY6-864" fmla="*/ 98629 h 780662"/>
                <a:gd name="connsiteX7-865" fmla="*/ 647030 w 972431"/>
                <a:gd name="connsiteY7-866" fmla="*/ 4966 h 780662"/>
                <a:gd name="connsiteX8-867" fmla="*/ 461292 w 972431"/>
                <a:gd name="connsiteY8-868" fmla="*/ 83547 h 780662"/>
                <a:gd name="connsiteX9-869" fmla="*/ 259680 w 972431"/>
                <a:gd name="connsiteY9-870" fmla="*/ 5760 h 780662"/>
                <a:gd name="connsiteX10-871" fmla="*/ 124 w 972431"/>
                <a:gd name="connsiteY10-872" fmla="*/ 108947 h 780662"/>
                <a:gd name="connsiteX0-873" fmla="*/ 124 w 972431"/>
                <a:gd name="connsiteY0-874" fmla="*/ 108947 h 780662"/>
                <a:gd name="connsiteX1-875" fmla="*/ 7267 w 972431"/>
                <a:gd name="connsiteY1-876" fmla="*/ 767759 h 780662"/>
                <a:gd name="connsiteX2-877" fmla="*/ 232691 w 972431"/>
                <a:gd name="connsiteY2-878" fmla="*/ 702675 h 780662"/>
                <a:gd name="connsiteX3-879" fmla="*/ 468436 w 972431"/>
                <a:gd name="connsiteY3-880" fmla="*/ 778078 h 780662"/>
                <a:gd name="connsiteX4-881" fmla="*/ 704178 w 972431"/>
                <a:gd name="connsiteY4-882" fmla="*/ 724104 h 780662"/>
                <a:gd name="connsiteX5-883" fmla="*/ 939924 w 972431"/>
                <a:gd name="connsiteY5-884" fmla="*/ 731247 h 780662"/>
                <a:gd name="connsiteX6-885" fmla="*/ 939130 w 972431"/>
                <a:gd name="connsiteY6-886" fmla="*/ 98629 h 780662"/>
                <a:gd name="connsiteX7-887" fmla="*/ 647030 w 972431"/>
                <a:gd name="connsiteY7-888" fmla="*/ 4966 h 780662"/>
                <a:gd name="connsiteX8-889" fmla="*/ 461292 w 972431"/>
                <a:gd name="connsiteY8-890" fmla="*/ 83547 h 780662"/>
                <a:gd name="connsiteX9-891" fmla="*/ 259680 w 972431"/>
                <a:gd name="connsiteY9-892" fmla="*/ 5760 h 780662"/>
                <a:gd name="connsiteX10-893" fmla="*/ 124 w 972431"/>
                <a:gd name="connsiteY10-894" fmla="*/ 108947 h 780662"/>
                <a:gd name="connsiteX0-895" fmla="*/ 124 w 973725"/>
                <a:gd name="connsiteY0-896" fmla="*/ 108947 h 780662"/>
                <a:gd name="connsiteX1-897" fmla="*/ 7267 w 973725"/>
                <a:gd name="connsiteY1-898" fmla="*/ 767759 h 780662"/>
                <a:gd name="connsiteX2-899" fmla="*/ 232691 w 973725"/>
                <a:gd name="connsiteY2-900" fmla="*/ 702675 h 780662"/>
                <a:gd name="connsiteX3-901" fmla="*/ 468436 w 973725"/>
                <a:gd name="connsiteY3-902" fmla="*/ 778078 h 780662"/>
                <a:gd name="connsiteX4-903" fmla="*/ 682747 w 973725"/>
                <a:gd name="connsiteY4-904" fmla="*/ 721723 h 780662"/>
                <a:gd name="connsiteX5-905" fmla="*/ 939924 w 973725"/>
                <a:gd name="connsiteY5-906" fmla="*/ 731247 h 780662"/>
                <a:gd name="connsiteX6-907" fmla="*/ 939130 w 973725"/>
                <a:gd name="connsiteY6-908" fmla="*/ 98629 h 780662"/>
                <a:gd name="connsiteX7-909" fmla="*/ 647030 w 973725"/>
                <a:gd name="connsiteY7-910" fmla="*/ 4966 h 780662"/>
                <a:gd name="connsiteX8-911" fmla="*/ 461292 w 973725"/>
                <a:gd name="connsiteY8-912" fmla="*/ 83547 h 780662"/>
                <a:gd name="connsiteX9-913" fmla="*/ 259680 w 973725"/>
                <a:gd name="connsiteY9-914" fmla="*/ 5760 h 780662"/>
                <a:gd name="connsiteX10-915" fmla="*/ 124 w 973725"/>
                <a:gd name="connsiteY10-916" fmla="*/ 108947 h 780662"/>
                <a:gd name="connsiteX0-917" fmla="*/ 124 w 973725"/>
                <a:gd name="connsiteY0-918" fmla="*/ 108947 h 780662"/>
                <a:gd name="connsiteX1-919" fmla="*/ 7267 w 973725"/>
                <a:gd name="connsiteY1-920" fmla="*/ 767759 h 780662"/>
                <a:gd name="connsiteX2-921" fmla="*/ 232691 w 973725"/>
                <a:gd name="connsiteY2-922" fmla="*/ 702675 h 780662"/>
                <a:gd name="connsiteX3-923" fmla="*/ 468436 w 973725"/>
                <a:gd name="connsiteY3-924" fmla="*/ 778078 h 780662"/>
                <a:gd name="connsiteX4-925" fmla="*/ 682747 w 973725"/>
                <a:gd name="connsiteY4-926" fmla="*/ 721723 h 780662"/>
                <a:gd name="connsiteX5-927" fmla="*/ 939924 w 973725"/>
                <a:gd name="connsiteY5-928" fmla="*/ 731247 h 780662"/>
                <a:gd name="connsiteX6-929" fmla="*/ 939130 w 973725"/>
                <a:gd name="connsiteY6-930" fmla="*/ 98629 h 780662"/>
                <a:gd name="connsiteX7-931" fmla="*/ 647030 w 973725"/>
                <a:gd name="connsiteY7-932" fmla="*/ 4966 h 780662"/>
                <a:gd name="connsiteX8-933" fmla="*/ 461292 w 973725"/>
                <a:gd name="connsiteY8-934" fmla="*/ 83547 h 780662"/>
                <a:gd name="connsiteX9-935" fmla="*/ 259680 w 973725"/>
                <a:gd name="connsiteY9-936" fmla="*/ 5760 h 780662"/>
                <a:gd name="connsiteX10-937" fmla="*/ 124 w 973725"/>
                <a:gd name="connsiteY10-938" fmla="*/ 108947 h 780662"/>
                <a:gd name="connsiteX0-939" fmla="*/ 124 w 970480"/>
                <a:gd name="connsiteY0-940" fmla="*/ 108947 h 810142"/>
                <a:gd name="connsiteX1-941" fmla="*/ 7267 w 970480"/>
                <a:gd name="connsiteY1-942" fmla="*/ 767759 h 810142"/>
                <a:gd name="connsiteX2-943" fmla="*/ 232691 w 970480"/>
                <a:gd name="connsiteY2-944" fmla="*/ 702675 h 810142"/>
                <a:gd name="connsiteX3-945" fmla="*/ 468436 w 970480"/>
                <a:gd name="connsiteY3-946" fmla="*/ 778078 h 810142"/>
                <a:gd name="connsiteX4-947" fmla="*/ 682747 w 970480"/>
                <a:gd name="connsiteY4-948" fmla="*/ 721723 h 810142"/>
                <a:gd name="connsiteX5-949" fmla="*/ 932781 w 970480"/>
                <a:gd name="connsiteY5-950" fmla="*/ 771728 h 810142"/>
                <a:gd name="connsiteX6-951" fmla="*/ 939130 w 970480"/>
                <a:gd name="connsiteY6-952" fmla="*/ 98629 h 810142"/>
                <a:gd name="connsiteX7-953" fmla="*/ 647030 w 970480"/>
                <a:gd name="connsiteY7-954" fmla="*/ 4966 h 810142"/>
                <a:gd name="connsiteX8-955" fmla="*/ 461292 w 970480"/>
                <a:gd name="connsiteY8-956" fmla="*/ 83547 h 810142"/>
                <a:gd name="connsiteX9-957" fmla="*/ 259680 w 970480"/>
                <a:gd name="connsiteY9-958" fmla="*/ 5760 h 810142"/>
                <a:gd name="connsiteX10-959" fmla="*/ 124 w 970480"/>
                <a:gd name="connsiteY10-960" fmla="*/ 108947 h 810142"/>
                <a:gd name="connsiteX0-961" fmla="*/ 124 w 958636"/>
                <a:gd name="connsiteY0-962" fmla="*/ 108947 h 815292"/>
                <a:gd name="connsiteX1-963" fmla="*/ 7267 w 958636"/>
                <a:gd name="connsiteY1-964" fmla="*/ 767759 h 815292"/>
                <a:gd name="connsiteX2-965" fmla="*/ 232691 w 958636"/>
                <a:gd name="connsiteY2-966" fmla="*/ 702675 h 815292"/>
                <a:gd name="connsiteX3-967" fmla="*/ 468436 w 958636"/>
                <a:gd name="connsiteY3-968" fmla="*/ 778078 h 815292"/>
                <a:gd name="connsiteX4-969" fmla="*/ 682747 w 958636"/>
                <a:gd name="connsiteY4-970" fmla="*/ 721723 h 815292"/>
                <a:gd name="connsiteX5-971" fmla="*/ 932781 w 958636"/>
                <a:gd name="connsiteY5-972" fmla="*/ 771728 h 815292"/>
                <a:gd name="connsiteX6-973" fmla="*/ 939130 w 958636"/>
                <a:gd name="connsiteY6-974" fmla="*/ 98629 h 815292"/>
                <a:gd name="connsiteX7-975" fmla="*/ 647030 w 958636"/>
                <a:gd name="connsiteY7-976" fmla="*/ 4966 h 815292"/>
                <a:gd name="connsiteX8-977" fmla="*/ 461292 w 958636"/>
                <a:gd name="connsiteY8-978" fmla="*/ 83547 h 815292"/>
                <a:gd name="connsiteX9-979" fmla="*/ 259680 w 958636"/>
                <a:gd name="connsiteY9-980" fmla="*/ 5760 h 815292"/>
                <a:gd name="connsiteX10-981" fmla="*/ 124 w 958636"/>
                <a:gd name="connsiteY10-982" fmla="*/ 108947 h 815292"/>
                <a:gd name="connsiteX0-983" fmla="*/ 124 w 963011"/>
                <a:gd name="connsiteY0-984" fmla="*/ 108947 h 805702"/>
                <a:gd name="connsiteX1-985" fmla="*/ 7267 w 963011"/>
                <a:gd name="connsiteY1-986" fmla="*/ 767759 h 805702"/>
                <a:gd name="connsiteX2-987" fmla="*/ 232691 w 963011"/>
                <a:gd name="connsiteY2-988" fmla="*/ 702675 h 805702"/>
                <a:gd name="connsiteX3-989" fmla="*/ 468436 w 963011"/>
                <a:gd name="connsiteY3-990" fmla="*/ 778078 h 805702"/>
                <a:gd name="connsiteX4-991" fmla="*/ 682747 w 963011"/>
                <a:gd name="connsiteY4-992" fmla="*/ 721723 h 805702"/>
                <a:gd name="connsiteX5-993" fmla="*/ 949450 w 963011"/>
                <a:gd name="connsiteY5-994" fmla="*/ 759822 h 805702"/>
                <a:gd name="connsiteX6-995" fmla="*/ 939130 w 963011"/>
                <a:gd name="connsiteY6-996" fmla="*/ 98629 h 805702"/>
                <a:gd name="connsiteX7-997" fmla="*/ 647030 w 963011"/>
                <a:gd name="connsiteY7-998" fmla="*/ 4966 h 805702"/>
                <a:gd name="connsiteX8-999" fmla="*/ 461292 w 963011"/>
                <a:gd name="connsiteY8-1000" fmla="*/ 83547 h 805702"/>
                <a:gd name="connsiteX9-1001" fmla="*/ 259680 w 963011"/>
                <a:gd name="connsiteY9-1002" fmla="*/ 5760 h 805702"/>
                <a:gd name="connsiteX10-1003" fmla="*/ 124 w 963011"/>
                <a:gd name="connsiteY10-1004" fmla="*/ 108947 h 805702"/>
                <a:gd name="connsiteX0-1005" fmla="*/ 124 w 949474"/>
                <a:gd name="connsiteY0-1006" fmla="*/ 108947 h 805702"/>
                <a:gd name="connsiteX1-1007" fmla="*/ 7267 w 949474"/>
                <a:gd name="connsiteY1-1008" fmla="*/ 767759 h 805702"/>
                <a:gd name="connsiteX2-1009" fmla="*/ 232691 w 949474"/>
                <a:gd name="connsiteY2-1010" fmla="*/ 702675 h 805702"/>
                <a:gd name="connsiteX3-1011" fmla="*/ 468436 w 949474"/>
                <a:gd name="connsiteY3-1012" fmla="*/ 778078 h 805702"/>
                <a:gd name="connsiteX4-1013" fmla="*/ 682747 w 949474"/>
                <a:gd name="connsiteY4-1014" fmla="*/ 721723 h 805702"/>
                <a:gd name="connsiteX5-1015" fmla="*/ 949450 w 949474"/>
                <a:gd name="connsiteY5-1016" fmla="*/ 759822 h 805702"/>
                <a:gd name="connsiteX6-1017" fmla="*/ 939130 w 949474"/>
                <a:gd name="connsiteY6-1018" fmla="*/ 98629 h 805702"/>
                <a:gd name="connsiteX7-1019" fmla="*/ 647030 w 949474"/>
                <a:gd name="connsiteY7-1020" fmla="*/ 4966 h 805702"/>
                <a:gd name="connsiteX8-1021" fmla="*/ 461292 w 949474"/>
                <a:gd name="connsiteY8-1022" fmla="*/ 83547 h 805702"/>
                <a:gd name="connsiteX9-1023" fmla="*/ 259680 w 949474"/>
                <a:gd name="connsiteY9-1024" fmla="*/ 5760 h 805702"/>
                <a:gd name="connsiteX10-1025" fmla="*/ 124 w 949474"/>
                <a:gd name="connsiteY10-1026" fmla="*/ 108947 h 805702"/>
                <a:gd name="connsiteX0-1027" fmla="*/ 124 w 949450"/>
                <a:gd name="connsiteY0-1028" fmla="*/ 108947 h 780662"/>
                <a:gd name="connsiteX1-1029" fmla="*/ 7267 w 949450"/>
                <a:gd name="connsiteY1-1030" fmla="*/ 767759 h 780662"/>
                <a:gd name="connsiteX2-1031" fmla="*/ 232691 w 949450"/>
                <a:gd name="connsiteY2-1032" fmla="*/ 702675 h 780662"/>
                <a:gd name="connsiteX3-1033" fmla="*/ 468436 w 949450"/>
                <a:gd name="connsiteY3-1034" fmla="*/ 778078 h 780662"/>
                <a:gd name="connsiteX4-1035" fmla="*/ 682747 w 949450"/>
                <a:gd name="connsiteY4-1036" fmla="*/ 721723 h 780662"/>
                <a:gd name="connsiteX5-1037" fmla="*/ 949450 w 949450"/>
                <a:gd name="connsiteY5-1038" fmla="*/ 759822 h 780662"/>
                <a:gd name="connsiteX6-1039" fmla="*/ 939130 w 949450"/>
                <a:gd name="connsiteY6-1040" fmla="*/ 98629 h 780662"/>
                <a:gd name="connsiteX7-1041" fmla="*/ 647030 w 949450"/>
                <a:gd name="connsiteY7-1042" fmla="*/ 4966 h 780662"/>
                <a:gd name="connsiteX8-1043" fmla="*/ 461292 w 949450"/>
                <a:gd name="connsiteY8-1044" fmla="*/ 83547 h 780662"/>
                <a:gd name="connsiteX9-1045" fmla="*/ 259680 w 949450"/>
                <a:gd name="connsiteY9-1046" fmla="*/ 5760 h 780662"/>
                <a:gd name="connsiteX10-1047" fmla="*/ 124 w 949450"/>
                <a:gd name="connsiteY10-1048" fmla="*/ 108947 h 780662"/>
                <a:gd name="connsiteX0-1049" fmla="*/ 124 w 947069"/>
                <a:gd name="connsiteY0-1050" fmla="*/ 108947 h 780754"/>
                <a:gd name="connsiteX1-1051" fmla="*/ 7267 w 947069"/>
                <a:gd name="connsiteY1-1052" fmla="*/ 767759 h 780754"/>
                <a:gd name="connsiteX2-1053" fmla="*/ 232691 w 947069"/>
                <a:gd name="connsiteY2-1054" fmla="*/ 702675 h 780754"/>
                <a:gd name="connsiteX3-1055" fmla="*/ 468436 w 947069"/>
                <a:gd name="connsiteY3-1056" fmla="*/ 778078 h 780754"/>
                <a:gd name="connsiteX4-1057" fmla="*/ 682747 w 947069"/>
                <a:gd name="connsiteY4-1058" fmla="*/ 721723 h 780754"/>
                <a:gd name="connsiteX5-1059" fmla="*/ 947069 w 947069"/>
                <a:gd name="connsiteY5-1060" fmla="*/ 776491 h 780754"/>
                <a:gd name="connsiteX6-1061" fmla="*/ 939130 w 947069"/>
                <a:gd name="connsiteY6-1062" fmla="*/ 98629 h 780754"/>
                <a:gd name="connsiteX7-1063" fmla="*/ 647030 w 947069"/>
                <a:gd name="connsiteY7-1064" fmla="*/ 4966 h 780754"/>
                <a:gd name="connsiteX8-1065" fmla="*/ 461292 w 947069"/>
                <a:gd name="connsiteY8-1066" fmla="*/ 83547 h 780754"/>
                <a:gd name="connsiteX9-1067" fmla="*/ 259680 w 947069"/>
                <a:gd name="connsiteY9-1068" fmla="*/ 5760 h 780754"/>
                <a:gd name="connsiteX10-1069" fmla="*/ 124 w 947069"/>
                <a:gd name="connsiteY10-1070" fmla="*/ 108947 h 780754"/>
                <a:gd name="connsiteX0-1071" fmla="*/ 124 w 947069"/>
                <a:gd name="connsiteY0-1072" fmla="*/ 108947 h 780662"/>
                <a:gd name="connsiteX1-1073" fmla="*/ 7267 w 947069"/>
                <a:gd name="connsiteY1-1074" fmla="*/ 767759 h 780662"/>
                <a:gd name="connsiteX2-1075" fmla="*/ 232691 w 947069"/>
                <a:gd name="connsiteY2-1076" fmla="*/ 702675 h 780662"/>
                <a:gd name="connsiteX3-1077" fmla="*/ 468436 w 947069"/>
                <a:gd name="connsiteY3-1078" fmla="*/ 778078 h 780662"/>
                <a:gd name="connsiteX4-1079" fmla="*/ 682747 w 947069"/>
                <a:gd name="connsiteY4-1080" fmla="*/ 721723 h 780662"/>
                <a:gd name="connsiteX5-1081" fmla="*/ 947069 w 947069"/>
                <a:gd name="connsiteY5-1082" fmla="*/ 776491 h 780662"/>
                <a:gd name="connsiteX6-1083" fmla="*/ 939130 w 947069"/>
                <a:gd name="connsiteY6-1084" fmla="*/ 98629 h 780662"/>
                <a:gd name="connsiteX7-1085" fmla="*/ 647030 w 947069"/>
                <a:gd name="connsiteY7-1086" fmla="*/ 4966 h 780662"/>
                <a:gd name="connsiteX8-1087" fmla="*/ 461292 w 947069"/>
                <a:gd name="connsiteY8-1088" fmla="*/ 83547 h 780662"/>
                <a:gd name="connsiteX9-1089" fmla="*/ 259680 w 947069"/>
                <a:gd name="connsiteY9-1090" fmla="*/ 5760 h 780662"/>
                <a:gd name="connsiteX10-1091" fmla="*/ 124 w 947069"/>
                <a:gd name="connsiteY10-1092" fmla="*/ 108947 h 780662"/>
                <a:gd name="connsiteX0-1093" fmla="*/ 124 w 964930"/>
                <a:gd name="connsiteY0-1094" fmla="*/ 108947 h 809318"/>
                <a:gd name="connsiteX1-1095" fmla="*/ 7267 w 964930"/>
                <a:gd name="connsiteY1-1096" fmla="*/ 767759 h 809318"/>
                <a:gd name="connsiteX2-1097" fmla="*/ 232691 w 964930"/>
                <a:gd name="connsiteY2-1098" fmla="*/ 702675 h 809318"/>
                <a:gd name="connsiteX3-1099" fmla="*/ 468436 w 964930"/>
                <a:gd name="connsiteY3-1100" fmla="*/ 778078 h 809318"/>
                <a:gd name="connsiteX4-1101" fmla="*/ 687510 w 964930"/>
                <a:gd name="connsiteY4-1102" fmla="*/ 712198 h 809318"/>
                <a:gd name="connsiteX5-1103" fmla="*/ 947069 w 964930"/>
                <a:gd name="connsiteY5-1104" fmla="*/ 776491 h 809318"/>
                <a:gd name="connsiteX6-1105" fmla="*/ 939130 w 964930"/>
                <a:gd name="connsiteY6-1106" fmla="*/ 98629 h 809318"/>
                <a:gd name="connsiteX7-1107" fmla="*/ 647030 w 964930"/>
                <a:gd name="connsiteY7-1108" fmla="*/ 4966 h 809318"/>
                <a:gd name="connsiteX8-1109" fmla="*/ 461292 w 964930"/>
                <a:gd name="connsiteY8-1110" fmla="*/ 83547 h 809318"/>
                <a:gd name="connsiteX9-1111" fmla="*/ 259680 w 964930"/>
                <a:gd name="connsiteY9-1112" fmla="*/ 5760 h 809318"/>
                <a:gd name="connsiteX10-1113" fmla="*/ 124 w 964930"/>
                <a:gd name="connsiteY10-1114" fmla="*/ 108947 h 809318"/>
                <a:gd name="connsiteX0-1115" fmla="*/ 124 w 947129"/>
                <a:gd name="connsiteY0-1116" fmla="*/ 108947 h 788016"/>
                <a:gd name="connsiteX1-1117" fmla="*/ 7267 w 947129"/>
                <a:gd name="connsiteY1-1118" fmla="*/ 767759 h 788016"/>
                <a:gd name="connsiteX2-1119" fmla="*/ 232691 w 947129"/>
                <a:gd name="connsiteY2-1120" fmla="*/ 702675 h 788016"/>
                <a:gd name="connsiteX3-1121" fmla="*/ 468436 w 947129"/>
                <a:gd name="connsiteY3-1122" fmla="*/ 778078 h 788016"/>
                <a:gd name="connsiteX4-1123" fmla="*/ 687510 w 947129"/>
                <a:gd name="connsiteY4-1124" fmla="*/ 712198 h 788016"/>
                <a:gd name="connsiteX5-1125" fmla="*/ 947069 w 947129"/>
                <a:gd name="connsiteY5-1126" fmla="*/ 776491 h 788016"/>
                <a:gd name="connsiteX6-1127" fmla="*/ 939130 w 947129"/>
                <a:gd name="connsiteY6-1128" fmla="*/ 98629 h 788016"/>
                <a:gd name="connsiteX7-1129" fmla="*/ 647030 w 947129"/>
                <a:gd name="connsiteY7-1130" fmla="*/ 4966 h 788016"/>
                <a:gd name="connsiteX8-1131" fmla="*/ 461292 w 947129"/>
                <a:gd name="connsiteY8-1132" fmla="*/ 83547 h 788016"/>
                <a:gd name="connsiteX9-1133" fmla="*/ 259680 w 947129"/>
                <a:gd name="connsiteY9-1134" fmla="*/ 5760 h 788016"/>
                <a:gd name="connsiteX10-1135" fmla="*/ 124 w 947129"/>
                <a:gd name="connsiteY10-1136" fmla="*/ 108947 h 788016"/>
                <a:gd name="connsiteX0-1137" fmla="*/ 124 w 947129"/>
                <a:gd name="connsiteY0-1138" fmla="*/ 108947 h 788016"/>
                <a:gd name="connsiteX1-1139" fmla="*/ 7267 w 947129"/>
                <a:gd name="connsiteY1-1140" fmla="*/ 767759 h 788016"/>
                <a:gd name="connsiteX2-1141" fmla="*/ 232691 w 947129"/>
                <a:gd name="connsiteY2-1142" fmla="*/ 702675 h 788016"/>
                <a:gd name="connsiteX3-1143" fmla="*/ 468436 w 947129"/>
                <a:gd name="connsiteY3-1144" fmla="*/ 778078 h 788016"/>
                <a:gd name="connsiteX4-1145" fmla="*/ 687510 w 947129"/>
                <a:gd name="connsiteY4-1146" fmla="*/ 712198 h 788016"/>
                <a:gd name="connsiteX5-1147" fmla="*/ 947069 w 947129"/>
                <a:gd name="connsiteY5-1148" fmla="*/ 776491 h 788016"/>
                <a:gd name="connsiteX6-1149" fmla="*/ 939130 w 947129"/>
                <a:gd name="connsiteY6-1150" fmla="*/ 98629 h 788016"/>
                <a:gd name="connsiteX7-1151" fmla="*/ 647030 w 947129"/>
                <a:gd name="connsiteY7-1152" fmla="*/ 4966 h 788016"/>
                <a:gd name="connsiteX8-1153" fmla="*/ 461292 w 947129"/>
                <a:gd name="connsiteY8-1154" fmla="*/ 83547 h 788016"/>
                <a:gd name="connsiteX9-1155" fmla="*/ 259680 w 947129"/>
                <a:gd name="connsiteY9-1156" fmla="*/ 5760 h 788016"/>
                <a:gd name="connsiteX10-1157" fmla="*/ 124 w 947129"/>
                <a:gd name="connsiteY10-1158" fmla="*/ 108947 h 788016"/>
                <a:gd name="connsiteX0-1159" fmla="*/ 124 w 947129"/>
                <a:gd name="connsiteY0-1160" fmla="*/ 108947 h 788016"/>
                <a:gd name="connsiteX1-1161" fmla="*/ 7267 w 947129"/>
                <a:gd name="connsiteY1-1162" fmla="*/ 767759 h 788016"/>
                <a:gd name="connsiteX2-1163" fmla="*/ 232691 w 947129"/>
                <a:gd name="connsiteY2-1164" fmla="*/ 702675 h 788016"/>
                <a:gd name="connsiteX3-1165" fmla="*/ 468436 w 947129"/>
                <a:gd name="connsiteY3-1166" fmla="*/ 778078 h 788016"/>
                <a:gd name="connsiteX4-1167" fmla="*/ 687510 w 947129"/>
                <a:gd name="connsiteY4-1168" fmla="*/ 712198 h 788016"/>
                <a:gd name="connsiteX5-1169" fmla="*/ 947069 w 947129"/>
                <a:gd name="connsiteY5-1170" fmla="*/ 776491 h 788016"/>
                <a:gd name="connsiteX6-1171" fmla="*/ 939130 w 947129"/>
                <a:gd name="connsiteY6-1172" fmla="*/ 98629 h 788016"/>
                <a:gd name="connsiteX7-1173" fmla="*/ 647030 w 947129"/>
                <a:gd name="connsiteY7-1174" fmla="*/ 4966 h 788016"/>
                <a:gd name="connsiteX8-1175" fmla="*/ 461292 w 947129"/>
                <a:gd name="connsiteY8-1176" fmla="*/ 83547 h 788016"/>
                <a:gd name="connsiteX9-1177" fmla="*/ 259680 w 947129"/>
                <a:gd name="connsiteY9-1178" fmla="*/ 5760 h 788016"/>
                <a:gd name="connsiteX10-1179" fmla="*/ 124 w 947129"/>
                <a:gd name="connsiteY10-1180" fmla="*/ 108947 h 788016"/>
                <a:gd name="connsiteX0-1181" fmla="*/ 124 w 947129"/>
                <a:gd name="connsiteY0-1182" fmla="*/ 108947 h 788016"/>
                <a:gd name="connsiteX1-1183" fmla="*/ 7267 w 947129"/>
                <a:gd name="connsiteY1-1184" fmla="*/ 767759 h 788016"/>
                <a:gd name="connsiteX2-1185" fmla="*/ 232691 w 947129"/>
                <a:gd name="connsiteY2-1186" fmla="*/ 702675 h 788016"/>
                <a:gd name="connsiteX3-1187" fmla="*/ 468436 w 947129"/>
                <a:gd name="connsiteY3-1188" fmla="*/ 778078 h 788016"/>
                <a:gd name="connsiteX4-1189" fmla="*/ 687510 w 947129"/>
                <a:gd name="connsiteY4-1190" fmla="*/ 712198 h 788016"/>
                <a:gd name="connsiteX5-1191" fmla="*/ 947069 w 947129"/>
                <a:gd name="connsiteY5-1192" fmla="*/ 776491 h 788016"/>
                <a:gd name="connsiteX6-1193" fmla="*/ 939130 w 947129"/>
                <a:gd name="connsiteY6-1194" fmla="*/ 98629 h 788016"/>
                <a:gd name="connsiteX7-1195" fmla="*/ 647030 w 947129"/>
                <a:gd name="connsiteY7-1196" fmla="*/ 4966 h 788016"/>
                <a:gd name="connsiteX8-1197" fmla="*/ 461292 w 947129"/>
                <a:gd name="connsiteY8-1198" fmla="*/ 83547 h 788016"/>
                <a:gd name="connsiteX9-1199" fmla="*/ 259680 w 947129"/>
                <a:gd name="connsiteY9-1200" fmla="*/ 5760 h 788016"/>
                <a:gd name="connsiteX10-1201" fmla="*/ 124 w 947129"/>
                <a:gd name="connsiteY10-1202" fmla="*/ 108947 h 78801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99" y="connsiteY7-100"/>
                </a:cxn>
                <a:cxn ang="0">
                  <a:pos x="connsiteX8-117" y="connsiteY8-118"/>
                </a:cxn>
                <a:cxn ang="0">
                  <a:pos x="connsiteX9-587" y="connsiteY9-588"/>
                </a:cxn>
                <a:cxn ang="0">
                  <a:pos x="connsiteX10-849" y="connsiteY10-850"/>
                </a:cxn>
              </a:cxnLst>
              <a:rect l="l" t="t" r="r" b="b"/>
              <a:pathLst>
                <a:path w="947129" h="788016">
                  <a:moveTo>
                    <a:pt x="124" y="108947"/>
                  </a:moveTo>
                  <a:cubicBezTo>
                    <a:pt x="5680" y="176416"/>
                    <a:pt x="8988" y="716429"/>
                    <a:pt x="7267" y="767759"/>
                  </a:cubicBezTo>
                  <a:cubicBezTo>
                    <a:pt x="5546" y="819089"/>
                    <a:pt x="90345" y="700558"/>
                    <a:pt x="232691" y="702675"/>
                  </a:cubicBezTo>
                  <a:cubicBezTo>
                    <a:pt x="372655" y="719080"/>
                    <a:pt x="440456" y="772374"/>
                    <a:pt x="468436" y="778078"/>
                  </a:cubicBezTo>
                  <a:cubicBezTo>
                    <a:pt x="489106" y="782292"/>
                    <a:pt x="585117" y="712859"/>
                    <a:pt x="687510" y="712198"/>
                  </a:cubicBezTo>
                  <a:cubicBezTo>
                    <a:pt x="818478" y="709156"/>
                    <a:pt x="950376" y="823984"/>
                    <a:pt x="947069" y="776491"/>
                  </a:cubicBezTo>
                  <a:cubicBezTo>
                    <a:pt x="943762" y="728998"/>
                    <a:pt x="944686" y="225232"/>
                    <a:pt x="939130" y="98629"/>
                  </a:cubicBezTo>
                  <a:cubicBezTo>
                    <a:pt x="793079" y="-4162"/>
                    <a:pt x="684203" y="-7205"/>
                    <a:pt x="647030" y="4966"/>
                  </a:cubicBezTo>
                  <a:cubicBezTo>
                    <a:pt x="559850" y="17137"/>
                    <a:pt x="484575" y="82621"/>
                    <a:pt x="461292" y="83547"/>
                  </a:cubicBezTo>
                  <a:cubicBezTo>
                    <a:pt x="395146" y="32085"/>
                    <a:pt x="341302" y="8671"/>
                    <a:pt x="259680" y="5760"/>
                  </a:cubicBezTo>
                  <a:cubicBezTo>
                    <a:pt x="178058" y="2849"/>
                    <a:pt x="-5432" y="41478"/>
                    <a:pt x="124" y="108947"/>
                  </a:cubicBezTo>
                  <a:close/>
                </a:path>
              </a:pathLst>
            </a:custGeom>
            <a:solidFill>
              <a:srgbClr val="FFFAEB"/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44000" rtlCol="0" anchor="ctr"/>
            <a:lstStyle/>
            <a:p>
              <a:pPr algn="ctr"/>
              <a:r>
                <a:rPr lang="en-US" altLang="zh-CN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Times New Roman" panose="02020603050405020304" pitchFamily="18" charset="0"/>
                </a:rPr>
                <a:t>1</a:t>
              </a:r>
              <a:endParaRPr lang="en-US" altLang="zh-CN" sz="2800" b="1" smtClean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3686173" y="3469481"/>
              <a:ext cx="923790" cy="79554"/>
            </a:xfrm>
            <a:custGeom>
              <a:avLst/>
              <a:gdLst>
                <a:gd name="connsiteX0" fmla="*/ 0 w 935831"/>
                <a:gd name="connsiteY0" fmla="*/ 64327 h 66708"/>
                <a:gd name="connsiteX1" fmla="*/ 219075 w 935831"/>
                <a:gd name="connsiteY1" fmla="*/ 33 h 66708"/>
                <a:gd name="connsiteX2" fmla="*/ 461962 w 935831"/>
                <a:gd name="connsiteY2" fmla="*/ 54802 h 66708"/>
                <a:gd name="connsiteX3" fmla="*/ 681037 w 935831"/>
                <a:gd name="connsiteY3" fmla="*/ 7177 h 66708"/>
                <a:gd name="connsiteX4" fmla="*/ 935831 w 935831"/>
                <a:gd name="connsiteY4" fmla="*/ 66708 h 66708"/>
                <a:gd name="connsiteX0-1" fmla="*/ 0 w 935831"/>
                <a:gd name="connsiteY0-2" fmla="*/ 64346 h 73886"/>
                <a:gd name="connsiteX1-3" fmla="*/ 219075 w 935831"/>
                <a:gd name="connsiteY1-4" fmla="*/ 52 h 73886"/>
                <a:gd name="connsiteX2-5" fmla="*/ 457199 w 935831"/>
                <a:gd name="connsiteY2-6" fmla="*/ 73871 h 73886"/>
                <a:gd name="connsiteX3-7" fmla="*/ 681037 w 935831"/>
                <a:gd name="connsiteY3-8" fmla="*/ 7196 h 73886"/>
                <a:gd name="connsiteX4-9" fmla="*/ 935831 w 935831"/>
                <a:gd name="connsiteY4-10" fmla="*/ 66727 h 73886"/>
                <a:gd name="connsiteX0-11" fmla="*/ 0 w 935831"/>
                <a:gd name="connsiteY0-12" fmla="*/ 64346 h 73885"/>
                <a:gd name="connsiteX1-13" fmla="*/ 219075 w 935831"/>
                <a:gd name="connsiteY1-14" fmla="*/ 52 h 73885"/>
                <a:gd name="connsiteX2-15" fmla="*/ 457199 w 935831"/>
                <a:gd name="connsiteY2-16" fmla="*/ 73871 h 73885"/>
                <a:gd name="connsiteX3-17" fmla="*/ 681037 w 935831"/>
                <a:gd name="connsiteY3-18" fmla="*/ 7196 h 73885"/>
                <a:gd name="connsiteX4-19" fmla="*/ 935831 w 935831"/>
                <a:gd name="connsiteY4-20" fmla="*/ 66727 h 73885"/>
                <a:gd name="connsiteX0-21" fmla="*/ 0 w 935831"/>
                <a:gd name="connsiteY0-22" fmla="*/ 64346 h 73886"/>
                <a:gd name="connsiteX1-23" fmla="*/ 219075 w 935831"/>
                <a:gd name="connsiteY1-24" fmla="*/ 52 h 73886"/>
                <a:gd name="connsiteX2-25" fmla="*/ 457199 w 935831"/>
                <a:gd name="connsiteY2-26" fmla="*/ 73871 h 73886"/>
                <a:gd name="connsiteX3-27" fmla="*/ 681037 w 935831"/>
                <a:gd name="connsiteY3-28" fmla="*/ 7196 h 73886"/>
                <a:gd name="connsiteX4-29" fmla="*/ 935831 w 935831"/>
                <a:gd name="connsiteY4-30" fmla="*/ 66727 h 73886"/>
                <a:gd name="connsiteX0-31" fmla="*/ 0 w 935831"/>
                <a:gd name="connsiteY0-32" fmla="*/ 64346 h 73886"/>
                <a:gd name="connsiteX1-33" fmla="*/ 219075 w 935831"/>
                <a:gd name="connsiteY1-34" fmla="*/ 52 h 73886"/>
                <a:gd name="connsiteX2-35" fmla="*/ 457199 w 935831"/>
                <a:gd name="connsiteY2-36" fmla="*/ 73871 h 73886"/>
                <a:gd name="connsiteX3-37" fmla="*/ 681037 w 935831"/>
                <a:gd name="connsiteY3-38" fmla="*/ 7196 h 73886"/>
                <a:gd name="connsiteX4-39" fmla="*/ 935831 w 935831"/>
                <a:gd name="connsiteY4-40" fmla="*/ 66727 h 73886"/>
                <a:gd name="connsiteX0-41" fmla="*/ 0 w 935831"/>
                <a:gd name="connsiteY0-42" fmla="*/ 64576 h 74116"/>
                <a:gd name="connsiteX1-43" fmla="*/ 219075 w 935831"/>
                <a:gd name="connsiteY1-44" fmla="*/ 282 h 74116"/>
                <a:gd name="connsiteX2-45" fmla="*/ 457199 w 935831"/>
                <a:gd name="connsiteY2-46" fmla="*/ 74101 h 74116"/>
                <a:gd name="connsiteX3-47" fmla="*/ 681037 w 935831"/>
                <a:gd name="connsiteY3-48" fmla="*/ 7426 h 74116"/>
                <a:gd name="connsiteX4-49" fmla="*/ 935831 w 935831"/>
                <a:gd name="connsiteY4-50" fmla="*/ 66957 h 74116"/>
                <a:gd name="connsiteX0-51" fmla="*/ 0 w 933450"/>
                <a:gd name="connsiteY0-52" fmla="*/ 73819 h 73834"/>
                <a:gd name="connsiteX1-53" fmla="*/ 216694 w 933450"/>
                <a:gd name="connsiteY1-54" fmla="*/ 0 h 73834"/>
                <a:gd name="connsiteX2-55" fmla="*/ 454818 w 933450"/>
                <a:gd name="connsiteY2-56" fmla="*/ 73819 h 73834"/>
                <a:gd name="connsiteX3-57" fmla="*/ 678656 w 933450"/>
                <a:gd name="connsiteY3-58" fmla="*/ 7144 h 73834"/>
                <a:gd name="connsiteX4-59" fmla="*/ 933450 w 933450"/>
                <a:gd name="connsiteY4-60" fmla="*/ 66675 h 73834"/>
                <a:gd name="connsiteX0-61" fmla="*/ 0 w 927010"/>
                <a:gd name="connsiteY0-62" fmla="*/ 73819 h 73834"/>
                <a:gd name="connsiteX1-63" fmla="*/ 216694 w 927010"/>
                <a:gd name="connsiteY1-64" fmla="*/ 0 h 73834"/>
                <a:gd name="connsiteX2-65" fmla="*/ 454818 w 927010"/>
                <a:gd name="connsiteY2-66" fmla="*/ 73819 h 73834"/>
                <a:gd name="connsiteX3-67" fmla="*/ 678656 w 927010"/>
                <a:gd name="connsiteY3-68" fmla="*/ 7144 h 73834"/>
                <a:gd name="connsiteX4-69" fmla="*/ 927010 w 927010"/>
                <a:gd name="connsiteY4-70" fmla="*/ 63455 h 73834"/>
                <a:gd name="connsiteX0-71" fmla="*/ 0 w 923791"/>
                <a:gd name="connsiteY0-72" fmla="*/ 73819 h 79553"/>
                <a:gd name="connsiteX1-73" fmla="*/ 216694 w 923791"/>
                <a:gd name="connsiteY1-74" fmla="*/ 0 h 79553"/>
                <a:gd name="connsiteX2-75" fmla="*/ 454818 w 923791"/>
                <a:gd name="connsiteY2-76" fmla="*/ 73819 h 79553"/>
                <a:gd name="connsiteX3-77" fmla="*/ 678656 w 923791"/>
                <a:gd name="connsiteY3-78" fmla="*/ 7144 h 79553"/>
                <a:gd name="connsiteX4-79" fmla="*/ 923791 w 923791"/>
                <a:gd name="connsiteY4-80" fmla="*/ 79553 h 79553"/>
                <a:gd name="connsiteX0-81" fmla="*/ 0 w 923791"/>
                <a:gd name="connsiteY0-82" fmla="*/ 73819 h 79553"/>
                <a:gd name="connsiteX1-83" fmla="*/ 216694 w 923791"/>
                <a:gd name="connsiteY1-84" fmla="*/ 0 h 79553"/>
                <a:gd name="connsiteX2-85" fmla="*/ 454818 w 923791"/>
                <a:gd name="connsiteY2-86" fmla="*/ 73819 h 79553"/>
                <a:gd name="connsiteX3-87" fmla="*/ 678656 w 923791"/>
                <a:gd name="connsiteY3-88" fmla="*/ 7144 h 79553"/>
                <a:gd name="connsiteX4-89" fmla="*/ 923791 w 923791"/>
                <a:gd name="connsiteY4-90" fmla="*/ 79553 h 79553"/>
                <a:gd name="connsiteX0-91" fmla="*/ 0 w 923791"/>
                <a:gd name="connsiteY0-92" fmla="*/ 73819 h 79553"/>
                <a:gd name="connsiteX1-93" fmla="*/ 216694 w 923791"/>
                <a:gd name="connsiteY1-94" fmla="*/ 0 h 79553"/>
                <a:gd name="connsiteX2-95" fmla="*/ 454818 w 923791"/>
                <a:gd name="connsiteY2-96" fmla="*/ 73819 h 79553"/>
                <a:gd name="connsiteX3-97" fmla="*/ 678656 w 923791"/>
                <a:gd name="connsiteY3-98" fmla="*/ 7144 h 79553"/>
                <a:gd name="connsiteX4-99" fmla="*/ 923791 w 923791"/>
                <a:gd name="connsiteY4-100" fmla="*/ 79553 h 79553"/>
                <a:gd name="connsiteX0-101" fmla="*/ 0 w 923791"/>
                <a:gd name="connsiteY0-102" fmla="*/ 73819 h 79553"/>
                <a:gd name="connsiteX1-103" fmla="*/ 216694 w 923791"/>
                <a:gd name="connsiteY1-104" fmla="*/ 0 h 79553"/>
                <a:gd name="connsiteX2-105" fmla="*/ 454818 w 923791"/>
                <a:gd name="connsiteY2-106" fmla="*/ 73819 h 79553"/>
                <a:gd name="connsiteX3-107" fmla="*/ 678656 w 923791"/>
                <a:gd name="connsiteY3-108" fmla="*/ 7144 h 79553"/>
                <a:gd name="connsiteX4-109" fmla="*/ 923791 w 923791"/>
                <a:gd name="connsiteY4-110" fmla="*/ 79553 h 795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923791" h="79553">
                  <a:moveTo>
                    <a:pt x="0" y="73819"/>
                  </a:moveTo>
                  <a:cubicBezTo>
                    <a:pt x="71040" y="42465"/>
                    <a:pt x="140891" y="0"/>
                    <a:pt x="216694" y="0"/>
                  </a:cubicBezTo>
                  <a:cubicBezTo>
                    <a:pt x="292497" y="0"/>
                    <a:pt x="437356" y="72628"/>
                    <a:pt x="454818" y="73819"/>
                  </a:cubicBezTo>
                  <a:cubicBezTo>
                    <a:pt x="472280" y="75010"/>
                    <a:pt x="600494" y="6188"/>
                    <a:pt x="678656" y="7144"/>
                  </a:cubicBezTo>
                  <a:cubicBezTo>
                    <a:pt x="756818" y="8100"/>
                    <a:pt x="861639" y="44339"/>
                    <a:pt x="923791" y="7955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15875" cap="sq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25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1920" y="127000"/>
            <a:ext cx="2052955" cy="483870"/>
            <a:chOff x="120" y="153"/>
            <a:chExt cx="3233" cy="762"/>
          </a:xfrm>
        </p:grpSpPr>
        <p:sp>
          <p:nvSpPr>
            <p:cNvPr id="17" name="文本框 16"/>
            <p:cNvSpPr txBox="1"/>
            <p:nvPr/>
          </p:nvSpPr>
          <p:spPr>
            <a:xfrm>
              <a:off x="1205" y="153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</a:rPr>
                <a:t>探究新知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19" name="任意多边形 18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5800" y="1352550"/>
            <a:ext cx="1992630" cy="2364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文本框 23"/>
          <p:cNvSpPr txBox="1"/>
          <p:nvPr/>
        </p:nvSpPr>
        <p:spPr>
          <a:xfrm>
            <a:off x="838200" y="438150"/>
            <a:ext cx="72224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拿出学具，仔细观察，数一数，完成填空。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29000" y="1352550"/>
            <a:ext cx="456882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钟面上有（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）个数，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一共有（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）个大格。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大格有（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）个小格，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一共有（</a:t>
            </a:r>
            <a:r>
              <a:rPr lang="en-US" altLang="zh-CN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）个小格。</a:t>
            </a:r>
            <a:endParaRPr lang="zh-CN" altLang="en-US" sz="3000" b="1"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16880" y="1504950"/>
            <a:ext cx="6565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181600" y="2134870"/>
            <a:ext cx="6565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12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53380" y="2786380"/>
            <a:ext cx="6565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5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74615" y="3420110"/>
            <a:ext cx="6565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宋体" panose="02010600030101010101" pitchFamily="2" charset="-122"/>
              </a:rPr>
              <a:t>60</a:t>
            </a:r>
            <a:endParaRPr lang="en-US" altLang="zh-CN" sz="3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21614" y="2784469"/>
            <a:ext cx="2215516" cy="2235835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5031105" y="2800350"/>
            <a:ext cx="3604260" cy="5765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分针走1小格是1分</a:t>
            </a:r>
            <a:r>
              <a:rPr lang="zh-CN" altLang="en-US"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000" b="1" strike="noStrike" noProof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994910" y="3486150"/>
            <a:ext cx="3600450" cy="5765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分针走1</a:t>
            </a:r>
            <a:r>
              <a:rPr lang="zh-CN"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</a:t>
            </a:r>
            <a:r>
              <a:rPr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格是</a:t>
            </a:r>
            <a:r>
              <a:rPr lang="en-US"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</a:t>
            </a:r>
            <a:r>
              <a:rPr lang="zh-CN" altLang="en-US" sz="3000" b="1" strike="noStrike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000" b="1" strike="noStrike" noProof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52270" y="-190817"/>
            <a:ext cx="3378200" cy="3527425"/>
            <a:chOff x="2839" y="-657"/>
            <a:chExt cx="5320" cy="5554"/>
          </a:xfrm>
        </p:grpSpPr>
        <p:sp>
          <p:nvSpPr>
            <p:cNvPr id="11" name="等腰三角形 10"/>
            <p:cNvSpPr/>
            <p:nvPr/>
          </p:nvSpPr>
          <p:spPr>
            <a:xfrm rot="12960000">
              <a:off x="2901" y="3892"/>
              <a:ext cx="240" cy="480"/>
            </a:xfrm>
            <a:prstGeom prst="triangle">
              <a:avLst/>
            </a:prstGeom>
            <a:solidFill>
              <a:srgbClr val="686A6C"/>
            </a:solidFill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9" name="图片 1" descr="未标题-7"/>
            <p:cNvPicPr>
              <a:picLocks noChangeAspect="1"/>
            </p:cNvPicPr>
            <p:nvPr/>
          </p:nvPicPr>
          <p:blipFill>
            <a:blip r:embed="rId2" cstate="email"/>
            <a:srcRect t="-26452"/>
            <a:stretch>
              <a:fillRect/>
            </a:stretch>
          </p:blipFill>
          <p:spPr>
            <a:xfrm>
              <a:off x="2839" y="-657"/>
              <a:ext cx="5321" cy="5555"/>
            </a:xfrm>
            <a:prstGeom prst="roundRect">
              <a:avLst>
                <a:gd name="adj" fmla="val 34523"/>
              </a:avLst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76780" y="647065"/>
            <a:ext cx="4556125" cy="3581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5"/>
          <p:cNvSpPr txBox="1"/>
          <p:nvPr/>
        </p:nvSpPr>
        <p:spPr>
          <a:xfrm>
            <a:off x="5620068" y="1540828"/>
            <a:ext cx="522287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 Box 16"/>
          <p:cNvSpPr txBox="1"/>
          <p:nvPr/>
        </p:nvSpPr>
        <p:spPr>
          <a:xfrm>
            <a:off x="5635943" y="2890203"/>
            <a:ext cx="522287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 Box 17"/>
          <p:cNvSpPr txBox="1"/>
          <p:nvPr/>
        </p:nvSpPr>
        <p:spPr>
          <a:xfrm>
            <a:off x="5029518" y="3488690"/>
            <a:ext cx="522287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 Box 18"/>
          <p:cNvSpPr txBox="1"/>
          <p:nvPr/>
        </p:nvSpPr>
        <p:spPr>
          <a:xfrm>
            <a:off x="4213543" y="3696653"/>
            <a:ext cx="522287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 Box 19"/>
          <p:cNvSpPr txBox="1"/>
          <p:nvPr/>
        </p:nvSpPr>
        <p:spPr>
          <a:xfrm>
            <a:off x="3194368" y="3487103"/>
            <a:ext cx="522287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 Box 20"/>
          <p:cNvSpPr txBox="1"/>
          <p:nvPr/>
        </p:nvSpPr>
        <p:spPr>
          <a:xfrm>
            <a:off x="2618105" y="2896553"/>
            <a:ext cx="522288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 Box 21"/>
          <p:cNvSpPr txBox="1"/>
          <p:nvPr/>
        </p:nvSpPr>
        <p:spPr>
          <a:xfrm>
            <a:off x="2411730" y="2239328"/>
            <a:ext cx="522288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 Box 22"/>
          <p:cNvSpPr txBox="1"/>
          <p:nvPr/>
        </p:nvSpPr>
        <p:spPr>
          <a:xfrm>
            <a:off x="2627630" y="1544003"/>
            <a:ext cx="522288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 Box 23"/>
          <p:cNvSpPr txBox="1"/>
          <p:nvPr/>
        </p:nvSpPr>
        <p:spPr>
          <a:xfrm>
            <a:off x="3189605" y="943928"/>
            <a:ext cx="522288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55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 Box 24"/>
          <p:cNvSpPr txBox="1"/>
          <p:nvPr/>
        </p:nvSpPr>
        <p:spPr>
          <a:xfrm>
            <a:off x="4208780" y="715328"/>
            <a:ext cx="522288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6435" y="478155"/>
            <a:ext cx="2341245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6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1050" y="543243"/>
            <a:ext cx="2317750" cy="1992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Picture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0270" y="440690"/>
            <a:ext cx="2240280" cy="20046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1177925" y="2629218"/>
            <a:ext cx="1325563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12:00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33800" y="2629218"/>
            <a:ext cx="1316038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12:30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80175" y="2629218"/>
            <a:ext cx="1071563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1:00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77000" y="3641090"/>
            <a:ext cx="2209800" cy="647065"/>
            <a:chOff x="10200" y="6210"/>
            <a:chExt cx="3480" cy="1019"/>
          </a:xfrm>
        </p:grpSpPr>
        <p:sp>
          <p:nvSpPr>
            <p:cNvPr id="2" name="圆角矩形 1"/>
            <p:cNvSpPr/>
            <p:nvPr/>
          </p:nvSpPr>
          <p:spPr>
            <a:xfrm>
              <a:off x="10200" y="6210"/>
              <a:ext cx="3480" cy="96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0240" y="6211"/>
              <a:ext cx="3400" cy="1018"/>
            </a:xfrm>
            <a:prstGeom prst="rect">
              <a:avLst/>
            </a:prstGeom>
            <a:noFill/>
            <a:ln w="28575" cmpd="sng">
              <a:noFill/>
              <a:prstDash val="soli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5">
                      <a:lumMod val="20000"/>
                      <a:lumOff val="80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1</a:t>
              </a: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时＝</a:t>
              </a:r>
              <a:r>
                <a:rPr kumimoji="0" lang="en-US" altLang="zh-CN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60</a:t>
              </a:r>
              <a:r>
                <a:rPr kumimoji="0" lang="zh-CN" altLang="en-US" sz="300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分</a:t>
              </a:r>
              <a:endParaRPr kumimoji="0" lang="zh-CN" altLang="en-US" sz="30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4818" y="3412456"/>
            <a:ext cx="5649895" cy="839788"/>
            <a:chOff x="892" y="6989"/>
            <a:chExt cx="11861" cy="1763"/>
          </a:xfrm>
        </p:grpSpPr>
        <p:sp>
          <p:nvSpPr>
            <p:cNvPr id="22" name="圆角矩形标注 21"/>
            <p:cNvSpPr/>
            <p:nvPr/>
          </p:nvSpPr>
          <p:spPr>
            <a:xfrm>
              <a:off x="2846" y="7389"/>
              <a:ext cx="9907" cy="1356"/>
            </a:xfrm>
            <a:prstGeom prst="wedgeRoundRectCallout">
              <a:avLst>
                <a:gd name="adj1" fmla="val -55063"/>
                <a:gd name="adj2" fmla="val -12841"/>
                <a:gd name="adj3" fmla="val 16667"/>
              </a:avLst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30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分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也可以说成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半小时</a:t>
              </a:r>
              <a:r>
                <a:rPr kumimoji="0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kumimoji="0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17423" name="Picture 4" descr="E:\文件\新画人物图\书本02 拷贝.png书本02 拷贝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2" y="6989"/>
              <a:ext cx="1400" cy="17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9" name="空心弧 18"/>
          <p:cNvSpPr/>
          <p:nvPr/>
        </p:nvSpPr>
        <p:spPr>
          <a:xfrm rot="5400000">
            <a:off x="3838575" y="994093"/>
            <a:ext cx="1177925" cy="1187450"/>
          </a:xfrm>
          <a:prstGeom prst="blockArc">
            <a:avLst/>
          </a:prstGeom>
          <a:solidFill>
            <a:srgbClr val="DFC0DC">
              <a:alpha val="50000"/>
            </a:srgbClr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>
              <a:solidFill>
                <a:schemeClr val="tx1"/>
              </a:solidFill>
            </a:endParaRPr>
          </a:p>
        </p:txBody>
      </p:sp>
      <p:sp>
        <p:nvSpPr>
          <p:cNvPr id="4" name="空心弧 3"/>
          <p:cNvSpPr/>
          <p:nvPr/>
        </p:nvSpPr>
        <p:spPr>
          <a:xfrm rot="5400000">
            <a:off x="6459855" y="893128"/>
            <a:ext cx="1177925" cy="1187450"/>
          </a:xfrm>
          <a:prstGeom prst="blockArc">
            <a:avLst/>
          </a:prstGeom>
          <a:solidFill>
            <a:srgbClr val="DFC0DC">
              <a:alpha val="50000"/>
            </a:srgbClr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>
              <a:solidFill>
                <a:schemeClr val="tx1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16200000">
            <a:off x="6464935" y="891858"/>
            <a:ext cx="1177925" cy="1187450"/>
          </a:xfrm>
          <a:prstGeom prst="blockArc">
            <a:avLst/>
          </a:prstGeom>
          <a:solidFill>
            <a:srgbClr val="DFC0DC">
              <a:alpha val="50000"/>
            </a:srgbClr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00" strike="noStrike" noProof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animClr clrSpc="rgb" dir="cw">
                                      <p:cBhvr>
                                        <p:cTn id="47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animClr clrSpc="rgb" dir="cw">
                                      <p:cBhvr>
                                        <p:cTn id="52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45CD2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  <p:bldP spid="19" grpId="0" animBg="1"/>
      <p:bldP spid="19" grpId="1" animBg="1"/>
      <p:bldP spid="4" grpId="0" animBg="1"/>
      <p:bldP spid="4" grpId="1" animBg="1"/>
      <p:bldP spid="5" grpId="0" animBg="1"/>
      <p:bldP spid="5" grpId="1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717</Words>
  <Application>WPS 演示</Application>
  <PresentationFormat>全屏显示(16:9)</PresentationFormat>
  <Paragraphs>199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黑体</vt:lpstr>
      <vt:lpstr>Times New Roman</vt:lpstr>
      <vt:lpstr>Arial</vt:lpstr>
      <vt:lpstr>Arial Unicode MS</vt:lpstr>
      <vt:lpstr>第一PPT模板网-WWW.1PPT.COM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2022-06-21T22:23:00Z</cp:lastPrinted>
  <dcterms:created xsi:type="dcterms:W3CDTF">2022-06-21T22:23:00Z</dcterms:created>
  <dcterms:modified xsi:type="dcterms:W3CDTF">2023-10-26T08:13:12Z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CA5CCDFCFF76430AB70503F09FE5C6C1_12</vt:lpwstr>
  </property>
  <property fmtid="{D5CDD505-2E9C-101B-9397-08002B2CF9AE}" pid="7" name="KSOProductBuildVer">
    <vt:lpwstr>2052-12.1.0.15712</vt:lpwstr>
  </property>
</Properties>
</file>