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3" r:id="rId3"/>
    <p:sldMasterId id="2147483665" r:id="rId4"/>
    <p:sldMasterId id="2147483677" r:id="rId5"/>
    <p:sldMasterId id="2147483679" r:id="rId6"/>
    <p:sldMasterId id="2147483684" r:id="rId7"/>
    <p:sldMasterId id="2147483686" r:id="rId8"/>
  </p:sldMasterIdLst>
  <p:notesMasterIdLst>
    <p:notesMasterId r:id="rId10"/>
  </p:notesMasterIdLst>
  <p:handoutMasterIdLst>
    <p:handoutMasterId r:id="rId21"/>
  </p:handoutMasterIdLst>
  <p:sldIdLst>
    <p:sldId id="698" r:id="rId9"/>
    <p:sldId id="1428" r:id="rId11"/>
    <p:sldId id="1440" r:id="rId12"/>
    <p:sldId id="1430" r:id="rId13"/>
    <p:sldId id="1431" r:id="rId14"/>
    <p:sldId id="1432" r:id="rId15"/>
    <p:sldId id="1433" r:id="rId16"/>
    <p:sldId id="1434" r:id="rId17"/>
    <p:sldId id="1435" r:id="rId18"/>
    <p:sldId id="1437" r:id="rId19"/>
    <p:sldId id="1436" r:id="rId20"/>
  </p:sldIdLst>
  <p:sldSz cx="9144000" cy="5143500" type="screen16x9"/>
  <p:notesSz cx="6858000" cy="9144000"/>
  <p:embeddedFontLst>
    <p:embeddedFont>
      <p:font typeface="黑体" panose="02010609060101010101" pitchFamily="2" charset="-122"/>
      <p:regular r:id="rId26"/>
    </p:embeddedFont>
    <p:embeddedFont>
      <p:font typeface="Calibri" panose="020F0502020204030204"/>
      <p:regular r:id="rId27"/>
      <p:bold r:id="rId28"/>
      <p:italic r:id="rId29"/>
      <p:boldItalic r:id="rId30"/>
    </p:embeddedFont>
    <p:embeddedFont>
      <p:font typeface="楷体" panose="02010609060101010101" charset="-122"/>
      <p:regular r:id="rId31"/>
    </p:embeddedFont>
    <p:embeddedFont>
      <p:font typeface="Calibri" panose="020F0502020204030204" pitchFamily="34" charset="0"/>
      <p:regular r:id="rId32"/>
      <p:bold r:id="rId33"/>
      <p:italic r:id="rId34"/>
      <p:boldItalic r:id="rId35"/>
    </p:embeddedFont>
  </p:embeddedFontLst>
  <p:custDataLst>
    <p:tags r:id="rId36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6" userDrawn="1">
          <p15:clr>
            <a:srgbClr val="A4A3A4"/>
          </p15:clr>
        </p15:guide>
        <p15:guide id="2" pos="307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1" clrIdx="1"/>
  <p:cmAuthor id="3" name="admin" initials="a" lastIdx="0" clrIdx="2"/>
  <p:cmAuthor id="4" name="优翼" initials="校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30" d="100"/>
          <a:sy n="130" d="100"/>
        </p:scale>
        <p:origin x="-1074" y="-330"/>
      </p:cViewPr>
      <p:guideLst>
        <p:guide orient="horz" pos="1756"/>
        <p:guide pos="3075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319" cy="7631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6" Type="http://schemas.openxmlformats.org/officeDocument/2006/relationships/tags" Target="tags/tag503.xml"/><Relationship Id="rId35" Type="http://schemas.openxmlformats.org/officeDocument/2006/relationships/font" Target="fonts/font10.fntdata"/><Relationship Id="rId34" Type="http://schemas.openxmlformats.org/officeDocument/2006/relationships/font" Target="fonts/font9.fntdata"/><Relationship Id="rId33" Type="http://schemas.openxmlformats.org/officeDocument/2006/relationships/font" Target="fonts/font8.fntdata"/><Relationship Id="rId32" Type="http://schemas.openxmlformats.org/officeDocument/2006/relationships/font" Target="fonts/font7.fntdata"/><Relationship Id="rId31" Type="http://schemas.openxmlformats.org/officeDocument/2006/relationships/font" Target="fonts/font6.fntdata"/><Relationship Id="rId30" Type="http://schemas.openxmlformats.org/officeDocument/2006/relationships/font" Target="fonts/font5.fntdata"/><Relationship Id="rId3" Type="http://schemas.openxmlformats.org/officeDocument/2006/relationships/slideMaster" Target="slideMasters/slideMaster2.xml"/><Relationship Id="rId29" Type="http://schemas.openxmlformats.org/officeDocument/2006/relationships/font" Target="fonts/font4.fntdata"/><Relationship Id="rId28" Type="http://schemas.openxmlformats.org/officeDocument/2006/relationships/font" Target="fonts/font3.fntdata"/><Relationship Id="rId27" Type="http://schemas.openxmlformats.org/officeDocument/2006/relationships/font" Target="fonts/font2.fntdata"/><Relationship Id="rId26" Type="http://schemas.openxmlformats.org/officeDocument/2006/relationships/font" Target="fonts/font1.fntdata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1.xml"/><Relationship Id="rId2" Type="http://schemas.openxmlformats.org/officeDocument/2006/relationships/theme" Target="theme/theme1.xml"/><Relationship Id="rId19" Type="http://schemas.openxmlformats.org/officeDocument/2006/relationships/slide" Target="slides/slide10.xml"/><Relationship Id="rId18" Type="http://schemas.openxmlformats.org/officeDocument/2006/relationships/slide" Target="slides/slide9.xml"/><Relationship Id="rId17" Type="http://schemas.openxmlformats.org/officeDocument/2006/relationships/slide" Target="slides/slide8.xml"/><Relationship Id="rId16" Type="http://schemas.openxmlformats.org/officeDocument/2006/relationships/slide" Target="slides/slide7.xml"/><Relationship Id="rId15" Type="http://schemas.openxmlformats.org/officeDocument/2006/relationships/slide" Target="slides/slide6.xml"/><Relationship Id="rId14" Type="http://schemas.openxmlformats.org/officeDocument/2006/relationships/slide" Target="slides/slide5.xml"/><Relationship Id="rId13" Type="http://schemas.openxmlformats.org/officeDocument/2006/relationships/slide" Target="slides/slide4.xml"/><Relationship Id="rId12" Type="http://schemas.openxmlformats.org/officeDocument/2006/relationships/slide" Target="slides/slide3.xml"/><Relationship Id="rId11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9.xml"/><Relationship Id="rId4" Type="http://schemas.openxmlformats.org/officeDocument/2006/relationships/tags" Target="../tags/tag502.xml"/><Relationship Id="rId3" Type="http://schemas.openxmlformats.org/officeDocument/2006/relationships/tags" Target="../tags/tag501.xml"/><Relationship Id="rId2" Type="http://schemas.openxmlformats.org/officeDocument/2006/relationships/tags" Target="../tags/tag500.xml"/><Relationship Id="rId1" Type="http://schemas.openxmlformats.org/officeDocument/2006/relationships/tags" Target="../tags/tag49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  <p:custDataLst>
              <p:tags r:id="rId3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  <p:custDataLst>
              <p:tags r:id="rId4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8.xml"/><Relationship Id="rId6" Type="http://schemas.openxmlformats.org/officeDocument/2006/relationships/tags" Target="../tags/tag498.xml"/><Relationship Id="rId5" Type="http://schemas.openxmlformats.org/officeDocument/2006/relationships/tags" Target="../tags/tag497.xml"/><Relationship Id="rId4" Type="http://schemas.openxmlformats.org/officeDocument/2006/relationships/tags" Target="../tags/tag496.xml"/><Relationship Id="rId3" Type="http://schemas.openxmlformats.org/officeDocument/2006/relationships/tags" Target="../tags/tag495.xml"/><Relationship Id="rId2" Type="http://schemas.openxmlformats.org/officeDocument/2006/relationships/tags" Target="../tags/tag494.xml"/><Relationship Id="rId1" Type="http://schemas.openxmlformats.org/officeDocument/2006/relationships/tags" Target="../tags/tag49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412" name="幻灯片图像占位符 3"/>
          <p:cNvSpPr>
            <a:spLocks noGrp="1" noRot="1" noChangeAspect="1"/>
          </p:cNvSpPr>
          <p:nvPr>
            <p:ph type="sldImg" idx="6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13" name="备注占位符 4"/>
          <p:cNvSpPr>
            <a:spLocks noGrp="1"/>
          </p:cNvSpPr>
          <p:nvPr>
            <p:ph type="body" sz="quarter" idx="7"/>
            <p:custDataLst>
              <p:tags r:id="rId4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  <p:custDataLst>
              <p:tags r:id="rId5"/>
            </p:custDataLst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4" Type="http://schemas.openxmlformats.org/officeDocument/2006/relationships/tags" Target="../tags/tag171.xml"/><Relationship Id="rId3" Type="http://schemas.openxmlformats.org/officeDocument/2006/relationships/tags" Target="../tags/tag170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19458" name="文本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image" Target="../media/image2.png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png"/><Relationship Id="rId15" Type="http://schemas.openxmlformats.org/officeDocument/2006/relationships/image" Target="../media/image5.png"/><Relationship Id="rId14" Type="http://schemas.openxmlformats.org/officeDocument/2006/relationships/tags" Target="../tags/tag9.xml"/><Relationship Id="rId13" Type="http://schemas.openxmlformats.org/officeDocument/2006/relationships/tags" Target="../tags/tag8.xml"/><Relationship Id="rId12" Type="http://schemas.openxmlformats.org/officeDocument/2006/relationships/image" Target="../media/image4.png"/><Relationship Id="rId11" Type="http://schemas.openxmlformats.org/officeDocument/2006/relationships/tags" Target="../tags/tag7.xml"/><Relationship Id="rId10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image" Target="../media/image8.png"/><Relationship Id="rId5" Type="http://schemas.openxmlformats.org/officeDocument/2006/relationships/tags" Target="../tags/tag53.xml"/><Relationship Id="rId4" Type="http://schemas.openxmlformats.org/officeDocument/2006/relationships/tags" Target="../tags/tag52.xml"/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image" Target="../media/image8.png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image" Target="../media/image8.png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image" Target="../media/image8.png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image" Target="../media/image8.png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image" Target="../media/image8.png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100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" Type="http://schemas.openxmlformats.org/officeDocument/2006/relationships/tags" Target="../tags/tag97.xml"/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15.xml"/><Relationship Id="rId8" Type="http://schemas.openxmlformats.org/officeDocument/2006/relationships/tags" Target="../tags/tag14.xml"/><Relationship Id="rId7" Type="http://schemas.openxmlformats.org/officeDocument/2006/relationships/image" Target="../media/image2.png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image" Target="../media/image6.png"/><Relationship Id="rId15" Type="http://schemas.openxmlformats.org/officeDocument/2006/relationships/image" Target="../media/image5.png"/><Relationship Id="rId14" Type="http://schemas.openxmlformats.org/officeDocument/2006/relationships/tags" Target="../tags/tag18.xml"/><Relationship Id="rId13" Type="http://schemas.openxmlformats.org/officeDocument/2006/relationships/tags" Target="../tags/tag17.xml"/><Relationship Id="rId12" Type="http://schemas.openxmlformats.org/officeDocument/2006/relationships/image" Target="../media/image4.png"/><Relationship Id="rId11" Type="http://schemas.openxmlformats.org/officeDocument/2006/relationships/tags" Target="../tags/tag16.xml"/><Relationship Id="rId10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08.xml"/><Relationship Id="rId8" Type="http://schemas.openxmlformats.org/officeDocument/2006/relationships/tags" Target="../tags/tag107.xml"/><Relationship Id="rId7" Type="http://schemas.openxmlformats.org/officeDocument/2006/relationships/tags" Target="../tags/tag106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4" Type="http://schemas.openxmlformats.org/officeDocument/2006/relationships/tags" Target="../tags/tag103.xml"/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112.xml"/><Relationship Id="rId4" Type="http://schemas.openxmlformats.org/officeDocument/2006/relationships/tags" Target="../tags/tag111.xml"/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4" Type="http://schemas.openxmlformats.org/officeDocument/2006/relationships/tags" Target="../tags/tag115.xml"/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7" Type="http://schemas.openxmlformats.org/officeDocument/2006/relationships/tags" Target="../tags/tag121.xml"/><Relationship Id="rId6" Type="http://schemas.openxmlformats.org/officeDocument/2006/relationships/tags" Target="../tags/tag120.xml"/><Relationship Id="rId5" Type="http://schemas.openxmlformats.org/officeDocument/2006/relationships/tags" Target="../tags/tag119.xml"/><Relationship Id="rId4" Type="http://schemas.openxmlformats.org/officeDocument/2006/relationships/tags" Target="../tags/tag118.xml"/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127.xml"/><Relationship Id="rId6" Type="http://schemas.openxmlformats.org/officeDocument/2006/relationships/tags" Target="../tags/tag126.xml"/><Relationship Id="rId5" Type="http://schemas.openxmlformats.org/officeDocument/2006/relationships/tags" Target="../tags/tag125.xml"/><Relationship Id="rId4" Type="http://schemas.openxmlformats.org/officeDocument/2006/relationships/tags" Target="../tags/tag124.xml"/><Relationship Id="rId3" Type="http://schemas.openxmlformats.org/officeDocument/2006/relationships/tags" Target="../tags/tag123.xml"/><Relationship Id="rId2" Type="http://schemas.openxmlformats.org/officeDocument/2006/relationships/tags" Target="../tags/tag122.xml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5" Type="http://schemas.openxmlformats.org/officeDocument/2006/relationships/image" Target="../media/image10.png"/><Relationship Id="rId4" Type="http://schemas.openxmlformats.org/officeDocument/2006/relationships/tags" Target="../tags/tag152.xml"/><Relationship Id="rId3" Type="http://schemas.openxmlformats.org/officeDocument/2006/relationships/tags" Target="../tags/tag151.xml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5" Type="http://schemas.openxmlformats.org/officeDocument/2006/relationships/image" Target="../media/image10.png"/><Relationship Id="rId4" Type="http://schemas.openxmlformats.org/officeDocument/2006/relationships/tags" Target="../tags/tag154.xml"/><Relationship Id="rId3" Type="http://schemas.openxmlformats.org/officeDocument/2006/relationships/tags" Target="../tags/tag153.xml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3" Type="http://schemas.openxmlformats.org/officeDocument/2006/relationships/tags" Target="../tags/tag155.xml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tags" Target="../tags/tag158.xml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6" Type="http://schemas.openxmlformats.org/officeDocument/2006/relationships/image" Target="../media/image8.png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7" Type="http://schemas.openxmlformats.org/officeDocument/2006/relationships/image" Target="../media/image8.png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6" Type="http://schemas.openxmlformats.org/officeDocument/2006/relationships/image" Target="../media/image8.png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6" Type="http://schemas.openxmlformats.org/officeDocument/2006/relationships/image" Target="../media/image8.png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image" Target="../media/image8.png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 userDrawn="1">
            <p:custDataLst>
              <p:tags r:id="rId3"/>
            </p:custDataLst>
          </p:nvPr>
        </p:nvCxnSpPr>
        <p:spPr>
          <a:xfrm flipH="1">
            <a:off x="8253413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>
            <p:custDataLst>
              <p:tags r:id="rId4"/>
            </p:custDataLst>
          </p:nvPr>
        </p:nvCxnSpPr>
        <p:spPr>
          <a:xfrm flipH="1">
            <a:off x="7667625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 userDrawn="1">
            <p:custDataLst>
              <p:tags r:id="rId5"/>
            </p:custDataLst>
          </p:nvPr>
        </p:nvSpPr>
        <p:spPr>
          <a:xfrm>
            <a:off x="6734810" y="4556125"/>
            <a:ext cx="2343785" cy="656590"/>
          </a:xfrm>
          <a:prstGeom prst="ellipse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7173" name="图片 8" descr="C:\Users\admin\Desktop\千库网_矢量三角板可商用元素_元素编号11665788.png千库网_矢量三角板可商用元素_元素编号11665788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 rot="-1320000">
            <a:off x="6173788" y="2976563"/>
            <a:ext cx="2870200" cy="287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立方体 2"/>
          <p:cNvSpPr/>
          <p:nvPr userDrawn="1">
            <p:custDataLst>
              <p:tags r:id="rId8"/>
            </p:custDataLst>
          </p:nvPr>
        </p:nvSpPr>
        <p:spPr>
          <a:xfrm>
            <a:off x="7626350" y="4219575"/>
            <a:ext cx="704850" cy="706438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3600" strike="noStrike" noProof="1"/>
              <a:t>÷</a:t>
            </a:r>
            <a:endParaRPr lang="zh-CN" altLang="en-US" sz="3600" strike="noStrike" noProof="1"/>
          </a:p>
        </p:txBody>
      </p:sp>
      <p:pic>
        <p:nvPicPr>
          <p:cNvPr id="7175" name="图片 7" descr="书本 拷贝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0" cstate="email"/>
          <a:stretch>
            <a:fillRect/>
          </a:stretch>
        </p:blipFill>
        <p:spPr>
          <a:xfrm>
            <a:off x="7678738" y="3509963"/>
            <a:ext cx="652462" cy="823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6" name="图片 31" descr="star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12" cstate="email"/>
          <a:srcRect/>
          <a:stretch>
            <a:fillRect/>
          </a:stretch>
        </p:blipFill>
        <p:spPr>
          <a:xfrm>
            <a:off x="7318375" y="246063"/>
            <a:ext cx="1289050" cy="881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 userDrawn="1">
            <p:custDataLst>
              <p:tags r:id="rId13"/>
            </p:custDataLst>
          </p:nvPr>
        </p:nvSpPr>
        <p:spPr>
          <a:xfrm>
            <a:off x="1128713" y="1047750"/>
            <a:ext cx="6886575" cy="2462213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7178" name="图片 11" descr="cloud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15" cstate="email"/>
          <a:srcRect/>
          <a:stretch>
            <a:fillRect/>
          </a:stretch>
        </p:blipFill>
        <p:spPr>
          <a:xfrm>
            <a:off x="0" y="3219450"/>
            <a:ext cx="914400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 userDrawn="1">
            <p:custDataLst>
              <p:tags r:id="rId2"/>
            </p:custDataLst>
          </p:nvPr>
        </p:nvSpPr>
        <p:spPr>
          <a:xfrm>
            <a:off x="765175" y="96838"/>
            <a:ext cx="13055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rPr>
              <a:t>课堂小结</a:t>
            </a:r>
            <a:endParaRPr lang="zh-CN" altLang="en-US" sz="2000" b="1" spc="2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482" name="组合 7"/>
          <p:cNvGrpSpPr/>
          <p:nvPr userDrawn="1">
            <p:custDataLst>
              <p:tags r:id="rId3"/>
            </p:custDataLst>
          </p:nvPr>
        </p:nvGrpSpPr>
        <p:grpSpPr>
          <a:xfrm>
            <a:off x="76200" y="127000"/>
            <a:ext cx="2052638" cy="454025"/>
            <a:chOff x="121" y="199"/>
            <a:chExt cx="3679" cy="1080"/>
          </a:xfrm>
        </p:grpSpPr>
        <p:sp>
          <p:nvSpPr>
            <p:cNvPr id="7" name="任意多边形 6"/>
            <p:cNvSpPr/>
            <p:nvPr>
              <p:custDataLst>
                <p:tags r:id="rId4"/>
              </p:custDataLst>
            </p:nvPr>
          </p:nvSpPr>
          <p:spPr>
            <a:xfrm rot="21180000">
              <a:off x="987" y="923"/>
              <a:ext cx="2813" cy="356"/>
            </a:xfrm>
            <a:custGeom>
              <a:avLst/>
              <a:gdLst>
                <a:gd name="connisteX0" fmla="*/ 0 w 4155440"/>
                <a:gd name="connsiteY0" fmla="*/ 31659 h 730248"/>
                <a:gd name="connisteX1" fmla="*/ 577850 w 4155440"/>
                <a:gd name="connsiteY1" fmla="*/ 25309 h 730248"/>
                <a:gd name="connisteX2" fmla="*/ 1184910 w 4155440"/>
                <a:gd name="connsiteY2" fmla="*/ 317409 h 730248"/>
                <a:gd name="connisteX3" fmla="*/ 1655445 w 4155440"/>
                <a:gd name="connsiteY3" fmla="*/ 102779 h 730248"/>
                <a:gd name="connisteX4" fmla="*/ 2363470 w 4155440"/>
                <a:gd name="connsiteY4" fmla="*/ 489494 h 730248"/>
                <a:gd name="connisteX5" fmla="*/ 2720975 w 4155440"/>
                <a:gd name="connsiteY5" fmla="*/ 215809 h 730248"/>
                <a:gd name="connisteX6" fmla="*/ 3495040 w 4155440"/>
                <a:gd name="connsiteY6" fmla="*/ 727619 h 730248"/>
                <a:gd name="connisteX7" fmla="*/ 4155440 w 4155440"/>
                <a:gd name="connsiteY7" fmla="*/ 382814 h 7302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4155440" h="730248">
                  <a:moveTo>
                    <a:pt x="0" y="31659"/>
                  </a:moveTo>
                  <a:cubicBezTo>
                    <a:pt x="103505" y="24674"/>
                    <a:pt x="340995" y="-31841"/>
                    <a:pt x="577850" y="25309"/>
                  </a:cubicBezTo>
                  <a:cubicBezTo>
                    <a:pt x="814705" y="82459"/>
                    <a:pt x="969645" y="302169"/>
                    <a:pt x="1184910" y="317409"/>
                  </a:cubicBezTo>
                  <a:cubicBezTo>
                    <a:pt x="1400175" y="332649"/>
                    <a:pt x="1419860" y="68489"/>
                    <a:pt x="1655445" y="102779"/>
                  </a:cubicBezTo>
                  <a:cubicBezTo>
                    <a:pt x="1891030" y="137069"/>
                    <a:pt x="2150110" y="466634"/>
                    <a:pt x="2363470" y="489494"/>
                  </a:cubicBezTo>
                  <a:cubicBezTo>
                    <a:pt x="2576830" y="512354"/>
                    <a:pt x="2494915" y="168184"/>
                    <a:pt x="2720975" y="215809"/>
                  </a:cubicBezTo>
                  <a:cubicBezTo>
                    <a:pt x="2947035" y="263434"/>
                    <a:pt x="3208020" y="693964"/>
                    <a:pt x="3495040" y="727619"/>
                  </a:cubicBezTo>
                  <a:cubicBezTo>
                    <a:pt x="3782060" y="761274"/>
                    <a:pt x="4038600" y="462189"/>
                    <a:pt x="4155440" y="382814"/>
                  </a:cubicBezTo>
                </a:path>
              </a:pathLst>
            </a:custGeom>
            <a:noFill/>
            <a:ln w="50800">
              <a:solidFill>
                <a:srgbClr val="F0B500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20484" name="图片 1" descr="2221 (20)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121" y="199"/>
              <a:ext cx="137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>
            <p:custDataLst>
              <p:tags r:id="rId2"/>
            </p:custDataLst>
          </p:nvPr>
        </p:nvSpPr>
        <p:spPr>
          <a:xfrm>
            <a:off x="765175" y="96838"/>
            <a:ext cx="13055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rPr>
              <a:t>游戏导入</a:t>
            </a:r>
            <a:endParaRPr lang="zh-CN" altLang="en-US" sz="2000" b="1" spc="2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482" name="组合 7"/>
          <p:cNvGrpSpPr/>
          <p:nvPr userDrawn="1">
            <p:custDataLst>
              <p:tags r:id="rId3"/>
            </p:custDataLst>
          </p:nvPr>
        </p:nvGrpSpPr>
        <p:grpSpPr>
          <a:xfrm>
            <a:off x="76200" y="127000"/>
            <a:ext cx="2052638" cy="454025"/>
            <a:chOff x="121" y="199"/>
            <a:chExt cx="3679" cy="1080"/>
          </a:xfrm>
        </p:grpSpPr>
        <p:sp>
          <p:nvSpPr>
            <p:cNvPr id="8" name="任意多边形 7"/>
            <p:cNvSpPr/>
            <p:nvPr>
              <p:custDataLst>
                <p:tags r:id="rId4"/>
              </p:custDataLst>
            </p:nvPr>
          </p:nvSpPr>
          <p:spPr>
            <a:xfrm rot="21180000">
              <a:off x="987" y="923"/>
              <a:ext cx="2813" cy="356"/>
            </a:xfrm>
            <a:custGeom>
              <a:avLst/>
              <a:gdLst>
                <a:gd name="connisteX0" fmla="*/ 0 w 4155440"/>
                <a:gd name="connsiteY0" fmla="*/ 31659 h 730248"/>
                <a:gd name="connisteX1" fmla="*/ 577850 w 4155440"/>
                <a:gd name="connsiteY1" fmla="*/ 25309 h 730248"/>
                <a:gd name="connisteX2" fmla="*/ 1184910 w 4155440"/>
                <a:gd name="connsiteY2" fmla="*/ 317409 h 730248"/>
                <a:gd name="connisteX3" fmla="*/ 1655445 w 4155440"/>
                <a:gd name="connsiteY3" fmla="*/ 102779 h 730248"/>
                <a:gd name="connisteX4" fmla="*/ 2363470 w 4155440"/>
                <a:gd name="connsiteY4" fmla="*/ 489494 h 730248"/>
                <a:gd name="connisteX5" fmla="*/ 2720975 w 4155440"/>
                <a:gd name="connsiteY5" fmla="*/ 215809 h 730248"/>
                <a:gd name="connisteX6" fmla="*/ 3495040 w 4155440"/>
                <a:gd name="connsiteY6" fmla="*/ 727619 h 730248"/>
                <a:gd name="connisteX7" fmla="*/ 4155440 w 4155440"/>
                <a:gd name="connsiteY7" fmla="*/ 382814 h 7302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4155440" h="730248">
                  <a:moveTo>
                    <a:pt x="0" y="31659"/>
                  </a:moveTo>
                  <a:cubicBezTo>
                    <a:pt x="103505" y="24674"/>
                    <a:pt x="340995" y="-31841"/>
                    <a:pt x="577850" y="25309"/>
                  </a:cubicBezTo>
                  <a:cubicBezTo>
                    <a:pt x="814705" y="82459"/>
                    <a:pt x="969645" y="302169"/>
                    <a:pt x="1184910" y="317409"/>
                  </a:cubicBezTo>
                  <a:cubicBezTo>
                    <a:pt x="1400175" y="332649"/>
                    <a:pt x="1419860" y="68489"/>
                    <a:pt x="1655445" y="102779"/>
                  </a:cubicBezTo>
                  <a:cubicBezTo>
                    <a:pt x="1891030" y="137069"/>
                    <a:pt x="2150110" y="466634"/>
                    <a:pt x="2363470" y="489494"/>
                  </a:cubicBezTo>
                  <a:cubicBezTo>
                    <a:pt x="2576830" y="512354"/>
                    <a:pt x="2494915" y="168184"/>
                    <a:pt x="2720975" y="215809"/>
                  </a:cubicBezTo>
                  <a:cubicBezTo>
                    <a:pt x="2947035" y="263434"/>
                    <a:pt x="3208020" y="693964"/>
                    <a:pt x="3495040" y="727619"/>
                  </a:cubicBezTo>
                  <a:cubicBezTo>
                    <a:pt x="3782060" y="761274"/>
                    <a:pt x="4038600" y="462189"/>
                    <a:pt x="4155440" y="382814"/>
                  </a:cubicBezTo>
                </a:path>
              </a:pathLst>
            </a:custGeom>
            <a:noFill/>
            <a:ln w="50800">
              <a:solidFill>
                <a:srgbClr val="F0B500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20484" name="图片 1" descr="2221 (20)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121" y="199"/>
              <a:ext cx="137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>
            <p:custDataLst>
              <p:tags r:id="rId2"/>
            </p:custDataLst>
          </p:nvPr>
        </p:nvSpPr>
        <p:spPr>
          <a:xfrm>
            <a:off x="765175" y="96838"/>
            <a:ext cx="13195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 smtClean="0">
                <a:latin typeface="黑体" panose="02010609060101010101" pitchFamily="2" charset="-122"/>
                <a:ea typeface="黑体" panose="02010609060101010101" pitchFamily="2" charset="-122"/>
              </a:rPr>
              <a:t>视频导</a:t>
            </a:r>
            <a:r>
              <a: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rPr>
              <a:t>入</a:t>
            </a:r>
            <a:endParaRPr lang="zh-CN" altLang="en-US" sz="2000" b="1" spc="2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482" name="组合 7"/>
          <p:cNvGrpSpPr/>
          <p:nvPr userDrawn="1">
            <p:custDataLst>
              <p:tags r:id="rId3"/>
            </p:custDataLst>
          </p:nvPr>
        </p:nvGrpSpPr>
        <p:grpSpPr>
          <a:xfrm>
            <a:off x="76200" y="127000"/>
            <a:ext cx="2052638" cy="454025"/>
            <a:chOff x="121" y="199"/>
            <a:chExt cx="3679" cy="1080"/>
          </a:xfrm>
        </p:grpSpPr>
        <p:sp>
          <p:nvSpPr>
            <p:cNvPr id="8" name="任意多边形 7"/>
            <p:cNvSpPr/>
            <p:nvPr>
              <p:custDataLst>
                <p:tags r:id="rId4"/>
              </p:custDataLst>
            </p:nvPr>
          </p:nvSpPr>
          <p:spPr>
            <a:xfrm rot="21180000">
              <a:off x="987" y="923"/>
              <a:ext cx="2813" cy="356"/>
            </a:xfrm>
            <a:custGeom>
              <a:avLst/>
              <a:gdLst>
                <a:gd name="connisteX0" fmla="*/ 0 w 4155440"/>
                <a:gd name="connsiteY0" fmla="*/ 31659 h 730248"/>
                <a:gd name="connisteX1" fmla="*/ 577850 w 4155440"/>
                <a:gd name="connsiteY1" fmla="*/ 25309 h 730248"/>
                <a:gd name="connisteX2" fmla="*/ 1184910 w 4155440"/>
                <a:gd name="connsiteY2" fmla="*/ 317409 h 730248"/>
                <a:gd name="connisteX3" fmla="*/ 1655445 w 4155440"/>
                <a:gd name="connsiteY3" fmla="*/ 102779 h 730248"/>
                <a:gd name="connisteX4" fmla="*/ 2363470 w 4155440"/>
                <a:gd name="connsiteY4" fmla="*/ 489494 h 730248"/>
                <a:gd name="connisteX5" fmla="*/ 2720975 w 4155440"/>
                <a:gd name="connsiteY5" fmla="*/ 215809 h 730248"/>
                <a:gd name="connisteX6" fmla="*/ 3495040 w 4155440"/>
                <a:gd name="connsiteY6" fmla="*/ 727619 h 730248"/>
                <a:gd name="connisteX7" fmla="*/ 4155440 w 4155440"/>
                <a:gd name="connsiteY7" fmla="*/ 382814 h 7302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4155440" h="730248">
                  <a:moveTo>
                    <a:pt x="0" y="31659"/>
                  </a:moveTo>
                  <a:cubicBezTo>
                    <a:pt x="103505" y="24674"/>
                    <a:pt x="340995" y="-31841"/>
                    <a:pt x="577850" y="25309"/>
                  </a:cubicBezTo>
                  <a:cubicBezTo>
                    <a:pt x="814705" y="82459"/>
                    <a:pt x="969645" y="302169"/>
                    <a:pt x="1184910" y="317409"/>
                  </a:cubicBezTo>
                  <a:cubicBezTo>
                    <a:pt x="1400175" y="332649"/>
                    <a:pt x="1419860" y="68489"/>
                    <a:pt x="1655445" y="102779"/>
                  </a:cubicBezTo>
                  <a:cubicBezTo>
                    <a:pt x="1891030" y="137069"/>
                    <a:pt x="2150110" y="466634"/>
                    <a:pt x="2363470" y="489494"/>
                  </a:cubicBezTo>
                  <a:cubicBezTo>
                    <a:pt x="2576830" y="512354"/>
                    <a:pt x="2494915" y="168184"/>
                    <a:pt x="2720975" y="215809"/>
                  </a:cubicBezTo>
                  <a:cubicBezTo>
                    <a:pt x="2947035" y="263434"/>
                    <a:pt x="3208020" y="693964"/>
                    <a:pt x="3495040" y="727619"/>
                  </a:cubicBezTo>
                  <a:cubicBezTo>
                    <a:pt x="3782060" y="761274"/>
                    <a:pt x="4038600" y="462189"/>
                    <a:pt x="4155440" y="382814"/>
                  </a:cubicBezTo>
                </a:path>
              </a:pathLst>
            </a:custGeom>
            <a:noFill/>
            <a:ln w="50800">
              <a:solidFill>
                <a:srgbClr val="F0B500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20484" name="图片 1" descr="2221 (20)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121" y="199"/>
              <a:ext cx="137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>
            <p:custDataLst>
              <p:tags r:id="rId2"/>
            </p:custDataLst>
          </p:nvPr>
        </p:nvSpPr>
        <p:spPr>
          <a:xfrm>
            <a:off x="765175" y="96838"/>
            <a:ext cx="13195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 smtClean="0">
                <a:latin typeface="黑体" panose="02010609060101010101" pitchFamily="2" charset="-122"/>
                <a:ea typeface="黑体" panose="02010609060101010101" pitchFamily="2" charset="-122"/>
              </a:rPr>
              <a:t>探究新知</a:t>
            </a:r>
            <a:endParaRPr lang="zh-CN" altLang="en-US" sz="2000" b="1" spc="2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482" name="组合 7"/>
          <p:cNvGrpSpPr/>
          <p:nvPr userDrawn="1">
            <p:custDataLst>
              <p:tags r:id="rId3"/>
            </p:custDataLst>
          </p:nvPr>
        </p:nvGrpSpPr>
        <p:grpSpPr>
          <a:xfrm>
            <a:off x="76200" y="127000"/>
            <a:ext cx="2052638" cy="454025"/>
            <a:chOff x="121" y="199"/>
            <a:chExt cx="3679" cy="1080"/>
          </a:xfrm>
        </p:grpSpPr>
        <p:sp>
          <p:nvSpPr>
            <p:cNvPr id="8" name="任意多边形 7"/>
            <p:cNvSpPr/>
            <p:nvPr>
              <p:custDataLst>
                <p:tags r:id="rId4"/>
              </p:custDataLst>
            </p:nvPr>
          </p:nvSpPr>
          <p:spPr>
            <a:xfrm rot="21180000">
              <a:off x="987" y="923"/>
              <a:ext cx="2813" cy="356"/>
            </a:xfrm>
            <a:custGeom>
              <a:avLst/>
              <a:gdLst>
                <a:gd name="connisteX0" fmla="*/ 0 w 4155440"/>
                <a:gd name="connsiteY0" fmla="*/ 31659 h 730248"/>
                <a:gd name="connisteX1" fmla="*/ 577850 w 4155440"/>
                <a:gd name="connsiteY1" fmla="*/ 25309 h 730248"/>
                <a:gd name="connisteX2" fmla="*/ 1184910 w 4155440"/>
                <a:gd name="connsiteY2" fmla="*/ 317409 h 730248"/>
                <a:gd name="connisteX3" fmla="*/ 1655445 w 4155440"/>
                <a:gd name="connsiteY3" fmla="*/ 102779 h 730248"/>
                <a:gd name="connisteX4" fmla="*/ 2363470 w 4155440"/>
                <a:gd name="connsiteY4" fmla="*/ 489494 h 730248"/>
                <a:gd name="connisteX5" fmla="*/ 2720975 w 4155440"/>
                <a:gd name="connsiteY5" fmla="*/ 215809 h 730248"/>
                <a:gd name="connisteX6" fmla="*/ 3495040 w 4155440"/>
                <a:gd name="connsiteY6" fmla="*/ 727619 h 730248"/>
                <a:gd name="connisteX7" fmla="*/ 4155440 w 4155440"/>
                <a:gd name="connsiteY7" fmla="*/ 382814 h 7302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4155440" h="730248">
                  <a:moveTo>
                    <a:pt x="0" y="31659"/>
                  </a:moveTo>
                  <a:cubicBezTo>
                    <a:pt x="103505" y="24674"/>
                    <a:pt x="340995" y="-31841"/>
                    <a:pt x="577850" y="25309"/>
                  </a:cubicBezTo>
                  <a:cubicBezTo>
                    <a:pt x="814705" y="82459"/>
                    <a:pt x="969645" y="302169"/>
                    <a:pt x="1184910" y="317409"/>
                  </a:cubicBezTo>
                  <a:cubicBezTo>
                    <a:pt x="1400175" y="332649"/>
                    <a:pt x="1419860" y="68489"/>
                    <a:pt x="1655445" y="102779"/>
                  </a:cubicBezTo>
                  <a:cubicBezTo>
                    <a:pt x="1891030" y="137069"/>
                    <a:pt x="2150110" y="466634"/>
                    <a:pt x="2363470" y="489494"/>
                  </a:cubicBezTo>
                  <a:cubicBezTo>
                    <a:pt x="2576830" y="512354"/>
                    <a:pt x="2494915" y="168184"/>
                    <a:pt x="2720975" y="215809"/>
                  </a:cubicBezTo>
                  <a:cubicBezTo>
                    <a:pt x="2947035" y="263434"/>
                    <a:pt x="3208020" y="693964"/>
                    <a:pt x="3495040" y="727619"/>
                  </a:cubicBezTo>
                  <a:cubicBezTo>
                    <a:pt x="3782060" y="761274"/>
                    <a:pt x="4038600" y="462189"/>
                    <a:pt x="4155440" y="382814"/>
                  </a:cubicBezTo>
                </a:path>
              </a:pathLst>
            </a:custGeom>
            <a:noFill/>
            <a:ln w="50800">
              <a:solidFill>
                <a:srgbClr val="F0B500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20484" name="图片 1" descr="2221 (20)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121" y="199"/>
              <a:ext cx="137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 userDrawn="1">
            <p:custDataLst>
              <p:tags r:id="rId2"/>
            </p:custDataLst>
          </p:nvPr>
        </p:nvSpPr>
        <p:spPr>
          <a:xfrm>
            <a:off x="765175" y="96838"/>
            <a:ext cx="13055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rPr>
              <a:t>方法小结</a:t>
            </a:r>
            <a:endParaRPr lang="zh-CN" altLang="en-US" sz="2000" b="1" spc="2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482" name="组合 7"/>
          <p:cNvGrpSpPr/>
          <p:nvPr userDrawn="1">
            <p:custDataLst>
              <p:tags r:id="rId3"/>
            </p:custDataLst>
          </p:nvPr>
        </p:nvGrpSpPr>
        <p:grpSpPr>
          <a:xfrm>
            <a:off x="76200" y="127000"/>
            <a:ext cx="2052638" cy="454025"/>
            <a:chOff x="121" y="199"/>
            <a:chExt cx="3679" cy="1080"/>
          </a:xfrm>
        </p:grpSpPr>
        <p:sp>
          <p:nvSpPr>
            <p:cNvPr id="7" name="任意多边形 6"/>
            <p:cNvSpPr/>
            <p:nvPr>
              <p:custDataLst>
                <p:tags r:id="rId4"/>
              </p:custDataLst>
            </p:nvPr>
          </p:nvSpPr>
          <p:spPr>
            <a:xfrm rot="21180000">
              <a:off x="987" y="923"/>
              <a:ext cx="2813" cy="356"/>
            </a:xfrm>
            <a:custGeom>
              <a:avLst/>
              <a:gdLst>
                <a:gd name="connisteX0" fmla="*/ 0 w 4155440"/>
                <a:gd name="connsiteY0" fmla="*/ 31659 h 730248"/>
                <a:gd name="connisteX1" fmla="*/ 577850 w 4155440"/>
                <a:gd name="connsiteY1" fmla="*/ 25309 h 730248"/>
                <a:gd name="connisteX2" fmla="*/ 1184910 w 4155440"/>
                <a:gd name="connsiteY2" fmla="*/ 317409 h 730248"/>
                <a:gd name="connisteX3" fmla="*/ 1655445 w 4155440"/>
                <a:gd name="connsiteY3" fmla="*/ 102779 h 730248"/>
                <a:gd name="connisteX4" fmla="*/ 2363470 w 4155440"/>
                <a:gd name="connsiteY4" fmla="*/ 489494 h 730248"/>
                <a:gd name="connisteX5" fmla="*/ 2720975 w 4155440"/>
                <a:gd name="connsiteY5" fmla="*/ 215809 h 730248"/>
                <a:gd name="connisteX6" fmla="*/ 3495040 w 4155440"/>
                <a:gd name="connsiteY6" fmla="*/ 727619 h 730248"/>
                <a:gd name="connisteX7" fmla="*/ 4155440 w 4155440"/>
                <a:gd name="connsiteY7" fmla="*/ 382814 h 7302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4155440" h="730248">
                  <a:moveTo>
                    <a:pt x="0" y="31659"/>
                  </a:moveTo>
                  <a:cubicBezTo>
                    <a:pt x="103505" y="24674"/>
                    <a:pt x="340995" y="-31841"/>
                    <a:pt x="577850" y="25309"/>
                  </a:cubicBezTo>
                  <a:cubicBezTo>
                    <a:pt x="814705" y="82459"/>
                    <a:pt x="969645" y="302169"/>
                    <a:pt x="1184910" y="317409"/>
                  </a:cubicBezTo>
                  <a:cubicBezTo>
                    <a:pt x="1400175" y="332649"/>
                    <a:pt x="1419860" y="68489"/>
                    <a:pt x="1655445" y="102779"/>
                  </a:cubicBezTo>
                  <a:cubicBezTo>
                    <a:pt x="1891030" y="137069"/>
                    <a:pt x="2150110" y="466634"/>
                    <a:pt x="2363470" y="489494"/>
                  </a:cubicBezTo>
                  <a:cubicBezTo>
                    <a:pt x="2576830" y="512354"/>
                    <a:pt x="2494915" y="168184"/>
                    <a:pt x="2720975" y="215809"/>
                  </a:cubicBezTo>
                  <a:cubicBezTo>
                    <a:pt x="2947035" y="263434"/>
                    <a:pt x="3208020" y="693964"/>
                    <a:pt x="3495040" y="727619"/>
                  </a:cubicBezTo>
                  <a:cubicBezTo>
                    <a:pt x="3782060" y="761274"/>
                    <a:pt x="4038600" y="462189"/>
                    <a:pt x="4155440" y="382814"/>
                  </a:cubicBezTo>
                </a:path>
              </a:pathLst>
            </a:custGeom>
            <a:noFill/>
            <a:ln w="50800">
              <a:solidFill>
                <a:srgbClr val="F0B500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20484" name="图片 1" descr="2221 (20)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121" y="199"/>
              <a:ext cx="137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 userDrawn="1">
            <p:custDataLst>
              <p:tags r:id="rId2"/>
            </p:custDataLst>
          </p:nvPr>
        </p:nvSpPr>
        <p:spPr>
          <a:xfrm>
            <a:off x="765175" y="96838"/>
            <a:ext cx="13055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rPr>
              <a:t>课后作业</a:t>
            </a:r>
            <a:endParaRPr lang="zh-CN" altLang="en-US" sz="2000" b="1" spc="2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482" name="组合 7"/>
          <p:cNvGrpSpPr/>
          <p:nvPr userDrawn="1">
            <p:custDataLst>
              <p:tags r:id="rId3"/>
            </p:custDataLst>
          </p:nvPr>
        </p:nvGrpSpPr>
        <p:grpSpPr>
          <a:xfrm>
            <a:off x="76200" y="127000"/>
            <a:ext cx="2052638" cy="454025"/>
            <a:chOff x="121" y="199"/>
            <a:chExt cx="3679" cy="1080"/>
          </a:xfrm>
        </p:grpSpPr>
        <p:sp>
          <p:nvSpPr>
            <p:cNvPr id="7" name="任意多边形 6"/>
            <p:cNvSpPr/>
            <p:nvPr>
              <p:custDataLst>
                <p:tags r:id="rId4"/>
              </p:custDataLst>
            </p:nvPr>
          </p:nvSpPr>
          <p:spPr>
            <a:xfrm rot="21180000">
              <a:off x="987" y="923"/>
              <a:ext cx="2813" cy="356"/>
            </a:xfrm>
            <a:custGeom>
              <a:avLst/>
              <a:gdLst>
                <a:gd name="connisteX0" fmla="*/ 0 w 4155440"/>
                <a:gd name="connsiteY0" fmla="*/ 31659 h 730248"/>
                <a:gd name="connisteX1" fmla="*/ 577850 w 4155440"/>
                <a:gd name="connsiteY1" fmla="*/ 25309 h 730248"/>
                <a:gd name="connisteX2" fmla="*/ 1184910 w 4155440"/>
                <a:gd name="connsiteY2" fmla="*/ 317409 h 730248"/>
                <a:gd name="connisteX3" fmla="*/ 1655445 w 4155440"/>
                <a:gd name="connsiteY3" fmla="*/ 102779 h 730248"/>
                <a:gd name="connisteX4" fmla="*/ 2363470 w 4155440"/>
                <a:gd name="connsiteY4" fmla="*/ 489494 h 730248"/>
                <a:gd name="connisteX5" fmla="*/ 2720975 w 4155440"/>
                <a:gd name="connsiteY5" fmla="*/ 215809 h 730248"/>
                <a:gd name="connisteX6" fmla="*/ 3495040 w 4155440"/>
                <a:gd name="connsiteY6" fmla="*/ 727619 h 730248"/>
                <a:gd name="connisteX7" fmla="*/ 4155440 w 4155440"/>
                <a:gd name="connsiteY7" fmla="*/ 382814 h 7302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4155440" h="730248">
                  <a:moveTo>
                    <a:pt x="0" y="31659"/>
                  </a:moveTo>
                  <a:cubicBezTo>
                    <a:pt x="103505" y="24674"/>
                    <a:pt x="340995" y="-31841"/>
                    <a:pt x="577850" y="25309"/>
                  </a:cubicBezTo>
                  <a:cubicBezTo>
                    <a:pt x="814705" y="82459"/>
                    <a:pt x="969645" y="302169"/>
                    <a:pt x="1184910" y="317409"/>
                  </a:cubicBezTo>
                  <a:cubicBezTo>
                    <a:pt x="1400175" y="332649"/>
                    <a:pt x="1419860" y="68489"/>
                    <a:pt x="1655445" y="102779"/>
                  </a:cubicBezTo>
                  <a:cubicBezTo>
                    <a:pt x="1891030" y="137069"/>
                    <a:pt x="2150110" y="466634"/>
                    <a:pt x="2363470" y="489494"/>
                  </a:cubicBezTo>
                  <a:cubicBezTo>
                    <a:pt x="2576830" y="512354"/>
                    <a:pt x="2494915" y="168184"/>
                    <a:pt x="2720975" y="215809"/>
                  </a:cubicBezTo>
                  <a:cubicBezTo>
                    <a:pt x="2947035" y="263434"/>
                    <a:pt x="3208020" y="693964"/>
                    <a:pt x="3495040" y="727619"/>
                  </a:cubicBezTo>
                  <a:cubicBezTo>
                    <a:pt x="3782060" y="761274"/>
                    <a:pt x="4038600" y="462189"/>
                    <a:pt x="4155440" y="382814"/>
                  </a:cubicBezTo>
                </a:path>
              </a:pathLst>
            </a:custGeom>
            <a:noFill/>
            <a:ln w="50800">
              <a:solidFill>
                <a:srgbClr val="F0B500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20484" name="图片 1" descr="2221 (20)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121" y="199"/>
              <a:ext cx="137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C8BBE659-9133-4D76-9553-AB6D4F1FD8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293472A-A100-406D-90E9-F99305F85D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C8BBE659-9133-4D76-9553-AB6D4F1FD8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293472A-A100-406D-90E9-F99305F85D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C8BBE659-9133-4D76-9553-AB6D4F1FD8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293472A-A100-406D-90E9-F99305F85D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C8BBE659-9133-4D76-9553-AB6D4F1FD8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293472A-A100-406D-90E9-F99305F85D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 userDrawn="1">
            <p:custDataLst>
              <p:tags r:id="rId3"/>
            </p:custDataLst>
          </p:nvPr>
        </p:nvCxnSpPr>
        <p:spPr>
          <a:xfrm flipH="1">
            <a:off x="8253413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>
            <p:custDataLst>
              <p:tags r:id="rId4"/>
            </p:custDataLst>
          </p:nvPr>
        </p:nvCxnSpPr>
        <p:spPr>
          <a:xfrm flipH="1">
            <a:off x="7667625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 userDrawn="1">
            <p:custDataLst>
              <p:tags r:id="rId5"/>
            </p:custDataLst>
          </p:nvPr>
        </p:nvSpPr>
        <p:spPr>
          <a:xfrm>
            <a:off x="6734810" y="4556125"/>
            <a:ext cx="2343785" cy="656590"/>
          </a:xfrm>
          <a:prstGeom prst="ellipse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8197" name="图片 8" descr="C:\Users\admin\Desktop\千库网_矢量三角板可商用元素_元素编号11665788.png千库网_矢量三角板可商用元素_元素编号11665788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 rot="-1320000">
            <a:off x="6173788" y="2976563"/>
            <a:ext cx="2870200" cy="287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立方体 5"/>
          <p:cNvSpPr/>
          <p:nvPr userDrawn="1">
            <p:custDataLst>
              <p:tags r:id="rId8"/>
            </p:custDataLst>
          </p:nvPr>
        </p:nvSpPr>
        <p:spPr>
          <a:xfrm>
            <a:off x="7626350" y="4219575"/>
            <a:ext cx="704850" cy="706438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3600" strike="noStrike" noProof="1"/>
              <a:t>÷</a:t>
            </a:r>
            <a:endParaRPr lang="zh-CN" altLang="en-US" sz="3600" strike="noStrike" noProof="1"/>
          </a:p>
        </p:txBody>
      </p:sp>
      <p:pic>
        <p:nvPicPr>
          <p:cNvPr id="8199" name="图片 7" descr="书本 拷贝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0" cstate="email"/>
          <a:stretch>
            <a:fillRect/>
          </a:stretch>
        </p:blipFill>
        <p:spPr>
          <a:xfrm>
            <a:off x="7678738" y="3509963"/>
            <a:ext cx="652462" cy="823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0" name="图片 31" descr="star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12" cstate="email"/>
          <a:srcRect/>
          <a:stretch>
            <a:fillRect/>
          </a:stretch>
        </p:blipFill>
        <p:spPr>
          <a:xfrm>
            <a:off x="7318375" y="246063"/>
            <a:ext cx="1289050" cy="881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 userDrawn="1">
            <p:custDataLst>
              <p:tags r:id="rId13"/>
            </p:custDataLst>
          </p:nvPr>
        </p:nvSpPr>
        <p:spPr>
          <a:xfrm>
            <a:off x="1128713" y="1047750"/>
            <a:ext cx="6886575" cy="2462213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8202" name="图片 11" descr="cloud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15" cstate="email"/>
          <a:srcRect/>
          <a:stretch>
            <a:fillRect/>
          </a:stretch>
        </p:blipFill>
        <p:spPr>
          <a:xfrm>
            <a:off x="0" y="3219450"/>
            <a:ext cx="914400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C8BBE659-9133-4D76-9553-AB6D4F1FD8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5293472A-A100-406D-90E9-F99305F85D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C8BBE659-9133-4D76-9553-AB6D4F1FD8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5293472A-A100-406D-90E9-F99305F85D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C8BBE659-9133-4D76-9553-AB6D4F1FD8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5293472A-A100-406D-90E9-F99305F85D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C8BBE659-9133-4D76-9553-AB6D4F1FD8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293472A-A100-406D-90E9-F99305F85D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C8BBE659-9133-4D76-9553-AB6D4F1FD8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293472A-A100-406D-90E9-F99305F85D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C8BBE659-9133-4D76-9553-AB6D4F1FD8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293472A-A100-406D-90E9-F99305F85D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C8BBE659-9133-4D76-9553-AB6D4F1FD8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293472A-A100-406D-90E9-F99305F85D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 userDrawn="1">
            <p:custDataLst>
              <p:tags r:id="rId3"/>
            </p:custDataLst>
          </p:nvPr>
        </p:nvSpPr>
        <p:spPr>
          <a:xfrm>
            <a:off x="1366838" y="1127125"/>
            <a:ext cx="6546850" cy="234156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11268" name="图片 15" descr="优翼logo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8266113" y="17145"/>
            <a:ext cx="833437" cy="2492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 userDrawn="1">
            <p:custDataLst>
              <p:tags r:id="rId3"/>
            </p:custDataLst>
          </p:nvPr>
        </p:nvSpPr>
        <p:spPr>
          <a:xfrm>
            <a:off x="100013" y="90488"/>
            <a:ext cx="8943975" cy="4962525"/>
          </a:xfrm>
          <a:prstGeom prst="roundRect">
            <a:avLst>
              <a:gd name="adj" fmla="val 180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12292" name="图片 15" descr="优翼logo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8210550" y="138113"/>
            <a:ext cx="833438" cy="2492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pPr fontAlgn="base"/>
            <a:r>
              <a:rPr lang="zh-CN" altLang="en-US" sz="367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lvl="0" fontAlgn="base"/>
            <a:r>
              <a:rPr lang="zh-CN" altLang="en-US" sz="2670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233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167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167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457200" y="4686300"/>
            <a:ext cx="2133600" cy="358775"/>
          </a:xfrm>
        </p:spPr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124200" y="4686300"/>
            <a:ext cx="2895600" cy="358775"/>
          </a:xfrm>
        </p:spPr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553200" y="4686300"/>
            <a:ext cx="2133600" cy="358775"/>
          </a:xfrm>
        </p:spPr>
        <p:txBody>
          <a:bodyPr/>
          <a:lstStyle/>
          <a:p>
            <a:pPr lvl="0" fontAlgn="base"/>
            <a:fld id="{9A0DB2DC-4C9A-4742-B13C-FB6460FD3503}" type="slidenum">
              <a:rPr lang="en-US" altLang="zh-CN" sz="117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 userDrawn="1">
            <p:custDataLst>
              <p:tags r:id="rId2"/>
            </p:custDataLst>
          </p:nvPr>
        </p:nvSpPr>
        <p:spPr>
          <a:xfrm>
            <a:off x="0" y="635"/>
            <a:ext cx="9144000" cy="5143500"/>
          </a:xfrm>
          <a:prstGeom prst="roundRect">
            <a:avLst>
              <a:gd name="adj" fmla="val 180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43000" y="841966"/>
            <a:ext cx="6858000" cy="1791114"/>
          </a:xfrm>
        </p:spPr>
        <p:txBody>
          <a:bodyPr anchor="b"/>
          <a:lstStyle>
            <a:lvl1pPr algn="ctr">
              <a:defRPr sz="3375"/>
            </a:lvl1pPr>
          </a:lstStyle>
          <a:p>
            <a:pPr fontAlgn="base"/>
            <a:r>
              <a:rPr lang="zh-CN" altLang="en-US" sz="3755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43000" y="2702153"/>
            <a:ext cx="6858000" cy="1242108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0"/>
            </a:lvl3pPr>
            <a:lvl4pPr marL="771525" indent="0" algn="ctr">
              <a:buNone/>
              <a:defRPr sz="900"/>
            </a:lvl4pPr>
            <a:lvl5pPr marL="1029335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685" indent="0" algn="ctr">
              <a:buNone/>
              <a:defRPr sz="900"/>
            </a:lvl7pPr>
            <a:lvl8pPr marL="1800860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pPr fontAlgn="base"/>
            <a:r>
              <a:rPr lang="zh-CN" altLang="en-US" sz="1350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457200" y="4684713"/>
            <a:ext cx="2133600" cy="358775"/>
          </a:xfrm>
        </p:spPr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124200" y="4684713"/>
            <a:ext cx="2895600" cy="358775"/>
          </a:xfrm>
        </p:spPr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553200" y="4684713"/>
            <a:ext cx="2133600" cy="358775"/>
          </a:xfrm>
        </p:spPr>
        <p:txBody>
          <a:bodyPr/>
          <a:lstStyle/>
          <a:p>
            <a:pPr lvl="0" fontAlgn="base"/>
            <a:fld id="{9A0DB2DC-4C9A-4742-B13C-FB6460FD3503}" type="slidenum">
              <a:rPr lang="en-US" altLang="zh-CN" sz="117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 userDrawn="1">
            <p:custDataLst>
              <p:tags r:id="rId2"/>
            </p:custDataLst>
          </p:nvPr>
        </p:nvSpPr>
        <p:spPr>
          <a:xfrm>
            <a:off x="765175" y="96838"/>
            <a:ext cx="13195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 smtClean="0">
                <a:latin typeface="黑体" panose="02010609060101010101" pitchFamily="2" charset="-122"/>
                <a:ea typeface="黑体" panose="02010609060101010101" pitchFamily="2" charset="-122"/>
              </a:rPr>
              <a:t>探究新知</a:t>
            </a:r>
            <a:endParaRPr lang="zh-CN" altLang="en-US" sz="2000" b="1" spc="2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482" name="组合 7"/>
          <p:cNvGrpSpPr/>
          <p:nvPr userDrawn="1">
            <p:custDataLst>
              <p:tags r:id="rId3"/>
            </p:custDataLst>
          </p:nvPr>
        </p:nvGrpSpPr>
        <p:grpSpPr>
          <a:xfrm>
            <a:off x="76200" y="127000"/>
            <a:ext cx="2052638" cy="454025"/>
            <a:chOff x="121" y="199"/>
            <a:chExt cx="3679" cy="1080"/>
          </a:xfrm>
        </p:grpSpPr>
        <p:sp>
          <p:nvSpPr>
            <p:cNvPr id="7" name="任意多边形 6"/>
            <p:cNvSpPr/>
            <p:nvPr>
              <p:custDataLst>
                <p:tags r:id="rId4"/>
              </p:custDataLst>
            </p:nvPr>
          </p:nvSpPr>
          <p:spPr>
            <a:xfrm rot="21180000">
              <a:off x="987" y="923"/>
              <a:ext cx="2813" cy="356"/>
            </a:xfrm>
            <a:custGeom>
              <a:avLst/>
              <a:gdLst>
                <a:gd name="connisteX0" fmla="*/ 0 w 4155440"/>
                <a:gd name="connsiteY0" fmla="*/ 31659 h 730248"/>
                <a:gd name="connisteX1" fmla="*/ 577850 w 4155440"/>
                <a:gd name="connsiteY1" fmla="*/ 25309 h 730248"/>
                <a:gd name="connisteX2" fmla="*/ 1184910 w 4155440"/>
                <a:gd name="connsiteY2" fmla="*/ 317409 h 730248"/>
                <a:gd name="connisteX3" fmla="*/ 1655445 w 4155440"/>
                <a:gd name="connsiteY3" fmla="*/ 102779 h 730248"/>
                <a:gd name="connisteX4" fmla="*/ 2363470 w 4155440"/>
                <a:gd name="connsiteY4" fmla="*/ 489494 h 730248"/>
                <a:gd name="connisteX5" fmla="*/ 2720975 w 4155440"/>
                <a:gd name="connsiteY5" fmla="*/ 215809 h 730248"/>
                <a:gd name="connisteX6" fmla="*/ 3495040 w 4155440"/>
                <a:gd name="connsiteY6" fmla="*/ 727619 h 730248"/>
                <a:gd name="connisteX7" fmla="*/ 4155440 w 4155440"/>
                <a:gd name="connsiteY7" fmla="*/ 382814 h 7302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4155440" h="730248">
                  <a:moveTo>
                    <a:pt x="0" y="31659"/>
                  </a:moveTo>
                  <a:cubicBezTo>
                    <a:pt x="103505" y="24674"/>
                    <a:pt x="340995" y="-31841"/>
                    <a:pt x="577850" y="25309"/>
                  </a:cubicBezTo>
                  <a:cubicBezTo>
                    <a:pt x="814705" y="82459"/>
                    <a:pt x="969645" y="302169"/>
                    <a:pt x="1184910" y="317409"/>
                  </a:cubicBezTo>
                  <a:cubicBezTo>
                    <a:pt x="1400175" y="332649"/>
                    <a:pt x="1419860" y="68489"/>
                    <a:pt x="1655445" y="102779"/>
                  </a:cubicBezTo>
                  <a:cubicBezTo>
                    <a:pt x="1891030" y="137069"/>
                    <a:pt x="2150110" y="466634"/>
                    <a:pt x="2363470" y="489494"/>
                  </a:cubicBezTo>
                  <a:cubicBezTo>
                    <a:pt x="2576830" y="512354"/>
                    <a:pt x="2494915" y="168184"/>
                    <a:pt x="2720975" y="215809"/>
                  </a:cubicBezTo>
                  <a:cubicBezTo>
                    <a:pt x="2947035" y="263434"/>
                    <a:pt x="3208020" y="693964"/>
                    <a:pt x="3495040" y="727619"/>
                  </a:cubicBezTo>
                  <a:cubicBezTo>
                    <a:pt x="3782060" y="761274"/>
                    <a:pt x="4038600" y="462189"/>
                    <a:pt x="4155440" y="382814"/>
                  </a:cubicBezTo>
                </a:path>
              </a:pathLst>
            </a:custGeom>
            <a:noFill/>
            <a:ln w="50800">
              <a:solidFill>
                <a:srgbClr val="F0B500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20484" name="图片 1" descr="2221 (20)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121" y="199"/>
              <a:ext cx="137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>
            <p:custDataLst>
              <p:tags r:id="rId3"/>
            </p:custDataLst>
          </p:nvPr>
        </p:nvSpPr>
        <p:spPr>
          <a:xfrm>
            <a:off x="765175" y="96838"/>
            <a:ext cx="27382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 smtClean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巩固新知，形成技能</a:t>
            </a:r>
            <a:endParaRPr lang="zh-CN" altLang="en-US" sz="2000" b="1" spc="2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482" name="组合 7"/>
          <p:cNvGrpSpPr/>
          <p:nvPr userDrawn="1">
            <p:custDataLst>
              <p:tags r:id="rId4"/>
            </p:custDataLst>
          </p:nvPr>
        </p:nvGrpSpPr>
        <p:grpSpPr>
          <a:xfrm>
            <a:off x="76200" y="127000"/>
            <a:ext cx="2052638" cy="454025"/>
            <a:chOff x="121" y="199"/>
            <a:chExt cx="3679" cy="1080"/>
          </a:xfrm>
        </p:grpSpPr>
        <p:sp>
          <p:nvSpPr>
            <p:cNvPr id="7" name="任意多边形 6"/>
            <p:cNvSpPr/>
            <p:nvPr>
              <p:custDataLst>
                <p:tags r:id="rId5"/>
              </p:custDataLst>
            </p:nvPr>
          </p:nvSpPr>
          <p:spPr>
            <a:xfrm rot="21180000">
              <a:off x="987" y="923"/>
              <a:ext cx="2813" cy="356"/>
            </a:xfrm>
            <a:custGeom>
              <a:avLst/>
              <a:gdLst>
                <a:gd name="connisteX0" fmla="*/ 0 w 4155440"/>
                <a:gd name="connsiteY0" fmla="*/ 31659 h 730248"/>
                <a:gd name="connisteX1" fmla="*/ 577850 w 4155440"/>
                <a:gd name="connsiteY1" fmla="*/ 25309 h 730248"/>
                <a:gd name="connisteX2" fmla="*/ 1184910 w 4155440"/>
                <a:gd name="connsiteY2" fmla="*/ 317409 h 730248"/>
                <a:gd name="connisteX3" fmla="*/ 1655445 w 4155440"/>
                <a:gd name="connsiteY3" fmla="*/ 102779 h 730248"/>
                <a:gd name="connisteX4" fmla="*/ 2363470 w 4155440"/>
                <a:gd name="connsiteY4" fmla="*/ 489494 h 730248"/>
                <a:gd name="connisteX5" fmla="*/ 2720975 w 4155440"/>
                <a:gd name="connsiteY5" fmla="*/ 215809 h 730248"/>
                <a:gd name="connisteX6" fmla="*/ 3495040 w 4155440"/>
                <a:gd name="connsiteY6" fmla="*/ 727619 h 730248"/>
                <a:gd name="connisteX7" fmla="*/ 4155440 w 4155440"/>
                <a:gd name="connsiteY7" fmla="*/ 382814 h 7302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4155440" h="730248">
                  <a:moveTo>
                    <a:pt x="0" y="31659"/>
                  </a:moveTo>
                  <a:cubicBezTo>
                    <a:pt x="103505" y="24674"/>
                    <a:pt x="340995" y="-31841"/>
                    <a:pt x="577850" y="25309"/>
                  </a:cubicBezTo>
                  <a:cubicBezTo>
                    <a:pt x="814705" y="82459"/>
                    <a:pt x="969645" y="302169"/>
                    <a:pt x="1184910" y="317409"/>
                  </a:cubicBezTo>
                  <a:cubicBezTo>
                    <a:pt x="1400175" y="332649"/>
                    <a:pt x="1419860" y="68489"/>
                    <a:pt x="1655445" y="102779"/>
                  </a:cubicBezTo>
                  <a:cubicBezTo>
                    <a:pt x="1891030" y="137069"/>
                    <a:pt x="2150110" y="466634"/>
                    <a:pt x="2363470" y="489494"/>
                  </a:cubicBezTo>
                  <a:cubicBezTo>
                    <a:pt x="2576830" y="512354"/>
                    <a:pt x="2494915" y="168184"/>
                    <a:pt x="2720975" y="215809"/>
                  </a:cubicBezTo>
                  <a:cubicBezTo>
                    <a:pt x="2947035" y="263434"/>
                    <a:pt x="3208020" y="693964"/>
                    <a:pt x="3495040" y="727619"/>
                  </a:cubicBezTo>
                  <a:cubicBezTo>
                    <a:pt x="3782060" y="761274"/>
                    <a:pt x="4038600" y="462189"/>
                    <a:pt x="4155440" y="382814"/>
                  </a:cubicBezTo>
                </a:path>
              </a:pathLst>
            </a:custGeom>
            <a:noFill/>
            <a:ln w="50800">
              <a:solidFill>
                <a:srgbClr val="F0B500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20484" name="图片 1" descr="2221 (20)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 cstate="email"/>
            <a:stretch>
              <a:fillRect/>
            </a:stretch>
          </p:blipFill>
          <p:spPr>
            <a:xfrm>
              <a:off x="121" y="199"/>
              <a:ext cx="137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 userDrawn="1">
            <p:custDataLst>
              <p:tags r:id="rId2"/>
            </p:custDataLst>
          </p:nvPr>
        </p:nvSpPr>
        <p:spPr>
          <a:xfrm>
            <a:off x="765175" y="97155"/>
            <a:ext cx="33248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rPr>
              <a:t>巩固新知，形成技能</a:t>
            </a:r>
            <a:endParaRPr lang="zh-CN" altLang="en-US" sz="2000" b="1" spc="2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482" name="组合 7"/>
          <p:cNvGrpSpPr/>
          <p:nvPr userDrawn="1">
            <p:custDataLst>
              <p:tags r:id="rId3"/>
            </p:custDataLst>
          </p:nvPr>
        </p:nvGrpSpPr>
        <p:grpSpPr>
          <a:xfrm>
            <a:off x="76200" y="127000"/>
            <a:ext cx="2052638" cy="454025"/>
            <a:chOff x="121" y="199"/>
            <a:chExt cx="3679" cy="1080"/>
          </a:xfrm>
        </p:grpSpPr>
        <p:sp>
          <p:nvSpPr>
            <p:cNvPr id="7" name="任意多边形 6"/>
            <p:cNvSpPr/>
            <p:nvPr>
              <p:custDataLst>
                <p:tags r:id="rId4"/>
              </p:custDataLst>
            </p:nvPr>
          </p:nvSpPr>
          <p:spPr>
            <a:xfrm rot="21180000">
              <a:off x="987" y="923"/>
              <a:ext cx="2813" cy="356"/>
            </a:xfrm>
            <a:custGeom>
              <a:avLst/>
              <a:gdLst>
                <a:gd name="connisteX0" fmla="*/ 0 w 4155440"/>
                <a:gd name="connsiteY0" fmla="*/ 31659 h 730248"/>
                <a:gd name="connisteX1" fmla="*/ 577850 w 4155440"/>
                <a:gd name="connsiteY1" fmla="*/ 25309 h 730248"/>
                <a:gd name="connisteX2" fmla="*/ 1184910 w 4155440"/>
                <a:gd name="connsiteY2" fmla="*/ 317409 h 730248"/>
                <a:gd name="connisteX3" fmla="*/ 1655445 w 4155440"/>
                <a:gd name="connsiteY3" fmla="*/ 102779 h 730248"/>
                <a:gd name="connisteX4" fmla="*/ 2363470 w 4155440"/>
                <a:gd name="connsiteY4" fmla="*/ 489494 h 730248"/>
                <a:gd name="connisteX5" fmla="*/ 2720975 w 4155440"/>
                <a:gd name="connsiteY5" fmla="*/ 215809 h 730248"/>
                <a:gd name="connisteX6" fmla="*/ 3495040 w 4155440"/>
                <a:gd name="connsiteY6" fmla="*/ 727619 h 730248"/>
                <a:gd name="connisteX7" fmla="*/ 4155440 w 4155440"/>
                <a:gd name="connsiteY7" fmla="*/ 382814 h 7302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4155440" h="730248">
                  <a:moveTo>
                    <a:pt x="0" y="31659"/>
                  </a:moveTo>
                  <a:cubicBezTo>
                    <a:pt x="103505" y="24674"/>
                    <a:pt x="340995" y="-31841"/>
                    <a:pt x="577850" y="25309"/>
                  </a:cubicBezTo>
                  <a:cubicBezTo>
                    <a:pt x="814705" y="82459"/>
                    <a:pt x="969645" y="302169"/>
                    <a:pt x="1184910" y="317409"/>
                  </a:cubicBezTo>
                  <a:cubicBezTo>
                    <a:pt x="1400175" y="332649"/>
                    <a:pt x="1419860" y="68489"/>
                    <a:pt x="1655445" y="102779"/>
                  </a:cubicBezTo>
                  <a:cubicBezTo>
                    <a:pt x="1891030" y="137069"/>
                    <a:pt x="2150110" y="466634"/>
                    <a:pt x="2363470" y="489494"/>
                  </a:cubicBezTo>
                  <a:cubicBezTo>
                    <a:pt x="2576830" y="512354"/>
                    <a:pt x="2494915" y="168184"/>
                    <a:pt x="2720975" y="215809"/>
                  </a:cubicBezTo>
                  <a:cubicBezTo>
                    <a:pt x="2947035" y="263434"/>
                    <a:pt x="3208020" y="693964"/>
                    <a:pt x="3495040" y="727619"/>
                  </a:cubicBezTo>
                  <a:cubicBezTo>
                    <a:pt x="3782060" y="761274"/>
                    <a:pt x="4038600" y="462189"/>
                    <a:pt x="4155440" y="382814"/>
                  </a:cubicBezTo>
                </a:path>
              </a:pathLst>
            </a:custGeom>
            <a:noFill/>
            <a:ln w="50800">
              <a:solidFill>
                <a:srgbClr val="F0B500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20484" name="图片 1" descr="2221 (20)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121" y="199"/>
              <a:ext cx="137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 userDrawn="1">
            <p:custDataLst>
              <p:tags r:id="rId2"/>
            </p:custDataLst>
          </p:nvPr>
        </p:nvSpPr>
        <p:spPr>
          <a:xfrm>
            <a:off x="765175" y="96838"/>
            <a:ext cx="270891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rPr>
              <a:t>巩固新知，形成技能</a:t>
            </a:r>
            <a:endParaRPr lang="zh-CN" altLang="en-US" sz="2000" b="1" spc="2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482" name="组合 7"/>
          <p:cNvGrpSpPr/>
          <p:nvPr userDrawn="1">
            <p:custDataLst>
              <p:tags r:id="rId3"/>
            </p:custDataLst>
          </p:nvPr>
        </p:nvGrpSpPr>
        <p:grpSpPr>
          <a:xfrm>
            <a:off x="76200" y="127000"/>
            <a:ext cx="2052638" cy="454025"/>
            <a:chOff x="121" y="199"/>
            <a:chExt cx="3679" cy="1080"/>
          </a:xfrm>
        </p:grpSpPr>
        <p:sp>
          <p:nvSpPr>
            <p:cNvPr id="7" name="任意多边形 6"/>
            <p:cNvSpPr/>
            <p:nvPr>
              <p:custDataLst>
                <p:tags r:id="rId4"/>
              </p:custDataLst>
            </p:nvPr>
          </p:nvSpPr>
          <p:spPr>
            <a:xfrm rot="21180000">
              <a:off x="987" y="923"/>
              <a:ext cx="2813" cy="356"/>
            </a:xfrm>
            <a:custGeom>
              <a:avLst/>
              <a:gdLst>
                <a:gd name="connisteX0" fmla="*/ 0 w 4155440"/>
                <a:gd name="connsiteY0" fmla="*/ 31659 h 730248"/>
                <a:gd name="connisteX1" fmla="*/ 577850 w 4155440"/>
                <a:gd name="connsiteY1" fmla="*/ 25309 h 730248"/>
                <a:gd name="connisteX2" fmla="*/ 1184910 w 4155440"/>
                <a:gd name="connsiteY2" fmla="*/ 317409 h 730248"/>
                <a:gd name="connisteX3" fmla="*/ 1655445 w 4155440"/>
                <a:gd name="connsiteY3" fmla="*/ 102779 h 730248"/>
                <a:gd name="connisteX4" fmla="*/ 2363470 w 4155440"/>
                <a:gd name="connsiteY4" fmla="*/ 489494 h 730248"/>
                <a:gd name="connisteX5" fmla="*/ 2720975 w 4155440"/>
                <a:gd name="connsiteY5" fmla="*/ 215809 h 730248"/>
                <a:gd name="connisteX6" fmla="*/ 3495040 w 4155440"/>
                <a:gd name="connsiteY6" fmla="*/ 727619 h 730248"/>
                <a:gd name="connisteX7" fmla="*/ 4155440 w 4155440"/>
                <a:gd name="connsiteY7" fmla="*/ 382814 h 7302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4155440" h="730248">
                  <a:moveTo>
                    <a:pt x="0" y="31659"/>
                  </a:moveTo>
                  <a:cubicBezTo>
                    <a:pt x="103505" y="24674"/>
                    <a:pt x="340995" y="-31841"/>
                    <a:pt x="577850" y="25309"/>
                  </a:cubicBezTo>
                  <a:cubicBezTo>
                    <a:pt x="814705" y="82459"/>
                    <a:pt x="969645" y="302169"/>
                    <a:pt x="1184910" y="317409"/>
                  </a:cubicBezTo>
                  <a:cubicBezTo>
                    <a:pt x="1400175" y="332649"/>
                    <a:pt x="1419860" y="68489"/>
                    <a:pt x="1655445" y="102779"/>
                  </a:cubicBezTo>
                  <a:cubicBezTo>
                    <a:pt x="1891030" y="137069"/>
                    <a:pt x="2150110" y="466634"/>
                    <a:pt x="2363470" y="489494"/>
                  </a:cubicBezTo>
                  <a:cubicBezTo>
                    <a:pt x="2576830" y="512354"/>
                    <a:pt x="2494915" y="168184"/>
                    <a:pt x="2720975" y="215809"/>
                  </a:cubicBezTo>
                  <a:cubicBezTo>
                    <a:pt x="2947035" y="263434"/>
                    <a:pt x="3208020" y="693964"/>
                    <a:pt x="3495040" y="727619"/>
                  </a:cubicBezTo>
                  <a:cubicBezTo>
                    <a:pt x="3782060" y="761274"/>
                    <a:pt x="4038600" y="462189"/>
                    <a:pt x="4155440" y="382814"/>
                  </a:cubicBezTo>
                </a:path>
              </a:pathLst>
            </a:custGeom>
            <a:noFill/>
            <a:ln w="50800">
              <a:solidFill>
                <a:srgbClr val="F0B500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20484" name="图片 1" descr="2221 (20)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121" y="199"/>
              <a:ext cx="137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 userDrawn="1">
            <p:custDataLst>
              <p:tags r:id="rId2"/>
            </p:custDataLst>
          </p:nvPr>
        </p:nvSpPr>
        <p:spPr>
          <a:xfrm>
            <a:off x="765175" y="96838"/>
            <a:ext cx="270891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rPr>
              <a:t>巩固新知，形成技能</a:t>
            </a:r>
            <a:endParaRPr lang="zh-CN" altLang="en-US" sz="2000" b="1" spc="2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" name="组合 7"/>
          <p:cNvGrpSpPr/>
          <p:nvPr userDrawn="1">
            <p:custDataLst>
              <p:tags r:id="rId3"/>
            </p:custDataLst>
          </p:nvPr>
        </p:nvGrpSpPr>
        <p:grpSpPr>
          <a:xfrm>
            <a:off x="76200" y="127000"/>
            <a:ext cx="2052638" cy="454025"/>
            <a:chOff x="121" y="199"/>
            <a:chExt cx="3679" cy="1080"/>
          </a:xfrm>
        </p:grpSpPr>
        <p:sp>
          <p:nvSpPr>
            <p:cNvPr id="7" name="任意多边形 6"/>
            <p:cNvSpPr/>
            <p:nvPr>
              <p:custDataLst>
                <p:tags r:id="rId4"/>
              </p:custDataLst>
            </p:nvPr>
          </p:nvSpPr>
          <p:spPr>
            <a:xfrm rot="21180000">
              <a:off x="987" y="923"/>
              <a:ext cx="2813" cy="356"/>
            </a:xfrm>
            <a:custGeom>
              <a:avLst/>
              <a:gdLst>
                <a:gd name="connisteX0" fmla="*/ 0 w 4155440"/>
                <a:gd name="connsiteY0" fmla="*/ 31659 h 730248"/>
                <a:gd name="connisteX1" fmla="*/ 577850 w 4155440"/>
                <a:gd name="connsiteY1" fmla="*/ 25309 h 730248"/>
                <a:gd name="connisteX2" fmla="*/ 1184910 w 4155440"/>
                <a:gd name="connsiteY2" fmla="*/ 317409 h 730248"/>
                <a:gd name="connisteX3" fmla="*/ 1655445 w 4155440"/>
                <a:gd name="connsiteY3" fmla="*/ 102779 h 730248"/>
                <a:gd name="connisteX4" fmla="*/ 2363470 w 4155440"/>
                <a:gd name="connsiteY4" fmla="*/ 489494 h 730248"/>
                <a:gd name="connisteX5" fmla="*/ 2720975 w 4155440"/>
                <a:gd name="connsiteY5" fmla="*/ 215809 h 730248"/>
                <a:gd name="connisteX6" fmla="*/ 3495040 w 4155440"/>
                <a:gd name="connsiteY6" fmla="*/ 727619 h 730248"/>
                <a:gd name="connisteX7" fmla="*/ 4155440 w 4155440"/>
                <a:gd name="connsiteY7" fmla="*/ 382814 h 7302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4155440" h="730248">
                  <a:moveTo>
                    <a:pt x="0" y="31659"/>
                  </a:moveTo>
                  <a:cubicBezTo>
                    <a:pt x="103505" y="24674"/>
                    <a:pt x="340995" y="-31841"/>
                    <a:pt x="577850" y="25309"/>
                  </a:cubicBezTo>
                  <a:cubicBezTo>
                    <a:pt x="814705" y="82459"/>
                    <a:pt x="969645" y="302169"/>
                    <a:pt x="1184910" y="317409"/>
                  </a:cubicBezTo>
                  <a:cubicBezTo>
                    <a:pt x="1400175" y="332649"/>
                    <a:pt x="1419860" y="68489"/>
                    <a:pt x="1655445" y="102779"/>
                  </a:cubicBezTo>
                  <a:cubicBezTo>
                    <a:pt x="1891030" y="137069"/>
                    <a:pt x="2150110" y="466634"/>
                    <a:pt x="2363470" y="489494"/>
                  </a:cubicBezTo>
                  <a:cubicBezTo>
                    <a:pt x="2576830" y="512354"/>
                    <a:pt x="2494915" y="168184"/>
                    <a:pt x="2720975" y="215809"/>
                  </a:cubicBezTo>
                  <a:cubicBezTo>
                    <a:pt x="2947035" y="263434"/>
                    <a:pt x="3208020" y="693964"/>
                    <a:pt x="3495040" y="727619"/>
                  </a:cubicBezTo>
                  <a:cubicBezTo>
                    <a:pt x="3782060" y="761274"/>
                    <a:pt x="4038600" y="462189"/>
                    <a:pt x="4155440" y="382814"/>
                  </a:cubicBezTo>
                </a:path>
              </a:pathLst>
            </a:custGeom>
            <a:noFill/>
            <a:ln w="50800">
              <a:solidFill>
                <a:srgbClr val="F0B500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20484" name="图片 1" descr="2221 (20)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121" y="199"/>
              <a:ext cx="137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7.png"/><Relationship Id="rId6" Type="http://schemas.openxmlformats.org/officeDocument/2006/relationships/tags" Target="../tags/tag29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1" Type="http://schemas.openxmlformats.org/officeDocument/2006/relationships/theme" Target="../theme/theme2.xml"/><Relationship Id="rId20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slideLayout" Target="../slideLayouts/slideLayout6.xml"/><Relationship Id="rId19" Type="http://schemas.openxmlformats.org/officeDocument/2006/relationships/image" Target="../media/image7.png"/><Relationship Id="rId18" Type="http://schemas.openxmlformats.org/officeDocument/2006/relationships/tags" Target="../tags/tag79.xml"/><Relationship Id="rId17" Type="http://schemas.openxmlformats.org/officeDocument/2006/relationships/tags" Target="../tags/tag78.xml"/><Relationship Id="rId16" Type="http://schemas.openxmlformats.org/officeDocument/2006/relationships/tags" Target="../tags/tag77.xml"/><Relationship Id="rId15" Type="http://schemas.openxmlformats.org/officeDocument/2006/relationships/tags" Target="../tags/tag76.xml"/><Relationship Id="rId14" Type="http://schemas.openxmlformats.org/officeDocument/2006/relationships/tags" Target="../tags/tag75.xml"/><Relationship Id="rId13" Type="http://schemas.openxmlformats.org/officeDocument/2006/relationships/tags" Target="../tags/tag74.xml"/><Relationship Id="rId12" Type="http://schemas.openxmlformats.org/officeDocument/2006/relationships/image" Target="../media/image9.jpeg"/><Relationship Id="rId11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4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0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9" Type="http://schemas.openxmlformats.org/officeDocument/2006/relationships/image" Target="file:///D:\qq&#25991;&#20214;\712321467\Image\C2C\Image2\%7b75232B38-A165-1FB7-499C-2E1C792CACB5%7d.png" TargetMode="External"/><Relationship Id="rId18" Type="http://schemas.openxmlformats.org/officeDocument/2006/relationships/image" Target="../media/image7.png"/><Relationship Id="rId17" Type="http://schemas.openxmlformats.org/officeDocument/2006/relationships/tags" Target="../tags/tag143.xml"/><Relationship Id="rId16" Type="http://schemas.openxmlformats.org/officeDocument/2006/relationships/tags" Target="../tags/tag142.xml"/><Relationship Id="rId15" Type="http://schemas.openxmlformats.org/officeDocument/2006/relationships/tags" Target="../tags/tag141.xml"/><Relationship Id="rId14" Type="http://schemas.openxmlformats.org/officeDocument/2006/relationships/tags" Target="../tags/tag140.xml"/><Relationship Id="rId13" Type="http://schemas.openxmlformats.org/officeDocument/2006/relationships/tags" Target="../tags/tag139.xml"/><Relationship Id="rId12" Type="http://schemas.openxmlformats.org/officeDocument/2006/relationships/tags" Target="../tags/tag138.xml"/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tags" Target="../tags/tag150.xml"/><Relationship Id="rId8" Type="http://schemas.openxmlformats.org/officeDocument/2006/relationships/image" Target="../media/image10.png"/><Relationship Id="rId7" Type="http://schemas.openxmlformats.org/officeDocument/2006/relationships/tags" Target="../tags/tag149.xml"/><Relationship Id="rId6" Type="http://schemas.openxmlformats.org/officeDocument/2006/relationships/tags" Target="../tags/tag148.xml"/><Relationship Id="rId5" Type="http://schemas.openxmlformats.org/officeDocument/2006/relationships/tags" Target="../tags/tag147.xml"/><Relationship Id="rId4" Type="http://schemas.openxmlformats.org/officeDocument/2006/relationships/tags" Target="../tags/tag146.xml"/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2" Type="http://schemas.openxmlformats.org/officeDocument/2006/relationships/theme" Target="../theme/theme4.xml"/><Relationship Id="rId11" Type="http://schemas.openxmlformats.org/officeDocument/2006/relationships/image" Target="file:///D:\qq&#25991;&#20214;\712321467\Image\C2C\Image2\%7b75232B38-A165-1FB7-499C-2E1C792CACB5%7d.png" TargetMode="External"/><Relationship Id="rId10" Type="http://schemas.openxmlformats.org/officeDocument/2006/relationships/image" Target="../media/image7.png"/><Relationship Id="rId1" Type="http://schemas.openxmlformats.org/officeDocument/2006/relationships/slideLayout" Target="../slideLayouts/slideLayout27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image" Target="file:///D:\qq&#25991;&#20214;\712321467\Image\C2C\Image2\%7b75232B38-A165-1FB7-499C-2E1C792CACB5%7d.png" TargetMode="External"/><Relationship Id="rId8" Type="http://schemas.openxmlformats.org/officeDocument/2006/relationships/image" Target="../media/image7.png"/><Relationship Id="rId7" Type="http://schemas.openxmlformats.org/officeDocument/2006/relationships/tags" Target="../tags/tag160.xml"/><Relationship Id="rId6" Type="http://schemas.openxmlformats.org/officeDocument/2006/relationships/tags" Target="../tags/tag159.xml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0" Type="http://schemas.openxmlformats.org/officeDocument/2006/relationships/theme" Target="../theme/theme5.xml"/><Relationship Id="rId1" Type="http://schemas.openxmlformats.org/officeDocument/2006/relationships/slideLayout" Target="../slideLayouts/slideLayout28.xml"/></Relationships>
</file>

<file path=ppt/slideMasters/_rels/slideMaster6.xml.rels><?xml version="1.0" encoding="UTF-8" standalone="yes"?>
<Relationships xmlns="http://schemas.openxmlformats.org/package/2006/relationships"><Relationship Id="rId6" Type="http://schemas.openxmlformats.org/officeDocument/2006/relationships/theme" Target="../theme/theme6.xml"/><Relationship Id="rId5" Type="http://schemas.openxmlformats.org/officeDocument/2006/relationships/image" Target="file:///D:\qq&#25991;&#20214;\712321467\Image\C2C\Image2\%7b75232B38-A165-1FB7-499C-2E1C792CACB5%7d.png" TargetMode="External"/><Relationship Id="rId4" Type="http://schemas.openxmlformats.org/officeDocument/2006/relationships/image" Target="../media/image7.png"/><Relationship Id="rId3" Type="http://schemas.openxmlformats.org/officeDocument/2006/relationships/tags" Target="../tags/tag16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2.xml"/></Relationships>
</file>

<file path=ppt/slideMasters/_rels/slideMaster7.xml.rels><?xml version="1.0" encoding="UTF-8" standalone="yes"?>
<Relationships xmlns="http://schemas.openxmlformats.org/package/2006/relationships"><Relationship Id="rId7" Type="http://schemas.openxmlformats.org/officeDocument/2006/relationships/theme" Target="../theme/theme7.xml"/><Relationship Id="rId6" Type="http://schemas.openxmlformats.org/officeDocument/2006/relationships/image" Target="file:///D:\qq&#25991;&#20214;\712321467\Image\C2C\Image2\%7b75232B38-A165-1FB7-499C-2E1C792CACB5%7d.png" TargetMode="External"/><Relationship Id="rId5" Type="http://schemas.openxmlformats.org/officeDocument/2006/relationships/image" Target="../media/image7.png"/><Relationship Id="rId4" Type="http://schemas.openxmlformats.org/officeDocument/2006/relationships/tags" Target="../tags/tag163.xml"/><Relationship Id="rId3" Type="http://schemas.openxmlformats.org/officeDocument/2006/relationships/tags" Target="../tags/tag16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5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xStyles>
    <p:titleStyle>
      <a:lvl1pPr marL="0" lvl="0" indent="0" algn="ctr" defTabSz="6858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eaLnBrk="1" fontAlgn="base" latinLnBrk="0" hangingPunct="1">
        <a:spcBef>
          <a:spcPts val="7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3995" algn="l" defTabSz="685800" eaLnBrk="1" fontAlgn="base" latinLnBrk="0" hangingPunct="1">
        <a:spcBef>
          <a:spcPts val="70"/>
        </a:spcBef>
        <a:spcAft>
          <a:spcPct val="0"/>
        </a:spcAft>
        <a:buChar char="–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eaLnBrk="1" fontAlgn="base" latinLnBrk="0" hangingPunct="1">
        <a:spcBef>
          <a:spcPts val="70"/>
        </a:spcBef>
        <a:spcAft>
          <a:spcPct val="0"/>
        </a:spcAft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eaLnBrk="1" fontAlgn="base" latinLnBrk="0" hangingPunct="1">
        <a:spcBef>
          <a:spcPts val="70"/>
        </a:spcBef>
        <a:spcAft>
          <a:spcPct val="0"/>
        </a:spcAft>
        <a:buChar char="–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685" lvl="4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7220" lvl="5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30120" lvl="6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3020" lvl="7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5920" lvl="8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3535" lvl="1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lvl="2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9335" lvl="3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lvl="4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5135" lvl="5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8035" lvl="6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1570" lvl="7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4470" lvl="8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/>
          <p:nvPr userDrawn="1">
            <p:custDataLst>
              <p:tags r:id="rId13"/>
            </p:custDataLst>
          </p:nvPr>
        </p:nvSpPr>
        <p:spPr>
          <a:xfrm rot="18900000" flipH="1">
            <a:off x="8737600" y="-307975"/>
            <a:ext cx="476250" cy="95250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50" h="1500">
                <a:moveTo>
                  <a:pt x="750" y="0"/>
                </a:moveTo>
                <a:lnTo>
                  <a:pt x="750" y="1500"/>
                </a:lnTo>
                <a:lnTo>
                  <a:pt x="0" y="750"/>
                </a:lnTo>
                <a:lnTo>
                  <a:pt x="750" y="0"/>
                </a:lnTo>
                <a:close/>
              </a:path>
            </a:pathLst>
          </a:custGeom>
          <a:solidFill>
            <a:srgbClr val="00B0F0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r" fontAlgn="base"/>
            <a:endParaRPr lang="zh-CN" altLang="en-US" strike="noStrike" noProof="1"/>
          </a:p>
        </p:txBody>
      </p:sp>
      <p:sp>
        <p:nvSpPr>
          <p:cNvPr id="23" name="任意多边形 22"/>
          <p:cNvSpPr/>
          <p:nvPr userDrawn="1">
            <p:custDataLst>
              <p:tags r:id="rId14"/>
            </p:custDataLst>
          </p:nvPr>
        </p:nvSpPr>
        <p:spPr>
          <a:xfrm rot="18900000" flipH="1">
            <a:off x="1779588" y="3759200"/>
            <a:ext cx="1065213" cy="760571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79" h="11979">
                <a:moveTo>
                  <a:pt x="1679" y="11976"/>
                </a:moveTo>
                <a:lnTo>
                  <a:pt x="1679" y="11979"/>
                </a:lnTo>
                <a:lnTo>
                  <a:pt x="1677" y="11979"/>
                </a:lnTo>
                <a:lnTo>
                  <a:pt x="1679" y="11976"/>
                </a:lnTo>
                <a:close/>
                <a:moveTo>
                  <a:pt x="0" y="0"/>
                </a:moveTo>
                <a:lnTo>
                  <a:pt x="721" y="721"/>
                </a:lnTo>
                <a:lnTo>
                  <a:pt x="0" y="1442"/>
                </a:lnTo>
                <a:lnTo>
                  <a:pt x="0" y="0"/>
                </a:lnTo>
                <a:close/>
              </a:path>
            </a:pathLst>
          </a:custGeom>
          <a:solidFill>
            <a:srgbClr val="00B0F0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" name="任意多边形 1"/>
          <p:cNvSpPr/>
          <p:nvPr userDrawn="1">
            <p:custDataLst>
              <p:tags r:id="rId15"/>
            </p:custDataLst>
          </p:nvPr>
        </p:nvSpPr>
        <p:spPr>
          <a:xfrm rot="2700000">
            <a:off x="-66675" y="-296862"/>
            <a:ext cx="458788" cy="91916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4" h="1448">
                <a:moveTo>
                  <a:pt x="724" y="0"/>
                </a:moveTo>
                <a:lnTo>
                  <a:pt x="724" y="1448"/>
                </a:lnTo>
                <a:lnTo>
                  <a:pt x="0" y="724"/>
                </a:lnTo>
                <a:lnTo>
                  <a:pt x="724" y="0"/>
                </a:lnTo>
                <a:close/>
              </a:path>
            </a:pathLst>
          </a:custGeom>
          <a:solidFill>
            <a:srgbClr val="00B0F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1" name="任意多边形 20"/>
          <p:cNvSpPr/>
          <p:nvPr userDrawn="1">
            <p:custDataLst>
              <p:tags r:id="rId16"/>
            </p:custDataLst>
          </p:nvPr>
        </p:nvSpPr>
        <p:spPr>
          <a:xfrm rot="2580000">
            <a:off x="8726488" y="4430713"/>
            <a:ext cx="511175" cy="1023938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04" h="1611">
                <a:moveTo>
                  <a:pt x="0" y="0"/>
                </a:moveTo>
                <a:lnTo>
                  <a:pt x="804" y="862"/>
                </a:lnTo>
                <a:lnTo>
                  <a:pt x="0" y="1612"/>
                </a:lnTo>
                <a:lnTo>
                  <a:pt x="0" y="0"/>
                </a:lnTo>
                <a:close/>
              </a:path>
            </a:pathLst>
          </a:custGeom>
          <a:solidFill>
            <a:srgbClr val="00B0F0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r" fontAlgn="base"/>
            <a:endParaRPr lang="zh-CN" altLang="en-US" strike="noStrike" noProof="1"/>
          </a:p>
        </p:txBody>
      </p:sp>
      <p:sp>
        <p:nvSpPr>
          <p:cNvPr id="4" name="圆角矩形 3"/>
          <p:cNvSpPr/>
          <p:nvPr userDrawn="1">
            <p:custDataLst>
              <p:tags r:id="rId17"/>
            </p:custDataLst>
          </p:nvPr>
        </p:nvSpPr>
        <p:spPr>
          <a:xfrm>
            <a:off x="100013" y="90488"/>
            <a:ext cx="8943975" cy="4962525"/>
          </a:xfrm>
          <a:prstGeom prst="roundRect">
            <a:avLst>
              <a:gd name="adj" fmla="val 180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25" name="图片 1073743875" descr="学科网 zxxk.com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 r:link="rId2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BE659-9133-4D76-9553-AB6D4F1FD8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3472A-A100-406D-90E9-F99305F85D59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 r:link="rId1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/>
          <p:nvPr userDrawn="1">
            <p:custDataLst>
              <p:tags r:id="rId2"/>
            </p:custDataLst>
          </p:nvPr>
        </p:nvSpPr>
        <p:spPr>
          <a:xfrm rot="18900000" flipH="1">
            <a:off x="8737600" y="-307975"/>
            <a:ext cx="476250" cy="95250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50" h="1500">
                <a:moveTo>
                  <a:pt x="750" y="0"/>
                </a:moveTo>
                <a:lnTo>
                  <a:pt x="750" y="1500"/>
                </a:lnTo>
                <a:lnTo>
                  <a:pt x="0" y="750"/>
                </a:lnTo>
                <a:lnTo>
                  <a:pt x="750" y="0"/>
                </a:lnTo>
                <a:close/>
              </a:path>
            </a:pathLst>
          </a:custGeom>
          <a:solidFill>
            <a:srgbClr val="00B0F0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r" fontAlgn="base"/>
            <a:endParaRPr lang="zh-CN" altLang="en-US" strike="noStrike" noProof="1"/>
          </a:p>
        </p:txBody>
      </p:sp>
      <p:sp>
        <p:nvSpPr>
          <p:cNvPr id="23" name="任意多边形 22"/>
          <p:cNvSpPr/>
          <p:nvPr userDrawn="1">
            <p:custDataLst>
              <p:tags r:id="rId3"/>
            </p:custDataLst>
          </p:nvPr>
        </p:nvSpPr>
        <p:spPr>
          <a:xfrm rot="18900000" flipH="1">
            <a:off x="1779588" y="3759200"/>
            <a:ext cx="1065213" cy="760571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79" h="11979">
                <a:moveTo>
                  <a:pt x="1679" y="11976"/>
                </a:moveTo>
                <a:lnTo>
                  <a:pt x="1679" y="11979"/>
                </a:lnTo>
                <a:lnTo>
                  <a:pt x="1677" y="11979"/>
                </a:lnTo>
                <a:lnTo>
                  <a:pt x="1679" y="11976"/>
                </a:lnTo>
                <a:close/>
                <a:moveTo>
                  <a:pt x="0" y="0"/>
                </a:moveTo>
                <a:lnTo>
                  <a:pt x="721" y="721"/>
                </a:lnTo>
                <a:lnTo>
                  <a:pt x="0" y="1442"/>
                </a:lnTo>
                <a:lnTo>
                  <a:pt x="0" y="0"/>
                </a:lnTo>
                <a:close/>
              </a:path>
            </a:pathLst>
          </a:custGeom>
          <a:solidFill>
            <a:srgbClr val="00B0F0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" name="任意多边形 1"/>
          <p:cNvSpPr/>
          <p:nvPr userDrawn="1">
            <p:custDataLst>
              <p:tags r:id="rId4"/>
            </p:custDataLst>
          </p:nvPr>
        </p:nvSpPr>
        <p:spPr>
          <a:xfrm rot="2700000">
            <a:off x="-66675" y="-296862"/>
            <a:ext cx="458788" cy="91916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4" h="1448">
                <a:moveTo>
                  <a:pt x="724" y="0"/>
                </a:moveTo>
                <a:lnTo>
                  <a:pt x="724" y="1448"/>
                </a:lnTo>
                <a:lnTo>
                  <a:pt x="0" y="724"/>
                </a:lnTo>
                <a:lnTo>
                  <a:pt x="724" y="0"/>
                </a:lnTo>
                <a:close/>
              </a:path>
            </a:pathLst>
          </a:custGeom>
          <a:solidFill>
            <a:srgbClr val="00B0F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1" name="任意多边形 20"/>
          <p:cNvSpPr/>
          <p:nvPr userDrawn="1">
            <p:custDataLst>
              <p:tags r:id="rId5"/>
            </p:custDataLst>
          </p:nvPr>
        </p:nvSpPr>
        <p:spPr>
          <a:xfrm rot="2580000">
            <a:off x="8726488" y="4430713"/>
            <a:ext cx="511175" cy="1023938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04" h="1611">
                <a:moveTo>
                  <a:pt x="0" y="0"/>
                </a:moveTo>
                <a:lnTo>
                  <a:pt x="804" y="862"/>
                </a:lnTo>
                <a:lnTo>
                  <a:pt x="0" y="1612"/>
                </a:lnTo>
                <a:lnTo>
                  <a:pt x="0" y="0"/>
                </a:lnTo>
                <a:close/>
              </a:path>
            </a:pathLst>
          </a:custGeom>
          <a:solidFill>
            <a:srgbClr val="00B0F0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r" fontAlgn="base"/>
            <a:endParaRPr lang="zh-CN" altLang="en-US" strike="noStrike" noProof="1"/>
          </a:p>
        </p:txBody>
      </p:sp>
      <p:sp>
        <p:nvSpPr>
          <p:cNvPr id="4" name="圆角矩形 3"/>
          <p:cNvSpPr/>
          <p:nvPr userDrawn="1">
            <p:custDataLst>
              <p:tags r:id="rId6"/>
            </p:custDataLst>
          </p:nvPr>
        </p:nvSpPr>
        <p:spPr>
          <a:xfrm>
            <a:off x="100013" y="90488"/>
            <a:ext cx="8943975" cy="4962525"/>
          </a:xfrm>
          <a:prstGeom prst="roundRect">
            <a:avLst>
              <a:gd name="adj" fmla="val 180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3079" name="图片 15" descr="优翼logo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8" cstate="email"/>
          <a:stretch>
            <a:fillRect/>
          </a:stretch>
        </p:blipFill>
        <p:spPr>
          <a:xfrm>
            <a:off x="8083550" y="184150"/>
            <a:ext cx="833438" cy="2492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0" name="图片 1073743875" descr="学科网 zxxk.com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r:link="rId1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5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TEMPLATE" hidden="1"/>
          <p:cNvSpPr/>
          <p:nvPr userDrawn="1">
            <p:custDataLst>
              <p:tags r:id="rId6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00" strike="noStrike" noProof="1"/>
          </a:p>
        </p:txBody>
      </p:sp>
      <p:pic>
        <p:nvPicPr>
          <p:cNvPr id="8" name="图片 1073743875" descr="学科网 zxxk.com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r:link="rId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pic>
        <p:nvPicPr>
          <p:cNvPr id="8" name="图片 1073743875" descr="学科网 zxxk.com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r:link="rId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169.xml"/><Relationship Id="rId7" Type="http://schemas.openxmlformats.org/officeDocument/2006/relationships/tags" Target="../tags/tag168.xml"/><Relationship Id="rId6" Type="http://schemas.openxmlformats.org/officeDocument/2006/relationships/image" Target="../media/image14.png"/><Relationship Id="rId5" Type="http://schemas.openxmlformats.org/officeDocument/2006/relationships/tags" Target="../tags/tag167.xml"/><Relationship Id="rId4" Type="http://schemas.openxmlformats.org/officeDocument/2006/relationships/tags" Target="../tags/tag166.xml"/><Relationship Id="rId3" Type="http://schemas.openxmlformats.org/officeDocument/2006/relationships/tags" Target="../tags/tag165.xml"/><Relationship Id="rId2" Type="http://schemas.openxmlformats.org/officeDocument/2006/relationships/tags" Target="../tags/tag164.xml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473.xml"/><Relationship Id="rId8" Type="http://schemas.openxmlformats.org/officeDocument/2006/relationships/tags" Target="../tags/tag472.xml"/><Relationship Id="rId7" Type="http://schemas.openxmlformats.org/officeDocument/2006/relationships/tags" Target="../tags/tag471.xml"/><Relationship Id="rId6" Type="http://schemas.openxmlformats.org/officeDocument/2006/relationships/tags" Target="../tags/tag470.xml"/><Relationship Id="rId5" Type="http://schemas.openxmlformats.org/officeDocument/2006/relationships/tags" Target="../tags/tag469.xml"/><Relationship Id="rId4" Type="http://schemas.openxmlformats.org/officeDocument/2006/relationships/tags" Target="../tags/tag468.xml"/><Relationship Id="rId3" Type="http://schemas.openxmlformats.org/officeDocument/2006/relationships/tags" Target="../tags/tag467.xml"/><Relationship Id="rId26" Type="http://schemas.openxmlformats.org/officeDocument/2006/relationships/slideLayout" Target="../slideLayouts/slideLayout6.xml"/><Relationship Id="rId25" Type="http://schemas.openxmlformats.org/officeDocument/2006/relationships/tags" Target="../tags/tag489.xml"/><Relationship Id="rId24" Type="http://schemas.openxmlformats.org/officeDocument/2006/relationships/tags" Target="../tags/tag488.xml"/><Relationship Id="rId23" Type="http://schemas.openxmlformats.org/officeDocument/2006/relationships/tags" Target="../tags/tag487.xml"/><Relationship Id="rId22" Type="http://schemas.openxmlformats.org/officeDocument/2006/relationships/tags" Target="../tags/tag486.xml"/><Relationship Id="rId21" Type="http://schemas.openxmlformats.org/officeDocument/2006/relationships/tags" Target="../tags/tag485.xml"/><Relationship Id="rId20" Type="http://schemas.openxmlformats.org/officeDocument/2006/relationships/tags" Target="../tags/tag484.xml"/><Relationship Id="rId2" Type="http://schemas.openxmlformats.org/officeDocument/2006/relationships/tags" Target="../tags/tag466.xml"/><Relationship Id="rId19" Type="http://schemas.openxmlformats.org/officeDocument/2006/relationships/tags" Target="../tags/tag483.xml"/><Relationship Id="rId18" Type="http://schemas.openxmlformats.org/officeDocument/2006/relationships/tags" Target="../tags/tag482.xml"/><Relationship Id="rId17" Type="http://schemas.openxmlformats.org/officeDocument/2006/relationships/tags" Target="../tags/tag481.xml"/><Relationship Id="rId16" Type="http://schemas.openxmlformats.org/officeDocument/2006/relationships/tags" Target="../tags/tag480.xml"/><Relationship Id="rId15" Type="http://schemas.openxmlformats.org/officeDocument/2006/relationships/tags" Target="../tags/tag479.xml"/><Relationship Id="rId14" Type="http://schemas.openxmlformats.org/officeDocument/2006/relationships/tags" Target="../tags/tag478.xml"/><Relationship Id="rId13" Type="http://schemas.openxmlformats.org/officeDocument/2006/relationships/tags" Target="../tags/tag477.xml"/><Relationship Id="rId12" Type="http://schemas.openxmlformats.org/officeDocument/2006/relationships/tags" Target="../tags/tag476.xml"/><Relationship Id="rId11" Type="http://schemas.openxmlformats.org/officeDocument/2006/relationships/tags" Target="../tags/tag475.xml"/><Relationship Id="rId10" Type="http://schemas.openxmlformats.org/officeDocument/2006/relationships/tags" Target="../tags/tag474.xml"/><Relationship Id="rId1" Type="http://schemas.openxmlformats.org/officeDocument/2006/relationships/tags" Target="../tags/tag465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24.png"/><Relationship Id="rId3" Type="http://schemas.openxmlformats.org/officeDocument/2006/relationships/tags" Target="../tags/tag492.xml"/><Relationship Id="rId2" Type="http://schemas.openxmlformats.org/officeDocument/2006/relationships/tags" Target="../tags/tag491.xml"/><Relationship Id="rId1" Type="http://schemas.openxmlformats.org/officeDocument/2006/relationships/tags" Target="../tags/tag490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image" Target="../media/image15.png"/><Relationship Id="rId7" Type="http://schemas.openxmlformats.org/officeDocument/2006/relationships/tags" Target="../tags/tag178.xml"/><Relationship Id="rId6" Type="http://schemas.openxmlformats.org/officeDocument/2006/relationships/tags" Target="../tags/tag177.xml"/><Relationship Id="rId5" Type="http://schemas.openxmlformats.org/officeDocument/2006/relationships/tags" Target="../tags/tag176.xml"/><Relationship Id="rId4" Type="http://schemas.openxmlformats.org/officeDocument/2006/relationships/tags" Target="../tags/tag175.xml"/><Relationship Id="rId3" Type="http://schemas.openxmlformats.org/officeDocument/2006/relationships/tags" Target="../tags/tag174.xml"/><Relationship Id="rId2" Type="http://schemas.openxmlformats.org/officeDocument/2006/relationships/tags" Target="../tags/tag173.xml"/><Relationship Id="rId1" Type="http://schemas.openxmlformats.org/officeDocument/2006/relationships/tags" Target="../tags/tag17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80.xml"/><Relationship Id="rId1" Type="http://schemas.openxmlformats.org/officeDocument/2006/relationships/tags" Target="../tags/tag179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89.xml"/><Relationship Id="rId8" Type="http://schemas.openxmlformats.org/officeDocument/2006/relationships/tags" Target="../tags/tag188.xml"/><Relationship Id="rId7" Type="http://schemas.openxmlformats.org/officeDocument/2006/relationships/tags" Target="../tags/tag187.xml"/><Relationship Id="rId6" Type="http://schemas.openxmlformats.org/officeDocument/2006/relationships/tags" Target="../tags/tag186.xml"/><Relationship Id="rId5" Type="http://schemas.openxmlformats.org/officeDocument/2006/relationships/tags" Target="../tags/tag185.xml"/><Relationship Id="rId4" Type="http://schemas.openxmlformats.org/officeDocument/2006/relationships/tags" Target="../tags/tag184.xml"/><Relationship Id="rId37" Type="http://schemas.openxmlformats.org/officeDocument/2006/relationships/slideLayout" Target="../slideLayouts/slideLayout5.xml"/><Relationship Id="rId36" Type="http://schemas.openxmlformats.org/officeDocument/2006/relationships/audio" Target="../media/audio1.wav"/><Relationship Id="rId35" Type="http://schemas.openxmlformats.org/officeDocument/2006/relationships/tags" Target="../tags/tag215.xml"/><Relationship Id="rId34" Type="http://schemas.openxmlformats.org/officeDocument/2006/relationships/tags" Target="../tags/tag214.xml"/><Relationship Id="rId33" Type="http://schemas.openxmlformats.org/officeDocument/2006/relationships/tags" Target="../tags/tag213.xml"/><Relationship Id="rId32" Type="http://schemas.openxmlformats.org/officeDocument/2006/relationships/tags" Target="../tags/tag212.xml"/><Relationship Id="rId31" Type="http://schemas.openxmlformats.org/officeDocument/2006/relationships/tags" Target="../tags/tag211.xml"/><Relationship Id="rId30" Type="http://schemas.openxmlformats.org/officeDocument/2006/relationships/tags" Target="../tags/tag210.xml"/><Relationship Id="rId3" Type="http://schemas.openxmlformats.org/officeDocument/2006/relationships/tags" Target="../tags/tag183.xml"/><Relationship Id="rId29" Type="http://schemas.openxmlformats.org/officeDocument/2006/relationships/tags" Target="../tags/tag209.xml"/><Relationship Id="rId28" Type="http://schemas.openxmlformats.org/officeDocument/2006/relationships/tags" Target="../tags/tag208.xml"/><Relationship Id="rId27" Type="http://schemas.openxmlformats.org/officeDocument/2006/relationships/tags" Target="../tags/tag207.xml"/><Relationship Id="rId26" Type="http://schemas.openxmlformats.org/officeDocument/2006/relationships/tags" Target="../tags/tag206.xml"/><Relationship Id="rId25" Type="http://schemas.openxmlformats.org/officeDocument/2006/relationships/tags" Target="../tags/tag205.xml"/><Relationship Id="rId24" Type="http://schemas.openxmlformats.org/officeDocument/2006/relationships/tags" Target="../tags/tag204.xml"/><Relationship Id="rId23" Type="http://schemas.openxmlformats.org/officeDocument/2006/relationships/tags" Target="../tags/tag203.xml"/><Relationship Id="rId22" Type="http://schemas.openxmlformats.org/officeDocument/2006/relationships/tags" Target="../tags/tag202.xml"/><Relationship Id="rId21" Type="http://schemas.openxmlformats.org/officeDocument/2006/relationships/tags" Target="../tags/tag201.xml"/><Relationship Id="rId20" Type="http://schemas.openxmlformats.org/officeDocument/2006/relationships/tags" Target="../tags/tag200.xml"/><Relationship Id="rId2" Type="http://schemas.openxmlformats.org/officeDocument/2006/relationships/tags" Target="../tags/tag182.xml"/><Relationship Id="rId19" Type="http://schemas.openxmlformats.org/officeDocument/2006/relationships/tags" Target="../tags/tag199.xml"/><Relationship Id="rId18" Type="http://schemas.openxmlformats.org/officeDocument/2006/relationships/tags" Target="../tags/tag198.xml"/><Relationship Id="rId17" Type="http://schemas.openxmlformats.org/officeDocument/2006/relationships/tags" Target="../tags/tag197.xml"/><Relationship Id="rId16" Type="http://schemas.openxmlformats.org/officeDocument/2006/relationships/tags" Target="../tags/tag196.xml"/><Relationship Id="rId15" Type="http://schemas.openxmlformats.org/officeDocument/2006/relationships/tags" Target="../tags/tag195.xml"/><Relationship Id="rId14" Type="http://schemas.openxmlformats.org/officeDocument/2006/relationships/tags" Target="../tags/tag194.xml"/><Relationship Id="rId13" Type="http://schemas.openxmlformats.org/officeDocument/2006/relationships/tags" Target="../tags/tag193.xml"/><Relationship Id="rId12" Type="http://schemas.openxmlformats.org/officeDocument/2006/relationships/tags" Target="../tags/tag192.xml"/><Relationship Id="rId11" Type="http://schemas.openxmlformats.org/officeDocument/2006/relationships/tags" Target="../tags/tag191.xml"/><Relationship Id="rId10" Type="http://schemas.openxmlformats.org/officeDocument/2006/relationships/tags" Target="../tags/tag190.xml"/><Relationship Id="rId1" Type="http://schemas.openxmlformats.org/officeDocument/2006/relationships/tags" Target="../tags/tag181.xml"/></Relationships>
</file>

<file path=ppt/slides/_rels/slide5.xml.rels><?xml version="1.0" encoding="UTF-8" standalone="yes"?>
<Relationships xmlns="http://schemas.openxmlformats.org/package/2006/relationships"><Relationship Id="rId99" Type="http://schemas.openxmlformats.org/officeDocument/2006/relationships/tags" Target="../tags/tag292.xml"/><Relationship Id="rId98" Type="http://schemas.openxmlformats.org/officeDocument/2006/relationships/tags" Target="../tags/tag291.xml"/><Relationship Id="rId97" Type="http://schemas.openxmlformats.org/officeDocument/2006/relationships/tags" Target="../tags/tag290.xml"/><Relationship Id="rId96" Type="http://schemas.openxmlformats.org/officeDocument/2006/relationships/tags" Target="../tags/tag289.xml"/><Relationship Id="rId95" Type="http://schemas.openxmlformats.org/officeDocument/2006/relationships/tags" Target="../tags/tag288.xml"/><Relationship Id="rId94" Type="http://schemas.openxmlformats.org/officeDocument/2006/relationships/tags" Target="../tags/tag287.xml"/><Relationship Id="rId93" Type="http://schemas.openxmlformats.org/officeDocument/2006/relationships/tags" Target="../tags/tag286.xml"/><Relationship Id="rId92" Type="http://schemas.openxmlformats.org/officeDocument/2006/relationships/tags" Target="../tags/tag285.xml"/><Relationship Id="rId91" Type="http://schemas.openxmlformats.org/officeDocument/2006/relationships/tags" Target="../tags/tag284.xml"/><Relationship Id="rId90" Type="http://schemas.openxmlformats.org/officeDocument/2006/relationships/tags" Target="../tags/tag283.xml"/><Relationship Id="rId9" Type="http://schemas.openxmlformats.org/officeDocument/2006/relationships/hyperlink" Target="http://www.1ppt.com/shiti/" TargetMode="External"/><Relationship Id="rId89" Type="http://schemas.openxmlformats.org/officeDocument/2006/relationships/tags" Target="../tags/tag282.xml"/><Relationship Id="rId88" Type="http://schemas.openxmlformats.org/officeDocument/2006/relationships/tags" Target="../tags/tag281.xml"/><Relationship Id="rId87" Type="http://schemas.openxmlformats.org/officeDocument/2006/relationships/tags" Target="../tags/tag280.xml"/><Relationship Id="rId86" Type="http://schemas.openxmlformats.org/officeDocument/2006/relationships/tags" Target="../tags/tag279.xml"/><Relationship Id="rId85" Type="http://schemas.openxmlformats.org/officeDocument/2006/relationships/tags" Target="../tags/tag278.xml"/><Relationship Id="rId84" Type="http://schemas.openxmlformats.org/officeDocument/2006/relationships/tags" Target="../tags/tag277.xml"/><Relationship Id="rId83" Type="http://schemas.openxmlformats.org/officeDocument/2006/relationships/tags" Target="../tags/tag276.xml"/><Relationship Id="rId82" Type="http://schemas.openxmlformats.org/officeDocument/2006/relationships/tags" Target="../tags/tag275.xml"/><Relationship Id="rId81" Type="http://schemas.openxmlformats.org/officeDocument/2006/relationships/tags" Target="../tags/tag274.xml"/><Relationship Id="rId80" Type="http://schemas.openxmlformats.org/officeDocument/2006/relationships/tags" Target="../tags/tag273.xml"/><Relationship Id="rId8" Type="http://schemas.openxmlformats.org/officeDocument/2006/relationships/hyperlink" Target="http://www.1ppt.com/fanwen/" TargetMode="External"/><Relationship Id="rId79" Type="http://schemas.openxmlformats.org/officeDocument/2006/relationships/tags" Target="../tags/tag272.xml"/><Relationship Id="rId78" Type="http://schemas.openxmlformats.org/officeDocument/2006/relationships/tags" Target="../tags/tag271.xml"/><Relationship Id="rId77" Type="http://schemas.openxmlformats.org/officeDocument/2006/relationships/tags" Target="../tags/tag270.xml"/><Relationship Id="rId76" Type="http://schemas.openxmlformats.org/officeDocument/2006/relationships/tags" Target="../tags/tag269.xml"/><Relationship Id="rId75" Type="http://schemas.openxmlformats.org/officeDocument/2006/relationships/tags" Target="../tags/tag268.xml"/><Relationship Id="rId74" Type="http://schemas.openxmlformats.org/officeDocument/2006/relationships/tags" Target="../tags/tag267.xml"/><Relationship Id="rId73" Type="http://schemas.openxmlformats.org/officeDocument/2006/relationships/tags" Target="../tags/tag266.xml"/><Relationship Id="rId72" Type="http://schemas.openxmlformats.org/officeDocument/2006/relationships/tags" Target="../tags/tag265.xml"/><Relationship Id="rId71" Type="http://schemas.openxmlformats.org/officeDocument/2006/relationships/tags" Target="../tags/tag264.xml"/><Relationship Id="rId70" Type="http://schemas.openxmlformats.org/officeDocument/2006/relationships/tags" Target="../tags/tag263.xml"/><Relationship Id="rId7" Type="http://schemas.openxmlformats.org/officeDocument/2006/relationships/hyperlink" Target="http://www.1ppt.com/ziliao/" TargetMode="External"/><Relationship Id="rId69" Type="http://schemas.openxmlformats.org/officeDocument/2006/relationships/tags" Target="../tags/tag262.xml"/><Relationship Id="rId68" Type="http://schemas.openxmlformats.org/officeDocument/2006/relationships/tags" Target="../tags/tag261.xml"/><Relationship Id="rId67" Type="http://schemas.openxmlformats.org/officeDocument/2006/relationships/tags" Target="../tags/tag260.xml"/><Relationship Id="rId66" Type="http://schemas.openxmlformats.org/officeDocument/2006/relationships/tags" Target="../tags/tag259.xml"/><Relationship Id="rId65" Type="http://schemas.openxmlformats.org/officeDocument/2006/relationships/tags" Target="../tags/tag258.xml"/><Relationship Id="rId64" Type="http://schemas.openxmlformats.org/officeDocument/2006/relationships/tags" Target="../tags/tag257.xml"/><Relationship Id="rId63" Type="http://schemas.openxmlformats.org/officeDocument/2006/relationships/tags" Target="../tags/tag256.xml"/><Relationship Id="rId62" Type="http://schemas.openxmlformats.org/officeDocument/2006/relationships/tags" Target="../tags/tag255.xml"/><Relationship Id="rId61" Type="http://schemas.openxmlformats.org/officeDocument/2006/relationships/tags" Target="../tags/tag254.xml"/><Relationship Id="rId60" Type="http://schemas.openxmlformats.org/officeDocument/2006/relationships/tags" Target="../tags/tag253.xml"/><Relationship Id="rId6" Type="http://schemas.openxmlformats.org/officeDocument/2006/relationships/hyperlink" Target="http://www.1ppt.com/powerpoint/" TargetMode="External"/><Relationship Id="rId59" Type="http://schemas.openxmlformats.org/officeDocument/2006/relationships/tags" Target="../tags/tag252.xml"/><Relationship Id="rId58" Type="http://schemas.openxmlformats.org/officeDocument/2006/relationships/tags" Target="../tags/tag251.xml"/><Relationship Id="rId57" Type="http://schemas.openxmlformats.org/officeDocument/2006/relationships/tags" Target="../tags/tag250.xml"/><Relationship Id="rId56" Type="http://schemas.openxmlformats.org/officeDocument/2006/relationships/tags" Target="../tags/tag249.xml"/><Relationship Id="rId55" Type="http://schemas.openxmlformats.org/officeDocument/2006/relationships/tags" Target="../tags/tag248.xml"/><Relationship Id="rId54" Type="http://schemas.openxmlformats.org/officeDocument/2006/relationships/tags" Target="../tags/tag247.xml"/><Relationship Id="rId53" Type="http://schemas.openxmlformats.org/officeDocument/2006/relationships/tags" Target="../tags/tag246.xml"/><Relationship Id="rId52" Type="http://schemas.openxmlformats.org/officeDocument/2006/relationships/tags" Target="../tags/tag245.xml"/><Relationship Id="rId51" Type="http://schemas.openxmlformats.org/officeDocument/2006/relationships/tags" Target="../tags/tag244.xml"/><Relationship Id="rId50" Type="http://schemas.openxmlformats.org/officeDocument/2006/relationships/tags" Target="../tags/tag243.xml"/><Relationship Id="rId5" Type="http://schemas.openxmlformats.org/officeDocument/2006/relationships/hyperlink" Target="http://www.1ppt.com/xiazai/" TargetMode="External"/><Relationship Id="rId49" Type="http://schemas.openxmlformats.org/officeDocument/2006/relationships/tags" Target="../tags/tag242.xml"/><Relationship Id="rId48" Type="http://schemas.openxmlformats.org/officeDocument/2006/relationships/tags" Target="../tags/tag241.xml"/><Relationship Id="rId47" Type="http://schemas.openxmlformats.org/officeDocument/2006/relationships/tags" Target="../tags/tag240.xml"/><Relationship Id="rId46" Type="http://schemas.openxmlformats.org/officeDocument/2006/relationships/tags" Target="../tags/tag239.xml"/><Relationship Id="rId45" Type="http://schemas.openxmlformats.org/officeDocument/2006/relationships/tags" Target="../tags/tag238.xml"/><Relationship Id="rId44" Type="http://schemas.openxmlformats.org/officeDocument/2006/relationships/tags" Target="../tags/tag237.xml"/><Relationship Id="rId43" Type="http://schemas.openxmlformats.org/officeDocument/2006/relationships/tags" Target="../tags/tag236.xml"/><Relationship Id="rId42" Type="http://schemas.openxmlformats.org/officeDocument/2006/relationships/tags" Target="../tags/tag235.xml"/><Relationship Id="rId41" Type="http://schemas.openxmlformats.org/officeDocument/2006/relationships/tags" Target="../tags/tag234.xml"/><Relationship Id="rId40" Type="http://schemas.openxmlformats.org/officeDocument/2006/relationships/tags" Target="../tags/tag233.xml"/><Relationship Id="rId4" Type="http://schemas.openxmlformats.org/officeDocument/2006/relationships/hyperlink" Target="http://www.1ppt.com/tubiao/" TargetMode="External"/><Relationship Id="rId39" Type="http://schemas.openxmlformats.org/officeDocument/2006/relationships/tags" Target="../tags/tag232.xml"/><Relationship Id="rId38" Type="http://schemas.openxmlformats.org/officeDocument/2006/relationships/tags" Target="../tags/tag231.xml"/><Relationship Id="rId37" Type="http://schemas.openxmlformats.org/officeDocument/2006/relationships/tags" Target="../tags/tag230.xml"/><Relationship Id="rId36" Type="http://schemas.openxmlformats.org/officeDocument/2006/relationships/tags" Target="../tags/tag229.xml"/><Relationship Id="rId35" Type="http://schemas.openxmlformats.org/officeDocument/2006/relationships/tags" Target="../tags/tag228.xml"/><Relationship Id="rId34" Type="http://schemas.openxmlformats.org/officeDocument/2006/relationships/tags" Target="../tags/tag227.xml"/><Relationship Id="rId33" Type="http://schemas.openxmlformats.org/officeDocument/2006/relationships/tags" Target="../tags/tag226.xml"/><Relationship Id="rId32" Type="http://schemas.openxmlformats.org/officeDocument/2006/relationships/tags" Target="../tags/tag225.xml"/><Relationship Id="rId31" Type="http://schemas.openxmlformats.org/officeDocument/2006/relationships/tags" Target="../tags/tag224.xml"/><Relationship Id="rId30" Type="http://schemas.openxmlformats.org/officeDocument/2006/relationships/tags" Target="../tags/tag223.xml"/><Relationship Id="rId3" Type="http://schemas.openxmlformats.org/officeDocument/2006/relationships/hyperlink" Target="http://www.1ppt.com/beijing/" TargetMode="External"/><Relationship Id="rId29" Type="http://schemas.openxmlformats.org/officeDocument/2006/relationships/tags" Target="../tags/tag222.xml"/><Relationship Id="rId28" Type="http://schemas.openxmlformats.org/officeDocument/2006/relationships/tags" Target="../tags/tag221.xml"/><Relationship Id="rId27" Type="http://schemas.openxmlformats.org/officeDocument/2006/relationships/tags" Target="../tags/tag220.xml"/><Relationship Id="rId26" Type="http://schemas.openxmlformats.org/officeDocument/2006/relationships/tags" Target="../tags/tag219.xml"/><Relationship Id="rId25" Type="http://schemas.openxmlformats.org/officeDocument/2006/relationships/tags" Target="../tags/tag218.xml"/><Relationship Id="rId24" Type="http://schemas.openxmlformats.org/officeDocument/2006/relationships/tags" Target="../tags/tag217.xml"/><Relationship Id="rId23" Type="http://schemas.openxmlformats.org/officeDocument/2006/relationships/tags" Target="../tags/tag216.xml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5" Type="http://schemas.openxmlformats.org/officeDocument/2006/relationships/slideLayout" Target="../slideLayouts/slideLayout5.xml"/><Relationship Id="rId134" Type="http://schemas.openxmlformats.org/officeDocument/2006/relationships/tags" Target="../tags/tag326.xml"/><Relationship Id="rId133" Type="http://schemas.openxmlformats.org/officeDocument/2006/relationships/image" Target="../media/image16.png"/><Relationship Id="rId132" Type="http://schemas.openxmlformats.org/officeDocument/2006/relationships/tags" Target="../tags/tag325.xml"/><Relationship Id="rId131" Type="http://schemas.openxmlformats.org/officeDocument/2006/relationships/tags" Target="../tags/tag324.xml"/><Relationship Id="rId130" Type="http://schemas.openxmlformats.org/officeDocument/2006/relationships/tags" Target="../tags/tag323.xml"/><Relationship Id="rId13" Type="http://schemas.openxmlformats.org/officeDocument/2006/relationships/hyperlink" Target="http://www.1ppt.com/kejian/yuwen/" TargetMode="External"/><Relationship Id="rId129" Type="http://schemas.openxmlformats.org/officeDocument/2006/relationships/tags" Target="../tags/tag322.xml"/><Relationship Id="rId128" Type="http://schemas.openxmlformats.org/officeDocument/2006/relationships/tags" Target="../tags/tag321.xml"/><Relationship Id="rId127" Type="http://schemas.openxmlformats.org/officeDocument/2006/relationships/tags" Target="../tags/tag320.xml"/><Relationship Id="rId126" Type="http://schemas.openxmlformats.org/officeDocument/2006/relationships/tags" Target="../tags/tag319.xml"/><Relationship Id="rId125" Type="http://schemas.openxmlformats.org/officeDocument/2006/relationships/tags" Target="../tags/tag318.xml"/><Relationship Id="rId124" Type="http://schemas.openxmlformats.org/officeDocument/2006/relationships/tags" Target="../tags/tag317.xml"/><Relationship Id="rId123" Type="http://schemas.openxmlformats.org/officeDocument/2006/relationships/tags" Target="../tags/tag316.xml"/><Relationship Id="rId122" Type="http://schemas.openxmlformats.org/officeDocument/2006/relationships/tags" Target="../tags/tag315.xml"/><Relationship Id="rId121" Type="http://schemas.openxmlformats.org/officeDocument/2006/relationships/tags" Target="../tags/tag314.xml"/><Relationship Id="rId120" Type="http://schemas.openxmlformats.org/officeDocument/2006/relationships/tags" Target="../tags/tag313.xml"/><Relationship Id="rId12" Type="http://schemas.openxmlformats.org/officeDocument/2006/relationships/hyperlink" Target="http://www.1ppt.com/kejian/" TargetMode="External"/><Relationship Id="rId119" Type="http://schemas.openxmlformats.org/officeDocument/2006/relationships/tags" Target="../tags/tag312.xml"/><Relationship Id="rId118" Type="http://schemas.openxmlformats.org/officeDocument/2006/relationships/tags" Target="../tags/tag311.xml"/><Relationship Id="rId117" Type="http://schemas.openxmlformats.org/officeDocument/2006/relationships/tags" Target="../tags/tag310.xml"/><Relationship Id="rId116" Type="http://schemas.openxmlformats.org/officeDocument/2006/relationships/tags" Target="../tags/tag309.xml"/><Relationship Id="rId115" Type="http://schemas.openxmlformats.org/officeDocument/2006/relationships/tags" Target="../tags/tag308.xml"/><Relationship Id="rId114" Type="http://schemas.openxmlformats.org/officeDocument/2006/relationships/tags" Target="../tags/tag307.xml"/><Relationship Id="rId113" Type="http://schemas.openxmlformats.org/officeDocument/2006/relationships/tags" Target="../tags/tag306.xml"/><Relationship Id="rId112" Type="http://schemas.openxmlformats.org/officeDocument/2006/relationships/tags" Target="../tags/tag305.xml"/><Relationship Id="rId111" Type="http://schemas.openxmlformats.org/officeDocument/2006/relationships/tags" Target="../tags/tag304.xml"/><Relationship Id="rId110" Type="http://schemas.openxmlformats.org/officeDocument/2006/relationships/tags" Target="../tags/tag303.xml"/><Relationship Id="rId11" Type="http://schemas.openxmlformats.org/officeDocument/2006/relationships/hyperlink" Target="http://www.1ppt.cn/" TargetMode="External"/><Relationship Id="rId109" Type="http://schemas.openxmlformats.org/officeDocument/2006/relationships/tags" Target="../tags/tag302.xml"/><Relationship Id="rId108" Type="http://schemas.openxmlformats.org/officeDocument/2006/relationships/tags" Target="../tags/tag301.xml"/><Relationship Id="rId107" Type="http://schemas.openxmlformats.org/officeDocument/2006/relationships/tags" Target="../tags/tag300.xml"/><Relationship Id="rId106" Type="http://schemas.openxmlformats.org/officeDocument/2006/relationships/tags" Target="../tags/tag299.xml"/><Relationship Id="rId105" Type="http://schemas.openxmlformats.org/officeDocument/2006/relationships/tags" Target="../tags/tag298.xml"/><Relationship Id="rId104" Type="http://schemas.openxmlformats.org/officeDocument/2006/relationships/tags" Target="../tags/tag297.xml"/><Relationship Id="rId103" Type="http://schemas.openxmlformats.org/officeDocument/2006/relationships/tags" Target="../tags/tag296.xml"/><Relationship Id="rId102" Type="http://schemas.openxmlformats.org/officeDocument/2006/relationships/tags" Target="../tags/tag295.xml"/><Relationship Id="rId101" Type="http://schemas.openxmlformats.org/officeDocument/2006/relationships/tags" Target="../tags/tag294.xml"/><Relationship Id="rId100" Type="http://schemas.openxmlformats.org/officeDocument/2006/relationships/tags" Target="../tags/tag293.xm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335.xml"/><Relationship Id="rId8" Type="http://schemas.openxmlformats.org/officeDocument/2006/relationships/tags" Target="../tags/tag334.xml"/><Relationship Id="rId7" Type="http://schemas.openxmlformats.org/officeDocument/2006/relationships/tags" Target="../tags/tag333.xml"/><Relationship Id="rId6" Type="http://schemas.openxmlformats.org/officeDocument/2006/relationships/tags" Target="../tags/tag332.xml"/><Relationship Id="rId50" Type="http://schemas.openxmlformats.org/officeDocument/2006/relationships/slideLayout" Target="../slideLayouts/slideLayout9.xml"/><Relationship Id="rId5" Type="http://schemas.openxmlformats.org/officeDocument/2006/relationships/tags" Target="../tags/tag331.xml"/><Relationship Id="rId49" Type="http://schemas.openxmlformats.org/officeDocument/2006/relationships/tags" Target="../tags/tag375.xml"/><Relationship Id="rId48" Type="http://schemas.openxmlformats.org/officeDocument/2006/relationships/tags" Target="../tags/tag374.xml"/><Relationship Id="rId47" Type="http://schemas.openxmlformats.org/officeDocument/2006/relationships/tags" Target="../tags/tag373.xml"/><Relationship Id="rId46" Type="http://schemas.openxmlformats.org/officeDocument/2006/relationships/tags" Target="../tags/tag372.xml"/><Relationship Id="rId45" Type="http://schemas.openxmlformats.org/officeDocument/2006/relationships/tags" Target="../tags/tag371.xml"/><Relationship Id="rId44" Type="http://schemas.openxmlformats.org/officeDocument/2006/relationships/tags" Target="../tags/tag370.xml"/><Relationship Id="rId43" Type="http://schemas.openxmlformats.org/officeDocument/2006/relationships/tags" Target="../tags/tag369.xml"/><Relationship Id="rId42" Type="http://schemas.openxmlformats.org/officeDocument/2006/relationships/tags" Target="../tags/tag368.xml"/><Relationship Id="rId41" Type="http://schemas.openxmlformats.org/officeDocument/2006/relationships/tags" Target="../tags/tag367.xml"/><Relationship Id="rId40" Type="http://schemas.openxmlformats.org/officeDocument/2006/relationships/tags" Target="../tags/tag366.xml"/><Relationship Id="rId4" Type="http://schemas.openxmlformats.org/officeDocument/2006/relationships/tags" Target="../tags/tag330.xml"/><Relationship Id="rId39" Type="http://schemas.openxmlformats.org/officeDocument/2006/relationships/tags" Target="../tags/tag365.xml"/><Relationship Id="rId38" Type="http://schemas.openxmlformats.org/officeDocument/2006/relationships/tags" Target="../tags/tag364.xml"/><Relationship Id="rId37" Type="http://schemas.openxmlformats.org/officeDocument/2006/relationships/tags" Target="../tags/tag363.xml"/><Relationship Id="rId36" Type="http://schemas.openxmlformats.org/officeDocument/2006/relationships/tags" Target="../tags/tag362.xml"/><Relationship Id="rId35" Type="http://schemas.openxmlformats.org/officeDocument/2006/relationships/tags" Target="../tags/tag361.xml"/><Relationship Id="rId34" Type="http://schemas.openxmlformats.org/officeDocument/2006/relationships/tags" Target="../tags/tag360.xml"/><Relationship Id="rId33" Type="http://schemas.openxmlformats.org/officeDocument/2006/relationships/tags" Target="../tags/tag359.xml"/><Relationship Id="rId32" Type="http://schemas.openxmlformats.org/officeDocument/2006/relationships/tags" Target="../tags/tag358.xml"/><Relationship Id="rId31" Type="http://schemas.openxmlformats.org/officeDocument/2006/relationships/tags" Target="../tags/tag357.xml"/><Relationship Id="rId30" Type="http://schemas.openxmlformats.org/officeDocument/2006/relationships/tags" Target="../tags/tag356.xml"/><Relationship Id="rId3" Type="http://schemas.openxmlformats.org/officeDocument/2006/relationships/tags" Target="../tags/tag329.xml"/><Relationship Id="rId29" Type="http://schemas.openxmlformats.org/officeDocument/2006/relationships/tags" Target="../tags/tag355.xml"/><Relationship Id="rId28" Type="http://schemas.openxmlformats.org/officeDocument/2006/relationships/tags" Target="../tags/tag354.xml"/><Relationship Id="rId27" Type="http://schemas.openxmlformats.org/officeDocument/2006/relationships/tags" Target="../tags/tag353.xml"/><Relationship Id="rId26" Type="http://schemas.openxmlformats.org/officeDocument/2006/relationships/tags" Target="../tags/tag352.xml"/><Relationship Id="rId25" Type="http://schemas.openxmlformats.org/officeDocument/2006/relationships/tags" Target="../tags/tag351.xml"/><Relationship Id="rId24" Type="http://schemas.openxmlformats.org/officeDocument/2006/relationships/tags" Target="../tags/tag350.xml"/><Relationship Id="rId23" Type="http://schemas.openxmlformats.org/officeDocument/2006/relationships/tags" Target="../tags/tag349.xml"/><Relationship Id="rId22" Type="http://schemas.openxmlformats.org/officeDocument/2006/relationships/tags" Target="../tags/tag348.xml"/><Relationship Id="rId21" Type="http://schemas.openxmlformats.org/officeDocument/2006/relationships/tags" Target="../tags/tag347.xml"/><Relationship Id="rId20" Type="http://schemas.openxmlformats.org/officeDocument/2006/relationships/tags" Target="../tags/tag346.xml"/><Relationship Id="rId2" Type="http://schemas.openxmlformats.org/officeDocument/2006/relationships/tags" Target="../tags/tag328.xml"/><Relationship Id="rId19" Type="http://schemas.openxmlformats.org/officeDocument/2006/relationships/tags" Target="../tags/tag345.xml"/><Relationship Id="rId18" Type="http://schemas.openxmlformats.org/officeDocument/2006/relationships/tags" Target="../tags/tag344.xml"/><Relationship Id="rId17" Type="http://schemas.openxmlformats.org/officeDocument/2006/relationships/tags" Target="../tags/tag343.xml"/><Relationship Id="rId16" Type="http://schemas.openxmlformats.org/officeDocument/2006/relationships/tags" Target="../tags/tag342.xml"/><Relationship Id="rId15" Type="http://schemas.openxmlformats.org/officeDocument/2006/relationships/tags" Target="../tags/tag341.xml"/><Relationship Id="rId14" Type="http://schemas.openxmlformats.org/officeDocument/2006/relationships/tags" Target="../tags/tag340.xml"/><Relationship Id="rId13" Type="http://schemas.openxmlformats.org/officeDocument/2006/relationships/tags" Target="../tags/tag339.xml"/><Relationship Id="rId12" Type="http://schemas.openxmlformats.org/officeDocument/2006/relationships/tags" Target="../tags/tag338.xml"/><Relationship Id="rId11" Type="http://schemas.openxmlformats.org/officeDocument/2006/relationships/tags" Target="../tags/tag337.xml"/><Relationship Id="rId10" Type="http://schemas.openxmlformats.org/officeDocument/2006/relationships/tags" Target="../tags/tag336.xml"/><Relationship Id="rId1" Type="http://schemas.openxmlformats.org/officeDocument/2006/relationships/tags" Target="../tags/tag327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png"/><Relationship Id="rId8" Type="http://schemas.openxmlformats.org/officeDocument/2006/relationships/tags" Target="../tags/tag381.xml"/><Relationship Id="rId7" Type="http://schemas.openxmlformats.org/officeDocument/2006/relationships/image" Target="../media/image18.png"/><Relationship Id="rId6" Type="http://schemas.openxmlformats.org/officeDocument/2006/relationships/tags" Target="../tags/tag380.xml"/><Relationship Id="rId5" Type="http://schemas.openxmlformats.org/officeDocument/2006/relationships/tags" Target="../tags/tag379.xml"/><Relationship Id="rId4" Type="http://schemas.openxmlformats.org/officeDocument/2006/relationships/tags" Target="../tags/tag378.xml"/><Relationship Id="rId3" Type="http://schemas.openxmlformats.org/officeDocument/2006/relationships/image" Target="../media/image17.png"/><Relationship Id="rId2" Type="http://schemas.openxmlformats.org/officeDocument/2006/relationships/tags" Target="../tags/tag377.xml"/><Relationship Id="rId18" Type="http://schemas.openxmlformats.org/officeDocument/2006/relationships/slideLayout" Target="../slideLayouts/slideLayout8.xml"/><Relationship Id="rId17" Type="http://schemas.openxmlformats.org/officeDocument/2006/relationships/image" Target="../media/image23.png"/><Relationship Id="rId16" Type="http://schemas.openxmlformats.org/officeDocument/2006/relationships/tags" Target="../tags/tag385.xml"/><Relationship Id="rId15" Type="http://schemas.openxmlformats.org/officeDocument/2006/relationships/image" Target="../media/image22.png"/><Relationship Id="rId14" Type="http://schemas.openxmlformats.org/officeDocument/2006/relationships/tags" Target="../tags/tag384.xml"/><Relationship Id="rId13" Type="http://schemas.openxmlformats.org/officeDocument/2006/relationships/image" Target="../media/image21.png"/><Relationship Id="rId12" Type="http://schemas.openxmlformats.org/officeDocument/2006/relationships/tags" Target="../tags/tag383.xml"/><Relationship Id="rId11" Type="http://schemas.openxmlformats.org/officeDocument/2006/relationships/image" Target="../media/image20.png"/><Relationship Id="rId10" Type="http://schemas.openxmlformats.org/officeDocument/2006/relationships/tags" Target="../tags/tag382.xml"/><Relationship Id="rId1" Type="http://schemas.openxmlformats.org/officeDocument/2006/relationships/tags" Target="../tags/tag37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387.xml"/><Relationship Id="rId1" Type="http://schemas.openxmlformats.org/officeDocument/2006/relationships/tags" Target="../tags/tag386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96.xml"/><Relationship Id="rId8" Type="http://schemas.openxmlformats.org/officeDocument/2006/relationships/tags" Target="../tags/tag395.xml"/><Relationship Id="rId78" Type="http://schemas.openxmlformats.org/officeDocument/2006/relationships/slideLayout" Target="../slideLayouts/slideLayout6.xml"/><Relationship Id="rId77" Type="http://schemas.openxmlformats.org/officeDocument/2006/relationships/tags" Target="../tags/tag464.xml"/><Relationship Id="rId76" Type="http://schemas.openxmlformats.org/officeDocument/2006/relationships/tags" Target="../tags/tag463.xml"/><Relationship Id="rId75" Type="http://schemas.openxmlformats.org/officeDocument/2006/relationships/tags" Target="../tags/tag462.xml"/><Relationship Id="rId74" Type="http://schemas.openxmlformats.org/officeDocument/2006/relationships/tags" Target="../tags/tag461.xml"/><Relationship Id="rId73" Type="http://schemas.openxmlformats.org/officeDocument/2006/relationships/tags" Target="../tags/tag460.xml"/><Relationship Id="rId72" Type="http://schemas.openxmlformats.org/officeDocument/2006/relationships/tags" Target="../tags/tag459.xml"/><Relationship Id="rId71" Type="http://schemas.openxmlformats.org/officeDocument/2006/relationships/tags" Target="../tags/tag458.xml"/><Relationship Id="rId70" Type="http://schemas.openxmlformats.org/officeDocument/2006/relationships/tags" Target="../tags/tag457.xml"/><Relationship Id="rId7" Type="http://schemas.openxmlformats.org/officeDocument/2006/relationships/tags" Target="../tags/tag394.xml"/><Relationship Id="rId69" Type="http://schemas.openxmlformats.org/officeDocument/2006/relationships/tags" Target="../tags/tag456.xml"/><Relationship Id="rId68" Type="http://schemas.openxmlformats.org/officeDocument/2006/relationships/tags" Target="../tags/tag455.xml"/><Relationship Id="rId67" Type="http://schemas.openxmlformats.org/officeDocument/2006/relationships/tags" Target="../tags/tag454.xml"/><Relationship Id="rId66" Type="http://schemas.openxmlformats.org/officeDocument/2006/relationships/tags" Target="../tags/tag453.xml"/><Relationship Id="rId65" Type="http://schemas.openxmlformats.org/officeDocument/2006/relationships/tags" Target="../tags/tag452.xml"/><Relationship Id="rId64" Type="http://schemas.openxmlformats.org/officeDocument/2006/relationships/tags" Target="../tags/tag451.xml"/><Relationship Id="rId63" Type="http://schemas.openxmlformats.org/officeDocument/2006/relationships/tags" Target="../tags/tag450.xml"/><Relationship Id="rId62" Type="http://schemas.openxmlformats.org/officeDocument/2006/relationships/tags" Target="../tags/tag449.xml"/><Relationship Id="rId61" Type="http://schemas.openxmlformats.org/officeDocument/2006/relationships/tags" Target="../tags/tag448.xml"/><Relationship Id="rId60" Type="http://schemas.openxmlformats.org/officeDocument/2006/relationships/tags" Target="../tags/tag447.xml"/><Relationship Id="rId6" Type="http://schemas.openxmlformats.org/officeDocument/2006/relationships/tags" Target="../tags/tag393.xml"/><Relationship Id="rId59" Type="http://schemas.openxmlformats.org/officeDocument/2006/relationships/tags" Target="../tags/tag446.xml"/><Relationship Id="rId58" Type="http://schemas.openxmlformats.org/officeDocument/2006/relationships/tags" Target="../tags/tag445.xml"/><Relationship Id="rId57" Type="http://schemas.openxmlformats.org/officeDocument/2006/relationships/tags" Target="../tags/tag444.xml"/><Relationship Id="rId56" Type="http://schemas.openxmlformats.org/officeDocument/2006/relationships/tags" Target="../tags/tag443.xml"/><Relationship Id="rId55" Type="http://schemas.openxmlformats.org/officeDocument/2006/relationships/tags" Target="../tags/tag442.xml"/><Relationship Id="rId54" Type="http://schemas.openxmlformats.org/officeDocument/2006/relationships/tags" Target="../tags/tag441.xml"/><Relationship Id="rId53" Type="http://schemas.openxmlformats.org/officeDocument/2006/relationships/tags" Target="../tags/tag440.xml"/><Relationship Id="rId52" Type="http://schemas.openxmlformats.org/officeDocument/2006/relationships/tags" Target="../tags/tag439.xml"/><Relationship Id="rId51" Type="http://schemas.openxmlformats.org/officeDocument/2006/relationships/tags" Target="../tags/tag438.xml"/><Relationship Id="rId50" Type="http://schemas.openxmlformats.org/officeDocument/2006/relationships/tags" Target="../tags/tag437.xml"/><Relationship Id="rId5" Type="http://schemas.openxmlformats.org/officeDocument/2006/relationships/tags" Target="../tags/tag392.xml"/><Relationship Id="rId49" Type="http://schemas.openxmlformats.org/officeDocument/2006/relationships/tags" Target="../tags/tag436.xml"/><Relationship Id="rId48" Type="http://schemas.openxmlformats.org/officeDocument/2006/relationships/tags" Target="../tags/tag435.xml"/><Relationship Id="rId47" Type="http://schemas.openxmlformats.org/officeDocument/2006/relationships/tags" Target="../tags/tag434.xml"/><Relationship Id="rId46" Type="http://schemas.openxmlformats.org/officeDocument/2006/relationships/tags" Target="../tags/tag433.xml"/><Relationship Id="rId45" Type="http://schemas.openxmlformats.org/officeDocument/2006/relationships/tags" Target="../tags/tag432.xml"/><Relationship Id="rId44" Type="http://schemas.openxmlformats.org/officeDocument/2006/relationships/tags" Target="../tags/tag431.xml"/><Relationship Id="rId43" Type="http://schemas.openxmlformats.org/officeDocument/2006/relationships/tags" Target="../tags/tag430.xml"/><Relationship Id="rId42" Type="http://schemas.openxmlformats.org/officeDocument/2006/relationships/tags" Target="../tags/tag429.xml"/><Relationship Id="rId41" Type="http://schemas.openxmlformats.org/officeDocument/2006/relationships/tags" Target="../tags/tag428.xml"/><Relationship Id="rId40" Type="http://schemas.openxmlformats.org/officeDocument/2006/relationships/tags" Target="../tags/tag427.xml"/><Relationship Id="rId4" Type="http://schemas.openxmlformats.org/officeDocument/2006/relationships/tags" Target="../tags/tag391.xml"/><Relationship Id="rId39" Type="http://schemas.openxmlformats.org/officeDocument/2006/relationships/tags" Target="../tags/tag426.xml"/><Relationship Id="rId38" Type="http://schemas.openxmlformats.org/officeDocument/2006/relationships/tags" Target="../tags/tag425.xml"/><Relationship Id="rId37" Type="http://schemas.openxmlformats.org/officeDocument/2006/relationships/tags" Target="../tags/tag424.xml"/><Relationship Id="rId36" Type="http://schemas.openxmlformats.org/officeDocument/2006/relationships/tags" Target="../tags/tag423.xml"/><Relationship Id="rId35" Type="http://schemas.openxmlformats.org/officeDocument/2006/relationships/tags" Target="../tags/tag422.xml"/><Relationship Id="rId34" Type="http://schemas.openxmlformats.org/officeDocument/2006/relationships/tags" Target="../tags/tag421.xml"/><Relationship Id="rId33" Type="http://schemas.openxmlformats.org/officeDocument/2006/relationships/tags" Target="../tags/tag420.xml"/><Relationship Id="rId32" Type="http://schemas.openxmlformats.org/officeDocument/2006/relationships/tags" Target="../tags/tag419.xml"/><Relationship Id="rId31" Type="http://schemas.openxmlformats.org/officeDocument/2006/relationships/tags" Target="../tags/tag418.xml"/><Relationship Id="rId30" Type="http://schemas.openxmlformats.org/officeDocument/2006/relationships/tags" Target="../tags/tag417.xml"/><Relationship Id="rId3" Type="http://schemas.openxmlformats.org/officeDocument/2006/relationships/tags" Target="../tags/tag390.xml"/><Relationship Id="rId29" Type="http://schemas.openxmlformats.org/officeDocument/2006/relationships/tags" Target="../tags/tag416.xml"/><Relationship Id="rId28" Type="http://schemas.openxmlformats.org/officeDocument/2006/relationships/tags" Target="../tags/tag415.xml"/><Relationship Id="rId27" Type="http://schemas.openxmlformats.org/officeDocument/2006/relationships/tags" Target="../tags/tag414.xml"/><Relationship Id="rId26" Type="http://schemas.openxmlformats.org/officeDocument/2006/relationships/tags" Target="../tags/tag413.xml"/><Relationship Id="rId25" Type="http://schemas.openxmlformats.org/officeDocument/2006/relationships/tags" Target="../tags/tag412.xml"/><Relationship Id="rId24" Type="http://schemas.openxmlformats.org/officeDocument/2006/relationships/tags" Target="../tags/tag411.xml"/><Relationship Id="rId23" Type="http://schemas.openxmlformats.org/officeDocument/2006/relationships/tags" Target="../tags/tag410.xml"/><Relationship Id="rId22" Type="http://schemas.openxmlformats.org/officeDocument/2006/relationships/tags" Target="../tags/tag409.xml"/><Relationship Id="rId21" Type="http://schemas.openxmlformats.org/officeDocument/2006/relationships/tags" Target="../tags/tag408.xml"/><Relationship Id="rId20" Type="http://schemas.openxmlformats.org/officeDocument/2006/relationships/tags" Target="../tags/tag407.xml"/><Relationship Id="rId2" Type="http://schemas.openxmlformats.org/officeDocument/2006/relationships/tags" Target="../tags/tag389.xml"/><Relationship Id="rId19" Type="http://schemas.openxmlformats.org/officeDocument/2006/relationships/tags" Target="../tags/tag406.xml"/><Relationship Id="rId18" Type="http://schemas.openxmlformats.org/officeDocument/2006/relationships/tags" Target="../tags/tag405.xml"/><Relationship Id="rId17" Type="http://schemas.openxmlformats.org/officeDocument/2006/relationships/tags" Target="../tags/tag404.xml"/><Relationship Id="rId16" Type="http://schemas.openxmlformats.org/officeDocument/2006/relationships/tags" Target="../tags/tag403.xml"/><Relationship Id="rId15" Type="http://schemas.openxmlformats.org/officeDocument/2006/relationships/tags" Target="../tags/tag402.xml"/><Relationship Id="rId14" Type="http://schemas.openxmlformats.org/officeDocument/2006/relationships/tags" Target="../tags/tag401.xml"/><Relationship Id="rId13" Type="http://schemas.openxmlformats.org/officeDocument/2006/relationships/tags" Target="../tags/tag400.xml"/><Relationship Id="rId12" Type="http://schemas.openxmlformats.org/officeDocument/2006/relationships/tags" Target="../tags/tag399.xml"/><Relationship Id="rId11" Type="http://schemas.openxmlformats.org/officeDocument/2006/relationships/tags" Target="../tags/tag398.xml"/><Relationship Id="rId10" Type="http://schemas.openxmlformats.org/officeDocument/2006/relationships/tags" Target="../tags/tag397.xml"/><Relationship Id="rId1" Type="http://schemas.openxmlformats.org/officeDocument/2006/relationships/tags" Target="../tags/tag38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 hidden="1"/>
          <p:cNvSpPr/>
          <p:nvPr>
            <p:custDataLst>
              <p:tags r:id="rId2"/>
            </p:custDataLst>
          </p:nvPr>
        </p:nvSpPr>
        <p:spPr>
          <a:xfrm>
            <a:off x="0" y="0"/>
            <a:ext cx="9144000" cy="5162550"/>
          </a:xfrm>
          <a:prstGeom prst="rect">
            <a:avLst/>
          </a:prstGeom>
          <a:solidFill>
            <a:srgbClr val="009A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8436" name="文本框 4"/>
          <p:cNvSpPr txBox="1"/>
          <p:nvPr>
            <p:custDataLst>
              <p:tags r:id="rId3"/>
            </p:custDataLst>
          </p:nvPr>
        </p:nvSpPr>
        <p:spPr>
          <a:xfrm>
            <a:off x="1143635" y="2495550"/>
            <a:ext cx="689546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buClrTx/>
              <a:buSzTx/>
            </a:pP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第</a:t>
            </a:r>
            <a:r>
              <a:rPr lang="en-US" altLang="zh-CN" sz="36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课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时 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简单的排列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4"/>
            </p:custDataLst>
          </p:nvPr>
        </p:nvSpPr>
        <p:spPr>
          <a:xfrm>
            <a:off x="146338" y="222766"/>
            <a:ext cx="3281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pc="200" noProof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义务教育人教</a:t>
            </a:r>
            <a:r>
              <a:rPr lang="zh-CN" altLang="en-US" b="1" spc="200" noProof="1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版二年</a:t>
            </a:r>
            <a:r>
              <a:rPr lang="zh-CN" altLang="en-US" b="1" spc="200" noProof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级上册</a:t>
            </a:r>
            <a:endParaRPr lang="zh-CN" altLang="en-US" b="1" spc="200" noProof="1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pic>
        <p:nvPicPr>
          <p:cNvPr id="7" name="图片 6" descr="2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 rot="17820000">
            <a:off x="2071529" y="1223804"/>
            <a:ext cx="1003300" cy="9921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7000"/>
              </a:prstClr>
            </a:outerShdw>
          </a:effectLst>
        </p:spPr>
      </p:pic>
      <p:sp>
        <p:nvSpPr>
          <p:cNvPr id="8" name="文本框 5"/>
          <p:cNvSpPr txBox="1"/>
          <p:nvPr>
            <p:custDataLst>
              <p:tags r:id="rId7"/>
            </p:custDataLst>
          </p:nvPr>
        </p:nvSpPr>
        <p:spPr>
          <a:xfrm>
            <a:off x="2945765" y="1616710"/>
            <a:ext cx="445643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3600" b="1" smtClean="0">
                <a:latin typeface="楷体" panose="02010609060101010101" charset="-122"/>
                <a:ea typeface="楷体" panose="02010609060101010101" charset="-122"/>
              </a:rPr>
              <a:t>数学广角</a:t>
            </a:r>
            <a:r>
              <a:rPr lang="en-US" altLang="zh-CN" sz="3600" b="1" smtClean="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zh-CN" altLang="en-US" sz="3600" b="1" smtClean="0">
                <a:latin typeface="楷体" panose="02010609060101010101" charset="-122"/>
                <a:ea typeface="楷体" panose="02010609060101010101" charset="-122"/>
              </a:rPr>
              <a:t>搭配（一）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8"/>
            </p:custDataLst>
          </p:nvPr>
        </p:nvSpPr>
        <p:spPr>
          <a:xfrm>
            <a:off x="2398395" y="1610995"/>
            <a:ext cx="556886" cy="6140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4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8</a:t>
            </a:r>
            <a:endParaRPr lang="en-US" altLang="zh-CN" sz="34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文本框 6"/>
          <p:cNvSpPr txBox="1"/>
          <p:nvPr>
            <p:custDataLst>
              <p:tags r:id="rId1"/>
            </p:custDataLst>
          </p:nvPr>
        </p:nvSpPr>
        <p:spPr>
          <a:xfrm>
            <a:off x="3305175" y="1758950"/>
            <a:ext cx="309563" cy="1063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endParaRPr lang="zh-CN" altLang="en-US" sz="1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>
            <p:custDataLst>
              <p:tags r:id="rId2"/>
            </p:custDataLst>
          </p:nvPr>
        </p:nvSpPr>
        <p:spPr>
          <a:xfrm>
            <a:off x="938213" y="3856038"/>
            <a:ext cx="3527425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答：一共有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种送法。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531" name="文本框 8"/>
          <p:cNvSpPr txBox="1"/>
          <p:nvPr>
            <p:custDataLst>
              <p:tags r:id="rId3"/>
            </p:custDataLst>
          </p:nvPr>
        </p:nvSpPr>
        <p:spPr>
          <a:xfrm>
            <a:off x="644525" y="704850"/>
            <a:ext cx="7854950" cy="121264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smtClean="0">
                <a:latin typeface="宋体" panose="02010600030101010101" pitchFamily="2" charset="-122"/>
                <a:sym typeface="宋体" panose="02010600030101010101" pitchFamily="2" charset="-122"/>
              </a:rPr>
              <a:t>从</a:t>
            </a:r>
            <a:r>
              <a:rPr lang="zh-CN" altLang="en-US" sz="2800">
                <a:latin typeface="宋体" panose="02010600030101010101" pitchFamily="2" charset="-122"/>
                <a:sym typeface="宋体" panose="02010600030101010101" pitchFamily="2" charset="-122"/>
              </a:rPr>
              <a:t>下面3本书中选</a:t>
            </a:r>
            <a:r>
              <a:rPr lang="en-US" altLang="zh-CN" sz="2800">
                <a:latin typeface="宋体" panose="0201060003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2800">
                <a:latin typeface="宋体" panose="02010600030101010101" pitchFamily="2" charset="-122"/>
                <a:sym typeface="宋体" panose="02010600030101010101" pitchFamily="2" charset="-122"/>
              </a:rPr>
              <a:t>本，送给小丽、小清各1本，</a:t>
            </a:r>
            <a:endParaRPr lang="zh-CN" altLang="en-US" sz="2800"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>
                <a:latin typeface="宋体" panose="02010600030101010101" pitchFamily="2" charset="-122"/>
                <a:sym typeface="宋体" panose="02010600030101010101" pitchFamily="2" charset="-122"/>
              </a:rPr>
              <a:t>  一共有多少种送法?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custDataLst>
              <p:tags r:id="rId4"/>
            </p:custDataLst>
          </p:nvPr>
        </p:nvGraphicFramePr>
        <p:xfrm>
          <a:off x="4976812" y="1522413"/>
          <a:ext cx="3649980" cy="3027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6660"/>
                <a:gridCol w="1216660"/>
                <a:gridCol w="1216660"/>
              </a:tblGrid>
              <a:tr h="3886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儿童文学</a:t>
                      </a:r>
                      <a:endParaRPr lang="zh-CN" altLang="en-US" sz="210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数学趣题</a:t>
                      </a:r>
                      <a:endParaRPr lang="zh-CN" altLang="en-US" sz="210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自然奥秘</a:t>
                      </a:r>
                      <a:endParaRPr lang="zh-CN" altLang="en-US" sz="210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68580" marR="68580" marT="34290" marB="34290"/>
                </a:tc>
              </a:tr>
              <a:tr h="44005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68580" marR="68580" marT="34290" marB="34290"/>
                </a:tc>
              </a:tr>
              <a:tr h="43942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zh-CN" sz="240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68580" marR="68580" marT="34290" marB="34290"/>
                </a:tc>
              </a:tr>
              <a:tr h="44005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68580" marR="68580" marT="34290" marB="34290"/>
                </a:tc>
              </a:tr>
              <a:tr h="43942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68580" marR="68580" marT="34290" marB="34290"/>
                </a:tc>
              </a:tr>
              <a:tr h="44005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68580" marR="68580" marT="34290" marB="34290"/>
                </a:tc>
              </a:tr>
              <a:tr h="43942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5121275" y="1917700"/>
            <a:ext cx="79375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ctr"/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小丽</a:t>
            </a:r>
            <a:endParaRPr lang="zh-CN" altLang="en-US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6"/>
            </p:custDataLst>
          </p:nvPr>
        </p:nvSpPr>
        <p:spPr>
          <a:xfrm>
            <a:off x="6361113" y="1916113"/>
            <a:ext cx="792162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ctr"/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小清</a:t>
            </a:r>
            <a:endParaRPr lang="zh-CN" altLang="en-US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>
            <a:off x="5114925" y="2341563"/>
            <a:ext cx="792163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ctr"/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小清</a:t>
            </a:r>
            <a:endParaRPr lang="zh-CN" altLang="en-US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6405563" y="2378075"/>
            <a:ext cx="792162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ctr"/>
            <a:r>
              <a:rPr lang="zh-CN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小丽</a:t>
            </a:r>
            <a:endParaRPr lang="zh-CN" altLang="zh-CN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9"/>
            </p:custDataLst>
          </p:nvPr>
        </p:nvSpPr>
        <p:spPr>
          <a:xfrm>
            <a:off x="5121275" y="2806700"/>
            <a:ext cx="79375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ctr"/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小丽</a:t>
            </a:r>
            <a:endParaRPr lang="zh-CN" altLang="en-US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10"/>
            </p:custDataLst>
          </p:nvPr>
        </p:nvSpPr>
        <p:spPr>
          <a:xfrm>
            <a:off x="7631113" y="2806700"/>
            <a:ext cx="792162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ctr"/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小清</a:t>
            </a:r>
            <a:endParaRPr lang="zh-CN" altLang="en-US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1" name="文本框 30"/>
          <p:cNvSpPr txBox="1"/>
          <p:nvPr>
            <p:custDataLst>
              <p:tags r:id="rId11"/>
            </p:custDataLst>
          </p:nvPr>
        </p:nvSpPr>
        <p:spPr>
          <a:xfrm>
            <a:off x="6437313" y="3687763"/>
            <a:ext cx="792162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ctr"/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小丽</a:t>
            </a:r>
            <a:endParaRPr lang="zh-CN" altLang="en-US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2" name="文本框 31"/>
          <p:cNvSpPr txBox="1"/>
          <p:nvPr>
            <p:custDataLst>
              <p:tags r:id="rId12"/>
            </p:custDataLst>
          </p:nvPr>
        </p:nvSpPr>
        <p:spPr>
          <a:xfrm>
            <a:off x="6437313" y="4148138"/>
            <a:ext cx="792162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ctr"/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小清</a:t>
            </a:r>
            <a:endParaRPr lang="zh-CN" altLang="en-US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3" name="文本框 32"/>
          <p:cNvSpPr txBox="1"/>
          <p:nvPr>
            <p:custDataLst>
              <p:tags r:id="rId13"/>
            </p:custDataLst>
          </p:nvPr>
        </p:nvSpPr>
        <p:spPr>
          <a:xfrm>
            <a:off x="7631113" y="3267075"/>
            <a:ext cx="792162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ctr"/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小丽</a:t>
            </a:r>
            <a:endParaRPr lang="zh-CN" altLang="en-US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4" name="文本框 33"/>
          <p:cNvSpPr txBox="1"/>
          <p:nvPr>
            <p:custDataLst>
              <p:tags r:id="rId14"/>
            </p:custDataLst>
          </p:nvPr>
        </p:nvSpPr>
        <p:spPr>
          <a:xfrm>
            <a:off x="7631113" y="3687763"/>
            <a:ext cx="792162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小清</a:t>
            </a:r>
            <a:endParaRPr lang="zh-CN" altLang="en-US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5" name="文本框 34"/>
          <p:cNvSpPr txBox="1"/>
          <p:nvPr>
            <p:custDataLst>
              <p:tags r:id="rId15"/>
            </p:custDataLst>
          </p:nvPr>
        </p:nvSpPr>
        <p:spPr>
          <a:xfrm>
            <a:off x="7631113" y="4148138"/>
            <a:ext cx="792162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小丽</a:t>
            </a:r>
            <a:endParaRPr lang="zh-CN" altLang="en-US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6" name="文本框 35"/>
          <p:cNvSpPr txBox="1"/>
          <p:nvPr>
            <p:custDataLst>
              <p:tags r:id="rId16"/>
            </p:custDataLst>
          </p:nvPr>
        </p:nvSpPr>
        <p:spPr>
          <a:xfrm>
            <a:off x="5146675" y="3252788"/>
            <a:ext cx="792163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ctr"/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小清</a:t>
            </a:r>
            <a:endParaRPr lang="zh-CN" altLang="en-US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3" name="组合 16"/>
          <p:cNvGrpSpPr/>
          <p:nvPr>
            <p:custDataLst>
              <p:tags r:id="rId17"/>
            </p:custDataLst>
          </p:nvPr>
        </p:nvGrpSpPr>
        <p:grpSpPr>
          <a:xfrm>
            <a:off x="1067435" y="2190750"/>
            <a:ext cx="875030" cy="1219200"/>
            <a:chOff x="1681" y="3450"/>
            <a:chExt cx="1378" cy="1920"/>
          </a:xfrm>
        </p:grpSpPr>
        <p:sp>
          <p:nvSpPr>
            <p:cNvPr id="15" name="矩形 14"/>
            <p:cNvSpPr/>
            <p:nvPr>
              <p:custDataLst>
                <p:tags r:id="rId18"/>
              </p:custDataLst>
            </p:nvPr>
          </p:nvSpPr>
          <p:spPr>
            <a:xfrm>
              <a:off x="1681" y="3450"/>
              <a:ext cx="1378" cy="19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>
              <p:custDataLst>
                <p:tags r:id="rId19"/>
              </p:custDataLst>
            </p:nvPr>
          </p:nvSpPr>
          <p:spPr>
            <a:xfrm>
              <a:off x="1850" y="3715"/>
              <a:ext cx="1038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latin typeface="黑体" panose="02010609060101010101" pitchFamily="2" charset="-122"/>
                  <a:ea typeface="黑体" panose="02010609060101010101" pitchFamily="2" charset="-122"/>
                </a:rPr>
                <a:t>儿童</a:t>
              </a:r>
              <a:endParaRPr lang="zh-CN" altLang="en-US"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r>
                <a:rPr lang="zh-CN" altLang="en-US">
                  <a:latin typeface="黑体" panose="02010609060101010101" pitchFamily="2" charset="-122"/>
                  <a:ea typeface="黑体" panose="02010609060101010101" pitchFamily="2" charset="-122"/>
                </a:rPr>
                <a:t>文学</a:t>
              </a:r>
              <a:endParaRPr lang="zh-CN" altLang="en-US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6" name="组合 17"/>
          <p:cNvGrpSpPr/>
          <p:nvPr>
            <p:custDataLst>
              <p:tags r:id="rId20"/>
            </p:custDataLst>
          </p:nvPr>
        </p:nvGrpSpPr>
        <p:grpSpPr>
          <a:xfrm>
            <a:off x="2101215" y="2185670"/>
            <a:ext cx="875030" cy="1219200"/>
            <a:chOff x="1681" y="3450"/>
            <a:chExt cx="1378" cy="1920"/>
          </a:xfrm>
        </p:grpSpPr>
        <p:sp>
          <p:nvSpPr>
            <p:cNvPr id="19" name="矩形 18"/>
            <p:cNvSpPr/>
            <p:nvPr>
              <p:custDataLst>
                <p:tags r:id="rId21"/>
              </p:custDataLst>
            </p:nvPr>
          </p:nvSpPr>
          <p:spPr>
            <a:xfrm>
              <a:off x="1681" y="3450"/>
              <a:ext cx="1378" cy="19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>
              <p:custDataLst>
                <p:tags r:id="rId22"/>
              </p:custDataLst>
            </p:nvPr>
          </p:nvSpPr>
          <p:spPr>
            <a:xfrm>
              <a:off x="1850" y="3715"/>
              <a:ext cx="1038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latin typeface="黑体" panose="02010609060101010101" pitchFamily="2" charset="-122"/>
                  <a:ea typeface="黑体" panose="02010609060101010101" pitchFamily="2" charset="-122"/>
                </a:rPr>
                <a:t>数学趣题</a:t>
              </a:r>
              <a:endParaRPr lang="zh-CN" altLang="en-US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1" name="组合 21"/>
          <p:cNvGrpSpPr/>
          <p:nvPr>
            <p:custDataLst>
              <p:tags r:id="rId23"/>
            </p:custDataLst>
          </p:nvPr>
        </p:nvGrpSpPr>
        <p:grpSpPr>
          <a:xfrm>
            <a:off x="3088005" y="2179955"/>
            <a:ext cx="875030" cy="1219200"/>
            <a:chOff x="1681" y="3450"/>
            <a:chExt cx="1378" cy="1920"/>
          </a:xfrm>
        </p:grpSpPr>
        <p:sp>
          <p:nvSpPr>
            <p:cNvPr id="23" name="矩形 22"/>
            <p:cNvSpPr/>
            <p:nvPr>
              <p:custDataLst>
                <p:tags r:id="rId24"/>
              </p:custDataLst>
            </p:nvPr>
          </p:nvSpPr>
          <p:spPr>
            <a:xfrm>
              <a:off x="1681" y="3450"/>
              <a:ext cx="1378" cy="19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>
              <p:custDataLst>
                <p:tags r:id="rId25"/>
              </p:custDataLst>
            </p:nvPr>
          </p:nvSpPr>
          <p:spPr>
            <a:xfrm>
              <a:off x="1850" y="3715"/>
              <a:ext cx="1038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latin typeface="黑体" panose="02010609060101010101" pitchFamily="2" charset="-122"/>
                  <a:ea typeface="黑体" panose="02010609060101010101" pitchFamily="2" charset="-122"/>
                </a:rPr>
                <a:t>自然奥秘</a:t>
              </a:r>
              <a:endParaRPr lang="zh-CN" altLang="en-US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" grpId="0"/>
      <p:bldP spid="5" grpId="0"/>
      <p:bldP spid="7" grpId="0"/>
      <p:bldP spid="8" grpId="0"/>
      <p:bldP spid="9" grpId="0"/>
      <p:bldP spid="21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33501" y="158354"/>
            <a:ext cx="7775575" cy="6917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endParaRPr lang="zh-CN" altLang="zh-CN" sz="4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6882" name="Rectangle 1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23850" y="1487764"/>
            <a:ext cx="8443337" cy="12988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zh-CN" altLang="en-US" sz="2800">
                <a:latin typeface="宋体" panose="02010600030101010101" pitchFamily="2" charset="-122"/>
              </a:rPr>
              <a:t>    今天这节课我们在动手操作中学了什么？你有什</a:t>
            </a:r>
            <a:endParaRPr lang="zh-CN" altLang="en-US" sz="2800">
              <a:latin typeface="宋体" panose="02010600030101010101" pitchFamily="2" charset="-122"/>
            </a:endParaRPr>
          </a:p>
          <a:p>
            <a:pPr eaLnBrk="0" hangingPunct="0">
              <a:lnSpc>
                <a:spcPct val="140000"/>
              </a:lnSpc>
            </a:pPr>
            <a:r>
              <a:rPr lang="zh-CN" altLang="en-US" sz="2800">
                <a:latin typeface="宋体" panose="02010600030101010101" pitchFamily="2" charset="-122"/>
              </a:rPr>
              <a:t>么收获？</a:t>
            </a:r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</a:rPr>
              <a:t>以后在解决这类问题时应注意什么？</a:t>
            </a:r>
            <a:endParaRPr lang="zh-CN" altLang="en-US" sz="28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6883" name="New picture"/>
          <p:cNvPicPr/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2420600" y="122555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6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8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33500" y="158354"/>
            <a:ext cx="7775575" cy="6917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endParaRPr lang="zh-CN" altLang="zh-CN" sz="4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122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6725" y="917704"/>
            <a:ext cx="820896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eaLnBrk="0" hangingPunct="0"/>
            <a:r>
              <a:rPr lang="zh-CN" altLang="en-US" sz="2800">
                <a:latin typeface="宋体" panose="02010600030101010101" pitchFamily="2" charset="-122"/>
              </a:rPr>
              <a:t>用</a:t>
            </a:r>
            <a:r>
              <a:rPr lang="en-US" altLang="zh-CN" sz="2800">
                <a:latin typeface="宋体" panose="02010600030101010101" pitchFamily="2" charset="-122"/>
              </a:rPr>
              <a:t>1</a:t>
            </a:r>
            <a:r>
              <a:rPr lang="zh-CN" altLang="en-US" sz="2800">
                <a:latin typeface="宋体" panose="02010600030101010101" pitchFamily="2" charset="-122"/>
              </a:rPr>
              <a:t>、</a:t>
            </a:r>
            <a:r>
              <a:rPr lang="en-US" altLang="zh-CN" sz="2800">
                <a:latin typeface="宋体" panose="02010600030101010101" pitchFamily="2" charset="-122"/>
              </a:rPr>
              <a:t>2</a:t>
            </a:r>
            <a:r>
              <a:rPr lang="zh-CN" altLang="en-US" sz="2800">
                <a:latin typeface="宋体" panose="02010600030101010101" pitchFamily="2" charset="-122"/>
              </a:rPr>
              <a:t>和</a:t>
            </a:r>
            <a:r>
              <a:rPr lang="en-US" altLang="zh-CN" sz="2800">
                <a:latin typeface="宋体" panose="02010600030101010101" pitchFamily="2" charset="-122"/>
              </a:rPr>
              <a:t>3</a:t>
            </a:r>
            <a:r>
              <a:rPr lang="zh-CN" altLang="en-US" sz="2800">
                <a:latin typeface="宋体" panose="02010600030101010101" pitchFamily="2" charset="-122"/>
              </a:rPr>
              <a:t>组成两位数，每个两位数的十位数和个位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5123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66725" y="1396604"/>
            <a:ext cx="575029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800" dirty="0">
                <a:latin typeface="宋体" panose="02010600030101010101" pitchFamily="2" charset="-122"/>
              </a:rPr>
              <a:t>数不能一样，能组成几个两位数？ </a:t>
            </a:r>
            <a:endParaRPr lang="zh-CN" altLang="en-US" sz="2800" dirty="0">
              <a:latin typeface="宋体" panose="02010600030101010101" pitchFamily="2" charset="-122"/>
            </a:endParaRPr>
          </a:p>
        </p:txBody>
      </p:sp>
      <p:sp>
        <p:nvSpPr>
          <p:cNvPr id="71687" name="AutoShape 2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98776" y="2789225"/>
            <a:ext cx="3097212" cy="485775"/>
          </a:xfrm>
          <a:prstGeom prst="wedgeRoundRectCallout">
            <a:avLst>
              <a:gd name="adj1" fmla="val -63329"/>
              <a:gd name="adj2" fmla="val -6616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 lIns="0" tIns="0" rIns="0" bIns="0" anchor="ctr"/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800">
                <a:latin typeface="宋体" panose="02010600030101010101" pitchFamily="2" charset="-122"/>
              </a:rPr>
              <a:t>你都知道了什么？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71688" name="AutoShape 2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897187" y="3391764"/>
            <a:ext cx="5041901" cy="756047"/>
          </a:xfrm>
          <a:prstGeom prst="wedgeRoundRectCallout">
            <a:avLst>
              <a:gd name="adj1" fmla="val -59565"/>
              <a:gd name="adj2" fmla="val -12204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 lIns="0" tIns="0" rIns="0" bIns="0" anchor="ctr"/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800" dirty="0">
                <a:latin typeface="宋体" panose="02010600030101010101" pitchFamily="2" charset="-122"/>
              </a:rPr>
              <a:t>“十位数和个位数不能一样”是什么意思？</a:t>
            </a:r>
            <a:endParaRPr lang="zh-CN" altLang="en-US" sz="2800" dirty="0">
              <a:latin typeface="宋体" panose="02010600030101010101" pitchFamily="2" charset="-122"/>
            </a:endParaRPr>
          </a:p>
        </p:txBody>
      </p:sp>
      <p:sp>
        <p:nvSpPr>
          <p:cNvPr id="71689" name="AutoShape 2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898776" y="2193131"/>
            <a:ext cx="5040313" cy="485775"/>
          </a:xfrm>
          <a:prstGeom prst="wedgeRoundRectCallout">
            <a:avLst>
              <a:gd name="adj1" fmla="val -58472"/>
              <a:gd name="adj2" fmla="val -15685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 lIns="0" tIns="0" rIns="0" bIns="0" anchor="ctr"/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800" dirty="0">
                <a:latin typeface="宋体" panose="02010600030101010101" pitchFamily="2" charset="-122"/>
              </a:rPr>
              <a:t>你有什么办法解决这个问题？</a:t>
            </a:r>
            <a:endParaRPr lang="zh-CN" altLang="en-US" sz="2800" dirty="0">
              <a:latin typeface="宋体" panose="02010600030101010101" pitchFamily="2" charset="-122"/>
            </a:endParaRPr>
          </a:p>
        </p:txBody>
      </p:sp>
      <p:pic>
        <p:nvPicPr>
          <p:cNvPr id="9" name="图片 7211" descr="F:\1.有关教学课件\123\新画人物图\男0114 拷贝.png男0114 拷贝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/>
          <a:stretch>
            <a:fillRect/>
          </a:stretch>
        </p:blipFill>
        <p:spPr>
          <a:xfrm flipH="1">
            <a:off x="1603546" y="2081727"/>
            <a:ext cx="748713" cy="131252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1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1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71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7" grpId="0" animBg="1"/>
      <p:bldP spid="71687" grpId="1" animBg="1"/>
      <p:bldP spid="71688" grpId="0" animBg="1"/>
      <p:bldP spid="71688" grpId="1" animBg="1"/>
      <p:bldP spid="7168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33501" y="158354"/>
            <a:ext cx="7775575" cy="6917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endParaRPr lang="zh-CN" altLang="zh-CN" sz="4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7" name="内容占位符 2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550259" y="820403"/>
            <a:ext cx="8229600" cy="3394472"/>
          </a:xfrm>
          <a:prstGeom prst="rect">
            <a:avLst/>
          </a:prstGeom>
        </p:spPr>
        <p:txBody>
          <a:bodyPr/>
          <a:lstStyle/>
          <a:p>
            <a: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/>
            </a:pPr>
            <a:r>
              <a:rPr kumimoji="0" lang="zh-CN" altLang="en-US" sz="2400" b="0" i="0" u="none" strike="noStrike" kern="1200" cap="none" spc="15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动手操作要求：</a:t>
            </a:r>
            <a:endParaRPr kumimoji="0" lang="en-US" altLang="zh-CN" sz="2400" b="0" i="0" u="none" strike="noStrike" kern="1200" cap="none" spc="15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/>
            </a:pPr>
            <a:r>
              <a:rPr kumimoji="0" lang="en-US" altLang="zh-CN" sz="2400" b="0" i="0" u="none" strike="noStrike" kern="1200" cap="none" spc="15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1.</a:t>
            </a:r>
            <a:r>
              <a:rPr kumimoji="0" lang="zh-CN" altLang="en-US" sz="2400" b="0" i="0" u="none" strike="noStrike" kern="1200" cap="none" spc="15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拿出数字卡片</a:t>
            </a:r>
            <a:r>
              <a:rPr kumimoji="0" lang="en-US" altLang="zh-CN" sz="2400" b="0" i="0" u="none" strike="noStrike" kern="1200" cap="none" spc="15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1</a:t>
            </a:r>
            <a:r>
              <a:rPr kumimoji="0" lang="zh-CN" altLang="en-US" sz="2400" b="0" i="0" u="none" strike="noStrike" kern="1200" cap="none" spc="15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，</a:t>
            </a:r>
            <a:r>
              <a:rPr kumimoji="0" lang="en-US" altLang="zh-CN" sz="2400" b="0" i="0" u="none" strike="noStrike" kern="1200" cap="none" spc="15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2,3</a:t>
            </a:r>
            <a:r>
              <a:rPr kumimoji="0" lang="zh-CN" altLang="en-US" sz="2400" b="0" i="0" u="none" strike="noStrike" kern="1200" cap="none" spc="15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和学习单，同桌</a:t>
            </a:r>
            <a:r>
              <a:rPr kumimoji="0" lang="en-US" altLang="zh-CN" sz="2400" b="0" i="0" u="none" strike="noStrike" kern="1200" cap="none" spc="15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2400" b="0" i="0" u="none" strike="noStrike" kern="1200" cap="none" spc="15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人合作；</a:t>
            </a:r>
            <a:endParaRPr kumimoji="0" lang="en-US" altLang="zh-CN" sz="2400" b="0" i="0" u="none" strike="noStrike" kern="1200" cap="none" spc="15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/>
            </a:pPr>
            <a:r>
              <a:rPr kumimoji="0" lang="en-US" altLang="zh-CN" sz="2400" b="0" i="0" u="none" strike="noStrike" kern="1200" cap="none" spc="15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2.</a:t>
            </a:r>
            <a:r>
              <a:rPr kumimoji="0" lang="zh-CN" altLang="en-US" sz="2400" b="0" i="0" u="none" strike="noStrike" kern="1200" cap="none" spc="15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一个同学负责摆数，一个负责记录下来，把数字写在学习单上，如果同桌有不同意见，可以一起商量。</a:t>
            </a:r>
            <a:endParaRPr kumimoji="0" lang="en-US" altLang="zh-CN" sz="2400" b="0" i="0" u="none" strike="noStrike" kern="1200" cap="none" spc="15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/>
            </a:pPr>
            <a:r>
              <a:rPr kumimoji="0" lang="en-US" altLang="zh-CN" sz="2400" b="0" i="0" u="none" strike="noStrike" kern="1200" cap="none" spc="15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3.</a:t>
            </a:r>
            <a:r>
              <a:rPr kumimoji="0" lang="zh-CN" altLang="en-US" sz="2400" b="0" i="0" u="none" strike="noStrike" kern="1200" cap="none" spc="15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最后数出一共摆了几个两位数。</a:t>
            </a:r>
            <a:endParaRPr kumimoji="0" lang="en-US" altLang="zh-CN" sz="2400" b="0" i="0" u="none" strike="noStrike" kern="1200" cap="none" spc="15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/>
            </a:pPr>
            <a:endParaRPr kumimoji="0" lang="zh-CN" altLang="en-US" sz="1200" b="0" i="0" u="none" strike="noStrike" kern="1200" cap="none" spc="15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90" name="Rectangle 3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500563" y="2085975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4791" name="Rectangle 3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508625" y="2075260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3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171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333501" y="158354"/>
            <a:ext cx="7775575" cy="6917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endParaRPr lang="zh-CN" altLang="zh-CN" sz="4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172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6726" y="917704"/>
            <a:ext cx="820896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eaLnBrk="0" hangingPunct="0"/>
            <a:r>
              <a:rPr lang="zh-CN" altLang="en-US" sz="2800">
                <a:latin typeface="宋体" panose="02010600030101010101" pitchFamily="2" charset="-122"/>
              </a:rPr>
              <a:t>用</a:t>
            </a:r>
            <a:r>
              <a:rPr lang="en-US" altLang="zh-CN" sz="2800">
                <a:latin typeface="宋体" panose="02010600030101010101" pitchFamily="2" charset="-122"/>
              </a:rPr>
              <a:t>1</a:t>
            </a:r>
            <a:r>
              <a:rPr lang="zh-CN" altLang="en-US" sz="2800">
                <a:latin typeface="宋体" panose="02010600030101010101" pitchFamily="2" charset="-122"/>
              </a:rPr>
              <a:t>、</a:t>
            </a:r>
            <a:r>
              <a:rPr lang="en-US" altLang="zh-CN" sz="2800">
                <a:latin typeface="宋体" panose="02010600030101010101" pitchFamily="2" charset="-122"/>
              </a:rPr>
              <a:t>2</a:t>
            </a:r>
            <a:r>
              <a:rPr lang="zh-CN" altLang="en-US" sz="2800">
                <a:latin typeface="宋体" panose="02010600030101010101" pitchFamily="2" charset="-122"/>
              </a:rPr>
              <a:t>和</a:t>
            </a:r>
            <a:r>
              <a:rPr lang="en-US" altLang="zh-CN" sz="2800">
                <a:latin typeface="宋体" panose="02010600030101010101" pitchFamily="2" charset="-122"/>
              </a:rPr>
              <a:t>3</a:t>
            </a:r>
            <a:r>
              <a:rPr lang="zh-CN" altLang="en-US" sz="2800">
                <a:latin typeface="宋体" panose="02010600030101010101" pitchFamily="2" charset="-122"/>
              </a:rPr>
              <a:t>组成两位数，每个两位数的十位数和个位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7173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66725" y="1396604"/>
            <a:ext cx="575029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800">
                <a:latin typeface="宋体" panose="02010600030101010101" pitchFamily="2" charset="-122"/>
              </a:rPr>
              <a:t>数不能一样，能组成几个两位数？ 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74765" name="Rectangle 1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7950" y="2548087"/>
            <a:ext cx="156966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方法一： 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74766" name="Rectangle 1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203325" y="2545706"/>
            <a:ext cx="17235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solidFill>
                  <a:srgbClr val="000000"/>
                </a:solidFill>
                <a:latin typeface="宋体" panose="02010600030101010101" pitchFamily="2" charset="-122"/>
              </a:rPr>
              <a:t>调换位置法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74771" name="Rectangle 1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85738" y="3033862"/>
            <a:ext cx="64633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① 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74772" name="Rectangle 20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96913" y="3090863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1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4773" name="Rectangle 2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130300" y="3090863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4776" name="Rectangle 24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855663" y="3057525"/>
            <a:ext cx="54373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12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4777" name="Rectangle 25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763713" y="3112294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1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4778" name="Rectangle 26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197100" y="3112294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4779" name="Rectangle 27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936750" y="3057525"/>
            <a:ext cx="54373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21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4780" name="Rectangle 28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79388" y="3624412"/>
            <a:ext cx="64633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② 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74781" name="Rectangle 29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3492500" y="2085975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1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4783" name="Rectangle 31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668338" y="3705225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1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4784" name="Rectangle 32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101725" y="3705225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3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4785" name="Rectangle 33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827088" y="3651647"/>
            <a:ext cx="54373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13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4786" name="Rectangle 34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1763713" y="3717131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1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4787" name="Rectangle 35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2197100" y="3717131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3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4788" name="Rectangle 36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908175" y="3651647"/>
            <a:ext cx="54373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31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4789" name="Rectangle 37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179388" y="4224487"/>
            <a:ext cx="49244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③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74774" name="Rectangle 22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3492500" y="2085975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1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4782" name="Rectangle 30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5508625" y="2085975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3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4775" name="Rectangle 23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4500563" y="2085975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4768" name="Rectangle 16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3492500" y="2085975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latin typeface="宋体" panose="02010600030101010101" pitchFamily="2" charset="-122"/>
              </a:rPr>
              <a:t>1</a:t>
            </a:r>
            <a:endParaRPr lang="en-US" altLang="zh-CN" sz="2800" b="1">
              <a:latin typeface="宋体" panose="02010600030101010101" pitchFamily="2" charset="-122"/>
            </a:endParaRPr>
          </a:p>
        </p:txBody>
      </p:sp>
      <p:sp>
        <p:nvSpPr>
          <p:cNvPr id="74792" name="Rectangle 40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668338" y="4294585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4793" name="Rectangle 41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1101725" y="4293394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3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4794" name="Rectangle 42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827088" y="4241007"/>
            <a:ext cx="54373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23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4795" name="Rectangle 43"/>
          <p:cNvSpPr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1763713" y="4300538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4796" name="Rectangle 44"/>
          <p:cNvSpPr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2197100" y="4300538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3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4797" name="Rectangle 45"/>
          <p:cNvSpPr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1908175" y="4235054"/>
            <a:ext cx="54373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32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4769" name="Rectangle 17"/>
          <p:cNvSpPr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4500563" y="2085975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latin typeface="宋体" panose="02010600030101010101" pitchFamily="2" charset="-122"/>
              </a:rPr>
              <a:t>2</a:t>
            </a:r>
            <a:endParaRPr lang="en-US" altLang="zh-CN" sz="2800" b="1">
              <a:latin typeface="宋体" panose="02010600030101010101" pitchFamily="2" charset="-122"/>
            </a:endParaRPr>
          </a:p>
        </p:txBody>
      </p:sp>
      <p:sp>
        <p:nvSpPr>
          <p:cNvPr id="74770" name="Rectangle 18"/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5508625" y="2075260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latin typeface="宋体" panose="02010600030101010101" pitchFamily="2" charset="-122"/>
              </a:rPr>
              <a:t>3</a:t>
            </a:r>
            <a:endParaRPr lang="en-US" altLang="zh-CN" sz="28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4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4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repeatCount="2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74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6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74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6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3" presetClass="emph" presetSubtype="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747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2" presetID="3" presetClass="emph" presetSubtype="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500" fill="hold"/>
                                        <p:tgtEl>
                                          <p:spTgt spid="747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06 2.96296E-06 L -0.30712 0.19953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747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" y="1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06 2.96296E-06 L -0.37014 0.19953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747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" y="1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747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747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4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4722 0" pathEditMode="relative" rAng="0" ptsTypes="AA">
                                      <p:cBhvr>
                                        <p:cTn id="72" dur="1000" fill="hold"/>
                                        <p:tgtEl>
                                          <p:spTgt spid="747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4722 0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747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747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747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4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1" dur="500" fill="hold"/>
                                        <p:tgtEl>
                                          <p:spTgt spid="747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2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500" fill="hold"/>
                                        <p:tgtEl>
                                          <p:spTgt spid="747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5" presetClass="emph" presetSubtype="0" repeatCount="2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7" dur="1000" fill="hold"/>
                                        <p:tgtEl>
                                          <p:spTgt spid="74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6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8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9" dur="1000" fill="hold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6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0" presetID="3" presetClass="emph" presetSubtype="2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1" dur="500" fill="hold"/>
                                        <p:tgtEl>
                                          <p:spTgt spid="747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2" presetID="3" presetClass="emph" presetSubtype="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3" dur="500" fill="hold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06 2.96296E-06 L -0.30712 0.31504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747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" y="157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06 -3.7037E-06 L -0.48038 0.31713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" y="159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000"/>
                            </p:stCondLst>
                            <p:childTnLst>
                              <p:par>
                                <p:cTn id="12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747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1000"/>
                                        <p:tgtEl>
                                          <p:spTgt spid="747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74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4722 0" pathEditMode="relative" rAng="0" ptsTypes="AA">
                                      <p:cBhvr>
                                        <p:cTn id="141" dur="1000" fill="hold"/>
                                        <p:tgtEl>
                                          <p:spTgt spid="747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4722 0" pathEditMode="relative" rAng="0" ptsTypes="AA">
                                      <p:cBhvr>
                                        <p:cTn id="143" dur="1000" fill="hold"/>
                                        <p:tgtEl>
                                          <p:spTgt spid="747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00"/>
                            </p:stCondLst>
                            <p:childTnLst>
                              <p:par>
                                <p:cTn id="14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747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1000"/>
                                        <p:tgtEl>
                                          <p:spTgt spid="747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74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9" dur="500" fill="hold"/>
                                        <p:tgtEl>
                                          <p:spTgt spid="747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1" dur="500" fill="hold"/>
                                        <p:tgtEl>
                                          <p:spTgt spid="747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5" presetClass="emph" presetSubtype="0" repeatCount="2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5" dur="1000" fill="hold"/>
                                        <p:tgtEl>
                                          <p:spTgt spid="74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6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6" presetID="35" presetClass="emph" presetSubtype="0" repeatCount="2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7" dur="1000" fill="hold"/>
                                        <p:tgtEl>
                                          <p:spTgt spid="74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6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8" presetID="3" presetClass="emph" presetSubtype="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9" dur="500" fill="hold"/>
                                        <p:tgtEl>
                                          <p:spTgt spid="747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0" presetID="3" presetClass="emph" presetSubtype="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1" dur="500" fill="hold"/>
                                        <p:tgtEl>
                                          <p:spTgt spid="747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000"/>
                            </p:stCondLst>
                            <p:childTnLst>
                              <p:par>
                                <p:cTn id="173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06 2.96296E-06 L -0.41736 0.43055" pathEditMode="relative" rAng="0" ptsTypes="AA">
                                      <p:cBhvr>
                                        <p:cTn id="174" dur="2000" fill="hold"/>
                                        <p:tgtEl>
                                          <p:spTgt spid="747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" y="215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0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06 2.96296E-06 L -0.48038 0.43055" pathEditMode="relative" rAng="0" ptsTypes="AA">
                                      <p:cBhvr>
                                        <p:cTn id="176" dur="2000" fill="hold"/>
                                        <p:tgtEl>
                                          <p:spTgt spid="747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" y="215"/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300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3000"/>
                            </p:stCondLst>
                            <p:childTnLst>
                              <p:par>
                                <p:cTn id="19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1000"/>
                                        <p:tgtEl>
                                          <p:spTgt spid="747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747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74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4722 0" pathEditMode="relative" rAng="0" ptsTypes="AA">
                                      <p:cBhvr>
                                        <p:cTn id="208" dur="1000" fill="hold"/>
                                        <p:tgtEl>
                                          <p:spTgt spid="747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4722 0" pathEditMode="relative" rAng="0" ptsTypes="AA">
                                      <p:cBhvr>
                                        <p:cTn id="210" dur="1000" fill="hold"/>
                                        <p:tgtEl>
                                          <p:spTgt spid="747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1000"/>
                            </p:stCondLst>
                            <p:childTnLst>
                              <p:par>
                                <p:cTn id="21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747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" dur="1000"/>
                                        <p:tgtEl>
                                          <p:spTgt spid="74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74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3" dur="500" fill="hold"/>
                                        <p:tgtEl>
                                          <p:spTgt spid="747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24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5" dur="500" fill="hold"/>
                                        <p:tgtEl>
                                          <p:spTgt spid="747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90" grpId="0" animBg="1"/>
      <p:bldP spid="74790" grpId="1" animBg="1"/>
      <p:bldP spid="74791" grpId="0" animBg="1"/>
      <p:bldP spid="74791" grpId="1" animBg="1"/>
      <p:bldP spid="74765" grpId="0"/>
      <p:bldP spid="74766" grpId="0"/>
      <p:bldP spid="74771" grpId="0"/>
      <p:bldP spid="74772" grpId="0" animBg="1"/>
      <p:bldP spid="74772" grpId="1" animBg="1"/>
      <p:bldP spid="74773" grpId="0" animBg="1"/>
      <p:bldP spid="74773" grpId="1" animBg="1"/>
      <p:bldP spid="74776" grpId="0"/>
      <p:bldP spid="74777" grpId="0" animBg="1"/>
      <p:bldP spid="74777" grpId="1" animBg="1"/>
      <p:bldP spid="74777" grpId="2" animBg="1"/>
      <p:bldP spid="74778" grpId="0" animBg="1"/>
      <p:bldP spid="74778" grpId="1" animBg="1"/>
      <p:bldP spid="74778" grpId="2" animBg="1"/>
      <p:bldP spid="74779" grpId="0"/>
      <p:bldP spid="74780" grpId="0"/>
      <p:bldP spid="74781" grpId="0" animBg="1"/>
      <p:bldP spid="74781" grpId="1" animBg="1"/>
      <p:bldP spid="74783" grpId="0" animBg="1"/>
      <p:bldP spid="74783" grpId="1" animBg="1"/>
      <p:bldP spid="74784" grpId="0" animBg="1"/>
      <p:bldP spid="74784" grpId="1" animBg="1"/>
      <p:bldP spid="74785" grpId="0"/>
      <p:bldP spid="74786" grpId="0" animBg="1"/>
      <p:bldP spid="74786" grpId="1" animBg="1"/>
      <p:bldP spid="74786" grpId="2" animBg="1"/>
      <p:bldP spid="74787" grpId="0" animBg="1"/>
      <p:bldP spid="74787" grpId="1" animBg="1"/>
      <p:bldP spid="74787" grpId="2" animBg="1"/>
      <p:bldP spid="74788" grpId="0"/>
      <p:bldP spid="74789" grpId="0"/>
      <p:bldP spid="74774" grpId="0" animBg="1"/>
      <p:bldP spid="74774" grpId="1" animBg="1"/>
      <p:bldP spid="74774" grpId="2" animBg="1"/>
      <p:bldP spid="74774" grpId="3" animBg="1"/>
      <p:bldP spid="74774" grpId="4" animBg="1"/>
      <p:bldP spid="74774" grpId="5" animBg="1"/>
      <p:bldP spid="74782" grpId="0" animBg="1"/>
      <p:bldP spid="74782" grpId="1" animBg="1"/>
      <p:bldP spid="74782" grpId="2" animBg="1"/>
      <p:bldP spid="74782" grpId="3" animBg="1"/>
      <p:bldP spid="74782" grpId="4" animBg="1"/>
      <p:bldP spid="74782" grpId="5" animBg="1"/>
      <p:bldP spid="74775" grpId="0" animBg="1"/>
      <p:bldP spid="74775" grpId="1" animBg="1"/>
      <p:bldP spid="74775" grpId="2" animBg="1"/>
      <p:bldP spid="74775" grpId="3" animBg="1"/>
      <p:bldP spid="74775" grpId="4" animBg="1"/>
      <p:bldP spid="74775" grpId="5" animBg="1"/>
      <p:bldP spid="74768" grpId="0" animBg="1"/>
      <p:bldP spid="74768" grpId="1" animBg="1"/>
      <p:bldP spid="74768" grpId="2" animBg="1"/>
      <p:bldP spid="74768" grpId="3" animBg="1"/>
      <p:bldP spid="74768" grpId="4" animBg="1"/>
      <p:bldP spid="74792" grpId="0" animBg="1"/>
      <p:bldP spid="74792" grpId="1" animBg="1"/>
      <p:bldP spid="74793" grpId="0" animBg="1"/>
      <p:bldP spid="74793" grpId="1" animBg="1"/>
      <p:bldP spid="74794" grpId="0"/>
      <p:bldP spid="74795" grpId="0" animBg="1"/>
      <p:bldP spid="74795" grpId="1" animBg="1"/>
      <p:bldP spid="74795" grpId="2" animBg="1"/>
      <p:bldP spid="74796" grpId="0" animBg="1"/>
      <p:bldP spid="74796" grpId="1" animBg="1"/>
      <p:bldP spid="74796" grpId="2" animBg="1"/>
      <p:bldP spid="74797" grpId="0"/>
      <p:bldP spid="74769" grpId="0" animBg="1"/>
      <p:bldP spid="74769" grpId="1" animBg="1"/>
      <p:bldP spid="74769" grpId="2" animBg="1"/>
      <p:bldP spid="74769" grpId="3" animBg="1"/>
      <p:bldP spid="74769" grpId="4" animBg="1"/>
      <p:bldP spid="74770" grpId="0" animBg="1"/>
      <p:bldP spid="74770" grpId="1" animBg="1"/>
      <p:bldP spid="74770" grpId="2" animBg="1"/>
      <p:bldP spid="74770" grpId="3" animBg="1"/>
      <p:bldP spid="74770" grpId="4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矩形 113"/>
          <p:cNvSpPr/>
          <p:nvPr/>
        </p:nvSpPr>
        <p:spPr>
          <a:xfrm>
            <a:off x="722139" y="2247900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3" name="Rectangle 2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4500563" y="2085975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8194" name="Rectangle 3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5508625" y="2075260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3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8195" name="Rectangle 2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1333501" y="158354"/>
            <a:ext cx="7775575" cy="6917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endParaRPr lang="zh-CN" altLang="zh-CN" sz="4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196" name="Rectangle 5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466725" y="917704"/>
            <a:ext cx="826380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800">
                <a:latin typeface="宋体" panose="02010600030101010101" pitchFamily="2" charset="-122"/>
              </a:rPr>
              <a:t>用</a:t>
            </a:r>
            <a:r>
              <a:rPr lang="en-US" altLang="zh-CN" sz="2800">
                <a:latin typeface="宋体" panose="02010600030101010101" pitchFamily="2" charset="-122"/>
              </a:rPr>
              <a:t>1</a:t>
            </a:r>
            <a:r>
              <a:rPr lang="zh-CN" altLang="en-US" sz="2800">
                <a:latin typeface="宋体" panose="02010600030101010101" pitchFamily="2" charset="-122"/>
              </a:rPr>
              <a:t>、</a:t>
            </a:r>
            <a:r>
              <a:rPr lang="en-US" altLang="zh-CN" sz="2800">
                <a:latin typeface="宋体" panose="02010600030101010101" pitchFamily="2" charset="-122"/>
              </a:rPr>
              <a:t>2</a:t>
            </a:r>
            <a:r>
              <a:rPr lang="zh-CN" altLang="en-US" sz="2800">
                <a:latin typeface="宋体" panose="02010600030101010101" pitchFamily="2" charset="-122"/>
              </a:rPr>
              <a:t>和</a:t>
            </a:r>
            <a:r>
              <a:rPr lang="en-US" altLang="zh-CN" sz="2800">
                <a:latin typeface="宋体" panose="02010600030101010101" pitchFamily="2" charset="-122"/>
              </a:rPr>
              <a:t>3</a:t>
            </a:r>
            <a:r>
              <a:rPr lang="zh-CN" altLang="en-US" sz="2800">
                <a:latin typeface="宋体" panose="02010600030101010101" pitchFamily="2" charset="-122"/>
              </a:rPr>
              <a:t>组成两位数，每个两位数的十位数和个位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8197" name="Rectangle 6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466725" y="1396604"/>
            <a:ext cx="575029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800">
                <a:latin typeface="宋体" panose="02010600030101010101" pitchFamily="2" charset="-122"/>
              </a:rPr>
              <a:t>数不能一样，能组成几个两位数？ 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8198" name="Rectangle 9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107950" y="2548087"/>
            <a:ext cx="156966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方法一： 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8199" name="Rectangle 10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1203325" y="2545706"/>
            <a:ext cx="17235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solidFill>
                  <a:srgbClr val="000000"/>
                </a:solidFill>
                <a:latin typeface="宋体" panose="02010600030101010101" pitchFamily="2" charset="-122"/>
              </a:rPr>
              <a:t>调换位置法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8200" name="Rectangle 11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185738" y="3033862"/>
            <a:ext cx="64633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① 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8201" name="Rectangle 14"/>
          <p:cNvSpPr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855663" y="3057525"/>
            <a:ext cx="54373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12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8202" name="Rectangle 17"/>
          <p:cNvSpPr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1936750" y="3057525"/>
            <a:ext cx="54373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21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8203" name="Rectangle 18"/>
          <p:cNvSpPr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179388" y="3624412"/>
            <a:ext cx="64633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② 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8204" name="Rectangle 19"/>
          <p:cNvSpPr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3492500" y="2085975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1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8205" name="Rectangle 22"/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827088" y="3651647"/>
            <a:ext cx="54373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13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8206" name="Rectangle 25"/>
          <p:cNvSpPr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1908175" y="3651647"/>
            <a:ext cx="54373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31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8207" name="Rectangle 26"/>
          <p:cNvSpPr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179388" y="4224487"/>
            <a:ext cx="49244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③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8208" name="Rectangle 27"/>
          <p:cNvSpPr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3492500" y="2085975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1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8209" name="Rectangle 28"/>
          <p:cNvSpPr>
            <a:spLocks noChangeArrowheads="1"/>
          </p:cNvSpPr>
          <p:nvPr>
            <p:custDataLst>
              <p:tags r:id="rId39"/>
            </p:custDataLst>
          </p:nvPr>
        </p:nvSpPr>
        <p:spPr bwMode="auto">
          <a:xfrm>
            <a:off x="5508625" y="2085975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3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8210" name="Rectangle 29"/>
          <p:cNvSpPr>
            <a:spLocks noChangeArrowheads="1"/>
          </p:cNvSpPr>
          <p:nvPr>
            <p:custDataLst>
              <p:tags r:id="rId40"/>
            </p:custDataLst>
          </p:nvPr>
        </p:nvSpPr>
        <p:spPr bwMode="auto">
          <a:xfrm>
            <a:off x="4500563" y="2085975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8211" name="Rectangle 30"/>
          <p:cNvSpPr>
            <a:spLocks noChangeArrowheads="1"/>
          </p:cNvSpPr>
          <p:nvPr>
            <p:custDataLst>
              <p:tags r:id="rId41"/>
            </p:custDataLst>
          </p:nvPr>
        </p:nvSpPr>
        <p:spPr bwMode="auto">
          <a:xfrm>
            <a:off x="3492500" y="2085975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latin typeface="宋体" panose="02010600030101010101" pitchFamily="2" charset="-122"/>
              </a:rPr>
              <a:t>1</a:t>
            </a:r>
            <a:endParaRPr lang="en-US" altLang="zh-CN" sz="2800" b="1">
              <a:latin typeface="宋体" panose="02010600030101010101" pitchFamily="2" charset="-122"/>
            </a:endParaRPr>
          </a:p>
        </p:txBody>
      </p:sp>
      <p:sp>
        <p:nvSpPr>
          <p:cNvPr id="8212" name="Rectangle 33"/>
          <p:cNvSpPr>
            <a:spLocks noChangeArrowheads="1"/>
          </p:cNvSpPr>
          <p:nvPr>
            <p:custDataLst>
              <p:tags r:id="rId42"/>
            </p:custDataLst>
          </p:nvPr>
        </p:nvSpPr>
        <p:spPr bwMode="auto">
          <a:xfrm>
            <a:off x="827088" y="4241007"/>
            <a:ext cx="54373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23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8213" name="Rectangle 36"/>
          <p:cNvSpPr>
            <a:spLocks noChangeArrowheads="1"/>
          </p:cNvSpPr>
          <p:nvPr>
            <p:custDataLst>
              <p:tags r:id="rId43"/>
            </p:custDataLst>
          </p:nvPr>
        </p:nvSpPr>
        <p:spPr bwMode="auto">
          <a:xfrm>
            <a:off x="1908175" y="4235054"/>
            <a:ext cx="54373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32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8214" name="Rectangle 37"/>
          <p:cNvSpPr>
            <a:spLocks noChangeArrowheads="1"/>
          </p:cNvSpPr>
          <p:nvPr>
            <p:custDataLst>
              <p:tags r:id="rId44"/>
            </p:custDataLst>
          </p:nvPr>
        </p:nvSpPr>
        <p:spPr bwMode="auto">
          <a:xfrm>
            <a:off x="4500563" y="2085975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latin typeface="宋体" panose="02010600030101010101" pitchFamily="2" charset="-122"/>
              </a:rPr>
              <a:t>2</a:t>
            </a:r>
            <a:endParaRPr lang="en-US" altLang="zh-CN" sz="2800" b="1">
              <a:latin typeface="宋体" panose="02010600030101010101" pitchFamily="2" charset="-122"/>
            </a:endParaRPr>
          </a:p>
        </p:txBody>
      </p:sp>
      <p:sp>
        <p:nvSpPr>
          <p:cNvPr id="8215" name="Rectangle 38"/>
          <p:cNvSpPr>
            <a:spLocks noChangeArrowheads="1"/>
          </p:cNvSpPr>
          <p:nvPr>
            <p:custDataLst>
              <p:tags r:id="rId45"/>
            </p:custDataLst>
          </p:nvPr>
        </p:nvSpPr>
        <p:spPr bwMode="auto">
          <a:xfrm>
            <a:off x="5508625" y="2075260"/>
            <a:ext cx="431800" cy="323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sz="2800" b="1">
                <a:latin typeface="宋体" panose="02010600030101010101" pitchFamily="2" charset="-122"/>
              </a:rPr>
              <a:t>3</a:t>
            </a:r>
            <a:endParaRPr lang="en-US" altLang="zh-CN" sz="2800" b="1">
              <a:latin typeface="宋体" panose="02010600030101010101" pitchFamily="2" charset="-122"/>
            </a:endParaRPr>
          </a:p>
        </p:txBody>
      </p:sp>
      <p:grpSp>
        <p:nvGrpSpPr>
          <p:cNvPr id="2" name="Group 39"/>
          <p:cNvGrpSpPr/>
          <p:nvPr>
            <p:custDataLst>
              <p:tags r:id="rId46"/>
            </p:custDataLst>
          </p:nvPr>
        </p:nvGrpSpPr>
        <p:grpSpPr>
          <a:xfrm>
            <a:off x="3182940" y="2534839"/>
            <a:ext cx="2973388" cy="464343"/>
            <a:chOff x="2190" y="2110"/>
            <a:chExt cx="1873" cy="390"/>
          </a:xfrm>
        </p:grpSpPr>
        <p:sp>
          <p:nvSpPr>
            <p:cNvPr id="8217" name="Rectangle 40"/>
            <p:cNvSpPr>
              <a:spLocks noChangeArrowheads="1"/>
            </p:cNvSpPr>
            <p:nvPr>
              <p:custDataLst>
                <p:tags r:id="rId47"/>
              </p:custDataLst>
            </p:nvPr>
          </p:nvSpPr>
          <p:spPr bwMode="auto">
            <a:xfrm>
              <a:off x="2190" y="2112"/>
              <a:ext cx="989" cy="3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zh-CN" altLang="en-US" sz="2400">
                  <a:latin typeface="宋体" panose="02010600030101010101" pitchFamily="2" charset="-122"/>
                </a:rPr>
                <a:t>方法二： </a:t>
              </a:r>
              <a:endParaRPr lang="zh-CN" altLang="en-US" sz="2400">
                <a:latin typeface="宋体" panose="02010600030101010101" pitchFamily="2" charset="-122"/>
              </a:endParaRPr>
            </a:p>
          </p:txBody>
        </p:sp>
        <p:sp>
          <p:nvSpPr>
            <p:cNvPr id="8218" name="Rectangle 41"/>
            <p:cNvSpPr>
              <a:spLocks noChangeArrowheads="1"/>
            </p:cNvSpPr>
            <p:nvPr>
              <p:custDataLst>
                <p:tags r:id="rId48"/>
              </p:custDataLst>
            </p:nvPr>
          </p:nvSpPr>
          <p:spPr bwMode="auto">
            <a:xfrm>
              <a:off x="2880" y="2110"/>
              <a:ext cx="1183" cy="3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rgbClr val="000000"/>
                  </a:solidFill>
                  <a:latin typeface="宋体" panose="02010600030101010101" pitchFamily="2" charset="-122"/>
                </a:rPr>
                <a:t>固定十位法 </a:t>
              </a:r>
              <a:endParaRPr lang="zh-CN" altLang="en-US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6842" name="Line 42"/>
          <p:cNvSpPr>
            <a:spLocks noChangeShapeType="1"/>
          </p:cNvSpPr>
          <p:nvPr>
            <p:custDataLst>
              <p:tags r:id="rId49"/>
            </p:custDataLst>
          </p:nvPr>
        </p:nvSpPr>
        <p:spPr bwMode="auto">
          <a:xfrm flipH="1">
            <a:off x="3062288" y="2625328"/>
            <a:ext cx="0" cy="2214563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6843" name="Rectangle 43"/>
          <p:cNvSpPr>
            <a:spLocks noChangeArrowheads="1"/>
          </p:cNvSpPr>
          <p:nvPr>
            <p:custDataLst>
              <p:tags r:id="rId50"/>
            </p:custDataLst>
          </p:nvPr>
        </p:nvSpPr>
        <p:spPr bwMode="auto">
          <a:xfrm>
            <a:off x="3187700" y="3246984"/>
            <a:ext cx="64633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① 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76844" name="Rectangle 44"/>
          <p:cNvSpPr>
            <a:spLocks noChangeArrowheads="1"/>
          </p:cNvSpPr>
          <p:nvPr>
            <p:custDataLst>
              <p:tags r:id="rId51"/>
            </p:custDataLst>
          </p:nvPr>
        </p:nvSpPr>
        <p:spPr bwMode="auto">
          <a:xfrm>
            <a:off x="3201988" y="3692278"/>
            <a:ext cx="64633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② 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76845" name="Rectangle 45"/>
          <p:cNvSpPr>
            <a:spLocks noChangeArrowheads="1"/>
          </p:cNvSpPr>
          <p:nvPr>
            <p:custDataLst>
              <p:tags r:id="rId52"/>
            </p:custDataLst>
          </p:nvPr>
        </p:nvSpPr>
        <p:spPr bwMode="auto">
          <a:xfrm>
            <a:off x="3201988" y="4186387"/>
            <a:ext cx="49244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③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grpSp>
        <p:nvGrpSpPr>
          <p:cNvPr id="3" name="Group 65"/>
          <p:cNvGrpSpPr/>
          <p:nvPr>
            <p:custDataLst>
              <p:tags r:id="rId53"/>
            </p:custDataLst>
          </p:nvPr>
        </p:nvGrpSpPr>
        <p:grpSpPr>
          <a:xfrm>
            <a:off x="3657601" y="2887266"/>
            <a:ext cx="814388" cy="646510"/>
            <a:chOff x="2214" y="2425"/>
            <a:chExt cx="513" cy="543"/>
          </a:xfrm>
        </p:grpSpPr>
        <p:sp>
          <p:nvSpPr>
            <p:cNvPr id="8224" name="Rectangle 47"/>
            <p:cNvSpPr>
              <a:spLocks noChangeArrowheads="1"/>
            </p:cNvSpPr>
            <p:nvPr>
              <p:custDataLst>
                <p:tags r:id="rId54"/>
              </p:custDataLst>
            </p:nvPr>
          </p:nvSpPr>
          <p:spPr bwMode="auto">
            <a:xfrm>
              <a:off x="2214" y="2425"/>
              <a:ext cx="263" cy="5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十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</a:endParaRPr>
            </a:p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位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225" name="Rectangle 48"/>
            <p:cNvSpPr>
              <a:spLocks noChangeArrowheads="1"/>
            </p:cNvSpPr>
            <p:nvPr>
              <p:custDataLst>
                <p:tags r:id="rId55"/>
              </p:custDataLst>
            </p:nvPr>
          </p:nvSpPr>
          <p:spPr bwMode="auto">
            <a:xfrm>
              <a:off x="2464" y="2425"/>
              <a:ext cx="263" cy="5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个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</a:endParaRPr>
            </a:p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位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" name="Group 64"/>
          <p:cNvGrpSpPr/>
          <p:nvPr>
            <p:custDataLst>
              <p:tags r:id="rId56"/>
            </p:custDataLst>
          </p:nvPr>
        </p:nvGrpSpPr>
        <p:grpSpPr>
          <a:xfrm>
            <a:off x="3705226" y="3651647"/>
            <a:ext cx="715963" cy="0"/>
            <a:chOff x="2172" y="3067"/>
            <a:chExt cx="451" cy="0"/>
          </a:xfrm>
        </p:grpSpPr>
        <p:sp>
          <p:nvSpPr>
            <p:cNvPr id="8227" name="Line 50"/>
            <p:cNvSpPr>
              <a:spLocks noChangeShapeType="1"/>
            </p:cNvSpPr>
            <p:nvPr>
              <p:custDataLst>
                <p:tags r:id="rId57"/>
              </p:custDataLst>
            </p:nvPr>
          </p:nvSpPr>
          <p:spPr bwMode="auto">
            <a:xfrm>
              <a:off x="2172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8" name="Line 51"/>
            <p:cNvSpPr>
              <a:spLocks noChangeShapeType="1"/>
            </p:cNvSpPr>
            <p:nvPr>
              <p:custDataLst>
                <p:tags r:id="rId58"/>
              </p:custDataLst>
            </p:nvPr>
          </p:nvSpPr>
          <p:spPr bwMode="auto">
            <a:xfrm>
              <a:off x="2435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852" name="Rectangle 52"/>
          <p:cNvSpPr>
            <a:spLocks noChangeArrowheads="1"/>
          </p:cNvSpPr>
          <p:nvPr>
            <p:custDataLst>
              <p:tags r:id="rId59"/>
            </p:custDataLst>
          </p:nvPr>
        </p:nvSpPr>
        <p:spPr bwMode="auto">
          <a:xfrm>
            <a:off x="3668713" y="3327797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1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853" name="Rectangle 53"/>
          <p:cNvSpPr>
            <a:spLocks noChangeArrowheads="1"/>
          </p:cNvSpPr>
          <p:nvPr>
            <p:custDataLst>
              <p:tags r:id="rId60"/>
            </p:custDataLst>
          </p:nvPr>
        </p:nvSpPr>
        <p:spPr bwMode="auto">
          <a:xfrm>
            <a:off x="4090988" y="3326607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2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grpSp>
        <p:nvGrpSpPr>
          <p:cNvPr id="5" name="Group 60"/>
          <p:cNvGrpSpPr/>
          <p:nvPr>
            <p:custDataLst>
              <p:tags r:id="rId61"/>
            </p:custDataLst>
          </p:nvPr>
        </p:nvGrpSpPr>
        <p:grpSpPr>
          <a:xfrm>
            <a:off x="6227765" y="2522933"/>
            <a:ext cx="2973388" cy="464343"/>
            <a:chOff x="2190" y="2110"/>
            <a:chExt cx="1873" cy="390"/>
          </a:xfrm>
        </p:grpSpPr>
        <p:sp>
          <p:nvSpPr>
            <p:cNvPr id="8232" name="Rectangle 61"/>
            <p:cNvSpPr>
              <a:spLocks noChangeArrowheads="1"/>
            </p:cNvSpPr>
            <p:nvPr>
              <p:custDataLst>
                <p:tags r:id="rId62"/>
              </p:custDataLst>
            </p:nvPr>
          </p:nvSpPr>
          <p:spPr bwMode="auto">
            <a:xfrm>
              <a:off x="2190" y="2112"/>
              <a:ext cx="989" cy="3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zh-CN" altLang="en-US" sz="2400">
                  <a:latin typeface="宋体" panose="02010600030101010101" pitchFamily="2" charset="-122"/>
                </a:rPr>
                <a:t>方法三： </a:t>
              </a:r>
              <a:endParaRPr lang="zh-CN" altLang="en-US" sz="2400">
                <a:latin typeface="宋体" panose="02010600030101010101" pitchFamily="2" charset="-122"/>
              </a:endParaRPr>
            </a:p>
          </p:txBody>
        </p:sp>
        <p:sp>
          <p:nvSpPr>
            <p:cNvPr id="8233" name="Rectangle 62"/>
            <p:cNvSpPr>
              <a:spLocks noChangeArrowheads="1"/>
            </p:cNvSpPr>
            <p:nvPr>
              <p:custDataLst>
                <p:tags r:id="rId63"/>
              </p:custDataLst>
            </p:nvPr>
          </p:nvSpPr>
          <p:spPr bwMode="auto">
            <a:xfrm>
              <a:off x="2880" y="2110"/>
              <a:ext cx="1183" cy="3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rgbClr val="000000"/>
                  </a:solidFill>
                  <a:latin typeface="宋体" panose="02010600030101010101" pitchFamily="2" charset="-122"/>
                </a:rPr>
                <a:t>固定个位法 </a:t>
              </a:r>
              <a:endParaRPr lang="zh-CN" altLang="en-US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6863" name="Line 63"/>
          <p:cNvSpPr>
            <a:spLocks noChangeShapeType="1"/>
          </p:cNvSpPr>
          <p:nvPr>
            <p:custDataLst>
              <p:tags r:id="rId64"/>
            </p:custDataLst>
          </p:nvPr>
        </p:nvSpPr>
        <p:spPr bwMode="auto">
          <a:xfrm flipH="1">
            <a:off x="6142038" y="2678906"/>
            <a:ext cx="0" cy="2214563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6" name="Group 66"/>
          <p:cNvGrpSpPr/>
          <p:nvPr>
            <p:custDataLst>
              <p:tags r:id="rId65"/>
            </p:custDataLst>
          </p:nvPr>
        </p:nvGrpSpPr>
        <p:grpSpPr>
          <a:xfrm>
            <a:off x="4954588" y="2884884"/>
            <a:ext cx="814387" cy="646510"/>
            <a:chOff x="2214" y="2425"/>
            <a:chExt cx="513" cy="543"/>
          </a:xfrm>
        </p:grpSpPr>
        <p:sp>
          <p:nvSpPr>
            <p:cNvPr id="8236" name="Rectangle 67"/>
            <p:cNvSpPr>
              <a:spLocks noChangeArrowheads="1"/>
            </p:cNvSpPr>
            <p:nvPr>
              <p:custDataLst>
                <p:tags r:id="rId66"/>
              </p:custDataLst>
            </p:nvPr>
          </p:nvSpPr>
          <p:spPr bwMode="auto">
            <a:xfrm>
              <a:off x="2214" y="2425"/>
              <a:ext cx="263" cy="5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十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</a:endParaRPr>
            </a:p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位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237" name="Rectangle 68"/>
            <p:cNvSpPr>
              <a:spLocks noChangeArrowheads="1"/>
            </p:cNvSpPr>
            <p:nvPr>
              <p:custDataLst>
                <p:tags r:id="rId67"/>
              </p:custDataLst>
            </p:nvPr>
          </p:nvSpPr>
          <p:spPr bwMode="auto">
            <a:xfrm>
              <a:off x="2464" y="2425"/>
              <a:ext cx="263" cy="5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个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</a:endParaRPr>
            </a:p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位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Group 69"/>
          <p:cNvGrpSpPr/>
          <p:nvPr>
            <p:custDataLst>
              <p:tags r:id="rId68"/>
            </p:custDataLst>
          </p:nvPr>
        </p:nvGrpSpPr>
        <p:grpSpPr>
          <a:xfrm>
            <a:off x="5002213" y="3649266"/>
            <a:ext cx="715962" cy="0"/>
            <a:chOff x="2172" y="3067"/>
            <a:chExt cx="451" cy="0"/>
          </a:xfrm>
        </p:grpSpPr>
        <p:sp>
          <p:nvSpPr>
            <p:cNvPr id="8239" name="Line 70"/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>
              <a:off x="2172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40" name="Line 71"/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>
              <a:off x="2435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872" name="Rectangle 72"/>
          <p:cNvSpPr>
            <a:spLocks noChangeArrowheads="1"/>
          </p:cNvSpPr>
          <p:nvPr>
            <p:custDataLst>
              <p:tags r:id="rId71"/>
            </p:custDataLst>
          </p:nvPr>
        </p:nvSpPr>
        <p:spPr bwMode="auto">
          <a:xfrm>
            <a:off x="5000625" y="3327797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1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873" name="Rectangle 73"/>
          <p:cNvSpPr>
            <a:spLocks noChangeArrowheads="1"/>
          </p:cNvSpPr>
          <p:nvPr>
            <p:custDataLst>
              <p:tags r:id="rId72"/>
            </p:custDataLst>
          </p:nvPr>
        </p:nvSpPr>
        <p:spPr bwMode="auto">
          <a:xfrm>
            <a:off x="5376863" y="3328988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3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grpSp>
        <p:nvGrpSpPr>
          <p:cNvPr id="8" name="Group 74"/>
          <p:cNvGrpSpPr/>
          <p:nvPr>
            <p:custDataLst>
              <p:tags r:id="rId73"/>
            </p:custDataLst>
          </p:nvPr>
        </p:nvGrpSpPr>
        <p:grpSpPr>
          <a:xfrm>
            <a:off x="3706813" y="4083844"/>
            <a:ext cx="715962" cy="0"/>
            <a:chOff x="2172" y="3067"/>
            <a:chExt cx="451" cy="0"/>
          </a:xfrm>
        </p:grpSpPr>
        <p:sp>
          <p:nvSpPr>
            <p:cNvPr id="8244" name="Line 75"/>
            <p:cNvSpPr>
              <a:spLocks noChangeShapeType="1"/>
            </p:cNvSpPr>
            <p:nvPr>
              <p:custDataLst>
                <p:tags r:id="rId74"/>
              </p:custDataLst>
            </p:nvPr>
          </p:nvSpPr>
          <p:spPr bwMode="auto">
            <a:xfrm>
              <a:off x="2172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45" name="Line 76"/>
            <p:cNvSpPr>
              <a:spLocks noChangeShapeType="1"/>
            </p:cNvSpPr>
            <p:nvPr>
              <p:custDataLst>
                <p:tags r:id="rId75"/>
              </p:custDataLst>
            </p:nvPr>
          </p:nvSpPr>
          <p:spPr bwMode="auto">
            <a:xfrm>
              <a:off x="2435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" name="Group 77"/>
          <p:cNvGrpSpPr/>
          <p:nvPr>
            <p:custDataLst>
              <p:tags r:id="rId76"/>
            </p:custDataLst>
          </p:nvPr>
        </p:nvGrpSpPr>
        <p:grpSpPr>
          <a:xfrm>
            <a:off x="5003801" y="4081463"/>
            <a:ext cx="715963" cy="0"/>
            <a:chOff x="2172" y="3067"/>
            <a:chExt cx="451" cy="0"/>
          </a:xfrm>
        </p:grpSpPr>
        <p:sp>
          <p:nvSpPr>
            <p:cNvPr id="8247" name="Line 78"/>
            <p:cNvSpPr>
              <a:spLocks noChangeShapeType="1"/>
            </p:cNvSpPr>
            <p:nvPr>
              <p:custDataLst>
                <p:tags r:id="rId77"/>
              </p:custDataLst>
            </p:nvPr>
          </p:nvSpPr>
          <p:spPr bwMode="auto">
            <a:xfrm>
              <a:off x="2172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48" name="Line 79"/>
            <p:cNvSpPr>
              <a:spLocks noChangeShapeType="1"/>
            </p:cNvSpPr>
            <p:nvPr>
              <p:custDataLst>
                <p:tags r:id="rId78"/>
              </p:custDataLst>
            </p:nvPr>
          </p:nvSpPr>
          <p:spPr bwMode="auto">
            <a:xfrm>
              <a:off x="2435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880" name="Rectangle 80"/>
          <p:cNvSpPr>
            <a:spLocks noChangeArrowheads="1"/>
          </p:cNvSpPr>
          <p:nvPr>
            <p:custDataLst>
              <p:tags r:id="rId79"/>
            </p:custDataLst>
          </p:nvPr>
        </p:nvSpPr>
        <p:spPr bwMode="auto">
          <a:xfrm>
            <a:off x="3678238" y="3746897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2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881" name="Rectangle 81"/>
          <p:cNvSpPr>
            <a:spLocks noChangeArrowheads="1"/>
          </p:cNvSpPr>
          <p:nvPr>
            <p:custDataLst>
              <p:tags r:id="rId80"/>
            </p:custDataLst>
          </p:nvPr>
        </p:nvSpPr>
        <p:spPr bwMode="auto">
          <a:xfrm>
            <a:off x="4100513" y="3745707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1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882" name="Rectangle 82"/>
          <p:cNvSpPr>
            <a:spLocks noChangeArrowheads="1"/>
          </p:cNvSpPr>
          <p:nvPr>
            <p:custDataLst>
              <p:tags r:id="rId81"/>
            </p:custDataLst>
          </p:nvPr>
        </p:nvSpPr>
        <p:spPr bwMode="auto">
          <a:xfrm>
            <a:off x="5010150" y="3746897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2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883" name="Rectangle 83"/>
          <p:cNvSpPr>
            <a:spLocks noChangeArrowheads="1"/>
          </p:cNvSpPr>
          <p:nvPr>
            <p:custDataLst>
              <p:tags r:id="rId82"/>
            </p:custDataLst>
          </p:nvPr>
        </p:nvSpPr>
        <p:spPr bwMode="auto">
          <a:xfrm>
            <a:off x="5386388" y="3748088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3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grpSp>
        <p:nvGrpSpPr>
          <p:cNvPr id="10" name="Group 84"/>
          <p:cNvGrpSpPr/>
          <p:nvPr>
            <p:custDataLst>
              <p:tags r:id="rId83"/>
            </p:custDataLst>
          </p:nvPr>
        </p:nvGrpSpPr>
        <p:grpSpPr>
          <a:xfrm>
            <a:off x="3706813" y="4569619"/>
            <a:ext cx="715962" cy="0"/>
            <a:chOff x="2172" y="3067"/>
            <a:chExt cx="451" cy="0"/>
          </a:xfrm>
        </p:grpSpPr>
        <p:sp>
          <p:nvSpPr>
            <p:cNvPr id="8254" name="Line 85"/>
            <p:cNvSpPr>
              <a:spLocks noChangeShapeType="1"/>
            </p:cNvSpPr>
            <p:nvPr>
              <p:custDataLst>
                <p:tags r:id="rId84"/>
              </p:custDataLst>
            </p:nvPr>
          </p:nvSpPr>
          <p:spPr bwMode="auto">
            <a:xfrm>
              <a:off x="2172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55" name="Line 86"/>
            <p:cNvSpPr>
              <a:spLocks noChangeShapeType="1"/>
            </p:cNvSpPr>
            <p:nvPr>
              <p:custDataLst>
                <p:tags r:id="rId85"/>
              </p:custDataLst>
            </p:nvPr>
          </p:nvSpPr>
          <p:spPr bwMode="auto">
            <a:xfrm>
              <a:off x="2435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" name="Group 87"/>
          <p:cNvGrpSpPr/>
          <p:nvPr>
            <p:custDataLst>
              <p:tags r:id="rId86"/>
            </p:custDataLst>
          </p:nvPr>
        </p:nvGrpSpPr>
        <p:grpSpPr>
          <a:xfrm>
            <a:off x="5003801" y="4567238"/>
            <a:ext cx="715963" cy="0"/>
            <a:chOff x="2172" y="3067"/>
            <a:chExt cx="451" cy="0"/>
          </a:xfrm>
        </p:grpSpPr>
        <p:sp>
          <p:nvSpPr>
            <p:cNvPr id="8257" name="Line 88"/>
            <p:cNvSpPr>
              <a:spLocks noChangeShapeType="1"/>
            </p:cNvSpPr>
            <p:nvPr>
              <p:custDataLst>
                <p:tags r:id="rId87"/>
              </p:custDataLst>
            </p:nvPr>
          </p:nvSpPr>
          <p:spPr bwMode="auto">
            <a:xfrm>
              <a:off x="2172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58" name="Line 89"/>
            <p:cNvSpPr>
              <a:spLocks noChangeShapeType="1"/>
            </p:cNvSpPr>
            <p:nvPr>
              <p:custDataLst>
                <p:tags r:id="rId88"/>
              </p:custDataLst>
            </p:nvPr>
          </p:nvSpPr>
          <p:spPr bwMode="auto">
            <a:xfrm>
              <a:off x="2435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890" name="Rectangle 90"/>
          <p:cNvSpPr>
            <a:spLocks noChangeArrowheads="1"/>
          </p:cNvSpPr>
          <p:nvPr>
            <p:custDataLst>
              <p:tags r:id="rId89"/>
            </p:custDataLst>
          </p:nvPr>
        </p:nvSpPr>
        <p:spPr bwMode="auto">
          <a:xfrm>
            <a:off x="3692525" y="4225529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3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891" name="Rectangle 91"/>
          <p:cNvSpPr>
            <a:spLocks noChangeArrowheads="1"/>
          </p:cNvSpPr>
          <p:nvPr>
            <p:custDataLst>
              <p:tags r:id="rId90"/>
            </p:custDataLst>
          </p:nvPr>
        </p:nvSpPr>
        <p:spPr bwMode="auto">
          <a:xfrm>
            <a:off x="4114800" y="4224338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1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892" name="Rectangle 92"/>
          <p:cNvSpPr>
            <a:spLocks noChangeArrowheads="1"/>
          </p:cNvSpPr>
          <p:nvPr>
            <p:custDataLst>
              <p:tags r:id="rId91"/>
            </p:custDataLst>
          </p:nvPr>
        </p:nvSpPr>
        <p:spPr bwMode="auto">
          <a:xfrm>
            <a:off x="5024438" y="4225529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3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893" name="Rectangle 93"/>
          <p:cNvSpPr>
            <a:spLocks noChangeArrowheads="1"/>
          </p:cNvSpPr>
          <p:nvPr>
            <p:custDataLst>
              <p:tags r:id="rId92"/>
            </p:custDataLst>
          </p:nvPr>
        </p:nvSpPr>
        <p:spPr bwMode="auto">
          <a:xfrm>
            <a:off x="5400675" y="4226719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2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894" name="Rectangle 94"/>
          <p:cNvSpPr>
            <a:spLocks noChangeArrowheads="1"/>
          </p:cNvSpPr>
          <p:nvPr>
            <p:custDataLst>
              <p:tags r:id="rId93"/>
            </p:custDataLst>
          </p:nvPr>
        </p:nvSpPr>
        <p:spPr bwMode="auto">
          <a:xfrm>
            <a:off x="6242050" y="3246984"/>
            <a:ext cx="64633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① 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76895" name="Rectangle 95"/>
          <p:cNvSpPr>
            <a:spLocks noChangeArrowheads="1"/>
          </p:cNvSpPr>
          <p:nvPr>
            <p:custDataLst>
              <p:tags r:id="rId94"/>
            </p:custDataLst>
          </p:nvPr>
        </p:nvSpPr>
        <p:spPr bwMode="auto">
          <a:xfrm>
            <a:off x="6256338" y="3692278"/>
            <a:ext cx="64633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② 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76896" name="Rectangle 96"/>
          <p:cNvSpPr>
            <a:spLocks noChangeArrowheads="1"/>
          </p:cNvSpPr>
          <p:nvPr>
            <p:custDataLst>
              <p:tags r:id="rId95"/>
            </p:custDataLst>
          </p:nvPr>
        </p:nvSpPr>
        <p:spPr bwMode="auto">
          <a:xfrm>
            <a:off x="6256338" y="4186387"/>
            <a:ext cx="49244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③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grpSp>
        <p:nvGrpSpPr>
          <p:cNvPr id="12" name="Group 97"/>
          <p:cNvGrpSpPr/>
          <p:nvPr>
            <p:custDataLst>
              <p:tags r:id="rId96"/>
            </p:custDataLst>
          </p:nvPr>
        </p:nvGrpSpPr>
        <p:grpSpPr>
          <a:xfrm>
            <a:off x="6711951" y="2887266"/>
            <a:ext cx="814388" cy="646510"/>
            <a:chOff x="2214" y="2425"/>
            <a:chExt cx="513" cy="543"/>
          </a:xfrm>
        </p:grpSpPr>
        <p:sp>
          <p:nvSpPr>
            <p:cNvPr id="8267" name="Rectangle 98"/>
            <p:cNvSpPr>
              <a:spLocks noChangeArrowheads="1"/>
            </p:cNvSpPr>
            <p:nvPr>
              <p:custDataLst>
                <p:tags r:id="rId97"/>
              </p:custDataLst>
            </p:nvPr>
          </p:nvSpPr>
          <p:spPr bwMode="auto">
            <a:xfrm>
              <a:off x="2214" y="2425"/>
              <a:ext cx="263" cy="5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十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</a:endParaRPr>
            </a:p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位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268" name="Rectangle 99"/>
            <p:cNvSpPr>
              <a:spLocks noChangeArrowheads="1"/>
            </p:cNvSpPr>
            <p:nvPr>
              <p:custDataLst>
                <p:tags r:id="rId98"/>
              </p:custDataLst>
            </p:nvPr>
          </p:nvSpPr>
          <p:spPr bwMode="auto">
            <a:xfrm>
              <a:off x="2464" y="2425"/>
              <a:ext cx="263" cy="5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个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</a:endParaRPr>
            </a:p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位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Group 100"/>
          <p:cNvGrpSpPr/>
          <p:nvPr>
            <p:custDataLst>
              <p:tags r:id="rId99"/>
            </p:custDataLst>
          </p:nvPr>
        </p:nvGrpSpPr>
        <p:grpSpPr>
          <a:xfrm>
            <a:off x="6759576" y="3651647"/>
            <a:ext cx="715963" cy="0"/>
            <a:chOff x="2172" y="3067"/>
            <a:chExt cx="451" cy="0"/>
          </a:xfrm>
        </p:grpSpPr>
        <p:sp>
          <p:nvSpPr>
            <p:cNvPr id="8270" name="Line 101"/>
            <p:cNvSpPr>
              <a:spLocks noChangeShapeType="1"/>
            </p:cNvSpPr>
            <p:nvPr>
              <p:custDataLst>
                <p:tags r:id="rId100"/>
              </p:custDataLst>
            </p:nvPr>
          </p:nvSpPr>
          <p:spPr bwMode="auto">
            <a:xfrm>
              <a:off x="2172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71" name="Line 102"/>
            <p:cNvSpPr>
              <a:spLocks noChangeShapeType="1"/>
            </p:cNvSpPr>
            <p:nvPr>
              <p:custDataLst>
                <p:tags r:id="rId101"/>
              </p:custDataLst>
            </p:nvPr>
          </p:nvSpPr>
          <p:spPr bwMode="auto">
            <a:xfrm>
              <a:off x="2435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903" name="Rectangle 103"/>
          <p:cNvSpPr>
            <a:spLocks noChangeArrowheads="1"/>
          </p:cNvSpPr>
          <p:nvPr>
            <p:custDataLst>
              <p:tags r:id="rId102"/>
            </p:custDataLst>
          </p:nvPr>
        </p:nvSpPr>
        <p:spPr bwMode="auto">
          <a:xfrm>
            <a:off x="6723063" y="3327797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2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904" name="Rectangle 104"/>
          <p:cNvSpPr>
            <a:spLocks noChangeArrowheads="1"/>
          </p:cNvSpPr>
          <p:nvPr>
            <p:custDataLst>
              <p:tags r:id="rId103"/>
            </p:custDataLst>
          </p:nvPr>
        </p:nvSpPr>
        <p:spPr bwMode="auto">
          <a:xfrm>
            <a:off x="7145338" y="3326607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1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grpSp>
        <p:nvGrpSpPr>
          <p:cNvPr id="14" name="Group 105"/>
          <p:cNvGrpSpPr/>
          <p:nvPr>
            <p:custDataLst>
              <p:tags r:id="rId104"/>
            </p:custDataLst>
          </p:nvPr>
        </p:nvGrpSpPr>
        <p:grpSpPr>
          <a:xfrm>
            <a:off x="8008938" y="2884884"/>
            <a:ext cx="814387" cy="646510"/>
            <a:chOff x="2214" y="2425"/>
            <a:chExt cx="513" cy="543"/>
          </a:xfrm>
        </p:grpSpPr>
        <p:sp>
          <p:nvSpPr>
            <p:cNvPr id="8275" name="Rectangle 106"/>
            <p:cNvSpPr>
              <a:spLocks noChangeArrowheads="1"/>
            </p:cNvSpPr>
            <p:nvPr>
              <p:custDataLst>
                <p:tags r:id="rId105"/>
              </p:custDataLst>
            </p:nvPr>
          </p:nvSpPr>
          <p:spPr bwMode="auto">
            <a:xfrm>
              <a:off x="2214" y="2425"/>
              <a:ext cx="263" cy="5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十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</a:endParaRPr>
            </a:p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位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276" name="Rectangle 107"/>
            <p:cNvSpPr>
              <a:spLocks noChangeArrowheads="1"/>
            </p:cNvSpPr>
            <p:nvPr>
              <p:custDataLst>
                <p:tags r:id="rId106"/>
              </p:custDataLst>
            </p:nvPr>
          </p:nvSpPr>
          <p:spPr bwMode="auto">
            <a:xfrm>
              <a:off x="2464" y="2425"/>
              <a:ext cx="263" cy="5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个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</a:endParaRPr>
            </a:p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位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Group 108"/>
          <p:cNvGrpSpPr/>
          <p:nvPr>
            <p:custDataLst>
              <p:tags r:id="rId107"/>
            </p:custDataLst>
          </p:nvPr>
        </p:nvGrpSpPr>
        <p:grpSpPr>
          <a:xfrm>
            <a:off x="8056563" y="3649266"/>
            <a:ext cx="715962" cy="0"/>
            <a:chOff x="2172" y="3067"/>
            <a:chExt cx="451" cy="0"/>
          </a:xfrm>
        </p:grpSpPr>
        <p:sp>
          <p:nvSpPr>
            <p:cNvPr id="8278" name="Line 109"/>
            <p:cNvSpPr>
              <a:spLocks noChangeShapeType="1"/>
            </p:cNvSpPr>
            <p:nvPr>
              <p:custDataLst>
                <p:tags r:id="rId108"/>
              </p:custDataLst>
            </p:nvPr>
          </p:nvSpPr>
          <p:spPr bwMode="auto">
            <a:xfrm>
              <a:off x="2172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79" name="Line 110"/>
            <p:cNvSpPr>
              <a:spLocks noChangeShapeType="1"/>
            </p:cNvSpPr>
            <p:nvPr>
              <p:custDataLst>
                <p:tags r:id="rId109"/>
              </p:custDataLst>
            </p:nvPr>
          </p:nvSpPr>
          <p:spPr bwMode="auto">
            <a:xfrm>
              <a:off x="2435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911" name="Rectangle 111"/>
          <p:cNvSpPr>
            <a:spLocks noChangeArrowheads="1"/>
          </p:cNvSpPr>
          <p:nvPr>
            <p:custDataLst>
              <p:tags r:id="rId110"/>
            </p:custDataLst>
          </p:nvPr>
        </p:nvSpPr>
        <p:spPr bwMode="auto">
          <a:xfrm>
            <a:off x="8054975" y="3327797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3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912" name="Rectangle 112"/>
          <p:cNvSpPr>
            <a:spLocks noChangeArrowheads="1"/>
          </p:cNvSpPr>
          <p:nvPr>
            <p:custDataLst>
              <p:tags r:id="rId111"/>
            </p:custDataLst>
          </p:nvPr>
        </p:nvSpPr>
        <p:spPr bwMode="auto">
          <a:xfrm>
            <a:off x="8431213" y="3328988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1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grpSp>
        <p:nvGrpSpPr>
          <p:cNvPr id="16" name="Group 113"/>
          <p:cNvGrpSpPr/>
          <p:nvPr>
            <p:custDataLst>
              <p:tags r:id="rId112"/>
            </p:custDataLst>
          </p:nvPr>
        </p:nvGrpSpPr>
        <p:grpSpPr>
          <a:xfrm>
            <a:off x="6761163" y="4083844"/>
            <a:ext cx="715962" cy="0"/>
            <a:chOff x="2172" y="3067"/>
            <a:chExt cx="451" cy="0"/>
          </a:xfrm>
        </p:grpSpPr>
        <p:sp>
          <p:nvSpPr>
            <p:cNvPr id="8283" name="Line 114"/>
            <p:cNvSpPr>
              <a:spLocks noChangeShapeType="1"/>
            </p:cNvSpPr>
            <p:nvPr>
              <p:custDataLst>
                <p:tags r:id="rId113"/>
              </p:custDataLst>
            </p:nvPr>
          </p:nvSpPr>
          <p:spPr bwMode="auto">
            <a:xfrm>
              <a:off x="2172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84" name="Line 115"/>
            <p:cNvSpPr>
              <a:spLocks noChangeShapeType="1"/>
            </p:cNvSpPr>
            <p:nvPr>
              <p:custDataLst>
                <p:tags r:id="rId114"/>
              </p:custDataLst>
            </p:nvPr>
          </p:nvSpPr>
          <p:spPr bwMode="auto">
            <a:xfrm>
              <a:off x="2435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" name="Group 116"/>
          <p:cNvGrpSpPr/>
          <p:nvPr>
            <p:custDataLst>
              <p:tags r:id="rId115"/>
            </p:custDataLst>
          </p:nvPr>
        </p:nvGrpSpPr>
        <p:grpSpPr>
          <a:xfrm>
            <a:off x="8058151" y="4081463"/>
            <a:ext cx="715963" cy="0"/>
            <a:chOff x="2172" y="3067"/>
            <a:chExt cx="451" cy="0"/>
          </a:xfrm>
        </p:grpSpPr>
        <p:sp>
          <p:nvSpPr>
            <p:cNvPr id="8286" name="Line 117"/>
            <p:cNvSpPr>
              <a:spLocks noChangeShapeType="1"/>
            </p:cNvSpPr>
            <p:nvPr>
              <p:custDataLst>
                <p:tags r:id="rId116"/>
              </p:custDataLst>
            </p:nvPr>
          </p:nvSpPr>
          <p:spPr bwMode="auto">
            <a:xfrm>
              <a:off x="2172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87" name="Line 118"/>
            <p:cNvSpPr>
              <a:spLocks noChangeShapeType="1"/>
            </p:cNvSpPr>
            <p:nvPr>
              <p:custDataLst>
                <p:tags r:id="rId117"/>
              </p:custDataLst>
            </p:nvPr>
          </p:nvSpPr>
          <p:spPr bwMode="auto">
            <a:xfrm>
              <a:off x="2435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919" name="Rectangle 119"/>
          <p:cNvSpPr>
            <a:spLocks noChangeArrowheads="1"/>
          </p:cNvSpPr>
          <p:nvPr>
            <p:custDataLst>
              <p:tags r:id="rId118"/>
            </p:custDataLst>
          </p:nvPr>
        </p:nvSpPr>
        <p:spPr bwMode="auto">
          <a:xfrm>
            <a:off x="6732588" y="3746897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1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920" name="Rectangle 120"/>
          <p:cNvSpPr>
            <a:spLocks noChangeArrowheads="1"/>
          </p:cNvSpPr>
          <p:nvPr>
            <p:custDataLst>
              <p:tags r:id="rId119"/>
            </p:custDataLst>
          </p:nvPr>
        </p:nvSpPr>
        <p:spPr bwMode="auto">
          <a:xfrm>
            <a:off x="7154863" y="3745707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2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921" name="Rectangle 121"/>
          <p:cNvSpPr>
            <a:spLocks noChangeArrowheads="1"/>
          </p:cNvSpPr>
          <p:nvPr>
            <p:custDataLst>
              <p:tags r:id="rId120"/>
            </p:custDataLst>
          </p:nvPr>
        </p:nvSpPr>
        <p:spPr bwMode="auto">
          <a:xfrm>
            <a:off x="8064500" y="3746897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3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922" name="Rectangle 122"/>
          <p:cNvSpPr>
            <a:spLocks noChangeArrowheads="1"/>
          </p:cNvSpPr>
          <p:nvPr>
            <p:custDataLst>
              <p:tags r:id="rId121"/>
            </p:custDataLst>
          </p:nvPr>
        </p:nvSpPr>
        <p:spPr bwMode="auto">
          <a:xfrm>
            <a:off x="8440738" y="3748088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2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grpSp>
        <p:nvGrpSpPr>
          <p:cNvPr id="18" name="Group 123"/>
          <p:cNvGrpSpPr/>
          <p:nvPr>
            <p:custDataLst>
              <p:tags r:id="rId122"/>
            </p:custDataLst>
          </p:nvPr>
        </p:nvGrpSpPr>
        <p:grpSpPr>
          <a:xfrm>
            <a:off x="6761163" y="4569619"/>
            <a:ext cx="715962" cy="0"/>
            <a:chOff x="2172" y="3067"/>
            <a:chExt cx="451" cy="0"/>
          </a:xfrm>
        </p:grpSpPr>
        <p:sp>
          <p:nvSpPr>
            <p:cNvPr id="8293" name="Line 124"/>
            <p:cNvSpPr>
              <a:spLocks noChangeShapeType="1"/>
            </p:cNvSpPr>
            <p:nvPr>
              <p:custDataLst>
                <p:tags r:id="rId123"/>
              </p:custDataLst>
            </p:nvPr>
          </p:nvSpPr>
          <p:spPr bwMode="auto">
            <a:xfrm>
              <a:off x="2172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4" name="Line 125"/>
            <p:cNvSpPr>
              <a:spLocks noChangeShapeType="1"/>
            </p:cNvSpPr>
            <p:nvPr>
              <p:custDataLst>
                <p:tags r:id="rId124"/>
              </p:custDataLst>
            </p:nvPr>
          </p:nvSpPr>
          <p:spPr bwMode="auto">
            <a:xfrm>
              <a:off x="2435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" name="Group 126"/>
          <p:cNvGrpSpPr/>
          <p:nvPr>
            <p:custDataLst>
              <p:tags r:id="rId125"/>
            </p:custDataLst>
          </p:nvPr>
        </p:nvGrpSpPr>
        <p:grpSpPr>
          <a:xfrm>
            <a:off x="8058151" y="4567238"/>
            <a:ext cx="715963" cy="0"/>
            <a:chOff x="2172" y="3067"/>
            <a:chExt cx="451" cy="0"/>
          </a:xfrm>
        </p:grpSpPr>
        <p:sp>
          <p:nvSpPr>
            <p:cNvPr id="8296" name="Line 127"/>
            <p:cNvSpPr>
              <a:spLocks noChangeShapeType="1"/>
            </p:cNvSpPr>
            <p:nvPr>
              <p:custDataLst>
                <p:tags r:id="rId126"/>
              </p:custDataLst>
            </p:nvPr>
          </p:nvSpPr>
          <p:spPr bwMode="auto">
            <a:xfrm>
              <a:off x="2172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7" name="Line 128"/>
            <p:cNvSpPr>
              <a:spLocks noChangeShapeType="1"/>
            </p:cNvSpPr>
            <p:nvPr>
              <p:custDataLst>
                <p:tags r:id="rId127"/>
              </p:custDataLst>
            </p:nvPr>
          </p:nvSpPr>
          <p:spPr bwMode="auto">
            <a:xfrm>
              <a:off x="2435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929" name="Rectangle 129"/>
          <p:cNvSpPr>
            <a:spLocks noChangeArrowheads="1"/>
          </p:cNvSpPr>
          <p:nvPr>
            <p:custDataLst>
              <p:tags r:id="rId128"/>
            </p:custDataLst>
          </p:nvPr>
        </p:nvSpPr>
        <p:spPr bwMode="auto">
          <a:xfrm>
            <a:off x="6746875" y="4225529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1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930" name="Rectangle 130"/>
          <p:cNvSpPr>
            <a:spLocks noChangeArrowheads="1"/>
          </p:cNvSpPr>
          <p:nvPr>
            <p:custDataLst>
              <p:tags r:id="rId129"/>
            </p:custDataLst>
          </p:nvPr>
        </p:nvSpPr>
        <p:spPr bwMode="auto">
          <a:xfrm>
            <a:off x="7169150" y="4224338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3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931" name="Rectangle 131"/>
          <p:cNvSpPr>
            <a:spLocks noChangeArrowheads="1"/>
          </p:cNvSpPr>
          <p:nvPr>
            <p:custDataLst>
              <p:tags r:id="rId130"/>
            </p:custDataLst>
          </p:nvPr>
        </p:nvSpPr>
        <p:spPr bwMode="auto">
          <a:xfrm>
            <a:off x="8078788" y="4225529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2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932" name="Rectangle 132"/>
          <p:cNvSpPr>
            <a:spLocks noChangeArrowheads="1"/>
          </p:cNvSpPr>
          <p:nvPr>
            <p:custDataLst>
              <p:tags r:id="rId131"/>
            </p:custDataLst>
          </p:nvPr>
        </p:nvSpPr>
        <p:spPr bwMode="auto">
          <a:xfrm>
            <a:off x="8455025" y="4226719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3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pic>
        <p:nvPicPr>
          <p:cNvPr id="76933" name="Picture 96" descr="女天使"/>
          <p:cNvPicPr>
            <a:picLocks noChangeAspect="1" noChangeArrowheads="1"/>
          </p:cNvPicPr>
          <p:nvPr>
            <p:custDataLst>
              <p:tags r:id="rId132"/>
            </p:custDataLst>
          </p:nvPr>
        </p:nvPicPr>
        <p:blipFill>
          <a:blip r:embed="rId133" cstate="email"/>
          <a:stretch>
            <a:fillRect/>
          </a:stretch>
        </p:blipFill>
        <p:spPr bwMode="auto">
          <a:xfrm>
            <a:off x="539750" y="1652588"/>
            <a:ext cx="1225550" cy="113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934" name="AutoShape 27"/>
          <p:cNvSpPr>
            <a:spLocks noChangeArrowheads="1"/>
          </p:cNvSpPr>
          <p:nvPr>
            <p:custDataLst>
              <p:tags r:id="rId134"/>
            </p:custDataLst>
          </p:nvPr>
        </p:nvSpPr>
        <p:spPr bwMode="auto">
          <a:xfrm>
            <a:off x="1979613" y="2031207"/>
            <a:ext cx="6264275" cy="432197"/>
          </a:xfrm>
          <a:prstGeom prst="wedgeRoundRectCallout">
            <a:avLst>
              <a:gd name="adj1" fmla="val -54741"/>
              <a:gd name="adj2" fmla="val -15287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 lIns="0" tIns="0" rIns="0" bIns="0" anchor="ctr"/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009900"/>
                </a:solidFill>
                <a:latin typeface="楷体_GB2312" pitchFamily="49" charset="-122"/>
              </a:rPr>
              <a:t>无论采用哪种方法，都要做到有序。</a:t>
            </a:r>
            <a:endParaRPr lang="zh-CN" altLang="en-US" sz="2800">
              <a:solidFill>
                <a:srgbClr val="009900"/>
              </a:solidFill>
              <a:latin typeface="楷体_GB2312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76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1000"/>
                                        <p:tgtEl>
                                          <p:spTgt spid="76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42" grpId="0" animBg="1"/>
      <p:bldP spid="76843" grpId="0"/>
      <p:bldP spid="76844" grpId="0"/>
      <p:bldP spid="76845" grpId="0"/>
      <p:bldP spid="76852" grpId="0"/>
      <p:bldP spid="76853" grpId="0"/>
      <p:bldP spid="76863" grpId="0" animBg="1"/>
      <p:bldP spid="76872" grpId="0"/>
      <p:bldP spid="76873" grpId="0"/>
      <p:bldP spid="76880" grpId="0"/>
      <p:bldP spid="76881" grpId="0"/>
      <p:bldP spid="76882" grpId="0"/>
      <p:bldP spid="76883" grpId="0"/>
      <p:bldP spid="76890" grpId="0"/>
      <p:bldP spid="76891" grpId="0"/>
      <p:bldP spid="76892" grpId="0"/>
      <p:bldP spid="76893" grpId="0"/>
      <p:bldP spid="76894" grpId="0"/>
      <p:bldP spid="76895" grpId="0"/>
      <p:bldP spid="76896" grpId="0"/>
      <p:bldP spid="76903" grpId="0"/>
      <p:bldP spid="76904" grpId="0"/>
      <p:bldP spid="76911" grpId="0"/>
      <p:bldP spid="76912" grpId="0"/>
      <p:bldP spid="76919" grpId="0"/>
      <p:bldP spid="76920" grpId="0"/>
      <p:bldP spid="76921" grpId="0"/>
      <p:bldP spid="76922" grpId="0"/>
      <p:bldP spid="76929" grpId="0"/>
      <p:bldP spid="76930" grpId="0"/>
      <p:bldP spid="76931" grpId="0"/>
      <p:bldP spid="76932" grpId="0"/>
      <p:bldP spid="769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33501" y="158354"/>
            <a:ext cx="7775575" cy="6917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endParaRPr lang="zh-CN" altLang="zh-CN" sz="4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2" name="Group 9"/>
          <p:cNvGrpSpPr/>
          <p:nvPr>
            <p:custDataLst>
              <p:tags r:id="rId2"/>
            </p:custDataLst>
          </p:nvPr>
        </p:nvGrpSpPr>
        <p:grpSpPr>
          <a:xfrm>
            <a:off x="395288" y="884634"/>
            <a:ext cx="8443913" cy="975122"/>
            <a:chOff x="249" y="771"/>
            <a:chExt cx="5319" cy="819"/>
          </a:xfrm>
        </p:grpSpPr>
        <p:sp>
          <p:nvSpPr>
            <p:cNvPr id="9219" name="Rectangle 3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249" y="771"/>
              <a:ext cx="5319" cy="43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zh-CN" altLang="en-US" sz="2800">
                  <a:latin typeface="宋体" panose="02010600030101010101" pitchFamily="2" charset="-122"/>
                </a:rPr>
                <a:t>用    、   和</a:t>
              </a:r>
              <a:r>
                <a:rPr lang="en-US" altLang="zh-CN" sz="2800">
                  <a:latin typeface="宋体" panose="02010600030101010101" pitchFamily="2" charset="-122"/>
                </a:rPr>
                <a:t>    3</a:t>
              </a:r>
              <a:r>
                <a:rPr lang="zh-CN" altLang="en-US" sz="2800">
                  <a:latin typeface="宋体" panose="02010600030101010101" pitchFamily="2" charset="-122"/>
                </a:rPr>
                <a:t>种颜色给地图上的两个城区涂上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  <p:sp>
          <p:nvSpPr>
            <p:cNvPr id="9220" name="Rectangle 4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250" y="1151"/>
              <a:ext cx="3962" cy="43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zh-CN" altLang="en-US" sz="2800">
                  <a:latin typeface="宋体" panose="02010600030101010101" pitchFamily="2" charset="-122"/>
                </a:rPr>
                <a:t>不同的颜色，一共有多少种涂色方法？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  <p:sp>
          <p:nvSpPr>
            <p:cNvPr id="9221" name="Rectangle 5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612" y="890"/>
              <a:ext cx="318" cy="226"/>
            </a:xfrm>
            <a:prstGeom prst="rect">
              <a:avLst/>
            </a:prstGeom>
            <a:solidFill>
              <a:srgbClr val="EA0000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22" name="Rectangle 6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156" y="890"/>
              <a:ext cx="318" cy="226"/>
            </a:xfrm>
            <a:prstGeom prst="rect">
              <a:avLst/>
            </a:prstGeom>
            <a:solidFill>
              <a:srgbClr val="FFA015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23" name="Rectangle 7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836" y="890"/>
              <a:ext cx="318" cy="226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aphicFrame>
        <p:nvGraphicFramePr>
          <p:cNvPr id="77880" name="Group 56"/>
          <p:cNvGraphicFramePr>
            <a:graphicFrameLocks noGrp="1"/>
          </p:cNvGraphicFramePr>
          <p:nvPr>
            <p:custDataLst>
              <p:tags r:id="rId8"/>
            </p:custDataLst>
          </p:nvPr>
        </p:nvGraphicFramePr>
        <p:xfrm>
          <a:off x="971551" y="2247900"/>
          <a:ext cx="1800225" cy="2547939"/>
        </p:xfrm>
        <a:graphic>
          <a:graphicData uri="http://schemas.openxmlformats.org/drawingml/2006/table">
            <a:tbl>
              <a:tblPr/>
              <a:tblGrid>
                <a:gridCol w="900113"/>
                <a:gridCol w="900112"/>
              </a:tblGrid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北城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南城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5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5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5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5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7877" name="Rectangle 53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187451" y="2605088"/>
            <a:ext cx="504825" cy="269081"/>
          </a:xfrm>
          <a:prstGeom prst="rect">
            <a:avLst/>
          </a:prstGeom>
          <a:solidFill>
            <a:srgbClr val="EA00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881" name="Rectangle 57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066926" y="2602707"/>
            <a:ext cx="504825" cy="269081"/>
          </a:xfrm>
          <a:prstGeom prst="rect">
            <a:avLst/>
          </a:prstGeom>
          <a:solidFill>
            <a:srgbClr val="FFA015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882" name="Rectangle 58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39750" y="1869281"/>
            <a:ext cx="1422184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宋体" panose="02010600030101010101" pitchFamily="2" charset="-122"/>
              </a:rPr>
              <a:t>方法一：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77883" name="Rectangle 59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187451" y="2927748"/>
            <a:ext cx="504825" cy="269081"/>
          </a:xfrm>
          <a:prstGeom prst="rect">
            <a:avLst/>
          </a:prstGeom>
          <a:solidFill>
            <a:srgbClr val="FFA015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884" name="Rectangle 60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065339" y="2927748"/>
            <a:ext cx="504825" cy="269081"/>
          </a:xfrm>
          <a:prstGeom prst="rect">
            <a:avLst/>
          </a:prstGeom>
          <a:solidFill>
            <a:srgbClr val="EA00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885" name="Rectangle 61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187451" y="3240882"/>
            <a:ext cx="504825" cy="269081"/>
          </a:xfrm>
          <a:prstGeom prst="rect">
            <a:avLst/>
          </a:prstGeom>
          <a:solidFill>
            <a:srgbClr val="EA00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886" name="Rectangle 62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2065339" y="3240882"/>
            <a:ext cx="504825" cy="269081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887" name="Rectangle 63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1187451" y="3554017"/>
            <a:ext cx="504825" cy="269081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888" name="Rectangle 64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2065339" y="3554017"/>
            <a:ext cx="504825" cy="269081"/>
          </a:xfrm>
          <a:prstGeom prst="rect">
            <a:avLst/>
          </a:prstGeom>
          <a:solidFill>
            <a:srgbClr val="EA00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889" name="Rectangle 65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187451" y="3867151"/>
            <a:ext cx="504825" cy="269081"/>
          </a:xfrm>
          <a:prstGeom prst="rect">
            <a:avLst/>
          </a:prstGeom>
          <a:solidFill>
            <a:srgbClr val="FFA015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890" name="Rectangle 66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051051" y="3867151"/>
            <a:ext cx="504825" cy="269081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891" name="Rectangle 67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1187451" y="4181476"/>
            <a:ext cx="504825" cy="269081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892" name="Rectangle 68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2051051" y="4181476"/>
            <a:ext cx="504825" cy="269081"/>
          </a:xfrm>
          <a:prstGeom prst="rect">
            <a:avLst/>
          </a:prstGeom>
          <a:solidFill>
            <a:srgbClr val="FFA015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77893" name="Group 69"/>
          <p:cNvGraphicFramePr>
            <a:graphicFrameLocks noGrp="1"/>
          </p:cNvGraphicFramePr>
          <p:nvPr>
            <p:custDataLst>
              <p:tags r:id="rId22"/>
            </p:custDataLst>
          </p:nvPr>
        </p:nvGraphicFramePr>
        <p:xfrm>
          <a:off x="3708401" y="2247900"/>
          <a:ext cx="1800225" cy="2547939"/>
        </p:xfrm>
        <a:graphic>
          <a:graphicData uri="http://schemas.openxmlformats.org/drawingml/2006/table">
            <a:tbl>
              <a:tblPr/>
              <a:tblGrid>
                <a:gridCol w="900113"/>
                <a:gridCol w="900112"/>
              </a:tblGrid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北城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南城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5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5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5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5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7922" name="Rectangle 98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3275013" y="1869281"/>
            <a:ext cx="1422184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宋体" panose="02010600030101010101" pitchFamily="2" charset="-122"/>
              </a:rPr>
              <a:t>方法二：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graphicFrame>
        <p:nvGraphicFramePr>
          <p:cNvPr id="77923" name="Group 99"/>
          <p:cNvGraphicFramePr>
            <a:graphicFrameLocks noGrp="1"/>
          </p:cNvGraphicFramePr>
          <p:nvPr>
            <p:custDataLst>
              <p:tags r:id="rId24"/>
            </p:custDataLst>
          </p:nvPr>
        </p:nvGraphicFramePr>
        <p:xfrm>
          <a:off x="6588126" y="2247900"/>
          <a:ext cx="1800225" cy="2547939"/>
        </p:xfrm>
        <a:graphic>
          <a:graphicData uri="http://schemas.openxmlformats.org/drawingml/2006/table">
            <a:tbl>
              <a:tblPr/>
              <a:tblGrid>
                <a:gridCol w="900113"/>
                <a:gridCol w="900112"/>
              </a:tblGrid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北城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南城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5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5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5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5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7952" name="Rectangle 128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6156325" y="1869281"/>
            <a:ext cx="1422184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宋体" panose="02010600030101010101" pitchFamily="2" charset="-122"/>
              </a:rPr>
              <a:t>方法二：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77953" name="Rectangle 129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3922714" y="2605088"/>
            <a:ext cx="504825" cy="269081"/>
          </a:xfrm>
          <a:prstGeom prst="rect">
            <a:avLst/>
          </a:prstGeom>
          <a:solidFill>
            <a:srgbClr val="EA00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54" name="Rectangle 130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4802189" y="2602707"/>
            <a:ext cx="504825" cy="269081"/>
          </a:xfrm>
          <a:prstGeom prst="rect">
            <a:avLst/>
          </a:prstGeom>
          <a:solidFill>
            <a:srgbClr val="FFA015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55" name="Rectangle 131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3924301" y="2928938"/>
            <a:ext cx="504825" cy="269081"/>
          </a:xfrm>
          <a:prstGeom prst="rect">
            <a:avLst/>
          </a:prstGeom>
          <a:solidFill>
            <a:srgbClr val="EA00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56" name="Rectangle 132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4802189" y="2928938"/>
            <a:ext cx="504825" cy="269081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57" name="Rectangle 133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3924301" y="3242073"/>
            <a:ext cx="504825" cy="269081"/>
          </a:xfrm>
          <a:prstGeom prst="rect">
            <a:avLst/>
          </a:prstGeom>
          <a:solidFill>
            <a:srgbClr val="FFA015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58" name="Rectangle 134"/>
          <p:cNvSpPr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4802189" y="3242073"/>
            <a:ext cx="504825" cy="269081"/>
          </a:xfrm>
          <a:prstGeom prst="rect">
            <a:avLst/>
          </a:prstGeom>
          <a:solidFill>
            <a:srgbClr val="EA00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59" name="Rectangle 135"/>
          <p:cNvSpPr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3924301" y="3555207"/>
            <a:ext cx="504825" cy="269081"/>
          </a:xfrm>
          <a:prstGeom prst="rect">
            <a:avLst/>
          </a:prstGeom>
          <a:solidFill>
            <a:srgbClr val="FFA015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60" name="Rectangle 136"/>
          <p:cNvSpPr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4802189" y="3555207"/>
            <a:ext cx="504825" cy="269081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61" name="Rectangle 137"/>
          <p:cNvSpPr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3924301" y="3868342"/>
            <a:ext cx="504825" cy="269081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62" name="Rectangle 138"/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4802189" y="3868342"/>
            <a:ext cx="504825" cy="269081"/>
          </a:xfrm>
          <a:prstGeom prst="rect">
            <a:avLst/>
          </a:prstGeom>
          <a:solidFill>
            <a:srgbClr val="EA00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63" name="Rectangle 139"/>
          <p:cNvSpPr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3924301" y="4181476"/>
            <a:ext cx="504825" cy="269081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64" name="Rectangle 140"/>
          <p:cNvSpPr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4787901" y="4181476"/>
            <a:ext cx="504825" cy="269081"/>
          </a:xfrm>
          <a:prstGeom prst="rect">
            <a:avLst/>
          </a:prstGeom>
          <a:solidFill>
            <a:srgbClr val="FFA015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65" name="Rectangle 141"/>
          <p:cNvSpPr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6804026" y="2603898"/>
            <a:ext cx="504825" cy="269081"/>
          </a:xfrm>
          <a:prstGeom prst="rect">
            <a:avLst/>
          </a:prstGeom>
          <a:solidFill>
            <a:srgbClr val="FFA015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66" name="Rectangle 142"/>
          <p:cNvSpPr>
            <a:spLocks noChangeArrowheads="1"/>
          </p:cNvSpPr>
          <p:nvPr>
            <p:custDataLst>
              <p:tags r:id="rId39"/>
            </p:custDataLst>
          </p:nvPr>
        </p:nvSpPr>
        <p:spPr bwMode="auto">
          <a:xfrm>
            <a:off x="7681914" y="2603898"/>
            <a:ext cx="504825" cy="269081"/>
          </a:xfrm>
          <a:prstGeom prst="rect">
            <a:avLst/>
          </a:prstGeom>
          <a:solidFill>
            <a:srgbClr val="EA00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67" name="Rectangle 143"/>
          <p:cNvSpPr>
            <a:spLocks noChangeArrowheads="1"/>
          </p:cNvSpPr>
          <p:nvPr>
            <p:custDataLst>
              <p:tags r:id="rId40"/>
            </p:custDataLst>
          </p:nvPr>
        </p:nvSpPr>
        <p:spPr bwMode="auto">
          <a:xfrm>
            <a:off x="6804026" y="2918223"/>
            <a:ext cx="504825" cy="269081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68" name="Rectangle 144"/>
          <p:cNvSpPr>
            <a:spLocks noChangeArrowheads="1"/>
          </p:cNvSpPr>
          <p:nvPr>
            <p:custDataLst>
              <p:tags r:id="rId41"/>
            </p:custDataLst>
          </p:nvPr>
        </p:nvSpPr>
        <p:spPr bwMode="auto">
          <a:xfrm>
            <a:off x="7681914" y="2918223"/>
            <a:ext cx="504825" cy="269081"/>
          </a:xfrm>
          <a:prstGeom prst="rect">
            <a:avLst/>
          </a:prstGeom>
          <a:solidFill>
            <a:srgbClr val="EA00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69" name="Rectangle 145"/>
          <p:cNvSpPr>
            <a:spLocks noChangeArrowheads="1"/>
          </p:cNvSpPr>
          <p:nvPr>
            <p:custDataLst>
              <p:tags r:id="rId42"/>
            </p:custDataLst>
          </p:nvPr>
        </p:nvSpPr>
        <p:spPr bwMode="auto">
          <a:xfrm>
            <a:off x="6804026" y="3242073"/>
            <a:ext cx="504825" cy="269081"/>
          </a:xfrm>
          <a:prstGeom prst="rect">
            <a:avLst/>
          </a:prstGeom>
          <a:solidFill>
            <a:srgbClr val="EA00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70" name="Rectangle 146"/>
          <p:cNvSpPr>
            <a:spLocks noChangeArrowheads="1"/>
          </p:cNvSpPr>
          <p:nvPr>
            <p:custDataLst>
              <p:tags r:id="rId43"/>
            </p:custDataLst>
          </p:nvPr>
        </p:nvSpPr>
        <p:spPr bwMode="auto">
          <a:xfrm>
            <a:off x="7683501" y="3239692"/>
            <a:ext cx="504825" cy="269081"/>
          </a:xfrm>
          <a:prstGeom prst="rect">
            <a:avLst/>
          </a:prstGeom>
          <a:solidFill>
            <a:srgbClr val="FFA015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71" name="Rectangle 147"/>
          <p:cNvSpPr>
            <a:spLocks noChangeArrowheads="1"/>
          </p:cNvSpPr>
          <p:nvPr>
            <p:custDataLst>
              <p:tags r:id="rId44"/>
            </p:custDataLst>
          </p:nvPr>
        </p:nvSpPr>
        <p:spPr bwMode="auto">
          <a:xfrm>
            <a:off x="6818314" y="3555207"/>
            <a:ext cx="504825" cy="269081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72" name="Rectangle 148"/>
          <p:cNvSpPr>
            <a:spLocks noChangeArrowheads="1"/>
          </p:cNvSpPr>
          <p:nvPr>
            <p:custDataLst>
              <p:tags r:id="rId45"/>
            </p:custDataLst>
          </p:nvPr>
        </p:nvSpPr>
        <p:spPr bwMode="auto">
          <a:xfrm>
            <a:off x="7681914" y="3555207"/>
            <a:ext cx="504825" cy="269081"/>
          </a:xfrm>
          <a:prstGeom prst="rect">
            <a:avLst/>
          </a:prstGeom>
          <a:solidFill>
            <a:srgbClr val="FFA015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73" name="Rectangle 149"/>
          <p:cNvSpPr>
            <a:spLocks noChangeArrowheads="1"/>
          </p:cNvSpPr>
          <p:nvPr>
            <p:custDataLst>
              <p:tags r:id="rId46"/>
            </p:custDataLst>
          </p:nvPr>
        </p:nvSpPr>
        <p:spPr bwMode="auto">
          <a:xfrm>
            <a:off x="6818314" y="3868342"/>
            <a:ext cx="504825" cy="269081"/>
          </a:xfrm>
          <a:prstGeom prst="rect">
            <a:avLst/>
          </a:prstGeom>
          <a:solidFill>
            <a:srgbClr val="EA00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74" name="Rectangle 150"/>
          <p:cNvSpPr>
            <a:spLocks noChangeArrowheads="1"/>
          </p:cNvSpPr>
          <p:nvPr>
            <p:custDataLst>
              <p:tags r:id="rId47"/>
            </p:custDataLst>
          </p:nvPr>
        </p:nvSpPr>
        <p:spPr bwMode="auto">
          <a:xfrm>
            <a:off x="7696201" y="3868342"/>
            <a:ext cx="504825" cy="269081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75" name="Rectangle 151"/>
          <p:cNvSpPr>
            <a:spLocks noChangeArrowheads="1"/>
          </p:cNvSpPr>
          <p:nvPr>
            <p:custDataLst>
              <p:tags r:id="rId48"/>
            </p:custDataLst>
          </p:nvPr>
        </p:nvSpPr>
        <p:spPr bwMode="auto">
          <a:xfrm>
            <a:off x="6818314" y="4192192"/>
            <a:ext cx="504825" cy="269081"/>
          </a:xfrm>
          <a:prstGeom prst="rect">
            <a:avLst/>
          </a:prstGeom>
          <a:solidFill>
            <a:srgbClr val="FFA015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76" name="Rectangle 152"/>
          <p:cNvSpPr>
            <a:spLocks noChangeArrowheads="1"/>
          </p:cNvSpPr>
          <p:nvPr>
            <p:custDataLst>
              <p:tags r:id="rId49"/>
            </p:custDataLst>
          </p:nvPr>
        </p:nvSpPr>
        <p:spPr bwMode="auto">
          <a:xfrm>
            <a:off x="7696201" y="4192192"/>
            <a:ext cx="504825" cy="269081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77" grpId="0" animBg="1"/>
      <p:bldP spid="77881" grpId="0" animBg="1"/>
      <p:bldP spid="77882" grpId="0"/>
      <p:bldP spid="77883" grpId="0" animBg="1"/>
      <p:bldP spid="77884" grpId="0" animBg="1"/>
      <p:bldP spid="77885" grpId="0" animBg="1"/>
      <p:bldP spid="77886" grpId="0" animBg="1"/>
      <p:bldP spid="77887" grpId="0" animBg="1"/>
      <p:bldP spid="77888" grpId="0" animBg="1"/>
      <p:bldP spid="77889" grpId="0" animBg="1"/>
      <p:bldP spid="77890" grpId="0" animBg="1"/>
      <p:bldP spid="77891" grpId="0" animBg="1"/>
      <p:bldP spid="77892" grpId="0" animBg="1"/>
      <p:bldP spid="77922" grpId="0"/>
      <p:bldP spid="77952" grpId="0"/>
      <p:bldP spid="77953" grpId="0" animBg="1"/>
      <p:bldP spid="77954" grpId="0" animBg="1"/>
      <p:bldP spid="77955" grpId="0" animBg="1"/>
      <p:bldP spid="77956" grpId="0" animBg="1"/>
      <p:bldP spid="77957" grpId="0" animBg="1"/>
      <p:bldP spid="77958" grpId="0" animBg="1"/>
      <p:bldP spid="77959" grpId="0" animBg="1"/>
      <p:bldP spid="77960" grpId="0" animBg="1"/>
      <p:bldP spid="77961" grpId="0" animBg="1"/>
      <p:bldP spid="77962" grpId="0" animBg="1"/>
      <p:bldP spid="77963" grpId="0" animBg="1"/>
      <p:bldP spid="77964" grpId="0" animBg="1"/>
      <p:bldP spid="77965" grpId="0" animBg="1"/>
      <p:bldP spid="77966" grpId="0" animBg="1"/>
      <p:bldP spid="77967" grpId="0" animBg="1"/>
      <p:bldP spid="77968" grpId="0" animBg="1"/>
      <p:bldP spid="77969" grpId="0" animBg="1"/>
      <p:bldP spid="77970" grpId="0" animBg="1"/>
      <p:bldP spid="77971" grpId="0" animBg="1"/>
      <p:bldP spid="77972" grpId="0" animBg="1"/>
      <p:bldP spid="77973" grpId="0" animBg="1"/>
      <p:bldP spid="77974" grpId="0" animBg="1"/>
      <p:bldP spid="77975" grpId="0" animBg="1"/>
      <p:bldP spid="7797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96788" y="714945"/>
            <a:ext cx="7775575" cy="6917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endParaRPr lang="zh-CN" altLang="zh-CN" sz="4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72718" name="Picture 1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 bwMode="auto">
          <a:xfrm>
            <a:off x="1947931" y="1655732"/>
            <a:ext cx="3094521" cy="84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标题 12"/>
          <p:cNvSpPr>
            <a:spLocks noGrp="1" noChangeArrowheads="1"/>
          </p:cNvSpPr>
          <p:nvPr>
            <p:ph type="title" idx="4294967295"/>
            <p:custDataLst>
              <p:tags r:id="rId4"/>
            </p:custDataLst>
          </p:nvPr>
        </p:nvSpPr>
        <p:spPr>
          <a:xfrm>
            <a:off x="1226240" y="4020310"/>
            <a:ext cx="7705725" cy="582612"/>
          </a:xfrm>
          <a:prstGeom prst="rect">
            <a:avLst/>
          </a:prstGeom>
        </p:spPr>
        <p:txBody>
          <a:bodyPr/>
          <a:lstStyle/>
          <a:p>
            <a:r>
              <a:rPr lang="zh-CN" altLang="en-US" sz="2400" b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答：有</a:t>
            </a:r>
            <a:r>
              <a:rPr lang="en-US" altLang="zh-CN" sz="2400" b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r>
              <a:rPr lang="zh-CN" altLang="en-US" sz="2400" b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种站法。</a:t>
            </a:r>
            <a:endParaRPr lang="zh-CN" altLang="en-US" sz="2400" b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内容占位符 13"/>
          <p:cNvSpPr>
            <a:spLocks noGrp="1" noChangeArrowheads="1"/>
          </p:cNvSpPr>
          <p:nvPr>
            <p:ph idx="4294967295"/>
            <p:custDataLst>
              <p:tags r:id="rId5"/>
            </p:custDataLst>
          </p:nvPr>
        </p:nvSpPr>
        <p:spPr>
          <a:xfrm>
            <a:off x="417443" y="620575"/>
            <a:ext cx="6548438" cy="1349375"/>
          </a:xfrm>
          <a:prstGeom prst="rect">
            <a:avLst/>
          </a:prstGeom>
        </p:spPr>
        <p:txBody>
          <a:bodyPr/>
          <a:lstStyle/>
          <a:p>
            <a:r>
              <a:rPr lang="zh-CN" altLang="en-US" sz="2400" smtClean="0">
                <a:latin typeface="宋体" panose="02010600030101010101" pitchFamily="2" charset="-122"/>
                <a:ea typeface="宋体" panose="02010600030101010101" pitchFamily="2" charset="-122"/>
              </a:rPr>
              <a:t>孙悟空、猪八戒、沙僧三人站成一排合影，有多少种站法？</a:t>
            </a:r>
            <a:endParaRPr lang="zh-CN" altLang="en-US" sz="240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2719" name="Picture 15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 bwMode="auto">
          <a:xfrm>
            <a:off x="829849" y="2696817"/>
            <a:ext cx="2402745" cy="654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20" name="Picture 16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9" cstate="email"/>
          <a:stretch>
            <a:fillRect/>
          </a:stretch>
        </p:blipFill>
        <p:spPr bwMode="auto">
          <a:xfrm>
            <a:off x="3322984" y="2647038"/>
            <a:ext cx="2501347" cy="694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21" name="Picture 17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1" cstate="email"/>
          <a:stretch>
            <a:fillRect/>
          </a:stretch>
        </p:blipFill>
        <p:spPr bwMode="auto">
          <a:xfrm>
            <a:off x="5909711" y="2610677"/>
            <a:ext cx="2385295" cy="73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22" name="Picture 18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13" cstate="email"/>
          <a:stretch>
            <a:fillRect/>
          </a:stretch>
        </p:blipFill>
        <p:spPr bwMode="auto">
          <a:xfrm>
            <a:off x="836475" y="3354688"/>
            <a:ext cx="2377177" cy="665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23" name="Picture 19"/>
          <p:cNvPicPr>
            <a:picLocks noChangeAspect="1" noChangeArrowheads="1"/>
          </p:cNvPicPr>
          <p:nvPr>
            <p:custDataLst>
              <p:tags r:id="rId14"/>
            </p:custDataLst>
          </p:nvPr>
        </p:nvPicPr>
        <p:blipFill>
          <a:blip r:embed="rId15" cstate="email"/>
          <a:stretch>
            <a:fillRect/>
          </a:stretch>
        </p:blipFill>
        <p:spPr bwMode="auto">
          <a:xfrm>
            <a:off x="3208890" y="3355793"/>
            <a:ext cx="2569058" cy="72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24" name="Picture 20"/>
          <p:cNvPicPr>
            <a:picLocks noChangeAspect="1" noChangeArrowheads="1"/>
          </p:cNvPicPr>
          <p:nvPr>
            <p:custDataLst>
              <p:tags r:id="rId16"/>
            </p:custDataLst>
          </p:nvPr>
        </p:nvPicPr>
        <p:blipFill>
          <a:blip r:embed="rId17" cstate="email"/>
          <a:stretch>
            <a:fillRect/>
          </a:stretch>
        </p:blipFill>
        <p:spPr bwMode="auto">
          <a:xfrm>
            <a:off x="6062250" y="3390727"/>
            <a:ext cx="2048081" cy="6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2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2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4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11188" y="1370142"/>
            <a:ext cx="826380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800">
                <a:latin typeface="宋体" panose="02010600030101010101" pitchFamily="2" charset="-122"/>
              </a:rPr>
              <a:t>用</a:t>
            </a:r>
            <a:r>
              <a:rPr lang="en-US" altLang="zh-CN" sz="2800">
                <a:latin typeface="宋体" panose="02010600030101010101" pitchFamily="2" charset="-122"/>
              </a:rPr>
              <a:t>0</a:t>
            </a:r>
            <a:r>
              <a:rPr lang="zh-CN" altLang="en-US" sz="2800" smtClean="0">
                <a:latin typeface="宋体" panose="02010600030101010101" pitchFamily="2" charset="-122"/>
              </a:rPr>
              <a:t>、</a:t>
            </a:r>
            <a:r>
              <a:rPr lang="en-US" altLang="zh-CN" sz="2800" smtClean="0">
                <a:latin typeface="宋体" panose="02010600030101010101" pitchFamily="2" charset="-122"/>
              </a:rPr>
              <a:t>2</a:t>
            </a:r>
            <a:r>
              <a:rPr lang="zh-CN" altLang="en-US" sz="2800" smtClean="0">
                <a:latin typeface="宋体" panose="02010600030101010101" pitchFamily="2" charset="-122"/>
              </a:rPr>
              <a:t>和</a:t>
            </a:r>
            <a:r>
              <a:rPr lang="en-US" altLang="zh-CN" sz="2800">
                <a:latin typeface="宋体" panose="02010600030101010101" pitchFamily="2" charset="-122"/>
              </a:rPr>
              <a:t>3</a:t>
            </a:r>
            <a:r>
              <a:rPr lang="zh-CN" altLang="en-US" sz="2800">
                <a:latin typeface="宋体" panose="02010600030101010101" pitchFamily="2" charset="-122"/>
              </a:rPr>
              <a:t>组成两位数，每个两位数的十位数和个位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10244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4213" y="1869282"/>
            <a:ext cx="575029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800">
                <a:latin typeface="宋体" panose="02010600030101010101" pitchFamily="2" charset="-122"/>
              </a:rPr>
              <a:t>数不能一样，能组成几个两位数？ </a:t>
            </a:r>
            <a:endParaRPr lang="zh-CN" altLang="en-US" sz="280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33501" y="158354"/>
            <a:ext cx="7775575" cy="6917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endParaRPr lang="zh-CN" altLang="zh-CN" sz="4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1266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6726" y="917704"/>
            <a:ext cx="826380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800">
                <a:latin typeface="宋体" panose="02010600030101010101" pitchFamily="2" charset="-122"/>
              </a:rPr>
              <a:t>用</a:t>
            </a:r>
            <a:r>
              <a:rPr lang="en-US" altLang="zh-CN" sz="2800">
                <a:latin typeface="宋体" panose="02010600030101010101" pitchFamily="2" charset="-122"/>
              </a:rPr>
              <a:t>0</a:t>
            </a:r>
            <a:r>
              <a:rPr lang="zh-CN" altLang="en-US" sz="2800">
                <a:latin typeface="宋体" panose="02010600030101010101" pitchFamily="2" charset="-122"/>
              </a:rPr>
              <a:t>、</a:t>
            </a:r>
            <a:r>
              <a:rPr lang="en-US" altLang="zh-CN" sz="2800">
                <a:latin typeface="宋体" panose="02010600030101010101" pitchFamily="2" charset="-122"/>
              </a:rPr>
              <a:t>2</a:t>
            </a:r>
            <a:r>
              <a:rPr lang="zh-CN" altLang="en-US" sz="2800">
                <a:latin typeface="宋体" panose="02010600030101010101" pitchFamily="2" charset="-122"/>
              </a:rPr>
              <a:t>和</a:t>
            </a:r>
            <a:r>
              <a:rPr lang="en-US" altLang="zh-CN" sz="2800">
                <a:latin typeface="宋体" panose="02010600030101010101" pitchFamily="2" charset="-122"/>
              </a:rPr>
              <a:t>3</a:t>
            </a:r>
            <a:r>
              <a:rPr lang="zh-CN" altLang="en-US" sz="2800">
                <a:latin typeface="宋体" panose="02010600030101010101" pitchFamily="2" charset="-122"/>
              </a:rPr>
              <a:t>组成两位数，每个两位数的十位数和个位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11267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66725" y="1396604"/>
            <a:ext cx="575029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800">
                <a:latin typeface="宋体" panose="02010600030101010101" pitchFamily="2" charset="-122"/>
              </a:rPr>
              <a:t>数不能一样，能组成几个两位数？ 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11268" name="Rectangle 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07950" y="2548087"/>
            <a:ext cx="156966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方法一： 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11269" name="Rectangle 10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03325" y="2545706"/>
            <a:ext cx="17235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solidFill>
                  <a:srgbClr val="000000"/>
                </a:solidFill>
                <a:latin typeface="宋体" panose="02010600030101010101" pitchFamily="2" charset="-122"/>
              </a:rPr>
              <a:t>调换位置法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11270" name="Rectangle 11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85738" y="3033862"/>
            <a:ext cx="64633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① 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11271" name="Rectangle 1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855663" y="3057525"/>
            <a:ext cx="54373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20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11272" name="Rectangle 18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79388" y="3624412"/>
            <a:ext cx="64633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② 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11273" name="Rectangle 22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827088" y="3651648"/>
            <a:ext cx="54373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30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11274" name="Rectangle 2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79388" y="4224487"/>
            <a:ext cx="49244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③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11275" name="Rectangle 33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827088" y="4241006"/>
            <a:ext cx="54373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23</a:t>
            </a:r>
            <a:endParaRPr lang="en-US" altLang="zh-CN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11276" name="Rectangle 36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908176" y="4235054"/>
            <a:ext cx="54373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32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grpSp>
        <p:nvGrpSpPr>
          <p:cNvPr id="2" name="Group 39"/>
          <p:cNvGrpSpPr/>
          <p:nvPr>
            <p:custDataLst>
              <p:tags r:id="rId13"/>
            </p:custDataLst>
          </p:nvPr>
        </p:nvGrpSpPr>
        <p:grpSpPr>
          <a:xfrm>
            <a:off x="3182940" y="2534839"/>
            <a:ext cx="2973388" cy="464343"/>
            <a:chOff x="2190" y="2110"/>
            <a:chExt cx="1873" cy="390"/>
          </a:xfrm>
        </p:grpSpPr>
        <p:sp>
          <p:nvSpPr>
            <p:cNvPr id="11278" name="Rectangle 40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2190" y="2112"/>
              <a:ext cx="989" cy="3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zh-CN" altLang="en-US" sz="2400">
                  <a:latin typeface="宋体" panose="02010600030101010101" pitchFamily="2" charset="-122"/>
                </a:rPr>
                <a:t>方法二： </a:t>
              </a:r>
              <a:endParaRPr lang="zh-CN" altLang="en-US" sz="2400">
                <a:latin typeface="宋体" panose="02010600030101010101" pitchFamily="2" charset="-122"/>
              </a:endParaRPr>
            </a:p>
          </p:txBody>
        </p:sp>
        <p:sp>
          <p:nvSpPr>
            <p:cNvPr id="11279" name="Rectangle 41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2880" y="2110"/>
              <a:ext cx="1183" cy="3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rgbClr val="000000"/>
                  </a:solidFill>
                  <a:latin typeface="宋体" panose="02010600030101010101" pitchFamily="2" charset="-122"/>
                </a:rPr>
                <a:t>固定十位法 </a:t>
              </a:r>
              <a:endParaRPr lang="zh-CN" altLang="en-US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6842" name="Line 42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 flipH="1">
            <a:off x="3062288" y="2625328"/>
            <a:ext cx="0" cy="2214563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6843" name="Rectangle 43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3187700" y="3246984"/>
            <a:ext cx="64633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① 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76844" name="Rectangle 44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3201988" y="3692278"/>
            <a:ext cx="64633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② 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grpSp>
        <p:nvGrpSpPr>
          <p:cNvPr id="3" name="Group 65"/>
          <p:cNvGrpSpPr/>
          <p:nvPr>
            <p:custDataLst>
              <p:tags r:id="rId19"/>
            </p:custDataLst>
          </p:nvPr>
        </p:nvGrpSpPr>
        <p:grpSpPr>
          <a:xfrm>
            <a:off x="3657601" y="2887266"/>
            <a:ext cx="814388" cy="646510"/>
            <a:chOff x="2214" y="2425"/>
            <a:chExt cx="513" cy="543"/>
          </a:xfrm>
        </p:grpSpPr>
        <p:sp>
          <p:nvSpPr>
            <p:cNvPr id="11284" name="Rectangle 47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2214" y="2425"/>
              <a:ext cx="263" cy="5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十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</a:endParaRPr>
            </a:p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位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285" name="Rectangle 48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2464" y="2425"/>
              <a:ext cx="263" cy="5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个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</a:endParaRPr>
            </a:p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位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" name="Group 64"/>
          <p:cNvGrpSpPr/>
          <p:nvPr>
            <p:custDataLst>
              <p:tags r:id="rId22"/>
            </p:custDataLst>
          </p:nvPr>
        </p:nvGrpSpPr>
        <p:grpSpPr>
          <a:xfrm>
            <a:off x="3705226" y="3651647"/>
            <a:ext cx="715963" cy="0"/>
            <a:chOff x="2172" y="3067"/>
            <a:chExt cx="451" cy="0"/>
          </a:xfrm>
        </p:grpSpPr>
        <p:sp>
          <p:nvSpPr>
            <p:cNvPr id="11287" name="Line 50"/>
            <p:cNvSpPr>
              <a:spLocks noChangeShapeType="1"/>
            </p:cNvSpPr>
            <p:nvPr>
              <p:custDataLst>
                <p:tags r:id="rId23"/>
              </p:custDataLst>
            </p:nvPr>
          </p:nvSpPr>
          <p:spPr bwMode="auto">
            <a:xfrm>
              <a:off x="2172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8" name="Line 51"/>
            <p:cNvSpPr>
              <a:spLocks noChangeShapeType="1"/>
            </p:cNvSpPr>
            <p:nvPr>
              <p:custDataLst>
                <p:tags r:id="rId24"/>
              </p:custDataLst>
            </p:nvPr>
          </p:nvSpPr>
          <p:spPr bwMode="auto">
            <a:xfrm>
              <a:off x="2435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852" name="Rectangle 52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3668714" y="3327798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2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853" name="Rectangle 53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4090988" y="3326606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3</a:t>
            </a:r>
            <a:endParaRPr lang="en-US" altLang="zh-CN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grpSp>
        <p:nvGrpSpPr>
          <p:cNvPr id="5" name="Group 60"/>
          <p:cNvGrpSpPr/>
          <p:nvPr>
            <p:custDataLst>
              <p:tags r:id="rId27"/>
            </p:custDataLst>
          </p:nvPr>
        </p:nvGrpSpPr>
        <p:grpSpPr>
          <a:xfrm>
            <a:off x="6227765" y="2522933"/>
            <a:ext cx="2973388" cy="464343"/>
            <a:chOff x="2190" y="2110"/>
            <a:chExt cx="1873" cy="390"/>
          </a:xfrm>
        </p:grpSpPr>
        <p:sp>
          <p:nvSpPr>
            <p:cNvPr id="11292" name="Rectangle 61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2190" y="2112"/>
              <a:ext cx="989" cy="3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zh-CN" altLang="en-US" sz="2400">
                  <a:latin typeface="宋体" panose="02010600030101010101" pitchFamily="2" charset="-122"/>
                </a:rPr>
                <a:t>方法三： </a:t>
              </a:r>
              <a:endParaRPr lang="zh-CN" altLang="en-US" sz="2400">
                <a:latin typeface="宋体" panose="02010600030101010101" pitchFamily="2" charset="-122"/>
              </a:endParaRPr>
            </a:p>
          </p:txBody>
        </p:sp>
        <p:sp>
          <p:nvSpPr>
            <p:cNvPr id="11293" name="Rectangle 62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2880" y="2110"/>
              <a:ext cx="1183" cy="3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rgbClr val="000000"/>
                  </a:solidFill>
                  <a:latin typeface="宋体" panose="02010600030101010101" pitchFamily="2" charset="-122"/>
                </a:rPr>
                <a:t>固定个位法 </a:t>
              </a:r>
              <a:endParaRPr lang="zh-CN" altLang="en-US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6863" name="Line 63"/>
          <p:cNvSpPr>
            <a:spLocks noChangeShapeType="1"/>
          </p:cNvSpPr>
          <p:nvPr>
            <p:custDataLst>
              <p:tags r:id="rId30"/>
            </p:custDataLst>
          </p:nvPr>
        </p:nvSpPr>
        <p:spPr bwMode="auto">
          <a:xfrm flipH="1">
            <a:off x="6142038" y="2678906"/>
            <a:ext cx="0" cy="2214563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6" name="Group 66"/>
          <p:cNvGrpSpPr/>
          <p:nvPr>
            <p:custDataLst>
              <p:tags r:id="rId31"/>
            </p:custDataLst>
          </p:nvPr>
        </p:nvGrpSpPr>
        <p:grpSpPr>
          <a:xfrm>
            <a:off x="4954588" y="2884884"/>
            <a:ext cx="814387" cy="646510"/>
            <a:chOff x="2214" y="2425"/>
            <a:chExt cx="513" cy="543"/>
          </a:xfrm>
        </p:grpSpPr>
        <p:sp>
          <p:nvSpPr>
            <p:cNvPr id="11296" name="Rectangle 67"/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2214" y="2425"/>
              <a:ext cx="263" cy="5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十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</a:endParaRPr>
            </a:p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位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297" name="Rectangle 68"/>
            <p:cNvSpPr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2464" y="2425"/>
              <a:ext cx="263" cy="5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个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</a:endParaRPr>
            </a:p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位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Group 69"/>
          <p:cNvGrpSpPr/>
          <p:nvPr>
            <p:custDataLst>
              <p:tags r:id="rId34"/>
            </p:custDataLst>
          </p:nvPr>
        </p:nvGrpSpPr>
        <p:grpSpPr>
          <a:xfrm>
            <a:off x="5002213" y="3649266"/>
            <a:ext cx="715962" cy="0"/>
            <a:chOff x="2172" y="3067"/>
            <a:chExt cx="451" cy="0"/>
          </a:xfrm>
        </p:grpSpPr>
        <p:sp>
          <p:nvSpPr>
            <p:cNvPr id="11299" name="Line 70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>
              <a:off x="2172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0" name="Line 71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>
              <a:off x="2435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872" name="Rectangle 72"/>
          <p:cNvSpPr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5000625" y="3327798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2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873" name="Rectangle 73"/>
          <p:cNvSpPr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5376864" y="3328988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0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grpSp>
        <p:nvGrpSpPr>
          <p:cNvPr id="8" name="Group 74"/>
          <p:cNvGrpSpPr/>
          <p:nvPr>
            <p:custDataLst>
              <p:tags r:id="rId39"/>
            </p:custDataLst>
          </p:nvPr>
        </p:nvGrpSpPr>
        <p:grpSpPr>
          <a:xfrm>
            <a:off x="3706813" y="4083844"/>
            <a:ext cx="715962" cy="0"/>
            <a:chOff x="2172" y="3067"/>
            <a:chExt cx="451" cy="0"/>
          </a:xfrm>
        </p:grpSpPr>
        <p:sp>
          <p:nvSpPr>
            <p:cNvPr id="11304" name="Line 75"/>
            <p:cNvSpPr>
              <a:spLocks noChangeShapeType="1"/>
            </p:cNvSpPr>
            <p:nvPr>
              <p:custDataLst>
                <p:tags r:id="rId40"/>
              </p:custDataLst>
            </p:nvPr>
          </p:nvSpPr>
          <p:spPr bwMode="auto">
            <a:xfrm>
              <a:off x="2172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5" name="Line 76"/>
            <p:cNvSpPr>
              <a:spLocks noChangeShapeType="1"/>
            </p:cNvSpPr>
            <p:nvPr>
              <p:custDataLst>
                <p:tags r:id="rId41"/>
              </p:custDataLst>
            </p:nvPr>
          </p:nvSpPr>
          <p:spPr bwMode="auto">
            <a:xfrm>
              <a:off x="2435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" name="Group 77"/>
          <p:cNvGrpSpPr/>
          <p:nvPr>
            <p:custDataLst>
              <p:tags r:id="rId42"/>
            </p:custDataLst>
          </p:nvPr>
        </p:nvGrpSpPr>
        <p:grpSpPr>
          <a:xfrm>
            <a:off x="5003801" y="4081463"/>
            <a:ext cx="715963" cy="0"/>
            <a:chOff x="2172" y="3067"/>
            <a:chExt cx="451" cy="0"/>
          </a:xfrm>
        </p:grpSpPr>
        <p:sp>
          <p:nvSpPr>
            <p:cNvPr id="11307" name="Line 78"/>
            <p:cNvSpPr>
              <a:spLocks noChangeShapeType="1"/>
            </p:cNvSpPr>
            <p:nvPr>
              <p:custDataLst>
                <p:tags r:id="rId43"/>
              </p:custDataLst>
            </p:nvPr>
          </p:nvSpPr>
          <p:spPr bwMode="auto">
            <a:xfrm>
              <a:off x="2172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8" name="Line 79"/>
            <p:cNvSpPr>
              <a:spLocks noChangeShapeType="1"/>
            </p:cNvSpPr>
            <p:nvPr>
              <p:custDataLst>
                <p:tags r:id="rId44"/>
              </p:custDataLst>
            </p:nvPr>
          </p:nvSpPr>
          <p:spPr bwMode="auto">
            <a:xfrm>
              <a:off x="2435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880" name="Rectangle 80"/>
          <p:cNvSpPr>
            <a:spLocks noChangeArrowheads="1"/>
          </p:cNvSpPr>
          <p:nvPr>
            <p:custDataLst>
              <p:tags r:id="rId45"/>
            </p:custDataLst>
          </p:nvPr>
        </p:nvSpPr>
        <p:spPr bwMode="auto">
          <a:xfrm>
            <a:off x="3678238" y="3746898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3</a:t>
            </a:r>
            <a:endParaRPr lang="en-US" altLang="zh-CN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881" name="Rectangle 81"/>
          <p:cNvSpPr>
            <a:spLocks noChangeArrowheads="1"/>
          </p:cNvSpPr>
          <p:nvPr>
            <p:custDataLst>
              <p:tags r:id="rId46"/>
            </p:custDataLst>
          </p:nvPr>
        </p:nvSpPr>
        <p:spPr bwMode="auto">
          <a:xfrm>
            <a:off x="4100514" y="3745707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0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882" name="Rectangle 82"/>
          <p:cNvSpPr>
            <a:spLocks noChangeArrowheads="1"/>
          </p:cNvSpPr>
          <p:nvPr>
            <p:custDataLst>
              <p:tags r:id="rId47"/>
            </p:custDataLst>
          </p:nvPr>
        </p:nvSpPr>
        <p:spPr bwMode="auto">
          <a:xfrm>
            <a:off x="5010151" y="3746898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3</a:t>
            </a:r>
            <a:endParaRPr lang="en-US" altLang="zh-CN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883" name="Rectangle 83"/>
          <p:cNvSpPr>
            <a:spLocks noChangeArrowheads="1"/>
          </p:cNvSpPr>
          <p:nvPr>
            <p:custDataLst>
              <p:tags r:id="rId48"/>
            </p:custDataLst>
          </p:nvPr>
        </p:nvSpPr>
        <p:spPr bwMode="auto">
          <a:xfrm>
            <a:off x="5386388" y="3748088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2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894" name="Rectangle 94"/>
          <p:cNvSpPr>
            <a:spLocks noChangeArrowheads="1"/>
          </p:cNvSpPr>
          <p:nvPr>
            <p:custDataLst>
              <p:tags r:id="rId49"/>
            </p:custDataLst>
          </p:nvPr>
        </p:nvSpPr>
        <p:spPr bwMode="auto">
          <a:xfrm>
            <a:off x="6242050" y="3246984"/>
            <a:ext cx="64633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① 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76895" name="Rectangle 95"/>
          <p:cNvSpPr>
            <a:spLocks noChangeArrowheads="1"/>
          </p:cNvSpPr>
          <p:nvPr>
            <p:custDataLst>
              <p:tags r:id="rId50"/>
            </p:custDataLst>
          </p:nvPr>
        </p:nvSpPr>
        <p:spPr bwMode="auto">
          <a:xfrm>
            <a:off x="6256338" y="3692278"/>
            <a:ext cx="64633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② 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76896" name="Rectangle 96"/>
          <p:cNvSpPr>
            <a:spLocks noChangeArrowheads="1"/>
          </p:cNvSpPr>
          <p:nvPr>
            <p:custDataLst>
              <p:tags r:id="rId51"/>
            </p:custDataLst>
          </p:nvPr>
        </p:nvSpPr>
        <p:spPr bwMode="auto">
          <a:xfrm>
            <a:off x="6256338" y="4186387"/>
            <a:ext cx="49244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400">
                <a:latin typeface="宋体" panose="02010600030101010101" pitchFamily="2" charset="-122"/>
              </a:rPr>
              <a:t>③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grpSp>
        <p:nvGrpSpPr>
          <p:cNvPr id="10" name="Group 97"/>
          <p:cNvGrpSpPr/>
          <p:nvPr>
            <p:custDataLst>
              <p:tags r:id="rId52"/>
            </p:custDataLst>
          </p:nvPr>
        </p:nvGrpSpPr>
        <p:grpSpPr>
          <a:xfrm>
            <a:off x="6711951" y="2887266"/>
            <a:ext cx="814388" cy="646510"/>
            <a:chOff x="2214" y="2425"/>
            <a:chExt cx="513" cy="543"/>
          </a:xfrm>
        </p:grpSpPr>
        <p:sp>
          <p:nvSpPr>
            <p:cNvPr id="11317" name="Rectangle 98"/>
            <p:cNvSpPr>
              <a:spLocks noChangeArrowheads="1"/>
            </p:cNvSpPr>
            <p:nvPr>
              <p:custDataLst>
                <p:tags r:id="rId53"/>
              </p:custDataLst>
            </p:nvPr>
          </p:nvSpPr>
          <p:spPr bwMode="auto">
            <a:xfrm>
              <a:off x="2214" y="2425"/>
              <a:ext cx="263" cy="5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十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</a:endParaRPr>
            </a:p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位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318" name="Rectangle 99"/>
            <p:cNvSpPr>
              <a:spLocks noChangeArrowheads="1"/>
            </p:cNvSpPr>
            <p:nvPr>
              <p:custDataLst>
                <p:tags r:id="rId54"/>
              </p:custDataLst>
            </p:nvPr>
          </p:nvSpPr>
          <p:spPr bwMode="auto">
            <a:xfrm>
              <a:off x="2464" y="2425"/>
              <a:ext cx="263" cy="5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个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</a:endParaRPr>
            </a:p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位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Group 100"/>
          <p:cNvGrpSpPr/>
          <p:nvPr>
            <p:custDataLst>
              <p:tags r:id="rId55"/>
            </p:custDataLst>
          </p:nvPr>
        </p:nvGrpSpPr>
        <p:grpSpPr>
          <a:xfrm>
            <a:off x="6759576" y="3651647"/>
            <a:ext cx="715963" cy="0"/>
            <a:chOff x="2172" y="3067"/>
            <a:chExt cx="451" cy="0"/>
          </a:xfrm>
        </p:grpSpPr>
        <p:sp>
          <p:nvSpPr>
            <p:cNvPr id="11320" name="Line 101"/>
            <p:cNvSpPr>
              <a:spLocks noChangeShapeType="1"/>
            </p:cNvSpPr>
            <p:nvPr>
              <p:custDataLst>
                <p:tags r:id="rId56"/>
              </p:custDataLst>
            </p:nvPr>
          </p:nvSpPr>
          <p:spPr bwMode="auto">
            <a:xfrm>
              <a:off x="2172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21" name="Line 102"/>
            <p:cNvSpPr>
              <a:spLocks noChangeShapeType="1"/>
            </p:cNvSpPr>
            <p:nvPr>
              <p:custDataLst>
                <p:tags r:id="rId57"/>
              </p:custDataLst>
            </p:nvPr>
          </p:nvSpPr>
          <p:spPr bwMode="auto">
            <a:xfrm>
              <a:off x="2435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903" name="Rectangle 103"/>
          <p:cNvSpPr>
            <a:spLocks noChangeArrowheads="1"/>
          </p:cNvSpPr>
          <p:nvPr>
            <p:custDataLst>
              <p:tags r:id="rId58"/>
            </p:custDataLst>
          </p:nvPr>
        </p:nvSpPr>
        <p:spPr bwMode="auto">
          <a:xfrm>
            <a:off x="6723064" y="3327798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2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904" name="Rectangle 104"/>
          <p:cNvSpPr>
            <a:spLocks noChangeArrowheads="1"/>
          </p:cNvSpPr>
          <p:nvPr>
            <p:custDataLst>
              <p:tags r:id="rId59"/>
            </p:custDataLst>
          </p:nvPr>
        </p:nvSpPr>
        <p:spPr bwMode="auto">
          <a:xfrm>
            <a:off x="7145338" y="3326607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0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grpSp>
        <p:nvGrpSpPr>
          <p:cNvPr id="12" name="Group 105"/>
          <p:cNvGrpSpPr/>
          <p:nvPr>
            <p:custDataLst>
              <p:tags r:id="rId60"/>
            </p:custDataLst>
          </p:nvPr>
        </p:nvGrpSpPr>
        <p:grpSpPr>
          <a:xfrm>
            <a:off x="8008938" y="2884884"/>
            <a:ext cx="814387" cy="646510"/>
            <a:chOff x="2214" y="2425"/>
            <a:chExt cx="513" cy="543"/>
          </a:xfrm>
        </p:grpSpPr>
        <p:sp>
          <p:nvSpPr>
            <p:cNvPr id="11325" name="Rectangle 106"/>
            <p:cNvSpPr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2214" y="2425"/>
              <a:ext cx="263" cy="5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十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</a:endParaRPr>
            </a:p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位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326" name="Rectangle 107"/>
            <p:cNvSpPr>
              <a:spLocks noChangeArrowheads="1"/>
            </p:cNvSpPr>
            <p:nvPr>
              <p:custDataLst>
                <p:tags r:id="rId62"/>
              </p:custDataLst>
            </p:nvPr>
          </p:nvSpPr>
          <p:spPr bwMode="auto">
            <a:xfrm>
              <a:off x="2464" y="2425"/>
              <a:ext cx="263" cy="5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个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</a:endParaRPr>
            </a:p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</a:rPr>
                <a:t>位</a:t>
              </a:r>
              <a:endParaRPr lang="zh-CN" altLang="en-US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Group 108"/>
          <p:cNvGrpSpPr/>
          <p:nvPr>
            <p:custDataLst>
              <p:tags r:id="rId63"/>
            </p:custDataLst>
          </p:nvPr>
        </p:nvGrpSpPr>
        <p:grpSpPr>
          <a:xfrm>
            <a:off x="8056563" y="3649266"/>
            <a:ext cx="715962" cy="0"/>
            <a:chOff x="2172" y="3067"/>
            <a:chExt cx="451" cy="0"/>
          </a:xfrm>
        </p:grpSpPr>
        <p:sp>
          <p:nvSpPr>
            <p:cNvPr id="11328" name="Line 109"/>
            <p:cNvSpPr>
              <a:spLocks noChangeShapeType="1"/>
            </p:cNvSpPr>
            <p:nvPr>
              <p:custDataLst>
                <p:tags r:id="rId64"/>
              </p:custDataLst>
            </p:nvPr>
          </p:nvSpPr>
          <p:spPr bwMode="auto">
            <a:xfrm>
              <a:off x="2172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29" name="Line 110"/>
            <p:cNvSpPr>
              <a:spLocks noChangeShapeType="1"/>
            </p:cNvSpPr>
            <p:nvPr>
              <p:custDataLst>
                <p:tags r:id="rId65"/>
              </p:custDataLst>
            </p:nvPr>
          </p:nvSpPr>
          <p:spPr bwMode="auto">
            <a:xfrm>
              <a:off x="2435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911" name="Rectangle 111"/>
          <p:cNvSpPr>
            <a:spLocks noChangeArrowheads="1"/>
          </p:cNvSpPr>
          <p:nvPr>
            <p:custDataLst>
              <p:tags r:id="rId66"/>
            </p:custDataLst>
          </p:nvPr>
        </p:nvSpPr>
        <p:spPr bwMode="auto">
          <a:xfrm>
            <a:off x="8054976" y="3327798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3</a:t>
            </a:r>
            <a:endParaRPr lang="en-US" altLang="zh-CN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912" name="Rectangle 112"/>
          <p:cNvSpPr>
            <a:spLocks noChangeArrowheads="1"/>
          </p:cNvSpPr>
          <p:nvPr>
            <p:custDataLst>
              <p:tags r:id="rId67"/>
            </p:custDataLst>
          </p:nvPr>
        </p:nvSpPr>
        <p:spPr bwMode="auto">
          <a:xfrm>
            <a:off x="8431213" y="3328988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0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grpSp>
        <p:nvGrpSpPr>
          <p:cNvPr id="14" name="Group 113"/>
          <p:cNvGrpSpPr/>
          <p:nvPr>
            <p:custDataLst>
              <p:tags r:id="rId68"/>
            </p:custDataLst>
          </p:nvPr>
        </p:nvGrpSpPr>
        <p:grpSpPr>
          <a:xfrm>
            <a:off x="6761163" y="4083844"/>
            <a:ext cx="715962" cy="0"/>
            <a:chOff x="2172" y="3067"/>
            <a:chExt cx="451" cy="0"/>
          </a:xfrm>
        </p:grpSpPr>
        <p:sp>
          <p:nvSpPr>
            <p:cNvPr id="11333" name="Line 114"/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>
              <a:off x="2172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34" name="Line 115"/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>
              <a:off x="2435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919" name="Rectangle 119"/>
          <p:cNvSpPr>
            <a:spLocks noChangeArrowheads="1"/>
          </p:cNvSpPr>
          <p:nvPr>
            <p:custDataLst>
              <p:tags r:id="rId71"/>
            </p:custDataLst>
          </p:nvPr>
        </p:nvSpPr>
        <p:spPr bwMode="auto">
          <a:xfrm>
            <a:off x="6732588" y="3746898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3</a:t>
            </a:r>
            <a:endParaRPr lang="en-US" altLang="zh-CN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920" name="Rectangle 120"/>
          <p:cNvSpPr>
            <a:spLocks noChangeArrowheads="1"/>
          </p:cNvSpPr>
          <p:nvPr>
            <p:custDataLst>
              <p:tags r:id="rId72"/>
            </p:custDataLst>
          </p:nvPr>
        </p:nvSpPr>
        <p:spPr bwMode="auto">
          <a:xfrm>
            <a:off x="7154863" y="3745707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2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grpSp>
        <p:nvGrpSpPr>
          <p:cNvPr id="15" name="Group 123"/>
          <p:cNvGrpSpPr/>
          <p:nvPr>
            <p:custDataLst>
              <p:tags r:id="rId73"/>
            </p:custDataLst>
          </p:nvPr>
        </p:nvGrpSpPr>
        <p:grpSpPr>
          <a:xfrm>
            <a:off x="6761163" y="4569619"/>
            <a:ext cx="715962" cy="0"/>
            <a:chOff x="2172" y="3067"/>
            <a:chExt cx="451" cy="0"/>
          </a:xfrm>
        </p:grpSpPr>
        <p:sp>
          <p:nvSpPr>
            <p:cNvPr id="11338" name="Line 124"/>
            <p:cNvSpPr>
              <a:spLocks noChangeShapeType="1"/>
            </p:cNvSpPr>
            <p:nvPr>
              <p:custDataLst>
                <p:tags r:id="rId74"/>
              </p:custDataLst>
            </p:nvPr>
          </p:nvSpPr>
          <p:spPr bwMode="auto">
            <a:xfrm>
              <a:off x="2172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39" name="Line 125"/>
            <p:cNvSpPr>
              <a:spLocks noChangeShapeType="1"/>
            </p:cNvSpPr>
            <p:nvPr>
              <p:custDataLst>
                <p:tags r:id="rId75"/>
              </p:custDataLst>
            </p:nvPr>
          </p:nvSpPr>
          <p:spPr bwMode="auto">
            <a:xfrm>
              <a:off x="2435" y="3067"/>
              <a:ext cx="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929" name="Rectangle 129"/>
          <p:cNvSpPr>
            <a:spLocks noChangeArrowheads="1"/>
          </p:cNvSpPr>
          <p:nvPr>
            <p:custDataLst>
              <p:tags r:id="rId76"/>
            </p:custDataLst>
          </p:nvPr>
        </p:nvSpPr>
        <p:spPr bwMode="auto">
          <a:xfrm>
            <a:off x="6746875" y="4225529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2</a:t>
            </a:r>
            <a:endParaRPr lang="zh-CN" altLang="en-US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sp>
        <p:nvSpPr>
          <p:cNvPr id="76930" name="Rectangle 130"/>
          <p:cNvSpPr>
            <a:spLocks noChangeArrowheads="1"/>
          </p:cNvSpPr>
          <p:nvPr>
            <p:custDataLst>
              <p:tags r:id="rId77"/>
            </p:custDataLst>
          </p:nvPr>
        </p:nvSpPr>
        <p:spPr bwMode="auto">
          <a:xfrm>
            <a:off x="7169151" y="4224338"/>
            <a:ext cx="3642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hlink"/>
                </a:solidFill>
                <a:latin typeface="宋体" panose="02010600030101010101" pitchFamily="2" charset="-122"/>
              </a:rPr>
              <a:t>3</a:t>
            </a:r>
            <a:endParaRPr lang="en-US" altLang="zh-CN" sz="280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76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42" grpId="0" animBg="1"/>
      <p:bldP spid="76843" grpId="0"/>
      <p:bldP spid="76844" grpId="0"/>
      <p:bldP spid="76852" grpId="0"/>
      <p:bldP spid="76853" grpId="0"/>
      <p:bldP spid="76863" grpId="0" animBg="1"/>
      <p:bldP spid="76872" grpId="0"/>
      <p:bldP spid="76873" grpId="0"/>
      <p:bldP spid="76880" grpId="0"/>
      <p:bldP spid="76881" grpId="0"/>
      <p:bldP spid="76882" grpId="0"/>
      <p:bldP spid="76883" grpId="0"/>
      <p:bldP spid="76894" grpId="0"/>
      <p:bldP spid="76895" grpId="0"/>
      <p:bldP spid="76896" grpId="0"/>
      <p:bldP spid="76903" grpId="0"/>
      <p:bldP spid="76904" grpId="0"/>
      <p:bldP spid="76911" grpId="0"/>
      <p:bldP spid="76912" grpId="0"/>
      <p:bldP spid="76919" grpId="0"/>
      <p:bldP spid="76920" grpId="0"/>
      <p:bldP spid="76929" grpId="0"/>
      <p:bldP spid="76930" grpId="0"/>
    </p:bldLst>
  </p:timing>
</p:sld>
</file>

<file path=ppt/tags/tag1.xml><?xml version="1.0" encoding="utf-8"?>
<p:tagLst xmlns:p="http://schemas.openxmlformats.org/presentationml/2006/main">
  <p:tag name="AS_UNIQUEID" val="333"/>
</p:tagLst>
</file>

<file path=ppt/tags/tag10.xml><?xml version="1.0" encoding="utf-8"?>
<p:tagLst xmlns:p="http://schemas.openxmlformats.org/presentationml/2006/main">
  <p:tag name="AS_UNIQUEID" val="343"/>
</p:tagLst>
</file>

<file path=ppt/tags/tag100.xml><?xml version="1.0" encoding="utf-8"?>
<p:tagLst xmlns:p="http://schemas.openxmlformats.org/presentationml/2006/main">
  <p:tag name="AS_UNIQUEID" val="458"/>
</p:tagLst>
</file>

<file path=ppt/tags/tag101.xml><?xml version="1.0" encoding="utf-8"?>
<p:tagLst xmlns:p="http://schemas.openxmlformats.org/presentationml/2006/main">
  <p:tag name="AS_UNIQUEID" val="460"/>
</p:tagLst>
</file>

<file path=ppt/tags/tag102.xml><?xml version="1.0" encoding="utf-8"?>
<p:tagLst xmlns:p="http://schemas.openxmlformats.org/presentationml/2006/main">
  <p:tag name="AS_UNIQUEID" val="461"/>
</p:tagLst>
</file>

<file path=ppt/tags/tag103.xml><?xml version="1.0" encoding="utf-8"?>
<p:tagLst xmlns:p="http://schemas.openxmlformats.org/presentationml/2006/main">
  <p:tag name="AS_UNIQUEID" val="462"/>
</p:tagLst>
</file>

<file path=ppt/tags/tag104.xml><?xml version="1.0" encoding="utf-8"?>
<p:tagLst xmlns:p="http://schemas.openxmlformats.org/presentationml/2006/main">
  <p:tag name="AS_UNIQUEID" val="463"/>
</p:tagLst>
</file>

<file path=ppt/tags/tag105.xml><?xml version="1.0" encoding="utf-8"?>
<p:tagLst xmlns:p="http://schemas.openxmlformats.org/presentationml/2006/main">
  <p:tag name="AS_UNIQUEID" val="464"/>
</p:tagLst>
</file>

<file path=ppt/tags/tag106.xml><?xml version="1.0" encoding="utf-8"?>
<p:tagLst xmlns:p="http://schemas.openxmlformats.org/presentationml/2006/main">
  <p:tag name="AS_UNIQUEID" val="465"/>
</p:tagLst>
</file>

<file path=ppt/tags/tag107.xml><?xml version="1.0" encoding="utf-8"?>
<p:tagLst xmlns:p="http://schemas.openxmlformats.org/presentationml/2006/main">
  <p:tag name="AS_UNIQUEID" val="466"/>
</p:tagLst>
</file>

<file path=ppt/tags/tag108.xml><?xml version="1.0" encoding="utf-8"?>
<p:tagLst xmlns:p="http://schemas.openxmlformats.org/presentationml/2006/main">
  <p:tag name="AS_UNIQUEID" val="467"/>
</p:tagLst>
</file>

<file path=ppt/tags/tag109.xml><?xml version="1.0" encoding="utf-8"?>
<p:tagLst xmlns:p="http://schemas.openxmlformats.org/presentationml/2006/main">
  <p:tag name="AS_UNIQUEID" val="469"/>
</p:tagLst>
</file>

<file path=ppt/tags/tag11.xml><?xml version="1.0" encoding="utf-8"?>
<p:tagLst xmlns:p="http://schemas.openxmlformats.org/presentationml/2006/main">
  <p:tag name="AS_UNIQUEID" val="344"/>
</p:tagLst>
</file>

<file path=ppt/tags/tag110.xml><?xml version="1.0" encoding="utf-8"?>
<p:tagLst xmlns:p="http://schemas.openxmlformats.org/presentationml/2006/main">
  <p:tag name="AS_UNIQUEID" val="470"/>
</p:tagLst>
</file>

<file path=ppt/tags/tag111.xml><?xml version="1.0" encoding="utf-8"?>
<p:tagLst xmlns:p="http://schemas.openxmlformats.org/presentationml/2006/main">
  <p:tag name="AS_UNIQUEID" val="471"/>
</p:tagLst>
</file>

<file path=ppt/tags/tag112.xml><?xml version="1.0" encoding="utf-8"?>
<p:tagLst xmlns:p="http://schemas.openxmlformats.org/presentationml/2006/main">
  <p:tag name="AS_UNIQUEID" val="472"/>
</p:tagLst>
</file>

<file path=ppt/tags/tag113.xml><?xml version="1.0" encoding="utf-8"?>
<p:tagLst xmlns:p="http://schemas.openxmlformats.org/presentationml/2006/main">
  <p:tag name="AS_UNIQUEID" val="474"/>
</p:tagLst>
</file>

<file path=ppt/tags/tag114.xml><?xml version="1.0" encoding="utf-8"?>
<p:tagLst xmlns:p="http://schemas.openxmlformats.org/presentationml/2006/main">
  <p:tag name="AS_UNIQUEID" val="475"/>
</p:tagLst>
</file>

<file path=ppt/tags/tag115.xml><?xml version="1.0" encoding="utf-8"?>
<p:tagLst xmlns:p="http://schemas.openxmlformats.org/presentationml/2006/main">
  <p:tag name="AS_UNIQUEID" val="476"/>
</p:tagLst>
</file>

<file path=ppt/tags/tag116.xml><?xml version="1.0" encoding="utf-8"?>
<p:tagLst xmlns:p="http://schemas.openxmlformats.org/presentationml/2006/main">
  <p:tag name="AS_UNIQUEID" val="478"/>
</p:tagLst>
</file>

<file path=ppt/tags/tag117.xml><?xml version="1.0" encoding="utf-8"?>
<p:tagLst xmlns:p="http://schemas.openxmlformats.org/presentationml/2006/main">
  <p:tag name="AS_UNIQUEID" val="479"/>
</p:tagLst>
</file>

<file path=ppt/tags/tag118.xml><?xml version="1.0" encoding="utf-8"?>
<p:tagLst xmlns:p="http://schemas.openxmlformats.org/presentationml/2006/main">
  <p:tag name="AS_UNIQUEID" val="480"/>
</p:tagLst>
</file>

<file path=ppt/tags/tag119.xml><?xml version="1.0" encoding="utf-8"?>
<p:tagLst xmlns:p="http://schemas.openxmlformats.org/presentationml/2006/main">
  <p:tag name="AS_UNIQUEID" val="481"/>
</p:tagLst>
</file>

<file path=ppt/tags/tag12.xml><?xml version="1.0" encoding="utf-8"?>
<p:tagLst xmlns:p="http://schemas.openxmlformats.org/presentationml/2006/main">
  <p:tag name="AS_UNIQUEID" val="345"/>
</p:tagLst>
</file>

<file path=ppt/tags/tag120.xml><?xml version="1.0" encoding="utf-8"?>
<p:tagLst xmlns:p="http://schemas.openxmlformats.org/presentationml/2006/main">
  <p:tag name="AS_UNIQUEID" val="482"/>
</p:tagLst>
</file>

<file path=ppt/tags/tag121.xml><?xml version="1.0" encoding="utf-8"?>
<p:tagLst xmlns:p="http://schemas.openxmlformats.org/presentationml/2006/main">
  <p:tag name="AS_UNIQUEID" val="483"/>
</p:tagLst>
</file>

<file path=ppt/tags/tag122.xml><?xml version="1.0" encoding="utf-8"?>
<p:tagLst xmlns:p="http://schemas.openxmlformats.org/presentationml/2006/main">
  <p:tag name="AS_UNIQUEID" val="485"/>
</p:tagLst>
</file>

<file path=ppt/tags/tag123.xml><?xml version="1.0" encoding="utf-8"?>
<p:tagLst xmlns:p="http://schemas.openxmlformats.org/presentationml/2006/main">
  <p:tag name="AS_UNIQUEID" val="486"/>
</p:tagLst>
</file>

<file path=ppt/tags/tag124.xml><?xml version="1.0" encoding="utf-8"?>
<p:tagLst xmlns:p="http://schemas.openxmlformats.org/presentationml/2006/main">
  <p:tag name="AS_UNIQUEID" val="487"/>
</p:tagLst>
</file>

<file path=ppt/tags/tag125.xml><?xml version="1.0" encoding="utf-8"?>
<p:tagLst xmlns:p="http://schemas.openxmlformats.org/presentationml/2006/main">
  <p:tag name="AS_UNIQUEID" val="488"/>
</p:tagLst>
</file>

<file path=ppt/tags/tag126.xml><?xml version="1.0" encoding="utf-8"?>
<p:tagLst xmlns:p="http://schemas.openxmlformats.org/presentationml/2006/main">
  <p:tag name="AS_UNIQUEID" val="489"/>
</p:tagLst>
</file>

<file path=ppt/tags/tag127.xml><?xml version="1.0" encoding="utf-8"?>
<p:tagLst xmlns:p="http://schemas.openxmlformats.org/presentationml/2006/main">
  <p:tag name="AS_UNIQUEID" val="490"/>
</p:tagLst>
</file>

<file path=ppt/tags/tag128.xml><?xml version="1.0" encoding="utf-8"?>
<p:tagLst xmlns:p="http://schemas.openxmlformats.org/presentationml/2006/main">
  <p:tag name="AS_UNIQUEID" val="492"/>
</p:tagLst>
</file>

<file path=ppt/tags/tag129.xml><?xml version="1.0" encoding="utf-8"?>
<p:tagLst xmlns:p="http://schemas.openxmlformats.org/presentationml/2006/main">
  <p:tag name="AS_UNIQUEID" val="493"/>
</p:tagLst>
</file>

<file path=ppt/tags/tag13.xml><?xml version="1.0" encoding="utf-8"?>
<p:tagLst xmlns:p="http://schemas.openxmlformats.org/presentationml/2006/main">
  <p:tag name="AS_UNIQUEID" val="346"/>
</p:tagLst>
</file>

<file path=ppt/tags/tag130.xml><?xml version="1.0" encoding="utf-8"?>
<p:tagLst xmlns:p="http://schemas.openxmlformats.org/presentationml/2006/main">
  <p:tag name="AS_UNIQUEID" val="494"/>
</p:tagLst>
</file>

<file path=ppt/tags/tag131.xml><?xml version="1.0" encoding="utf-8"?>
<p:tagLst xmlns:p="http://schemas.openxmlformats.org/presentationml/2006/main">
  <p:tag name="AS_UNIQUEID" val="495"/>
</p:tagLst>
</file>

<file path=ppt/tags/tag132.xml><?xml version="1.0" encoding="utf-8"?>
<p:tagLst xmlns:p="http://schemas.openxmlformats.org/presentationml/2006/main">
  <p:tag name="AS_UNIQUEID" val="496"/>
</p:tagLst>
</file>

<file path=ppt/tags/tag133.xml><?xml version="1.0" encoding="utf-8"?>
<p:tagLst xmlns:p="http://schemas.openxmlformats.org/presentationml/2006/main">
  <p:tag name="AS_UNIQUEID" val="498"/>
</p:tagLst>
</file>

<file path=ppt/tags/tag134.xml><?xml version="1.0" encoding="utf-8"?>
<p:tagLst xmlns:p="http://schemas.openxmlformats.org/presentationml/2006/main">
  <p:tag name="AS_UNIQUEID" val="499"/>
</p:tagLst>
</file>

<file path=ppt/tags/tag135.xml><?xml version="1.0" encoding="utf-8"?>
<p:tagLst xmlns:p="http://schemas.openxmlformats.org/presentationml/2006/main">
  <p:tag name="AS_UNIQUEID" val="500"/>
</p:tagLst>
</file>

<file path=ppt/tags/tag136.xml><?xml version="1.0" encoding="utf-8"?>
<p:tagLst xmlns:p="http://schemas.openxmlformats.org/presentationml/2006/main">
  <p:tag name="AS_UNIQUEID" val="501"/>
</p:tagLst>
</file>

<file path=ppt/tags/tag137.xml><?xml version="1.0" encoding="utf-8"?>
<p:tagLst xmlns:p="http://schemas.openxmlformats.org/presentationml/2006/main">
  <p:tag name="AS_UNIQUEID" val="502"/>
</p:tagLst>
</file>

<file path=ppt/tags/tag138.xml><?xml version="1.0" encoding="utf-8"?>
<p:tagLst xmlns:p="http://schemas.openxmlformats.org/presentationml/2006/main">
  <p:tag name="AS_UNIQUEID" val="504"/>
</p:tagLst>
</file>

<file path=ppt/tags/tag139.xml><?xml version="1.0" encoding="utf-8"?>
<p:tagLst xmlns:p="http://schemas.openxmlformats.org/presentationml/2006/main">
  <p:tag name="AS_UNIQUEID" val="505"/>
</p:tagLst>
</file>

<file path=ppt/tags/tag14.xml><?xml version="1.0" encoding="utf-8"?>
<p:tagLst xmlns:p="http://schemas.openxmlformats.org/presentationml/2006/main">
  <p:tag name="AS_UNIQUEID" val="347"/>
</p:tagLst>
</file>

<file path=ppt/tags/tag140.xml><?xml version="1.0" encoding="utf-8"?>
<p:tagLst xmlns:p="http://schemas.openxmlformats.org/presentationml/2006/main">
  <p:tag name="AS_UNIQUEID" val="506"/>
</p:tagLst>
</file>

<file path=ppt/tags/tag141.xml><?xml version="1.0" encoding="utf-8"?>
<p:tagLst xmlns:p="http://schemas.openxmlformats.org/presentationml/2006/main">
  <p:tag name="AS_UNIQUEID" val="507"/>
</p:tagLst>
</file>

<file path=ppt/tags/tag142.xml><?xml version="1.0" encoding="utf-8"?>
<p:tagLst xmlns:p="http://schemas.openxmlformats.org/presentationml/2006/main">
  <p:tag name="AS_UNIQUEID" val="508"/>
</p:tagLst>
</file>

<file path=ppt/tags/tag143.xml><?xml version="1.0" encoding="utf-8"?>
<p:tagLst xmlns:p="http://schemas.openxmlformats.org/presentationml/2006/main">
  <p:tag name="AS_UNIQUEID" val="509"/>
</p:tagLst>
</file>

<file path=ppt/tags/tag144.xml><?xml version="1.0" encoding="utf-8"?>
<p:tagLst xmlns:p="http://schemas.openxmlformats.org/presentationml/2006/main">
  <p:tag name="AS_UNIQUEID" val="512"/>
</p:tagLst>
</file>

<file path=ppt/tags/tag145.xml><?xml version="1.0" encoding="utf-8"?>
<p:tagLst xmlns:p="http://schemas.openxmlformats.org/presentationml/2006/main">
  <p:tag name="AS_UNIQUEID" val="513"/>
</p:tagLst>
</file>

<file path=ppt/tags/tag146.xml><?xml version="1.0" encoding="utf-8"?>
<p:tagLst xmlns:p="http://schemas.openxmlformats.org/presentationml/2006/main">
  <p:tag name="AS_UNIQUEID" val="514"/>
</p:tagLst>
</file>

<file path=ppt/tags/tag147.xml><?xml version="1.0" encoding="utf-8"?>
<p:tagLst xmlns:p="http://schemas.openxmlformats.org/presentationml/2006/main">
  <p:tag name="AS_UNIQUEID" val="515"/>
</p:tagLst>
</file>

<file path=ppt/tags/tag148.xml><?xml version="1.0" encoding="utf-8"?>
<p:tagLst xmlns:p="http://schemas.openxmlformats.org/presentationml/2006/main">
  <p:tag name="AS_UNIQUEID" val="516"/>
</p:tagLst>
</file>

<file path=ppt/tags/tag149.xml><?xml version="1.0" encoding="utf-8"?>
<p:tagLst xmlns:p="http://schemas.openxmlformats.org/presentationml/2006/main">
  <p:tag name="AS_UNIQUEID" val="517"/>
</p:tagLst>
</file>

<file path=ppt/tags/tag15.xml><?xml version="1.0" encoding="utf-8"?>
<p:tagLst xmlns:p="http://schemas.openxmlformats.org/presentationml/2006/main">
  <p:tag name="AS_UNIQUEID" val="348"/>
</p:tagLst>
</file>

<file path=ppt/tags/tag150.xml><?xml version="1.0" encoding="utf-8"?>
<p:tagLst xmlns:p="http://schemas.openxmlformats.org/presentationml/2006/main">
  <p:tag name="AS_UNIQUEID" val="518"/>
</p:tagLst>
</file>

<file path=ppt/tags/tag151.xml><?xml version="1.0" encoding="utf-8"?>
<p:tagLst xmlns:p="http://schemas.openxmlformats.org/presentationml/2006/main">
  <p:tag name="AS_UNIQUEID" val="520"/>
</p:tagLst>
</file>

<file path=ppt/tags/tag152.xml><?xml version="1.0" encoding="utf-8"?>
<p:tagLst xmlns:p="http://schemas.openxmlformats.org/presentationml/2006/main">
  <p:tag name="AS_UNIQUEID" val="521"/>
</p:tagLst>
</file>

<file path=ppt/tags/tag153.xml><?xml version="1.0" encoding="utf-8"?>
<p:tagLst xmlns:p="http://schemas.openxmlformats.org/presentationml/2006/main">
  <p:tag name="AS_UNIQUEID" val="523"/>
</p:tagLst>
</file>

<file path=ppt/tags/tag154.xml><?xml version="1.0" encoding="utf-8"?>
<p:tagLst xmlns:p="http://schemas.openxmlformats.org/presentationml/2006/main">
  <p:tag name="AS_UNIQUEID" val="524"/>
</p:tagLst>
</file>

<file path=ppt/tags/tag155.xml><?xml version="1.0" encoding="utf-8"?>
<p:tagLst xmlns:p="http://schemas.openxmlformats.org/presentationml/2006/main">
  <p:tag name="AS_UNIQUEID" val="526"/>
</p:tagLst>
</file>

<file path=ppt/tags/tag156.xml><?xml version="1.0" encoding="utf-8"?>
<p:tagLst xmlns:p="http://schemas.openxmlformats.org/presentationml/2006/main">
  <p:tag name="AS_UNIQUEID" val="527"/>
</p:tagLst>
</file>

<file path=ppt/tags/tag157.xml><?xml version="1.0" encoding="utf-8"?>
<p:tagLst xmlns:p="http://schemas.openxmlformats.org/presentationml/2006/main">
  <p:tag name="AS_UNIQUEID" val="528"/>
</p:tagLst>
</file>

<file path=ppt/tags/tag158.xml><?xml version="1.0" encoding="utf-8"?>
<p:tagLst xmlns:p="http://schemas.openxmlformats.org/presentationml/2006/main">
  <p:tag name="AS_UNIQUEID" val="530"/>
</p:tagLst>
</file>

<file path=ppt/tags/tag159.xml><?xml version="1.0" encoding="utf-8"?>
<p:tagLst xmlns:p="http://schemas.openxmlformats.org/presentationml/2006/main">
  <p:tag name="AS_UNIQUEID" val="532"/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16.xml><?xml version="1.0" encoding="utf-8"?>
<p:tagLst xmlns:p="http://schemas.openxmlformats.org/presentationml/2006/main">
  <p:tag name="AS_UNIQUEID" val="349"/>
</p:tagLst>
</file>

<file path=ppt/tags/tag160.xml><?xml version="1.0" encoding="utf-8"?>
<p:tagLst xmlns:p="http://schemas.openxmlformats.org/presentationml/2006/main">
  <p:tag name="AS_UNIQUEID" val="533"/>
</p:tagLst>
</file>

<file path=ppt/tags/tag161.xml><?xml version="1.0" encoding="utf-8"?>
<p:tagLst xmlns:p="http://schemas.openxmlformats.org/presentationml/2006/main">
  <p:tag name="AS_UNIQUEID" val="536"/>
</p:tagLst>
</file>

<file path=ppt/tags/tag162.xml><?xml version="1.0" encoding="utf-8"?>
<p:tagLst xmlns:p="http://schemas.openxmlformats.org/presentationml/2006/main">
  <p:tag name="AS_UNIQUEID" val="539"/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163.xml><?xml version="1.0" encoding="utf-8"?>
<p:tagLst xmlns:p="http://schemas.openxmlformats.org/presentationml/2006/main">
  <p:tag name="AS_UNIQUEID" val="540"/>
</p:tagLst>
</file>

<file path=ppt/tags/tag164.xml><?xml version="1.0" encoding="utf-8"?>
<p:tagLst xmlns:p="http://schemas.openxmlformats.org/presentationml/2006/main">
  <p:tag name="AS_UNIQUEID" val="557"/>
</p:tagLst>
</file>

<file path=ppt/tags/tag165.xml><?xml version="1.0" encoding="utf-8"?>
<p:tagLst xmlns:p="http://schemas.openxmlformats.org/presentationml/2006/main">
  <p:tag name="AS_UNIQUEID" val="558"/>
</p:tagLst>
</file>

<file path=ppt/tags/tag166.xml><?xml version="1.0" encoding="utf-8"?>
<p:tagLst xmlns:p="http://schemas.openxmlformats.org/presentationml/2006/main">
  <p:tag name="AS_UNIQUEID" val="559"/>
</p:tagLst>
</file>

<file path=ppt/tags/tag167.xml><?xml version="1.0" encoding="utf-8"?>
<p:tagLst xmlns:p="http://schemas.openxmlformats.org/presentationml/2006/main">
  <p:tag name="AS_UNIQUEID" val="560"/>
</p:tagLst>
</file>

<file path=ppt/tags/tag168.xml><?xml version="1.0" encoding="utf-8"?>
<p:tagLst xmlns:p="http://schemas.openxmlformats.org/presentationml/2006/main">
  <p:tag name="AS_UNIQUEID" val="561"/>
</p:tagLst>
</file>

<file path=ppt/tags/tag169.xml><?xml version="1.0" encoding="utf-8"?>
<p:tagLst xmlns:p="http://schemas.openxmlformats.org/presentationml/2006/main">
  <p:tag name="AS_UNIQUEID" val="562"/>
</p:tagLst>
</file>

<file path=ppt/tags/tag17.xml><?xml version="1.0" encoding="utf-8"?>
<p:tagLst xmlns:p="http://schemas.openxmlformats.org/presentationml/2006/main">
  <p:tag name="AS_UNIQUEID" val="350"/>
</p:tagLst>
</file>

<file path=ppt/tags/tag170.xml><?xml version="1.0" encoding="utf-8"?>
<p:tagLst xmlns:p="http://schemas.openxmlformats.org/presentationml/2006/main">
  <p:tag name="AS_UNIQUEID" val="554"/>
</p:tagLst>
</file>

<file path=ppt/tags/tag171.xml><?xml version="1.0" encoding="utf-8"?>
<p:tagLst xmlns:p="http://schemas.openxmlformats.org/presentationml/2006/main">
  <p:tag name="AS_UNIQUEID" val="555"/>
</p:tagLst>
</file>

<file path=ppt/tags/tag172.xml><?xml version="1.0" encoding="utf-8"?>
<p:tagLst xmlns:p="http://schemas.openxmlformats.org/presentationml/2006/main">
  <p:tag name="AS_UNIQUEID" val="2"/>
</p:tagLst>
</file>

<file path=ppt/tags/tag173.xml><?xml version="1.0" encoding="utf-8"?>
<p:tagLst xmlns:p="http://schemas.openxmlformats.org/presentationml/2006/main">
  <p:tag name="AS_UNIQUEID" val="3"/>
</p:tagLst>
</file>

<file path=ppt/tags/tag174.xml><?xml version="1.0" encoding="utf-8"?>
<p:tagLst xmlns:p="http://schemas.openxmlformats.org/presentationml/2006/main">
  <p:tag name="AS_UNIQUEID" val="4"/>
</p:tagLst>
</file>

<file path=ppt/tags/tag175.xml><?xml version="1.0" encoding="utf-8"?>
<p:tagLst xmlns:p="http://schemas.openxmlformats.org/presentationml/2006/main">
  <p:tag name="AS_UNIQUEID" val="5"/>
</p:tagLst>
</file>

<file path=ppt/tags/tag176.xml><?xml version="1.0" encoding="utf-8"?>
<p:tagLst xmlns:p="http://schemas.openxmlformats.org/presentationml/2006/main">
  <p:tag name="AS_UNIQUEID" val="6"/>
</p:tagLst>
</file>

<file path=ppt/tags/tag177.xml><?xml version="1.0" encoding="utf-8"?>
<p:tagLst xmlns:p="http://schemas.openxmlformats.org/presentationml/2006/main">
  <p:tag name="AS_UNIQUEID" val="7"/>
</p:tagLst>
</file>

<file path=ppt/tags/tag178.xml><?xml version="1.0" encoding="utf-8"?>
<p:tagLst xmlns:p="http://schemas.openxmlformats.org/presentationml/2006/main">
  <p:tag name="AS_UNIQUEID" val="8"/>
</p:tagLst>
</file>

<file path=ppt/tags/tag179.xml><?xml version="1.0" encoding="utf-8"?>
<p:tagLst xmlns:p="http://schemas.openxmlformats.org/presentationml/2006/main">
  <p:tag name="AS_UNIQUEID" val="10"/>
</p:tagLst>
</file>

<file path=ppt/tags/tag18.xml><?xml version="1.0" encoding="utf-8"?>
<p:tagLst xmlns:p="http://schemas.openxmlformats.org/presentationml/2006/main">
  <p:tag name="AS_UNIQUEID" val="351"/>
</p:tagLst>
</file>

<file path=ppt/tags/tag180.xml><?xml version="1.0" encoding="utf-8"?>
<p:tagLst xmlns:p="http://schemas.openxmlformats.org/presentationml/2006/main">
  <p:tag name="AS_UNIQUEID" val="11"/>
</p:tagLst>
</file>

<file path=ppt/tags/tag181.xml><?xml version="1.0" encoding="utf-8"?>
<p:tagLst xmlns:p="http://schemas.openxmlformats.org/presentationml/2006/main">
  <p:tag name="AS_UNIQUEID" val="13"/>
</p:tagLst>
</file>

<file path=ppt/tags/tag182.xml><?xml version="1.0" encoding="utf-8"?>
<p:tagLst xmlns:p="http://schemas.openxmlformats.org/presentationml/2006/main">
  <p:tag name="AS_UNIQUEID" val="14"/>
</p:tagLst>
</file>

<file path=ppt/tags/tag183.xml><?xml version="1.0" encoding="utf-8"?>
<p:tagLst xmlns:p="http://schemas.openxmlformats.org/presentationml/2006/main">
  <p:tag name="AS_UNIQUEID" val="15"/>
</p:tagLst>
</file>

<file path=ppt/tags/tag184.xml><?xml version="1.0" encoding="utf-8"?>
<p:tagLst xmlns:p="http://schemas.openxmlformats.org/presentationml/2006/main">
  <p:tag name="AS_UNIQUEID" val="16"/>
</p:tagLst>
</file>

<file path=ppt/tags/tag185.xml><?xml version="1.0" encoding="utf-8"?>
<p:tagLst xmlns:p="http://schemas.openxmlformats.org/presentationml/2006/main">
  <p:tag name="AS_UNIQUEID" val="17"/>
</p:tagLst>
</file>

<file path=ppt/tags/tag186.xml><?xml version="1.0" encoding="utf-8"?>
<p:tagLst xmlns:p="http://schemas.openxmlformats.org/presentationml/2006/main">
  <p:tag name="AS_UNIQUEID" val="18"/>
</p:tagLst>
</file>

<file path=ppt/tags/tag187.xml><?xml version="1.0" encoding="utf-8"?>
<p:tagLst xmlns:p="http://schemas.openxmlformats.org/presentationml/2006/main">
  <p:tag name="AS_UNIQUEID" val="19"/>
</p:tagLst>
</file>

<file path=ppt/tags/tag188.xml><?xml version="1.0" encoding="utf-8"?>
<p:tagLst xmlns:p="http://schemas.openxmlformats.org/presentationml/2006/main">
  <p:tag name="AS_UNIQUEID" val="20"/>
</p:tagLst>
</file>

<file path=ppt/tags/tag189.xml><?xml version="1.0" encoding="utf-8"?>
<p:tagLst xmlns:p="http://schemas.openxmlformats.org/presentationml/2006/main">
  <p:tag name="AS_UNIQUEID" val="21"/>
</p:tagLst>
</file>

<file path=ppt/tags/tag19.xml><?xml version="1.0" encoding="utf-8"?>
<p:tagLst xmlns:p="http://schemas.openxmlformats.org/presentationml/2006/main">
  <p:tag name="AS_UNIQUEID" val="353"/>
</p:tagLst>
</file>

<file path=ppt/tags/tag190.xml><?xml version="1.0" encoding="utf-8"?>
<p:tagLst xmlns:p="http://schemas.openxmlformats.org/presentationml/2006/main">
  <p:tag name="AS_UNIQUEID" val="22"/>
</p:tagLst>
</file>

<file path=ppt/tags/tag191.xml><?xml version="1.0" encoding="utf-8"?>
<p:tagLst xmlns:p="http://schemas.openxmlformats.org/presentationml/2006/main">
  <p:tag name="AS_UNIQUEID" val="23"/>
</p:tagLst>
</file>

<file path=ppt/tags/tag192.xml><?xml version="1.0" encoding="utf-8"?>
<p:tagLst xmlns:p="http://schemas.openxmlformats.org/presentationml/2006/main">
  <p:tag name="AS_UNIQUEID" val="24"/>
</p:tagLst>
</file>

<file path=ppt/tags/tag193.xml><?xml version="1.0" encoding="utf-8"?>
<p:tagLst xmlns:p="http://schemas.openxmlformats.org/presentationml/2006/main">
  <p:tag name="AS_UNIQUEID" val="25"/>
</p:tagLst>
</file>

<file path=ppt/tags/tag194.xml><?xml version="1.0" encoding="utf-8"?>
<p:tagLst xmlns:p="http://schemas.openxmlformats.org/presentationml/2006/main">
  <p:tag name="AS_UNIQUEID" val="26"/>
</p:tagLst>
</file>

<file path=ppt/tags/tag195.xml><?xml version="1.0" encoding="utf-8"?>
<p:tagLst xmlns:p="http://schemas.openxmlformats.org/presentationml/2006/main">
  <p:tag name="AS_UNIQUEID" val="27"/>
</p:tagLst>
</file>

<file path=ppt/tags/tag196.xml><?xml version="1.0" encoding="utf-8"?>
<p:tagLst xmlns:p="http://schemas.openxmlformats.org/presentationml/2006/main">
  <p:tag name="AS_UNIQUEID" val="28"/>
</p:tagLst>
</file>

<file path=ppt/tags/tag197.xml><?xml version="1.0" encoding="utf-8"?>
<p:tagLst xmlns:p="http://schemas.openxmlformats.org/presentationml/2006/main">
  <p:tag name="AS_UNIQUEID" val="29"/>
</p:tagLst>
</file>

<file path=ppt/tags/tag198.xml><?xml version="1.0" encoding="utf-8"?>
<p:tagLst xmlns:p="http://schemas.openxmlformats.org/presentationml/2006/main">
  <p:tag name="AS_UNIQUEID" val="30"/>
</p:tagLst>
</file>

<file path=ppt/tags/tag199.xml><?xml version="1.0" encoding="utf-8"?>
<p:tagLst xmlns:p="http://schemas.openxmlformats.org/presentationml/2006/main">
  <p:tag name="AS_UNIQUEID" val="31"/>
</p:tagLst>
</file>

<file path=ppt/tags/tag2.xml><?xml version="1.0" encoding="utf-8"?>
<p:tagLst xmlns:p="http://schemas.openxmlformats.org/presentationml/2006/main">
  <p:tag name="AS_UNIQUEID" val="334"/>
</p:tagLst>
</file>

<file path=ppt/tags/tag20.xml><?xml version="1.0" encoding="utf-8"?>
<p:tagLst xmlns:p="http://schemas.openxmlformats.org/presentationml/2006/main">
  <p:tag name="AS_UNIQUEID" val="354"/>
</p:tagLst>
</file>

<file path=ppt/tags/tag200.xml><?xml version="1.0" encoding="utf-8"?>
<p:tagLst xmlns:p="http://schemas.openxmlformats.org/presentationml/2006/main">
  <p:tag name="AS_UNIQUEID" val="32"/>
</p:tagLst>
</file>

<file path=ppt/tags/tag201.xml><?xml version="1.0" encoding="utf-8"?>
<p:tagLst xmlns:p="http://schemas.openxmlformats.org/presentationml/2006/main">
  <p:tag name="AS_UNIQUEID" val="33"/>
</p:tagLst>
</file>

<file path=ppt/tags/tag202.xml><?xml version="1.0" encoding="utf-8"?>
<p:tagLst xmlns:p="http://schemas.openxmlformats.org/presentationml/2006/main">
  <p:tag name="AS_UNIQUEID" val="34"/>
</p:tagLst>
</file>

<file path=ppt/tags/tag203.xml><?xml version="1.0" encoding="utf-8"?>
<p:tagLst xmlns:p="http://schemas.openxmlformats.org/presentationml/2006/main">
  <p:tag name="AS_UNIQUEID" val="35"/>
</p:tagLst>
</file>

<file path=ppt/tags/tag204.xml><?xml version="1.0" encoding="utf-8"?>
<p:tagLst xmlns:p="http://schemas.openxmlformats.org/presentationml/2006/main">
  <p:tag name="AS_UNIQUEID" val="36"/>
</p:tagLst>
</file>

<file path=ppt/tags/tag205.xml><?xml version="1.0" encoding="utf-8"?>
<p:tagLst xmlns:p="http://schemas.openxmlformats.org/presentationml/2006/main">
  <p:tag name="AS_UNIQUEID" val="37"/>
</p:tagLst>
</file>

<file path=ppt/tags/tag206.xml><?xml version="1.0" encoding="utf-8"?>
<p:tagLst xmlns:p="http://schemas.openxmlformats.org/presentationml/2006/main">
  <p:tag name="AS_UNIQUEID" val="38"/>
</p:tagLst>
</file>

<file path=ppt/tags/tag207.xml><?xml version="1.0" encoding="utf-8"?>
<p:tagLst xmlns:p="http://schemas.openxmlformats.org/presentationml/2006/main">
  <p:tag name="AS_UNIQUEID" val="39"/>
</p:tagLst>
</file>

<file path=ppt/tags/tag208.xml><?xml version="1.0" encoding="utf-8"?>
<p:tagLst xmlns:p="http://schemas.openxmlformats.org/presentationml/2006/main">
  <p:tag name="AS_UNIQUEID" val="40"/>
</p:tagLst>
</file>

<file path=ppt/tags/tag209.xml><?xml version="1.0" encoding="utf-8"?>
<p:tagLst xmlns:p="http://schemas.openxmlformats.org/presentationml/2006/main">
  <p:tag name="AS_UNIQUEID" val="41"/>
</p:tagLst>
</file>

<file path=ppt/tags/tag21.xml><?xml version="1.0" encoding="utf-8"?>
<p:tagLst xmlns:p="http://schemas.openxmlformats.org/presentationml/2006/main">
  <p:tag name="AS_UNIQUEID" val="355"/>
</p:tagLst>
</file>

<file path=ppt/tags/tag210.xml><?xml version="1.0" encoding="utf-8"?>
<p:tagLst xmlns:p="http://schemas.openxmlformats.org/presentationml/2006/main">
  <p:tag name="AS_UNIQUEID" val="42"/>
</p:tagLst>
</file>

<file path=ppt/tags/tag211.xml><?xml version="1.0" encoding="utf-8"?>
<p:tagLst xmlns:p="http://schemas.openxmlformats.org/presentationml/2006/main">
  <p:tag name="AS_UNIQUEID" val="43"/>
</p:tagLst>
</file>

<file path=ppt/tags/tag212.xml><?xml version="1.0" encoding="utf-8"?>
<p:tagLst xmlns:p="http://schemas.openxmlformats.org/presentationml/2006/main">
  <p:tag name="AS_UNIQUEID" val="44"/>
</p:tagLst>
</file>

<file path=ppt/tags/tag213.xml><?xml version="1.0" encoding="utf-8"?>
<p:tagLst xmlns:p="http://schemas.openxmlformats.org/presentationml/2006/main">
  <p:tag name="AS_UNIQUEID" val="45"/>
</p:tagLst>
</file>

<file path=ppt/tags/tag214.xml><?xml version="1.0" encoding="utf-8"?>
<p:tagLst xmlns:p="http://schemas.openxmlformats.org/presentationml/2006/main">
  <p:tag name="AS_UNIQUEID" val="46"/>
</p:tagLst>
</file>

<file path=ppt/tags/tag215.xml><?xml version="1.0" encoding="utf-8"?>
<p:tagLst xmlns:p="http://schemas.openxmlformats.org/presentationml/2006/main">
  <p:tag name="AS_UNIQUEID" val="47"/>
</p:tagLst>
</file>

<file path=ppt/tags/tag216.xml><?xml version="1.0" encoding="utf-8"?>
<p:tagLst xmlns:p="http://schemas.openxmlformats.org/presentationml/2006/main">
  <p:tag name="AS_UNIQUEID" val="49"/>
</p:tagLst>
</file>

<file path=ppt/tags/tag217.xml><?xml version="1.0" encoding="utf-8"?>
<p:tagLst xmlns:p="http://schemas.openxmlformats.org/presentationml/2006/main">
  <p:tag name="AS_UNIQUEID" val="50"/>
</p:tagLst>
</file>

<file path=ppt/tags/tag218.xml><?xml version="1.0" encoding="utf-8"?>
<p:tagLst xmlns:p="http://schemas.openxmlformats.org/presentationml/2006/main">
  <p:tag name="AS_UNIQUEID" val="51"/>
</p:tagLst>
</file>

<file path=ppt/tags/tag219.xml><?xml version="1.0" encoding="utf-8"?>
<p:tagLst xmlns:p="http://schemas.openxmlformats.org/presentationml/2006/main">
  <p:tag name="AS_UNIQUEID" val="52"/>
</p:tagLst>
</file>

<file path=ppt/tags/tag22.xml><?xml version="1.0" encoding="utf-8"?>
<p:tagLst xmlns:p="http://schemas.openxmlformats.org/presentationml/2006/main">
  <p:tag name="AS_UNIQUEID" val="356"/>
</p:tagLst>
</file>

<file path=ppt/tags/tag220.xml><?xml version="1.0" encoding="utf-8"?>
<p:tagLst xmlns:p="http://schemas.openxmlformats.org/presentationml/2006/main">
  <p:tag name="AS_UNIQUEID" val="53"/>
</p:tagLst>
</file>

<file path=ppt/tags/tag221.xml><?xml version="1.0" encoding="utf-8"?>
<p:tagLst xmlns:p="http://schemas.openxmlformats.org/presentationml/2006/main">
  <p:tag name="AS_UNIQUEID" val="54"/>
</p:tagLst>
</file>

<file path=ppt/tags/tag222.xml><?xml version="1.0" encoding="utf-8"?>
<p:tagLst xmlns:p="http://schemas.openxmlformats.org/presentationml/2006/main">
  <p:tag name="AS_UNIQUEID" val="55"/>
</p:tagLst>
</file>

<file path=ppt/tags/tag223.xml><?xml version="1.0" encoding="utf-8"?>
<p:tagLst xmlns:p="http://schemas.openxmlformats.org/presentationml/2006/main">
  <p:tag name="AS_UNIQUEID" val="56"/>
</p:tagLst>
</file>

<file path=ppt/tags/tag224.xml><?xml version="1.0" encoding="utf-8"?>
<p:tagLst xmlns:p="http://schemas.openxmlformats.org/presentationml/2006/main">
  <p:tag name="AS_UNIQUEID" val="57"/>
</p:tagLst>
</file>

<file path=ppt/tags/tag225.xml><?xml version="1.0" encoding="utf-8"?>
<p:tagLst xmlns:p="http://schemas.openxmlformats.org/presentationml/2006/main">
  <p:tag name="AS_UNIQUEID" val="58"/>
</p:tagLst>
</file>

<file path=ppt/tags/tag226.xml><?xml version="1.0" encoding="utf-8"?>
<p:tagLst xmlns:p="http://schemas.openxmlformats.org/presentationml/2006/main">
  <p:tag name="AS_UNIQUEID" val="59"/>
</p:tagLst>
</file>

<file path=ppt/tags/tag227.xml><?xml version="1.0" encoding="utf-8"?>
<p:tagLst xmlns:p="http://schemas.openxmlformats.org/presentationml/2006/main">
  <p:tag name="AS_UNIQUEID" val="60"/>
</p:tagLst>
</file>

<file path=ppt/tags/tag228.xml><?xml version="1.0" encoding="utf-8"?>
<p:tagLst xmlns:p="http://schemas.openxmlformats.org/presentationml/2006/main">
  <p:tag name="AS_UNIQUEID" val="61"/>
</p:tagLst>
</file>

<file path=ppt/tags/tag229.xml><?xml version="1.0" encoding="utf-8"?>
<p:tagLst xmlns:p="http://schemas.openxmlformats.org/presentationml/2006/main">
  <p:tag name="AS_UNIQUEID" val="62"/>
</p:tagLst>
</file>

<file path=ppt/tags/tag23.xml><?xml version="1.0" encoding="utf-8"?>
<p:tagLst xmlns:p="http://schemas.openxmlformats.org/presentationml/2006/main">
  <p:tag name="AS_UNIQUEID" val="357"/>
</p:tagLst>
</file>

<file path=ppt/tags/tag230.xml><?xml version="1.0" encoding="utf-8"?>
<p:tagLst xmlns:p="http://schemas.openxmlformats.org/presentationml/2006/main">
  <p:tag name="AS_UNIQUEID" val="63"/>
</p:tagLst>
</file>

<file path=ppt/tags/tag231.xml><?xml version="1.0" encoding="utf-8"?>
<p:tagLst xmlns:p="http://schemas.openxmlformats.org/presentationml/2006/main">
  <p:tag name="AS_UNIQUEID" val="64"/>
</p:tagLst>
</file>

<file path=ppt/tags/tag232.xml><?xml version="1.0" encoding="utf-8"?>
<p:tagLst xmlns:p="http://schemas.openxmlformats.org/presentationml/2006/main">
  <p:tag name="AS_UNIQUEID" val="65"/>
</p:tagLst>
</file>

<file path=ppt/tags/tag233.xml><?xml version="1.0" encoding="utf-8"?>
<p:tagLst xmlns:p="http://schemas.openxmlformats.org/presentationml/2006/main">
  <p:tag name="AS_UNIQUEID" val="66"/>
</p:tagLst>
</file>

<file path=ppt/tags/tag234.xml><?xml version="1.0" encoding="utf-8"?>
<p:tagLst xmlns:p="http://schemas.openxmlformats.org/presentationml/2006/main">
  <p:tag name="AS_UNIQUEID" val="67"/>
</p:tagLst>
</file>

<file path=ppt/tags/tag235.xml><?xml version="1.0" encoding="utf-8"?>
<p:tagLst xmlns:p="http://schemas.openxmlformats.org/presentationml/2006/main">
  <p:tag name="AS_UNIQUEID" val="68"/>
</p:tagLst>
</file>

<file path=ppt/tags/tag236.xml><?xml version="1.0" encoding="utf-8"?>
<p:tagLst xmlns:p="http://schemas.openxmlformats.org/presentationml/2006/main">
  <p:tag name="AS_UNIQUEID" val="69"/>
</p:tagLst>
</file>

<file path=ppt/tags/tag237.xml><?xml version="1.0" encoding="utf-8"?>
<p:tagLst xmlns:p="http://schemas.openxmlformats.org/presentationml/2006/main">
  <p:tag name="AS_UNIQUEID" val="70"/>
</p:tagLst>
</file>

<file path=ppt/tags/tag238.xml><?xml version="1.0" encoding="utf-8"?>
<p:tagLst xmlns:p="http://schemas.openxmlformats.org/presentationml/2006/main">
  <p:tag name="AS_UNIQUEID" val="71"/>
</p:tagLst>
</file>

<file path=ppt/tags/tag239.xml><?xml version="1.0" encoding="utf-8"?>
<p:tagLst xmlns:p="http://schemas.openxmlformats.org/presentationml/2006/main">
  <p:tag name="AS_UNIQUEID" val="72"/>
</p:tagLst>
</file>

<file path=ppt/tags/tag24.xml><?xml version="1.0" encoding="utf-8"?>
<p:tagLst xmlns:p="http://schemas.openxmlformats.org/presentationml/2006/main">
  <p:tag name="AS_UNIQUEID" val="359"/>
</p:tagLst>
</file>

<file path=ppt/tags/tag240.xml><?xml version="1.0" encoding="utf-8"?>
<p:tagLst xmlns:p="http://schemas.openxmlformats.org/presentationml/2006/main">
  <p:tag name="AS_UNIQUEID" val="73"/>
</p:tagLst>
</file>

<file path=ppt/tags/tag241.xml><?xml version="1.0" encoding="utf-8"?>
<p:tagLst xmlns:p="http://schemas.openxmlformats.org/presentationml/2006/main">
  <p:tag name="AS_UNIQUEID" val="74"/>
</p:tagLst>
</file>

<file path=ppt/tags/tag242.xml><?xml version="1.0" encoding="utf-8"?>
<p:tagLst xmlns:p="http://schemas.openxmlformats.org/presentationml/2006/main">
  <p:tag name="AS_UNIQUEID" val="75"/>
</p:tagLst>
</file>

<file path=ppt/tags/tag243.xml><?xml version="1.0" encoding="utf-8"?>
<p:tagLst xmlns:p="http://schemas.openxmlformats.org/presentationml/2006/main">
  <p:tag name="AS_UNIQUEID" val="76"/>
</p:tagLst>
</file>

<file path=ppt/tags/tag244.xml><?xml version="1.0" encoding="utf-8"?>
<p:tagLst xmlns:p="http://schemas.openxmlformats.org/presentationml/2006/main">
  <p:tag name="AS_UNIQUEID" val="77"/>
</p:tagLst>
</file>

<file path=ppt/tags/tag245.xml><?xml version="1.0" encoding="utf-8"?>
<p:tagLst xmlns:p="http://schemas.openxmlformats.org/presentationml/2006/main">
  <p:tag name="AS_UNIQUEID" val="78"/>
</p:tagLst>
</file>

<file path=ppt/tags/tag246.xml><?xml version="1.0" encoding="utf-8"?>
<p:tagLst xmlns:p="http://schemas.openxmlformats.org/presentationml/2006/main">
  <p:tag name="AS_UNIQUEID" val="79"/>
</p:tagLst>
</file>

<file path=ppt/tags/tag247.xml><?xml version="1.0" encoding="utf-8"?>
<p:tagLst xmlns:p="http://schemas.openxmlformats.org/presentationml/2006/main">
  <p:tag name="AS_UNIQUEID" val="80"/>
</p:tagLst>
</file>

<file path=ppt/tags/tag248.xml><?xml version="1.0" encoding="utf-8"?>
<p:tagLst xmlns:p="http://schemas.openxmlformats.org/presentationml/2006/main">
  <p:tag name="AS_UNIQUEID" val="81"/>
</p:tagLst>
</file>

<file path=ppt/tags/tag249.xml><?xml version="1.0" encoding="utf-8"?>
<p:tagLst xmlns:p="http://schemas.openxmlformats.org/presentationml/2006/main">
  <p:tag name="AS_UNIQUEID" val="82"/>
</p:tagLst>
</file>

<file path=ppt/tags/tag25.xml><?xml version="1.0" encoding="utf-8"?>
<p:tagLst xmlns:p="http://schemas.openxmlformats.org/presentationml/2006/main">
  <p:tag name="AS_UNIQUEID" val="360"/>
</p:tagLst>
</file>

<file path=ppt/tags/tag250.xml><?xml version="1.0" encoding="utf-8"?>
<p:tagLst xmlns:p="http://schemas.openxmlformats.org/presentationml/2006/main">
  <p:tag name="AS_UNIQUEID" val="83"/>
</p:tagLst>
</file>

<file path=ppt/tags/tag251.xml><?xml version="1.0" encoding="utf-8"?>
<p:tagLst xmlns:p="http://schemas.openxmlformats.org/presentationml/2006/main">
  <p:tag name="AS_UNIQUEID" val="84"/>
</p:tagLst>
</file>

<file path=ppt/tags/tag252.xml><?xml version="1.0" encoding="utf-8"?>
<p:tagLst xmlns:p="http://schemas.openxmlformats.org/presentationml/2006/main">
  <p:tag name="AS_UNIQUEID" val="85"/>
</p:tagLst>
</file>

<file path=ppt/tags/tag253.xml><?xml version="1.0" encoding="utf-8"?>
<p:tagLst xmlns:p="http://schemas.openxmlformats.org/presentationml/2006/main">
  <p:tag name="AS_UNIQUEID" val="86"/>
</p:tagLst>
</file>

<file path=ppt/tags/tag254.xml><?xml version="1.0" encoding="utf-8"?>
<p:tagLst xmlns:p="http://schemas.openxmlformats.org/presentationml/2006/main">
  <p:tag name="AS_UNIQUEID" val="87"/>
</p:tagLst>
</file>

<file path=ppt/tags/tag255.xml><?xml version="1.0" encoding="utf-8"?>
<p:tagLst xmlns:p="http://schemas.openxmlformats.org/presentationml/2006/main">
  <p:tag name="AS_UNIQUEID" val="88"/>
</p:tagLst>
</file>

<file path=ppt/tags/tag256.xml><?xml version="1.0" encoding="utf-8"?>
<p:tagLst xmlns:p="http://schemas.openxmlformats.org/presentationml/2006/main">
  <p:tag name="AS_UNIQUEID" val="89"/>
</p:tagLst>
</file>

<file path=ppt/tags/tag257.xml><?xml version="1.0" encoding="utf-8"?>
<p:tagLst xmlns:p="http://schemas.openxmlformats.org/presentationml/2006/main">
  <p:tag name="AS_UNIQUEID" val="90"/>
</p:tagLst>
</file>

<file path=ppt/tags/tag258.xml><?xml version="1.0" encoding="utf-8"?>
<p:tagLst xmlns:p="http://schemas.openxmlformats.org/presentationml/2006/main">
  <p:tag name="AS_UNIQUEID" val="91"/>
</p:tagLst>
</file>

<file path=ppt/tags/tag259.xml><?xml version="1.0" encoding="utf-8"?>
<p:tagLst xmlns:p="http://schemas.openxmlformats.org/presentationml/2006/main">
  <p:tag name="AS_UNIQUEID" val="92"/>
</p:tagLst>
</file>

<file path=ppt/tags/tag26.xml><?xml version="1.0" encoding="utf-8"?>
<p:tagLst xmlns:p="http://schemas.openxmlformats.org/presentationml/2006/main">
  <p:tag name="AS_UNIQUEID" val="361"/>
</p:tagLst>
</file>

<file path=ppt/tags/tag260.xml><?xml version="1.0" encoding="utf-8"?>
<p:tagLst xmlns:p="http://schemas.openxmlformats.org/presentationml/2006/main">
  <p:tag name="AS_UNIQUEID" val="93"/>
</p:tagLst>
</file>

<file path=ppt/tags/tag261.xml><?xml version="1.0" encoding="utf-8"?>
<p:tagLst xmlns:p="http://schemas.openxmlformats.org/presentationml/2006/main">
  <p:tag name="AS_UNIQUEID" val="94"/>
</p:tagLst>
</file>

<file path=ppt/tags/tag262.xml><?xml version="1.0" encoding="utf-8"?>
<p:tagLst xmlns:p="http://schemas.openxmlformats.org/presentationml/2006/main">
  <p:tag name="AS_UNIQUEID" val="95"/>
</p:tagLst>
</file>

<file path=ppt/tags/tag263.xml><?xml version="1.0" encoding="utf-8"?>
<p:tagLst xmlns:p="http://schemas.openxmlformats.org/presentationml/2006/main">
  <p:tag name="AS_UNIQUEID" val="96"/>
</p:tagLst>
</file>

<file path=ppt/tags/tag264.xml><?xml version="1.0" encoding="utf-8"?>
<p:tagLst xmlns:p="http://schemas.openxmlformats.org/presentationml/2006/main">
  <p:tag name="AS_UNIQUEID" val="97"/>
</p:tagLst>
</file>

<file path=ppt/tags/tag265.xml><?xml version="1.0" encoding="utf-8"?>
<p:tagLst xmlns:p="http://schemas.openxmlformats.org/presentationml/2006/main">
  <p:tag name="AS_UNIQUEID" val="98"/>
</p:tagLst>
</file>

<file path=ppt/tags/tag266.xml><?xml version="1.0" encoding="utf-8"?>
<p:tagLst xmlns:p="http://schemas.openxmlformats.org/presentationml/2006/main">
  <p:tag name="AS_UNIQUEID" val="99"/>
</p:tagLst>
</file>

<file path=ppt/tags/tag267.xml><?xml version="1.0" encoding="utf-8"?>
<p:tagLst xmlns:p="http://schemas.openxmlformats.org/presentationml/2006/main">
  <p:tag name="AS_UNIQUEID" val="100"/>
</p:tagLst>
</file>

<file path=ppt/tags/tag268.xml><?xml version="1.0" encoding="utf-8"?>
<p:tagLst xmlns:p="http://schemas.openxmlformats.org/presentationml/2006/main">
  <p:tag name="AS_UNIQUEID" val="101"/>
</p:tagLst>
</file>

<file path=ppt/tags/tag269.xml><?xml version="1.0" encoding="utf-8"?>
<p:tagLst xmlns:p="http://schemas.openxmlformats.org/presentationml/2006/main">
  <p:tag name="AS_UNIQUEID" val="102"/>
</p:tagLst>
</file>

<file path=ppt/tags/tag27.xml><?xml version="1.0" encoding="utf-8"?>
<p:tagLst xmlns:p="http://schemas.openxmlformats.org/presentationml/2006/main">
  <p:tag name="AS_UNIQUEID" val="362"/>
</p:tagLst>
</file>

<file path=ppt/tags/tag270.xml><?xml version="1.0" encoding="utf-8"?>
<p:tagLst xmlns:p="http://schemas.openxmlformats.org/presentationml/2006/main">
  <p:tag name="AS_UNIQUEID" val="103"/>
</p:tagLst>
</file>

<file path=ppt/tags/tag271.xml><?xml version="1.0" encoding="utf-8"?>
<p:tagLst xmlns:p="http://schemas.openxmlformats.org/presentationml/2006/main">
  <p:tag name="AS_UNIQUEID" val="104"/>
</p:tagLst>
</file>

<file path=ppt/tags/tag272.xml><?xml version="1.0" encoding="utf-8"?>
<p:tagLst xmlns:p="http://schemas.openxmlformats.org/presentationml/2006/main">
  <p:tag name="AS_UNIQUEID" val="105"/>
</p:tagLst>
</file>

<file path=ppt/tags/tag273.xml><?xml version="1.0" encoding="utf-8"?>
<p:tagLst xmlns:p="http://schemas.openxmlformats.org/presentationml/2006/main">
  <p:tag name="AS_UNIQUEID" val="106"/>
</p:tagLst>
</file>

<file path=ppt/tags/tag274.xml><?xml version="1.0" encoding="utf-8"?>
<p:tagLst xmlns:p="http://schemas.openxmlformats.org/presentationml/2006/main">
  <p:tag name="AS_UNIQUEID" val="107"/>
</p:tagLst>
</file>

<file path=ppt/tags/tag275.xml><?xml version="1.0" encoding="utf-8"?>
<p:tagLst xmlns:p="http://schemas.openxmlformats.org/presentationml/2006/main">
  <p:tag name="AS_UNIQUEID" val="108"/>
</p:tagLst>
</file>

<file path=ppt/tags/tag276.xml><?xml version="1.0" encoding="utf-8"?>
<p:tagLst xmlns:p="http://schemas.openxmlformats.org/presentationml/2006/main">
  <p:tag name="AS_UNIQUEID" val="109"/>
</p:tagLst>
</file>

<file path=ppt/tags/tag277.xml><?xml version="1.0" encoding="utf-8"?>
<p:tagLst xmlns:p="http://schemas.openxmlformats.org/presentationml/2006/main">
  <p:tag name="AS_UNIQUEID" val="110"/>
</p:tagLst>
</file>

<file path=ppt/tags/tag278.xml><?xml version="1.0" encoding="utf-8"?>
<p:tagLst xmlns:p="http://schemas.openxmlformats.org/presentationml/2006/main">
  <p:tag name="AS_UNIQUEID" val="111"/>
</p:tagLst>
</file>

<file path=ppt/tags/tag279.xml><?xml version="1.0" encoding="utf-8"?>
<p:tagLst xmlns:p="http://schemas.openxmlformats.org/presentationml/2006/main">
  <p:tag name="AS_UNIQUEID" val="112"/>
</p:tagLst>
</file>

<file path=ppt/tags/tag28.xml><?xml version="1.0" encoding="utf-8"?>
<p:tagLst xmlns:p="http://schemas.openxmlformats.org/presentationml/2006/main">
  <p:tag name="AS_UNIQUEID" val="363"/>
</p:tagLst>
</file>

<file path=ppt/tags/tag280.xml><?xml version="1.0" encoding="utf-8"?>
<p:tagLst xmlns:p="http://schemas.openxmlformats.org/presentationml/2006/main">
  <p:tag name="AS_UNIQUEID" val="113"/>
</p:tagLst>
</file>

<file path=ppt/tags/tag281.xml><?xml version="1.0" encoding="utf-8"?>
<p:tagLst xmlns:p="http://schemas.openxmlformats.org/presentationml/2006/main">
  <p:tag name="AS_UNIQUEID" val="114"/>
</p:tagLst>
</file>

<file path=ppt/tags/tag282.xml><?xml version="1.0" encoding="utf-8"?>
<p:tagLst xmlns:p="http://schemas.openxmlformats.org/presentationml/2006/main">
  <p:tag name="AS_UNIQUEID" val="115"/>
</p:tagLst>
</file>

<file path=ppt/tags/tag283.xml><?xml version="1.0" encoding="utf-8"?>
<p:tagLst xmlns:p="http://schemas.openxmlformats.org/presentationml/2006/main">
  <p:tag name="AS_UNIQUEID" val="116"/>
</p:tagLst>
</file>

<file path=ppt/tags/tag284.xml><?xml version="1.0" encoding="utf-8"?>
<p:tagLst xmlns:p="http://schemas.openxmlformats.org/presentationml/2006/main">
  <p:tag name="AS_UNIQUEID" val="117"/>
</p:tagLst>
</file>

<file path=ppt/tags/tag285.xml><?xml version="1.0" encoding="utf-8"?>
<p:tagLst xmlns:p="http://schemas.openxmlformats.org/presentationml/2006/main">
  <p:tag name="AS_UNIQUEID" val="118"/>
</p:tagLst>
</file>

<file path=ppt/tags/tag286.xml><?xml version="1.0" encoding="utf-8"?>
<p:tagLst xmlns:p="http://schemas.openxmlformats.org/presentationml/2006/main">
  <p:tag name="AS_UNIQUEID" val="119"/>
</p:tagLst>
</file>

<file path=ppt/tags/tag287.xml><?xml version="1.0" encoding="utf-8"?>
<p:tagLst xmlns:p="http://schemas.openxmlformats.org/presentationml/2006/main">
  <p:tag name="AS_UNIQUEID" val="120"/>
</p:tagLst>
</file>

<file path=ppt/tags/tag288.xml><?xml version="1.0" encoding="utf-8"?>
<p:tagLst xmlns:p="http://schemas.openxmlformats.org/presentationml/2006/main">
  <p:tag name="AS_UNIQUEID" val="121"/>
</p:tagLst>
</file>

<file path=ppt/tags/tag289.xml><?xml version="1.0" encoding="utf-8"?>
<p:tagLst xmlns:p="http://schemas.openxmlformats.org/presentationml/2006/main">
  <p:tag name="AS_UNIQUEID" val="122"/>
</p:tagLst>
</file>

<file path=ppt/tags/tag29.xml><?xml version="1.0" encoding="utf-8"?>
<p:tagLst xmlns:p="http://schemas.openxmlformats.org/presentationml/2006/main">
  <p:tag name="AS_UNIQUEID" val="365"/>
</p:tagLst>
</file>

<file path=ppt/tags/tag290.xml><?xml version="1.0" encoding="utf-8"?>
<p:tagLst xmlns:p="http://schemas.openxmlformats.org/presentationml/2006/main">
  <p:tag name="AS_UNIQUEID" val="123"/>
</p:tagLst>
</file>

<file path=ppt/tags/tag291.xml><?xml version="1.0" encoding="utf-8"?>
<p:tagLst xmlns:p="http://schemas.openxmlformats.org/presentationml/2006/main">
  <p:tag name="AS_UNIQUEID" val="124"/>
</p:tagLst>
</file>

<file path=ppt/tags/tag292.xml><?xml version="1.0" encoding="utf-8"?>
<p:tagLst xmlns:p="http://schemas.openxmlformats.org/presentationml/2006/main">
  <p:tag name="AS_UNIQUEID" val="125"/>
</p:tagLst>
</file>

<file path=ppt/tags/tag293.xml><?xml version="1.0" encoding="utf-8"?>
<p:tagLst xmlns:p="http://schemas.openxmlformats.org/presentationml/2006/main">
  <p:tag name="AS_UNIQUEID" val="126"/>
</p:tagLst>
</file>

<file path=ppt/tags/tag294.xml><?xml version="1.0" encoding="utf-8"?>
<p:tagLst xmlns:p="http://schemas.openxmlformats.org/presentationml/2006/main">
  <p:tag name="AS_UNIQUEID" val="127"/>
</p:tagLst>
</file>

<file path=ppt/tags/tag295.xml><?xml version="1.0" encoding="utf-8"?>
<p:tagLst xmlns:p="http://schemas.openxmlformats.org/presentationml/2006/main">
  <p:tag name="AS_UNIQUEID" val="128"/>
</p:tagLst>
</file>

<file path=ppt/tags/tag296.xml><?xml version="1.0" encoding="utf-8"?>
<p:tagLst xmlns:p="http://schemas.openxmlformats.org/presentationml/2006/main">
  <p:tag name="AS_UNIQUEID" val="129"/>
</p:tagLst>
</file>

<file path=ppt/tags/tag297.xml><?xml version="1.0" encoding="utf-8"?>
<p:tagLst xmlns:p="http://schemas.openxmlformats.org/presentationml/2006/main">
  <p:tag name="AS_UNIQUEID" val="130"/>
</p:tagLst>
</file>

<file path=ppt/tags/tag298.xml><?xml version="1.0" encoding="utf-8"?>
<p:tagLst xmlns:p="http://schemas.openxmlformats.org/presentationml/2006/main">
  <p:tag name="AS_UNIQUEID" val="131"/>
</p:tagLst>
</file>

<file path=ppt/tags/tag299.xml><?xml version="1.0" encoding="utf-8"?>
<p:tagLst xmlns:p="http://schemas.openxmlformats.org/presentationml/2006/main">
  <p:tag name="AS_UNIQUEID" val="132"/>
</p:tagLst>
</file>

<file path=ppt/tags/tag3.xml><?xml version="1.0" encoding="utf-8"?>
<p:tagLst xmlns:p="http://schemas.openxmlformats.org/presentationml/2006/main">
  <p:tag name="AS_UNIQUEID" val="335"/>
</p:tagLst>
</file>

<file path=ppt/tags/tag30.xml><?xml version="1.0" encoding="utf-8"?>
<p:tagLst xmlns:p="http://schemas.openxmlformats.org/presentationml/2006/main">
  <p:tag name="AS_UNIQUEID" val="367"/>
</p:tagLst>
</file>

<file path=ppt/tags/tag300.xml><?xml version="1.0" encoding="utf-8"?>
<p:tagLst xmlns:p="http://schemas.openxmlformats.org/presentationml/2006/main">
  <p:tag name="AS_UNIQUEID" val="133"/>
</p:tagLst>
</file>

<file path=ppt/tags/tag301.xml><?xml version="1.0" encoding="utf-8"?>
<p:tagLst xmlns:p="http://schemas.openxmlformats.org/presentationml/2006/main">
  <p:tag name="AS_UNIQUEID" val="134"/>
</p:tagLst>
</file>

<file path=ppt/tags/tag302.xml><?xml version="1.0" encoding="utf-8"?>
<p:tagLst xmlns:p="http://schemas.openxmlformats.org/presentationml/2006/main">
  <p:tag name="AS_UNIQUEID" val="135"/>
</p:tagLst>
</file>

<file path=ppt/tags/tag303.xml><?xml version="1.0" encoding="utf-8"?>
<p:tagLst xmlns:p="http://schemas.openxmlformats.org/presentationml/2006/main">
  <p:tag name="AS_UNIQUEID" val="136"/>
</p:tagLst>
</file>

<file path=ppt/tags/tag304.xml><?xml version="1.0" encoding="utf-8"?>
<p:tagLst xmlns:p="http://schemas.openxmlformats.org/presentationml/2006/main">
  <p:tag name="AS_UNIQUEID" val="137"/>
</p:tagLst>
</file>

<file path=ppt/tags/tag305.xml><?xml version="1.0" encoding="utf-8"?>
<p:tagLst xmlns:p="http://schemas.openxmlformats.org/presentationml/2006/main">
  <p:tag name="AS_UNIQUEID" val="138"/>
</p:tagLst>
</file>

<file path=ppt/tags/tag306.xml><?xml version="1.0" encoding="utf-8"?>
<p:tagLst xmlns:p="http://schemas.openxmlformats.org/presentationml/2006/main">
  <p:tag name="AS_UNIQUEID" val="139"/>
</p:tagLst>
</file>

<file path=ppt/tags/tag307.xml><?xml version="1.0" encoding="utf-8"?>
<p:tagLst xmlns:p="http://schemas.openxmlformats.org/presentationml/2006/main">
  <p:tag name="AS_UNIQUEID" val="140"/>
</p:tagLst>
</file>

<file path=ppt/tags/tag308.xml><?xml version="1.0" encoding="utf-8"?>
<p:tagLst xmlns:p="http://schemas.openxmlformats.org/presentationml/2006/main">
  <p:tag name="AS_UNIQUEID" val="141"/>
</p:tagLst>
</file>

<file path=ppt/tags/tag309.xml><?xml version="1.0" encoding="utf-8"?>
<p:tagLst xmlns:p="http://schemas.openxmlformats.org/presentationml/2006/main">
  <p:tag name="AS_UNIQUEID" val="142"/>
</p:tagLst>
</file>

<file path=ppt/tags/tag31.xml><?xml version="1.0" encoding="utf-8"?>
<p:tagLst xmlns:p="http://schemas.openxmlformats.org/presentationml/2006/main">
  <p:tag name="AS_UNIQUEID" val="368"/>
</p:tagLst>
</file>

<file path=ppt/tags/tag310.xml><?xml version="1.0" encoding="utf-8"?>
<p:tagLst xmlns:p="http://schemas.openxmlformats.org/presentationml/2006/main">
  <p:tag name="AS_UNIQUEID" val="143"/>
</p:tagLst>
</file>

<file path=ppt/tags/tag311.xml><?xml version="1.0" encoding="utf-8"?>
<p:tagLst xmlns:p="http://schemas.openxmlformats.org/presentationml/2006/main">
  <p:tag name="AS_UNIQUEID" val="144"/>
</p:tagLst>
</file>

<file path=ppt/tags/tag312.xml><?xml version="1.0" encoding="utf-8"?>
<p:tagLst xmlns:p="http://schemas.openxmlformats.org/presentationml/2006/main">
  <p:tag name="AS_UNIQUEID" val="145"/>
</p:tagLst>
</file>

<file path=ppt/tags/tag313.xml><?xml version="1.0" encoding="utf-8"?>
<p:tagLst xmlns:p="http://schemas.openxmlformats.org/presentationml/2006/main">
  <p:tag name="AS_UNIQUEID" val="146"/>
</p:tagLst>
</file>

<file path=ppt/tags/tag314.xml><?xml version="1.0" encoding="utf-8"?>
<p:tagLst xmlns:p="http://schemas.openxmlformats.org/presentationml/2006/main">
  <p:tag name="AS_UNIQUEID" val="147"/>
</p:tagLst>
</file>

<file path=ppt/tags/tag315.xml><?xml version="1.0" encoding="utf-8"?>
<p:tagLst xmlns:p="http://schemas.openxmlformats.org/presentationml/2006/main">
  <p:tag name="AS_UNIQUEID" val="148"/>
</p:tagLst>
</file>

<file path=ppt/tags/tag316.xml><?xml version="1.0" encoding="utf-8"?>
<p:tagLst xmlns:p="http://schemas.openxmlformats.org/presentationml/2006/main">
  <p:tag name="AS_UNIQUEID" val="149"/>
</p:tagLst>
</file>

<file path=ppt/tags/tag317.xml><?xml version="1.0" encoding="utf-8"?>
<p:tagLst xmlns:p="http://schemas.openxmlformats.org/presentationml/2006/main">
  <p:tag name="AS_UNIQUEID" val="150"/>
</p:tagLst>
</file>

<file path=ppt/tags/tag318.xml><?xml version="1.0" encoding="utf-8"?>
<p:tagLst xmlns:p="http://schemas.openxmlformats.org/presentationml/2006/main">
  <p:tag name="AS_UNIQUEID" val="151"/>
</p:tagLst>
</file>

<file path=ppt/tags/tag319.xml><?xml version="1.0" encoding="utf-8"?>
<p:tagLst xmlns:p="http://schemas.openxmlformats.org/presentationml/2006/main">
  <p:tag name="AS_UNIQUEID" val="152"/>
</p:tagLst>
</file>

<file path=ppt/tags/tag32.xml><?xml version="1.0" encoding="utf-8"?>
<p:tagLst xmlns:p="http://schemas.openxmlformats.org/presentationml/2006/main">
  <p:tag name="AS_UNIQUEID" val="369"/>
</p:tagLst>
</file>

<file path=ppt/tags/tag320.xml><?xml version="1.0" encoding="utf-8"?>
<p:tagLst xmlns:p="http://schemas.openxmlformats.org/presentationml/2006/main">
  <p:tag name="AS_UNIQUEID" val="153"/>
</p:tagLst>
</file>

<file path=ppt/tags/tag321.xml><?xml version="1.0" encoding="utf-8"?>
<p:tagLst xmlns:p="http://schemas.openxmlformats.org/presentationml/2006/main">
  <p:tag name="AS_UNIQUEID" val="154"/>
</p:tagLst>
</file>

<file path=ppt/tags/tag322.xml><?xml version="1.0" encoding="utf-8"?>
<p:tagLst xmlns:p="http://schemas.openxmlformats.org/presentationml/2006/main">
  <p:tag name="AS_UNIQUEID" val="155"/>
</p:tagLst>
</file>

<file path=ppt/tags/tag323.xml><?xml version="1.0" encoding="utf-8"?>
<p:tagLst xmlns:p="http://schemas.openxmlformats.org/presentationml/2006/main">
  <p:tag name="AS_UNIQUEID" val="156"/>
</p:tagLst>
</file>

<file path=ppt/tags/tag324.xml><?xml version="1.0" encoding="utf-8"?>
<p:tagLst xmlns:p="http://schemas.openxmlformats.org/presentationml/2006/main">
  <p:tag name="AS_UNIQUEID" val="157"/>
</p:tagLst>
</file>

<file path=ppt/tags/tag325.xml><?xml version="1.0" encoding="utf-8"?>
<p:tagLst xmlns:p="http://schemas.openxmlformats.org/presentationml/2006/main">
  <p:tag name="AS_UNIQUEID" val="158"/>
</p:tagLst>
</file>

<file path=ppt/tags/tag326.xml><?xml version="1.0" encoding="utf-8"?>
<p:tagLst xmlns:p="http://schemas.openxmlformats.org/presentationml/2006/main">
  <p:tag name="AS_UNIQUEID" val="159"/>
</p:tagLst>
</file>

<file path=ppt/tags/tag327.xml><?xml version="1.0" encoding="utf-8"?>
<p:tagLst xmlns:p="http://schemas.openxmlformats.org/presentationml/2006/main">
  <p:tag name="AS_UNIQUEID" val="161"/>
</p:tagLst>
</file>

<file path=ppt/tags/tag328.xml><?xml version="1.0" encoding="utf-8"?>
<p:tagLst xmlns:p="http://schemas.openxmlformats.org/presentationml/2006/main">
  <p:tag name="AS_UNIQUEID" val="162"/>
</p:tagLst>
</file>

<file path=ppt/tags/tag329.xml><?xml version="1.0" encoding="utf-8"?>
<p:tagLst xmlns:p="http://schemas.openxmlformats.org/presentationml/2006/main">
  <p:tag name="AS_UNIQUEID" val="163"/>
</p:tagLst>
</file>

<file path=ppt/tags/tag33.xml><?xml version="1.0" encoding="utf-8"?>
<p:tagLst xmlns:p="http://schemas.openxmlformats.org/presentationml/2006/main">
  <p:tag name="AS_UNIQUEID" val="370"/>
</p:tagLst>
</file>

<file path=ppt/tags/tag330.xml><?xml version="1.0" encoding="utf-8"?>
<p:tagLst xmlns:p="http://schemas.openxmlformats.org/presentationml/2006/main">
  <p:tag name="AS_UNIQUEID" val="164"/>
</p:tagLst>
</file>

<file path=ppt/tags/tag331.xml><?xml version="1.0" encoding="utf-8"?>
<p:tagLst xmlns:p="http://schemas.openxmlformats.org/presentationml/2006/main">
  <p:tag name="AS_UNIQUEID" val="165"/>
</p:tagLst>
</file>

<file path=ppt/tags/tag332.xml><?xml version="1.0" encoding="utf-8"?>
<p:tagLst xmlns:p="http://schemas.openxmlformats.org/presentationml/2006/main">
  <p:tag name="AS_UNIQUEID" val="166"/>
</p:tagLst>
</file>

<file path=ppt/tags/tag333.xml><?xml version="1.0" encoding="utf-8"?>
<p:tagLst xmlns:p="http://schemas.openxmlformats.org/presentationml/2006/main">
  <p:tag name="AS_UNIQUEID" val="167"/>
</p:tagLst>
</file>

<file path=ppt/tags/tag334.xml><?xml version="1.0" encoding="utf-8"?>
<p:tagLst xmlns:p="http://schemas.openxmlformats.org/presentationml/2006/main">
  <p:tag name="AS_UNIQUEID" val="168"/>
</p:tagLst>
</file>

<file path=ppt/tags/tag335.xml><?xml version="1.0" encoding="utf-8"?>
<p:tagLst xmlns:p="http://schemas.openxmlformats.org/presentationml/2006/main">
  <p:tag name="AS_UNIQUEID" val="169"/>
</p:tagLst>
</file>

<file path=ppt/tags/tag336.xml><?xml version="1.0" encoding="utf-8"?>
<p:tagLst xmlns:p="http://schemas.openxmlformats.org/presentationml/2006/main">
  <p:tag name="AS_UNIQUEID" val="170"/>
</p:tagLst>
</file>

<file path=ppt/tags/tag337.xml><?xml version="1.0" encoding="utf-8"?>
<p:tagLst xmlns:p="http://schemas.openxmlformats.org/presentationml/2006/main">
  <p:tag name="AS_UNIQUEID" val="171"/>
</p:tagLst>
</file>

<file path=ppt/tags/tag338.xml><?xml version="1.0" encoding="utf-8"?>
<p:tagLst xmlns:p="http://schemas.openxmlformats.org/presentationml/2006/main">
  <p:tag name="AS_UNIQUEID" val="172"/>
</p:tagLst>
</file>

<file path=ppt/tags/tag339.xml><?xml version="1.0" encoding="utf-8"?>
<p:tagLst xmlns:p="http://schemas.openxmlformats.org/presentationml/2006/main">
  <p:tag name="AS_UNIQUEID" val="173"/>
</p:tagLst>
</file>

<file path=ppt/tags/tag34.xml><?xml version="1.0" encoding="utf-8"?>
<p:tagLst xmlns:p="http://schemas.openxmlformats.org/presentationml/2006/main">
  <p:tag name="AS_UNIQUEID" val="372"/>
</p:tagLst>
</file>

<file path=ppt/tags/tag340.xml><?xml version="1.0" encoding="utf-8"?>
<p:tagLst xmlns:p="http://schemas.openxmlformats.org/presentationml/2006/main">
  <p:tag name="AS_UNIQUEID" val="174"/>
</p:tagLst>
</file>

<file path=ppt/tags/tag341.xml><?xml version="1.0" encoding="utf-8"?>
<p:tagLst xmlns:p="http://schemas.openxmlformats.org/presentationml/2006/main">
  <p:tag name="AS_UNIQUEID" val="175"/>
</p:tagLst>
</file>

<file path=ppt/tags/tag342.xml><?xml version="1.0" encoding="utf-8"?>
<p:tagLst xmlns:p="http://schemas.openxmlformats.org/presentationml/2006/main">
  <p:tag name="AS_UNIQUEID" val="176"/>
</p:tagLst>
</file>

<file path=ppt/tags/tag343.xml><?xml version="1.0" encoding="utf-8"?>
<p:tagLst xmlns:p="http://schemas.openxmlformats.org/presentationml/2006/main">
  <p:tag name="AS_UNIQUEID" val="177"/>
</p:tagLst>
</file>

<file path=ppt/tags/tag344.xml><?xml version="1.0" encoding="utf-8"?>
<p:tagLst xmlns:p="http://schemas.openxmlformats.org/presentationml/2006/main">
  <p:tag name="AS_UNIQUEID" val="178"/>
</p:tagLst>
</file>

<file path=ppt/tags/tag345.xml><?xml version="1.0" encoding="utf-8"?>
<p:tagLst xmlns:p="http://schemas.openxmlformats.org/presentationml/2006/main">
  <p:tag name="AS_UNIQUEID" val="179"/>
</p:tagLst>
</file>

<file path=ppt/tags/tag346.xml><?xml version="1.0" encoding="utf-8"?>
<p:tagLst xmlns:p="http://schemas.openxmlformats.org/presentationml/2006/main">
  <p:tag name="AS_UNIQUEID" val="180"/>
</p:tagLst>
</file>

<file path=ppt/tags/tag347.xml><?xml version="1.0" encoding="utf-8"?>
<p:tagLst xmlns:p="http://schemas.openxmlformats.org/presentationml/2006/main">
  <p:tag name="AS_UNIQUEID" val="181"/>
</p:tagLst>
</file>

<file path=ppt/tags/tag348.xml><?xml version="1.0" encoding="utf-8"?>
<p:tagLst xmlns:p="http://schemas.openxmlformats.org/presentationml/2006/main">
  <p:tag name="AS_UNIQUEID" val="182"/>
</p:tagLst>
</file>

<file path=ppt/tags/tag349.xml><?xml version="1.0" encoding="utf-8"?>
<p:tagLst xmlns:p="http://schemas.openxmlformats.org/presentationml/2006/main">
  <p:tag name="AS_UNIQUEID" val="183"/>
</p:tagLst>
</file>

<file path=ppt/tags/tag35.xml><?xml version="1.0" encoding="utf-8"?>
<p:tagLst xmlns:p="http://schemas.openxmlformats.org/presentationml/2006/main">
  <p:tag name="AS_UNIQUEID" val="373"/>
</p:tagLst>
</file>

<file path=ppt/tags/tag350.xml><?xml version="1.0" encoding="utf-8"?>
<p:tagLst xmlns:p="http://schemas.openxmlformats.org/presentationml/2006/main">
  <p:tag name="AS_UNIQUEID" val="184"/>
</p:tagLst>
</file>

<file path=ppt/tags/tag351.xml><?xml version="1.0" encoding="utf-8"?>
<p:tagLst xmlns:p="http://schemas.openxmlformats.org/presentationml/2006/main">
  <p:tag name="AS_UNIQUEID" val="185"/>
</p:tagLst>
</file>

<file path=ppt/tags/tag352.xml><?xml version="1.0" encoding="utf-8"?>
<p:tagLst xmlns:p="http://schemas.openxmlformats.org/presentationml/2006/main">
  <p:tag name="AS_UNIQUEID" val="186"/>
</p:tagLst>
</file>

<file path=ppt/tags/tag353.xml><?xml version="1.0" encoding="utf-8"?>
<p:tagLst xmlns:p="http://schemas.openxmlformats.org/presentationml/2006/main">
  <p:tag name="AS_UNIQUEID" val="187"/>
</p:tagLst>
</file>

<file path=ppt/tags/tag354.xml><?xml version="1.0" encoding="utf-8"?>
<p:tagLst xmlns:p="http://schemas.openxmlformats.org/presentationml/2006/main">
  <p:tag name="AS_UNIQUEID" val="188"/>
</p:tagLst>
</file>

<file path=ppt/tags/tag355.xml><?xml version="1.0" encoding="utf-8"?>
<p:tagLst xmlns:p="http://schemas.openxmlformats.org/presentationml/2006/main">
  <p:tag name="AS_UNIQUEID" val="189"/>
</p:tagLst>
</file>

<file path=ppt/tags/tag356.xml><?xml version="1.0" encoding="utf-8"?>
<p:tagLst xmlns:p="http://schemas.openxmlformats.org/presentationml/2006/main">
  <p:tag name="AS_UNIQUEID" val="190"/>
</p:tagLst>
</file>

<file path=ppt/tags/tag357.xml><?xml version="1.0" encoding="utf-8"?>
<p:tagLst xmlns:p="http://schemas.openxmlformats.org/presentationml/2006/main">
  <p:tag name="AS_UNIQUEID" val="191"/>
</p:tagLst>
</file>

<file path=ppt/tags/tag358.xml><?xml version="1.0" encoding="utf-8"?>
<p:tagLst xmlns:p="http://schemas.openxmlformats.org/presentationml/2006/main">
  <p:tag name="AS_UNIQUEID" val="192"/>
</p:tagLst>
</file>

<file path=ppt/tags/tag359.xml><?xml version="1.0" encoding="utf-8"?>
<p:tagLst xmlns:p="http://schemas.openxmlformats.org/presentationml/2006/main">
  <p:tag name="AS_UNIQUEID" val="193"/>
</p:tagLst>
</file>

<file path=ppt/tags/tag36.xml><?xml version="1.0" encoding="utf-8"?>
<p:tagLst xmlns:p="http://schemas.openxmlformats.org/presentationml/2006/main">
  <p:tag name="AS_UNIQUEID" val="374"/>
</p:tagLst>
</file>

<file path=ppt/tags/tag360.xml><?xml version="1.0" encoding="utf-8"?>
<p:tagLst xmlns:p="http://schemas.openxmlformats.org/presentationml/2006/main">
  <p:tag name="AS_UNIQUEID" val="194"/>
</p:tagLst>
</file>

<file path=ppt/tags/tag361.xml><?xml version="1.0" encoding="utf-8"?>
<p:tagLst xmlns:p="http://schemas.openxmlformats.org/presentationml/2006/main">
  <p:tag name="AS_UNIQUEID" val="195"/>
</p:tagLst>
</file>

<file path=ppt/tags/tag362.xml><?xml version="1.0" encoding="utf-8"?>
<p:tagLst xmlns:p="http://schemas.openxmlformats.org/presentationml/2006/main">
  <p:tag name="AS_UNIQUEID" val="196"/>
</p:tagLst>
</file>

<file path=ppt/tags/tag363.xml><?xml version="1.0" encoding="utf-8"?>
<p:tagLst xmlns:p="http://schemas.openxmlformats.org/presentationml/2006/main">
  <p:tag name="AS_UNIQUEID" val="197"/>
</p:tagLst>
</file>

<file path=ppt/tags/tag364.xml><?xml version="1.0" encoding="utf-8"?>
<p:tagLst xmlns:p="http://schemas.openxmlformats.org/presentationml/2006/main">
  <p:tag name="AS_UNIQUEID" val="198"/>
</p:tagLst>
</file>

<file path=ppt/tags/tag365.xml><?xml version="1.0" encoding="utf-8"?>
<p:tagLst xmlns:p="http://schemas.openxmlformats.org/presentationml/2006/main">
  <p:tag name="AS_UNIQUEID" val="199"/>
</p:tagLst>
</file>

<file path=ppt/tags/tag366.xml><?xml version="1.0" encoding="utf-8"?>
<p:tagLst xmlns:p="http://schemas.openxmlformats.org/presentationml/2006/main">
  <p:tag name="AS_UNIQUEID" val="200"/>
</p:tagLst>
</file>

<file path=ppt/tags/tag367.xml><?xml version="1.0" encoding="utf-8"?>
<p:tagLst xmlns:p="http://schemas.openxmlformats.org/presentationml/2006/main">
  <p:tag name="AS_UNIQUEID" val="201"/>
</p:tagLst>
</file>

<file path=ppt/tags/tag368.xml><?xml version="1.0" encoding="utf-8"?>
<p:tagLst xmlns:p="http://schemas.openxmlformats.org/presentationml/2006/main">
  <p:tag name="AS_UNIQUEID" val="202"/>
</p:tagLst>
</file>

<file path=ppt/tags/tag369.xml><?xml version="1.0" encoding="utf-8"?>
<p:tagLst xmlns:p="http://schemas.openxmlformats.org/presentationml/2006/main">
  <p:tag name="AS_UNIQUEID" val="203"/>
</p:tagLst>
</file>

<file path=ppt/tags/tag37.xml><?xml version="1.0" encoding="utf-8"?>
<p:tagLst xmlns:p="http://schemas.openxmlformats.org/presentationml/2006/main">
  <p:tag name="AS_UNIQUEID" val="375"/>
</p:tagLst>
</file>

<file path=ppt/tags/tag370.xml><?xml version="1.0" encoding="utf-8"?>
<p:tagLst xmlns:p="http://schemas.openxmlformats.org/presentationml/2006/main">
  <p:tag name="AS_UNIQUEID" val="204"/>
</p:tagLst>
</file>

<file path=ppt/tags/tag371.xml><?xml version="1.0" encoding="utf-8"?>
<p:tagLst xmlns:p="http://schemas.openxmlformats.org/presentationml/2006/main">
  <p:tag name="AS_UNIQUEID" val="205"/>
</p:tagLst>
</file>

<file path=ppt/tags/tag372.xml><?xml version="1.0" encoding="utf-8"?>
<p:tagLst xmlns:p="http://schemas.openxmlformats.org/presentationml/2006/main">
  <p:tag name="AS_UNIQUEID" val="206"/>
</p:tagLst>
</file>

<file path=ppt/tags/tag373.xml><?xml version="1.0" encoding="utf-8"?>
<p:tagLst xmlns:p="http://schemas.openxmlformats.org/presentationml/2006/main">
  <p:tag name="AS_UNIQUEID" val="207"/>
</p:tagLst>
</file>

<file path=ppt/tags/tag374.xml><?xml version="1.0" encoding="utf-8"?>
<p:tagLst xmlns:p="http://schemas.openxmlformats.org/presentationml/2006/main">
  <p:tag name="AS_UNIQUEID" val="208"/>
</p:tagLst>
</file>

<file path=ppt/tags/tag375.xml><?xml version="1.0" encoding="utf-8"?>
<p:tagLst xmlns:p="http://schemas.openxmlformats.org/presentationml/2006/main">
  <p:tag name="AS_UNIQUEID" val="209"/>
</p:tagLst>
</file>

<file path=ppt/tags/tag376.xml><?xml version="1.0" encoding="utf-8"?>
<p:tagLst xmlns:p="http://schemas.openxmlformats.org/presentationml/2006/main">
  <p:tag name="AS_UNIQUEID" val="211"/>
</p:tagLst>
</file>

<file path=ppt/tags/tag377.xml><?xml version="1.0" encoding="utf-8"?>
<p:tagLst xmlns:p="http://schemas.openxmlformats.org/presentationml/2006/main">
  <p:tag name="AS_UNIQUEID" val="212"/>
</p:tagLst>
</file>

<file path=ppt/tags/tag378.xml><?xml version="1.0" encoding="utf-8"?>
<p:tagLst xmlns:p="http://schemas.openxmlformats.org/presentationml/2006/main">
  <p:tag name="AS_UNIQUEID" val="213"/>
</p:tagLst>
</file>

<file path=ppt/tags/tag379.xml><?xml version="1.0" encoding="utf-8"?>
<p:tagLst xmlns:p="http://schemas.openxmlformats.org/presentationml/2006/main">
  <p:tag name="AS_UNIQUEID" val="214"/>
</p:tagLst>
</file>

<file path=ppt/tags/tag38.xml><?xml version="1.0" encoding="utf-8"?>
<p:tagLst xmlns:p="http://schemas.openxmlformats.org/presentationml/2006/main">
  <p:tag name="AS_UNIQUEID" val="377"/>
</p:tagLst>
</file>

<file path=ppt/tags/tag380.xml><?xml version="1.0" encoding="utf-8"?>
<p:tagLst xmlns:p="http://schemas.openxmlformats.org/presentationml/2006/main">
  <p:tag name="AS_UNIQUEID" val="215"/>
</p:tagLst>
</file>

<file path=ppt/tags/tag381.xml><?xml version="1.0" encoding="utf-8"?>
<p:tagLst xmlns:p="http://schemas.openxmlformats.org/presentationml/2006/main">
  <p:tag name="AS_UNIQUEID" val="216"/>
</p:tagLst>
</file>

<file path=ppt/tags/tag382.xml><?xml version="1.0" encoding="utf-8"?>
<p:tagLst xmlns:p="http://schemas.openxmlformats.org/presentationml/2006/main">
  <p:tag name="AS_UNIQUEID" val="217"/>
</p:tagLst>
</file>

<file path=ppt/tags/tag383.xml><?xml version="1.0" encoding="utf-8"?>
<p:tagLst xmlns:p="http://schemas.openxmlformats.org/presentationml/2006/main">
  <p:tag name="AS_UNIQUEID" val="218"/>
</p:tagLst>
</file>

<file path=ppt/tags/tag384.xml><?xml version="1.0" encoding="utf-8"?>
<p:tagLst xmlns:p="http://schemas.openxmlformats.org/presentationml/2006/main">
  <p:tag name="AS_UNIQUEID" val="219"/>
</p:tagLst>
</file>

<file path=ppt/tags/tag385.xml><?xml version="1.0" encoding="utf-8"?>
<p:tagLst xmlns:p="http://schemas.openxmlformats.org/presentationml/2006/main">
  <p:tag name="AS_UNIQUEID" val="220"/>
</p:tagLst>
</file>

<file path=ppt/tags/tag386.xml><?xml version="1.0" encoding="utf-8"?>
<p:tagLst xmlns:p="http://schemas.openxmlformats.org/presentationml/2006/main">
  <p:tag name="AS_UNIQUEID" val="222"/>
</p:tagLst>
</file>

<file path=ppt/tags/tag387.xml><?xml version="1.0" encoding="utf-8"?>
<p:tagLst xmlns:p="http://schemas.openxmlformats.org/presentationml/2006/main">
  <p:tag name="AS_UNIQUEID" val="223"/>
</p:tagLst>
</file>

<file path=ppt/tags/tag388.xml><?xml version="1.0" encoding="utf-8"?>
<p:tagLst xmlns:p="http://schemas.openxmlformats.org/presentationml/2006/main">
  <p:tag name="AS_UNIQUEID" val="225"/>
</p:tagLst>
</file>

<file path=ppt/tags/tag389.xml><?xml version="1.0" encoding="utf-8"?>
<p:tagLst xmlns:p="http://schemas.openxmlformats.org/presentationml/2006/main">
  <p:tag name="AS_UNIQUEID" val="226"/>
</p:tagLst>
</file>

<file path=ppt/tags/tag39.xml><?xml version="1.0" encoding="utf-8"?>
<p:tagLst xmlns:p="http://schemas.openxmlformats.org/presentationml/2006/main">
  <p:tag name="AS_UNIQUEID" val="378"/>
</p:tagLst>
</file>

<file path=ppt/tags/tag390.xml><?xml version="1.0" encoding="utf-8"?>
<p:tagLst xmlns:p="http://schemas.openxmlformats.org/presentationml/2006/main">
  <p:tag name="AS_UNIQUEID" val="227"/>
</p:tagLst>
</file>

<file path=ppt/tags/tag391.xml><?xml version="1.0" encoding="utf-8"?>
<p:tagLst xmlns:p="http://schemas.openxmlformats.org/presentationml/2006/main">
  <p:tag name="AS_UNIQUEID" val="228"/>
</p:tagLst>
</file>

<file path=ppt/tags/tag392.xml><?xml version="1.0" encoding="utf-8"?>
<p:tagLst xmlns:p="http://schemas.openxmlformats.org/presentationml/2006/main">
  <p:tag name="AS_UNIQUEID" val="229"/>
</p:tagLst>
</file>

<file path=ppt/tags/tag393.xml><?xml version="1.0" encoding="utf-8"?>
<p:tagLst xmlns:p="http://schemas.openxmlformats.org/presentationml/2006/main">
  <p:tag name="AS_UNIQUEID" val="230"/>
</p:tagLst>
</file>

<file path=ppt/tags/tag394.xml><?xml version="1.0" encoding="utf-8"?>
<p:tagLst xmlns:p="http://schemas.openxmlformats.org/presentationml/2006/main">
  <p:tag name="AS_UNIQUEID" val="231"/>
</p:tagLst>
</file>

<file path=ppt/tags/tag395.xml><?xml version="1.0" encoding="utf-8"?>
<p:tagLst xmlns:p="http://schemas.openxmlformats.org/presentationml/2006/main">
  <p:tag name="AS_UNIQUEID" val="232"/>
</p:tagLst>
</file>

<file path=ppt/tags/tag396.xml><?xml version="1.0" encoding="utf-8"?>
<p:tagLst xmlns:p="http://schemas.openxmlformats.org/presentationml/2006/main">
  <p:tag name="AS_UNIQUEID" val="233"/>
</p:tagLst>
</file>

<file path=ppt/tags/tag397.xml><?xml version="1.0" encoding="utf-8"?>
<p:tagLst xmlns:p="http://schemas.openxmlformats.org/presentationml/2006/main">
  <p:tag name="AS_UNIQUEID" val="234"/>
</p:tagLst>
</file>

<file path=ppt/tags/tag398.xml><?xml version="1.0" encoding="utf-8"?>
<p:tagLst xmlns:p="http://schemas.openxmlformats.org/presentationml/2006/main">
  <p:tag name="AS_UNIQUEID" val="235"/>
</p:tagLst>
</file>

<file path=ppt/tags/tag399.xml><?xml version="1.0" encoding="utf-8"?>
<p:tagLst xmlns:p="http://schemas.openxmlformats.org/presentationml/2006/main">
  <p:tag name="AS_UNIQUEID" val="236"/>
</p:tagLst>
</file>

<file path=ppt/tags/tag4.xml><?xml version="1.0" encoding="utf-8"?>
<p:tagLst xmlns:p="http://schemas.openxmlformats.org/presentationml/2006/main">
  <p:tag name="AS_UNIQUEID" val="336"/>
</p:tagLst>
</file>

<file path=ppt/tags/tag40.xml><?xml version="1.0" encoding="utf-8"?>
<p:tagLst xmlns:p="http://schemas.openxmlformats.org/presentationml/2006/main">
  <p:tag name="AS_UNIQUEID" val="379"/>
</p:tagLst>
</file>

<file path=ppt/tags/tag400.xml><?xml version="1.0" encoding="utf-8"?>
<p:tagLst xmlns:p="http://schemas.openxmlformats.org/presentationml/2006/main">
  <p:tag name="AS_UNIQUEID" val="237"/>
</p:tagLst>
</file>

<file path=ppt/tags/tag401.xml><?xml version="1.0" encoding="utf-8"?>
<p:tagLst xmlns:p="http://schemas.openxmlformats.org/presentationml/2006/main">
  <p:tag name="AS_UNIQUEID" val="238"/>
</p:tagLst>
</file>

<file path=ppt/tags/tag402.xml><?xml version="1.0" encoding="utf-8"?>
<p:tagLst xmlns:p="http://schemas.openxmlformats.org/presentationml/2006/main">
  <p:tag name="AS_UNIQUEID" val="239"/>
</p:tagLst>
</file>

<file path=ppt/tags/tag403.xml><?xml version="1.0" encoding="utf-8"?>
<p:tagLst xmlns:p="http://schemas.openxmlformats.org/presentationml/2006/main">
  <p:tag name="AS_UNIQUEID" val="240"/>
</p:tagLst>
</file>

<file path=ppt/tags/tag404.xml><?xml version="1.0" encoding="utf-8"?>
<p:tagLst xmlns:p="http://schemas.openxmlformats.org/presentationml/2006/main">
  <p:tag name="AS_UNIQUEID" val="241"/>
</p:tagLst>
</file>

<file path=ppt/tags/tag405.xml><?xml version="1.0" encoding="utf-8"?>
<p:tagLst xmlns:p="http://schemas.openxmlformats.org/presentationml/2006/main">
  <p:tag name="AS_UNIQUEID" val="242"/>
</p:tagLst>
</file>

<file path=ppt/tags/tag406.xml><?xml version="1.0" encoding="utf-8"?>
<p:tagLst xmlns:p="http://schemas.openxmlformats.org/presentationml/2006/main">
  <p:tag name="AS_UNIQUEID" val="243"/>
</p:tagLst>
</file>

<file path=ppt/tags/tag407.xml><?xml version="1.0" encoding="utf-8"?>
<p:tagLst xmlns:p="http://schemas.openxmlformats.org/presentationml/2006/main">
  <p:tag name="AS_UNIQUEID" val="244"/>
</p:tagLst>
</file>

<file path=ppt/tags/tag408.xml><?xml version="1.0" encoding="utf-8"?>
<p:tagLst xmlns:p="http://schemas.openxmlformats.org/presentationml/2006/main">
  <p:tag name="AS_UNIQUEID" val="245"/>
</p:tagLst>
</file>

<file path=ppt/tags/tag409.xml><?xml version="1.0" encoding="utf-8"?>
<p:tagLst xmlns:p="http://schemas.openxmlformats.org/presentationml/2006/main">
  <p:tag name="AS_UNIQUEID" val="246"/>
</p:tagLst>
</file>

<file path=ppt/tags/tag41.xml><?xml version="1.0" encoding="utf-8"?>
<p:tagLst xmlns:p="http://schemas.openxmlformats.org/presentationml/2006/main">
  <p:tag name="AS_UNIQUEID" val="380"/>
</p:tagLst>
</file>

<file path=ppt/tags/tag410.xml><?xml version="1.0" encoding="utf-8"?>
<p:tagLst xmlns:p="http://schemas.openxmlformats.org/presentationml/2006/main">
  <p:tag name="AS_UNIQUEID" val="247"/>
</p:tagLst>
</file>

<file path=ppt/tags/tag411.xml><?xml version="1.0" encoding="utf-8"?>
<p:tagLst xmlns:p="http://schemas.openxmlformats.org/presentationml/2006/main">
  <p:tag name="AS_UNIQUEID" val="248"/>
</p:tagLst>
</file>

<file path=ppt/tags/tag412.xml><?xml version="1.0" encoding="utf-8"?>
<p:tagLst xmlns:p="http://schemas.openxmlformats.org/presentationml/2006/main">
  <p:tag name="AS_UNIQUEID" val="249"/>
</p:tagLst>
</file>

<file path=ppt/tags/tag413.xml><?xml version="1.0" encoding="utf-8"?>
<p:tagLst xmlns:p="http://schemas.openxmlformats.org/presentationml/2006/main">
  <p:tag name="AS_UNIQUEID" val="250"/>
</p:tagLst>
</file>

<file path=ppt/tags/tag414.xml><?xml version="1.0" encoding="utf-8"?>
<p:tagLst xmlns:p="http://schemas.openxmlformats.org/presentationml/2006/main">
  <p:tag name="AS_UNIQUEID" val="251"/>
</p:tagLst>
</file>

<file path=ppt/tags/tag415.xml><?xml version="1.0" encoding="utf-8"?>
<p:tagLst xmlns:p="http://schemas.openxmlformats.org/presentationml/2006/main">
  <p:tag name="AS_UNIQUEID" val="252"/>
</p:tagLst>
</file>

<file path=ppt/tags/tag416.xml><?xml version="1.0" encoding="utf-8"?>
<p:tagLst xmlns:p="http://schemas.openxmlformats.org/presentationml/2006/main">
  <p:tag name="AS_UNIQUEID" val="253"/>
</p:tagLst>
</file>

<file path=ppt/tags/tag417.xml><?xml version="1.0" encoding="utf-8"?>
<p:tagLst xmlns:p="http://schemas.openxmlformats.org/presentationml/2006/main">
  <p:tag name="AS_UNIQUEID" val="254"/>
</p:tagLst>
</file>

<file path=ppt/tags/tag418.xml><?xml version="1.0" encoding="utf-8"?>
<p:tagLst xmlns:p="http://schemas.openxmlformats.org/presentationml/2006/main">
  <p:tag name="AS_UNIQUEID" val="255"/>
</p:tagLst>
</file>

<file path=ppt/tags/tag419.xml><?xml version="1.0" encoding="utf-8"?>
<p:tagLst xmlns:p="http://schemas.openxmlformats.org/presentationml/2006/main">
  <p:tag name="AS_UNIQUEID" val="256"/>
</p:tagLst>
</file>

<file path=ppt/tags/tag42.xml><?xml version="1.0" encoding="utf-8"?>
<p:tagLst xmlns:p="http://schemas.openxmlformats.org/presentationml/2006/main">
  <p:tag name="AS_UNIQUEID" val="382"/>
</p:tagLst>
</file>

<file path=ppt/tags/tag420.xml><?xml version="1.0" encoding="utf-8"?>
<p:tagLst xmlns:p="http://schemas.openxmlformats.org/presentationml/2006/main">
  <p:tag name="AS_UNIQUEID" val="257"/>
</p:tagLst>
</file>

<file path=ppt/tags/tag421.xml><?xml version="1.0" encoding="utf-8"?>
<p:tagLst xmlns:p="http://schemas.openxmlformats.org/presentationml/2006/main">
  <p:tag name="AS_UNIQUEID" val="258"/>
</p:tagLst>
</file>

<file path=ppt/tags/tag422.xml><?xml version="1.0" encoding="utf-8"?>
<p:tagLst xmlns:p="http://schemas.openxmlformats.org/presentationml/2006/main">
  <p:tag name="AS_UNIQUEID" val="259"/>
</p:tagLst>
</file>

<file path=ppt/tags/tag423.xml><?xml version="1.0" encoding="utf-8"?>
<p:tagLst xmlns:p="http://schemas.openxmlformats.org/presentationml/2006/main">
  <p:tag name="AS_UNIQUEID" val="260"/>
</p:tagLst>
</file>

<file path=ppt/tags/tag424.xml><?xml version="1.0" encoding="utf-8"?>
<p:tagLst xmlns:p="http://schemas.openxmlformats.org/presentationml/2006/main">
  <p:tag name="AS_UNIQUEID" val="261"/>
</p:tagLst>
</file>

<file path=ppt/tags/tag425.xml><?xml version="1.0" encoding="utf-8"?>
<p:tagLst xmlns:p="http://schemas.openxmlformats.org/presentationml/2006/main">
  <p:tag name="AS_UNIQUEID" val="262"/>
</p:tagLst>
</file>

<file path=ppt/tags/tag426.xml><?xml version="1.0" encoding="utf-8"?>
<p:tagLst xmlns:p="http://schemas.openxmlformats.org/presentationml/2006/main">
  <p:tag name="AS_UNIQUEID" val="263"/>
</p:tagLst>
</file>

<file path=ppt/tags/tag427.xml><?xml version="1.0" encoding="utf-8"?>
<p:tagLst xmlns:p="http://schemas.openxmlformats.org/presentationml/2006/main">
  <p:tag name="AS_UNIQUEID" val="264"/>
</p:tagLst>
</file>

<file path=ppt/tags/tag428.xml><?xml version="1.0" encoding="utf-8"?>
<p:tagLst xmlns:p="http://schemas.openxmlformats.org/presentationml/2006/main">
  <p:tag name="AS_UNIQUEID" val="265"/>
</p:tagLst>
</file>

<file path=ppt/tags/tag429.xml><?xml version="1.0" encoding="utf-8"?>
<p:tagLst xmlns:p="http://schemas.openxmlformats.org/presentationml/2006/main">
  <p:tag name="AS_UNIQUEID" val="266"/>
</p:tagLst>
</file>

<file path=ppt/tags/tag43.xml><?xml version="1.0" encoding="utf-8"?>
<p:tagLst xmlns:p="http://schemas.openxmlformats.org/presentationml/2006/main">
  <p:tag name="AS_UNIQUEID" val="383"/>
</p:tagLst>
</file>

<file path=ppt/tags/tag430.xml><?xml version="1.0" encoding="utf-8"?>
<p:tagLst xmlns:p="http://schemas.openxmlformats.org/presentationml/2006/main">
  <p:tag name="AS_UNIQUEID" val="267"/>
</p:tagLst>
</file>

<file path=ppt/tags/tag431.xml><?xml version="1.0" encoding="utf-8"?>
<p:tagLst xmlns:p="http://schemas.openxmlformats.org/presentationml/2006/main">
  <p:tag name="AS_UNIQUEID" val="268"/>
</p:tagLst>
</file>

<file path=ppt/tags/tag432.xml><?xml version="1.0" encoding="utf-8"?>
<p:tagLst xmlns:p="http://schemas.openxmlformats.org/presentationml/2006/main">
  <p:tag name="AS_UNIQUEID" val="269"/>
</p:tagLst>
</file>

<file path=ppt/tags/tag433.xml><?xml version="1.0" encoding="utf-8"?>
<p:tagLst xmlns:p="http://schemas.openxmlformats.org/presentationml/2006/main">
  <p:tag name="AS_UNIQUEID" val="270"/>
</p:tagLst>
</file>

<file path=ppt/tags/tag434.xml><?xml version="1.0" encoding="utf-8"?>
<p:tagLst xmlns:p="http://schemas.openxmlformats.org/presentationml/2006/main">
  <p:tag name="AS_UNIQUEID" val="271"/>
</p:tagLst>
</file>

<file path=ppt/tags/tag435.xml><?xml version="1.0" encoding="utf-8"?>
<p:tagLst xmlns:p="http://schemas.openxmlformats.org/presentationml/2006/main">
  <p:tag name="AS_UNIQUEID" val="272"/>
</p:tagLst>
</file>

<file path=ppt/tags/tag436.xml><?xml version="1.0" encoding="utf-8"?>
<p:tagLst xmlns:p="http://schemas.openxmlformats.org/presentationml/2006/main">
  <p:tag name="AS_UNIQUEID" val="273"/>
</p:tagLst>
</file>

<file path=ppt/tags/tag437.xml><?xml version="1.0" encoding="utf-8"?>
<p:tagLst xmlns:p="http://schemas.openxmlformats.org/presentationml/2006/main">
  <p:tag name="AS_UNIQUEID" val="274"/>
</p:tagLst>
</file>

<file path=ppt/tags/tag438.xml><?xml version="1.0" encoding="utf-8"?>
<p:tagLst xmlns:p="http://schemas.openxmlformats.org/presentationml/2006/main">
  <p:tag name="AS_UNIQUEID" val="275"/>
</p:tagLst>
</file>

<file path=ppt/tags/tag439.xml><?xml version="1.0" encoding="utf-8"?>
<p:tagLst xmlns:p="http://schemas.openxmlformats.org/presentationml/2006/main">
  <p:tag name="AS_UNIQUEID" val="276"/>
</p:tagLst>
</file>

<file path=ppt/tags/tag44.xml><?xml version="1.0" encoding="utf-8"?>
<p:tagLst xmlns:p="http://schemas.openxmlformats.org/presentationml/2006/main">
  <p:tag name="AS_UNIQUEID" val="384"/>
</p:tagLst>
</file>

<file path=ppt/tags/tag440.xml><?xml version="1.0" encoding="utf-8"?>
<p:tagLst xmlns:p="http://schemas.openxmlformats.org/presentationml/2006/main">
  <p:tag name="AS_UNIQUEID" val="277"/>
</p:tagLst>
</file>

<file path=ppt/tags/tag441.xml><?xml version="1.0" encoding="utf-8"?>
<p:tagLst xmlns:p="http://schemas.openxmlformats.org/presentationml/2006/main">
  <p:tag name="AS_UNIQUEID" val="278"/>
</p:tagLst>
</file>

<file path=ppt/tags/tag442.xml><?xml version="1.0" encoding="utf-8"?>
<p:tagLst xmlns:p="http://schemas.openxmlformats.org/presentationml/2006/main">
  <p:tag name="AS_UNIQUEID" val="279"/>
</p:tagLst>
</file>

<file path=ppt/tags/tag443.xml><?xml version="1.0" encoding="utf-8"?>
<p:tagLst xmlns:p="http://schemas.openxmlformats.org/presentationml/2006/main">
  <p:tag name="AS_UNIQUEID" val="280"/>
</p:tagLst>
</file>

<file path=ppt/tags/tag444.xml><?xml version="1.0" encoding="utf-8"?>
<p:tagLst xmlns:p="http://schemas.openxmlformats.org/presentationml/2006/main">
  <p:tag name="AS_UNIQUEID" val="281"/>
</p:tagLst>
</file>

<file path=ppt/tags/tag445.xml><?xml version="1.0" encoding="utf-8"?>
<p:tagLst xmlns:p="http://schemas.openxmlformats.org/presentationml/2006/main">
  <p:tag name="AS_UNIQUEID" val="282"/>
</p:tagLst>
</file>

<file path=ppt/tags/tag446.xml><?xml version="1.0" encoding="utf-8"?>
<p:tagLst xmlns:p="http://schemas.openxmlformats.org/presentationml/2006/main">
  <p:tag name="AS_UNIQUEID" val="283"/>
</p:tagLst>
</file>

<file path=ppt/tags/tag447.xml><?xml version="1.0" encoding="utf-8"?>
<p:tagLst xmlns:p="http://schemas.openxmlformats.org/presentationml/2006/main">
  <p:tag name="AS_UNIQUEID" val="284"/>
</p:tagLst>
</file>

<file path=ppt/tags/tag448.xml><?xml version="1.0" encoding="utf-8"?>
<p:tagLst xmlns:p="http://schemas.openxmlformats.org/presentationml/2006/main">
  <p:tag name="AS_UNIQUEID" val="285"/>
</p:tagLst>
</file>

<file path=ppt/tags/tag449.xml><?xml version="1.0" encoding="utf-8"?>
<p:tagLst xmlns:p="http://schemas.openxmlformats.org/presentationml/2006/main">
  <p:tag name="AS_UNIQUEID" val="286"/>
</p:tagLst>
</file>

<file path=ppt/tags/tag45.xml><?xml version="1.0" encoding="utf-8"?>
<p:tagLst xmlns:p="http://schemas.openxmlformats.org/presentationml/2006/main">
  <p:tag name="AS_UNIQUEID" val="385"/>
</p:tagLst>
</file>

<file path=ppt/tags/tag450.xml><?xml version="1.0" encoding="utf-8"?>
<p:tagLst xmlns:p="http://schemas.openxmlformats.org/presentationml/2006/main">
  <p:tag name="AS_UNIQUEID" val="287"/>
</p:tagLst>
</file>

<file path=ppt/tags/tag451.xml><?xml version="1.0" encoding="utf-8"?>
<p:tagLst xmlns:p="http://schemas.openxmlformats.org/presentationml/2006/main">
  <p:tag name="AS_UNIQUEID" val="288"/>
</p:tagLst>
</file>

<file path=ppt/tags/tag452.xml><?xml version="1.0" encoding="utf-8"?>
<p:tagLst xmlns:p="http://schemas.openxmlformats.org/presentationml/2006/main">
  <p:tag name="AS_UNIQUEID" val="289"/>
</p:tagLst>
</file>

<file path=ppt/tags/tag453.xml><?xml version="1.0" encoding="utf-8"?>
<p:tagLst xmlns:p="http://schemas.openxmlformats.org/presentationml/2006/main">
  <p:tag name="AS_UNIQUEID" val="290"/>
</p:tagLst>
</file>

<file path=ppt/tags/tag454.xml><?xml version="1.0" encoding="utf-8"?>
<p:tagLst xmlns:p="http://schemas.openxmlformats.org/presentationml/2006/main">
  <p:tag name="AS_UNIQUEID" val="291"/>
</p:tagLst>
</file>

<file path=ppt/tags/tag455.xml><?xml version="1.0" encoding="utf-8"?>
<p:tagLst xmlns:p="http://schemas.openxmlformats.org/presentationml/2006/main">
  <p:tag name="AS_UNIQUEID" val="292"/>
</p:tagLst>
</file>

<file path=ppt/tags/tag456.xml><?xml version="1.0" encoding="utf-8"?>
<p:tagLst xmlns:p="http://schemas.openxmlformats.org/presentationml/2006/main">
  <p:tag name="AS_UNIQUEID" val="293"/>
</p:tagLst>
</file>

<file path=ppt/tags/tag457.xml><?xml version="1.0" encoding="utf-8"?>
<p:tagLst xmlns:p="http://schemas.openxmlformats.org/presentationml/2006/main">
  <p:tag name="AS_UNIQUEID" val="294"/>
</p:tagLst>
</file>

<file path=ppt/tags/tag458.xml><?xml version="1.0" encoding="utf-8"?>
<p:tagLst xmlns:p="http://schemas.openxmlformats.org/presentationml/2006/main">
  <p:tag name="AS_UNIQUEID" val="295"/>
</p:tagLst>
</file>

<file path=ppt/tags/tag459.xml><?xml version="1.0" encoding="utf-8"?>
<p:tagLst xmlns:p="http://schemas.openxmlformats.org/presentationml/2006/main">
  <p:tag name="AS_UNIQUEID" val="296"/>
</p:tagLst>
</file>

<file path=ppt/tags/tag46.xml><?xml version="1.0" encoding="utf-8"?>
<p:tagLst xmlns:p="http://schemas.openxmlformats.org/presentationml/2006/main">
  <p:tag name="AS_UNIQUEID" val="387"/>
</p:tagLst>
</file>

<file path=ppt/tags/tag460.xml><?xml version="1.0" encoding="utf-8"?>
<p:tagLst xmlns:p="http://schemas.openxmlformats.org/presentationml/2006/main">
  <p:tag name="AS_UNIQUEID" val="297"/>
</p:tagLst>
</file>

<file path=ppt/tags/tag461.xml><?xml version="1.0" encoding="utf-8"?>
<p:tagLst xmlns:p="http://schemas.openxmlformats.org/presentationml/2006/main">
  <p:tag name="AS_UNIQUEID" val="298"/>
</p:tagLst>
</file>

<file path=ppt/tags/tag462.xml><?xml version="1.0" encoding="utf-8"?>
<p:tagLst xmlns:p="http://schemas.openxmlformats.org/presentationml/2006/main">
  <p:tag name="AS_UNIQUEID" val="299"/>
</p:tagLst>
</file>

<file path=ppt/tags/tag463.xml><?xml version="1.0" encoding="utf-8"?>
<p:tagLst xmlns:p="http://schemas.openxmlformats.org/presentationml/2006/main">
  <p:tag name="AS_UNIQUEID" val="300"/>
</p:tagLst>
</file>

<file path=ppt/tags/tag464.xml><?xml version="1.0" encoding="utf-8"?>
<p:tagLst xmlns:p="http://schemas.openxmlformats.org/presentationml/2006/main">
  <p:tag name="AS_UNIQUEID" val="301"/>
</p:tagLst>
</file>

<file path=ppt/tags/tag465.xml><?xml version="1.0" encoding="utf-8"?>
<p:tagLst xmlns:p="http://schemas.openxmlformats.org/presentationml/2006/main">
  <p:tag name="AS_UNIQUEID" val="303"/>
</p:tagLst>
</file>

<file path=ppt/tags/tag466.xml><?xml version="1.0" encoding="utf-8"?>
<p:tagLst xmlns:p="http://schemas.openxmlformats.org/presentationml/2006/main">
  <p:tag name="AS_UNIQUEID" val="304"/>
</p:tagLst>
</file>

<file path=ppt/tags/tag467.xml><?xml version="1.0" encoding="utf-8"?>
<p:tagLst xmlns:p="http://schemas.openxmlformats.org/presentationml/2006/main">
  <p:tag name="AS_UNIQUEID" val="305"/>
</p:tagLst>
</file>

<file path=ppt/tags/tag468.xml><?xml version="1.0" encoding="utf-8"?>
<p:tagLst xmlns:p="http://schemas.openxmlformats.org/presentationml/2006/main">
  <p:tag name="AS_UNIQUEID" val="306"/>
</p:tagLst>
</file>

<file path=ppt/tags/tag469.xml><?xml version="1.0" encoding="utf-8"?>
<p:tagLst xmlns:p="http://schemas.openxmlformats.org/presentationml/2006/main">
  <p:tag name="AS_UNIQUEID" val="307"/>
</p:tagLst>
</file>

<file path=ppt/tags/tag47.xml><?xml version="1.0" encoding="utf-8"?>
<p:tagLst xmlns:p="http://schemas.openxmlformats.org/presentationml/2006/main">
  <p:tag name="AS_UNIQUEID" val="388"/>
</p:tagLst>
</file>

<file path=ppt/tags/tag470.xml><?xml version="1.0" encoding="utf-8"?>
<p:tagLst xmlns:p="http://schemas.openxmlformats.org/presentationml/2006/main">
  <p:tag name="AS_UNIQUEID" val="308"/>
</p:tagLst>
</file>

<file path=ppt/tags/tag471.xml><?xml version="1.0" encoding="utf-8"?>
<p:tagLst xmlns:p="http://schemas.openxmlformats.org/presentationml/2006/main">
  <p:tag name="AS_UNIQUEID" val="309"/>
</p:tagLst>
</file>

<file path=ppt/tags/tag472.xml><?xml version="1.0" encoding="utf-8"?>
<p:tagLst xmlns:p="http://schemas.openxmlformats.org/presentationml/2006/main">
  <p:tag name="AS_UNIQUEID" val="310"/>
</p:tagLst>
</file>

<file path=ppt/tags/tag473.xml><?xml version="1.0" encoding="utf-8"?>
<p:tagLst xmlns:p="http://schemas.openxmlformats.org/presentationml/2006/main">
  <p:tag name="AS_UNIQUEID" val="311"/>
</p:tagLst>
</file>

<file path=ppt/tags/tag474.xml><?xml version="1.0" encoding="utf-8"?>
<p:tagLst xmlns:p="http://schemas.openxmlformats.org/presentationml/2006/main">
  <p:tag name="AS_UNIQUEID" val="312"/>
</p:tagLst>
</file>

<file path=ppt/tags/tag475.xml><?xml version="1.0" encoding="utf-8"?>
<p:tagLst xmlns:p="http://schemas.openxmlformats.org/presentationml/2006/main">
  <p:tag name="AS_UNIQUEID" val="313"/>
</p:tagLst>
</file>

<file path=ppt/tags/tag476.xml><?xml version="1.0" encoding="utf-8"?>
<p:tagLst xmlns:p="http://schemas.openxmlformats.org/presentationml/2006/main">
  <p:tag name="AS_UNIQUEID" val="314"/>
</p:tagLst>
</file>

<file path=ppt/tags/tag477.xml><?xml version="1.0" encoding="utf-8"?>
<p:tagLst xmlns:p="http://schemas.openxmlformats.org/presentationml/2006/main">
  <p:tag name="AS_UNIQUEID" val="315"/>
</p:tagLst>
</file>

<file path=ppt/tags/tag478.xml><?xml version="1.0" encoding="utf-8"?>
<p:tagLst xmlns:p="http://schemas.openxmlformats.org/presentationml/2006/main">
  <p:tag name="AS_UNIQUEID" val="316"/>
</p:tagLst>
</file>

<file path=ppt/tags/tag479.xml><?xml version="1.0" encoding="utf-8"?>
<p:tagLst xmlns:p="http://schemas.openxmlformats.org/presentationml/2006/main">
  <p:tag name="AS_UNIQUEID" val="317"/>
</p:tagLst>
</file>

<file path=ppt/tags/tag48.xml><?xml version="1.0" encoding="utf-8"?>
<p:tagLst xmlns:p="http://schemas.openxmlformats.org/presentationml/2006/main">
  <p:tag name="AS_UNIQUEID" val="389"/>
</p:tagLst>
</file>

<file path=ppt/tags/tag480.xml><?xml version="1.0" encoding="utf-8"?>
<p:tagLst xmlns:p="http://schemas.openxmlformats.org/presentationml/2006/main">
  <p:tag name="AS_UNIQUEID" val="318"/>
</p:tagLst>
</file>

<file path=ppt/tags/tag481.xml><?xml version="1.0" encoding="utf-8"?>
<p:tagLst xmlns:p="http://schemas.openxmlformats.org/presentationml/2006/main">
  <p:tag name="AS_UNIQUEID" val="319"/>
</p:tagLst>
</file>

<file path=ppt/tags/tag482.xml><?xml version="1.0" encoding="utf-8"?>
<p:tagLst xmlns:p="http://schemas.openxmlformats.org/presentationml/2006/main">
  <p:tag name="AS_UNIQUEID" val="320"/>
</p:tagLst>
</file>

<file path=ppt/tags/tag483.xml><?xml version="1.0" encoding="utf-8"?>
<p:tagLst xmlns:p="http://schemas.openxmlformats.org/presentationml/2006/main">
  <p:tag name="AS_UNIQUEID" val="321"/>
</p:tagLst>
</file>

<file path=ppt/tags/tag484.xml><?xml version="1.0" encoding="utf-8"?>
<p:tagLst xmlns:p="http://schemas.openxmlformats.org/presentationml/2006/main">
  <p:tag name="AS_UNIQUEID" val="322"/>
</p:tagLst>
</file>

<file path=ppt/tags/tag485.xml><?xml version="1.0" encoding="utf-8"?>
<p:tagLst xmlns:p="http://schemas.openxmlformats.org/presentationml/2006/main">
  <p:tag name="AS_UNIQUEID" val="323"/>
</p:tagLst>
</file>

<file path=ppt/tags/tag486.xml><?xml version="1.0" encoding="utf-8"?>
<p:tagLst xmlns:p="http://schemas.openxmlformats.org/presentationml/2006/main">
  <p:tag name="AS_UNIQUEID" val="324"/>
</p:tagLst>
</file>

<file path=ppt/tags/tag487.xml><?xml version="1.0" encoding="utf-8"?>
<p:tagLst xmlns:p="http://schemas.openxmlformats.org/presentationml/2006/main">
  <p:tag name="AS_UNIQUEID" val="325"/>
</p:tagLst>
</file>

<file path=ppt/tags/tag488.xml><?xml version="1.0" encoding="utf-8"?>
<p:tagLst xmlns:p="http://schemas.openxmlformats.org/presentationml/2006/main">
  <p:tag name="AS_UNIQUEID" val="326"/>
</p:tagLst>
</file>

<file path=ppt/tags/tag489.xml><?xml version="1.0" encoding="utf-8"?>
<p:tagLst xmlns:p="http://schemas.openxmlformats.org/presentationml/2006/main">
  <p:tag name="AS_UNIQUEID" val="327"/>
</p:tagLst>
</file>

<file path=ppt/tags/tag49.xml><?xml version="1.0" encoding="utf-8"?>
<p:tagLst xmlns:p="http://schemas.openxmlformats.org/presentationml/2006/main">
  <p:tag name="AS_UNIQUEID" val="390"/>
</p:tagLst>
</file>

<file path=ppt/tags/tag490.xml><?xml version="1.0" encoding="utf-8"?>
<p:tagLst xmlns:p="http://schemas.openxmlformats.org/presentationml/2006/main">
  <p:tag name="AS_UNIQUEID" val="329"/>
</p:tagLst>
</file>

<file path=ppt/tags/tag491.xml><?xml version="1.0" encoding="utf-8"?>
<p:tagLst xmlns:p="http://schemas.openxmlformats.org/presentationml/2006/main">
  <p:tag name="AS_UNIQUEID" val="331"/>
</p:tagLst>
</file>

<file path=ppt/tags/tag492.xml><?xml version="1.0" encoding="utf-8"?>
<p:tagLst xmlns:p="http://schemas.openxmlformats.org/presentationml/2006/main">
  <p:tag name="AS_UNIQUEID" val="568"/>
</p:tagLst>
</file>

<file path=ppt/tags/tag493.xml><?xml version="1.0" encoding="utf-8"?>
<p:tagLst xmlns:p="http://schemas.openxmlformats.org/presentationml/2006/main">
  <p:tag name="AS_UNIQUEID" val="542"/>
</p:tagLst>
</file>

<file path=ppt/tags/tag494.xml><?xml version="1.0" encoding="utf-8"?>
<p:tagLst xmlns:p="http://schemas.openxmlformats.org/presentationml/2006/main">
  <p:tag name="AS_UNIQUEID" val="543"/>
</p:tagLst>
</file>

<file path=ppt/tags/tag495.xml><?xml version="1.0" encoding="utf-8"?>
<p:tagLst xmlns:p="http://schemas.openxmlformats.org/presentationml/2006/main">
  <p:tag name="AS_UNIQUEID" val="544"/>
</p:tagLst>
</file>

<file path=ppt/tags/tag496.xml><?xml version="1.0" encoding="utf-8"?>
<p:tagLst xmlns:p="http://schemas.openxmlformats.org/presentationml/2006/main">
  <p:tag name="AS_UNIQUEID" val="545"/>
</p:tagLst>
</file>

<file path=ppt/tags/tag497.xml><?xml version="1.0" encoding="utf-8"?>
<p:tagLst xmlns:p="http://schemas.openxmlformats.org/presentationml/2006/main">
  <p:tag name="AS_UNIQUEID" val="546"/>
</p:tagLst>
</file>

<file path=ppt/tags/tag498.xml><?xml version="1.0" encoding="utf-8"?>
<p:tagLst xmlns:p="http://schemas.openxmlformats.org/presentationml/2006/main">
  <p:tag name="AS_UNIQUEID" val="547"/>
</p:tagLst>
</file>

<file path=ppt/tags/tag499.xml><?xml version="1.0" encoding="utf-8"?>
<p:tagLst xmlns:p="http://schemas.openxmlformats.org/presentationml/2006/main">
  <p:tag name="AS_UNIQUEID" val="549"/>
</p:tagLst>
</file>

<file path=ppt/tags/tag5.xml><?xml version="1.0" encoding="utf-8"?>
<p:tagLst xmlns:p="http://schemas.openxmlformats.org/presentationml/2006/main">
  <p:tag name="AS_UNIQUEID" val="337"/>
</p:tagLst>
</file>

<file path=ppt/tags/tag50.xml><?xml version="1.0" encoding="utf-8"?>
<p:tagLst xmlns:p="http://schemas.openxmlformats.org/presentationml/2006/main">
  <p:tag name="AS_UNIQUEID" val="392"/>
</p:tagLst>
</file>

<file path=ppt/tags/tag500.xml><?xml version="1.0" encoding="utf-8"?>
<p:tagLst xmlns:p="http://schemas.openxmlformats.org/presentationml/2006/main">
  <p:tag name="AS_UNIQUEID" val="550"/>
</p:tagLst>
</file>

<file path=ppt/tags/tag501.xml><?xml version="1.0" encoding="utf-8"?>
<p:tagLst xmlns:p="http://schemas.openxmlformats.org/presentationml/2006/main">
  <p:tag name="AS_UNIQUEID" val="551"/>
</p:tagLst>
</file>

<file path=ppt/tags/tag502.xml><?xml version="1.0" encoding="utf-8"?>
<p:tagLst xmlns:p="http://schemas.openxmlformats.org/presentationml/2006/main">
  <p:tag name="AS_UNIQUEID" val="552"/>
</p:tagLst>
</file>

<file path=ppt/tags/tag50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jljZTJiOWFiZWUwNTUyZmVjOWY5ZTVmNGEzMGE5YTIifQ=="/>
  <p:tag name="KSO_WPP_MARK_KEY" val="c0ae70bb-e645-43df-8ca8-f4fd92f8ea49"/>
  <p:tag name="commondata" val="eyJoZGlkIjoiN2YzNjBkOTgyNWQ1YTMxYzM3MzMwNWFiODNmOWIzYWMifQ=="/>
</p:tagLst>
</file>

<file path=ppt/tags/tag51.xml><?xml version="1.0" encoding="utf-8"?>
<p:tagLst xmlns:p="http://schemas.openxmlformats.org/presentationml/2006/main">
  <p:tag name="AS_UNIQUEID" val="393"/>
</p:tagLst>
</file>

<file path=ppt/tags/tag52.xml><?xml version="1.0" encoding="utf-8"?>
<p:tagLst xmlns:p="http://schemas.openxmlformats.org/presentationml/2006/main">
  <p:tag name="AS_UNIQUEID" val="394"/>
</p:tagLst>
</file>

<file path=ppt/tags/tag53.xml><?xml version="1.0" encoding="utf-8"?>
<p:tagLst xmlns:p="http://schemas.openxmlformats.org/presentationml/2006/main">
  <p:tag name="AS_UNIQUEID" val="395"/>
</p:tagLst>
</file>

<file path=ppt/tags/tag54.xml><?xml version="1.0" encoding="utf-8"?>
<p:tagLst xmlns:p="http://schemas.openxmlformats.org/presentationml/2006/main">
  <p:tag name="AS_UNIQUEID" val="397"/>
</p:tagLst>
</file>

<file path=ppt/tags/tag55.xml><?xml version="1.0" encoding="utf-8"?>
<p:tagLst xmlns:p="http://schemas.openxmlformats.org/presentationml/2006/main">
  <p:tag name="AS_UNIQUEID" val="398"/>
</p:tagLst>
</file>

<file path=ppt/tags/tag56.xml><?xml version="1.0" encoding="utf-8"?>
<p:tagLst xmlns:p="http://schemas.openxmlformats.org/presentationml/2006/main">
  <p:tag name="AS_UNIQUEID" val="399"/>
</p:tagLst>
</file>

<file path=ppt/tags/tag57.xml><?xml version="1.0" encoding="utf-8"?>
<p:tagLst xmlns:p="http://schemas.openxmlformats.org/presentationml/2006/main">
  <p:tag name="AS_UNIQUEID" val="400"/>
</p:tagLst>
</file>

<file path=ppt/tags/tag58.xml><?xml version="1.0" encoding="utf-8"?>
<p:tagLst xmlns:p="http://schemas.openxmlformats.org/presentationml/2006/main">
  <p:tag name="AS_UNIQUEID" val="402"/>
</p:tagLst>
</file>

<file path=ppt/tags/tag59.xml><?xml version="1.0" encoding="utf-8"?>
<p:tagLst xmlns:p="http://schemas.openxmlformats.org/presentationml/2006/main">
  <p:tag name="AS_UNIQUEID" val="403"/>
</p:tagLst>
</file>

<file path=ppt/tags/tag6.xml><?xml version="1.0" encoding="utf-8"?>
<p:tagLst xmlns:p="http://schemas.openxmlformats.org/presentationml/2006/main">
  <p:tag name="AS_UNIQUEID" val="338"/>
</p:tagLst>
</file>

<file path=ppt/tags/tag60.xml><?xml version="1.0" encoding="utf-8"?>
<p:tagLst xmlns:p="http://schemas.openxmlformats.org/presentationml/2006/main">
  <p:tag name="AS_UNIQUEID" val="404"/>
</p:tagLst>
</file>

<file path=ppt/tags/tag61.xml><?xml version="1.0" encoding="utf-8"?>
<p:tagLst xmlns:p="http://schemas.openxmlformats.org/presentationml/2006/main">
  <p:tag name="AS_UNIQUEID" val="405"/>
</p:tagLst>
</file>

<file path=ppt/tags/tag62.xml><?xml version="1.0" encoding="utf-8"?>
<p:tagLst xmlns:p="http://schemas.openxmlformats.org/presentationml/2006/main">
  <p:tag name="AS_UNIQUEID" val="407"/>
</p:tagLst>
</file>

<file path=ppt/tags/tag63.xml><?xml version="1.0" encoding="utf-8"?>
<p:tagLst xmlns:p="http://schemas.openxmlformats.org/presentationml/2006/main">
  <p:tag name="AS_UNIQUEID" val="408"/>
</p:tagLst>
</file>

<file path=ppt/tags/tag64.xml><?xml version="1.0" encoding="utf-8"?>
<p:tagLst xmlns:p="http://schemas.openxmlformats.org/presentationml/2006/main">
  <p:tag name="AS_UNIQUEID" val="409"/>
</p:tagLst>
</file>

<file path=ppt/tags/tag65.xml><?xml version="1.0" encoding="utf-8"?>
<p:tagLst xmlns:p="http://schemas.openxmlformats.org/presentationml/2006/main">
  <p:tag name="AS_UNIQUEID" val="410"/>
</p:tagLst>
</file>

<file path=ppt/tags/tag66.xml><?xml version="1.0" encoding="utf-8"?>
<p:tagLst xmlns:p="http://schemas.openxmlformats.org/presentationml/2006/main">
  <p:tag name="AS_UNIQUEID" val="412"/>
</p:tagLst>
</file>

<file path=ppt/tags/tag67.xml><?xml version="1.0" encoding="utf-8"?>
<p:tagLst xmlns:p="http://schemas.openxmlformats.org/presentationml/2006/main">
  <p:tag name="AS_UNIQUEID" val="413"/>
</p:tagLst>
</file>

<file path=ppt/tags/tag68.xml><?xml version="1.0" encoding="utf-8"?>
<p:tagLst xmlns:p="http://schemas.openxmlformats.org/presentationml/2006/main">
  <p:tag name="AS_UNIQUEID" val="414"/>
</p:tagLst>
</file>

<file path=ppt/tags/tag69.xml><?xml version="1.0" encoding="utf-8"?>
<p:tagLst xmlns:p="http://schemas.openxmlformats.org/presentationml/2006/main">
  <p:tag name="AS_UNIQUEID" val="415"/>
</p:tagLst>
</file>

<file path=ppt/tags/tag7.xml><?xml version="1.0" encoding="utf-8"?>
<p:tagLst xmlns:p="http://schemas.openxmlformats.org/presentationml/2006/main">
  <p:tag name="AS_UNIQUEID" val="339"/>
</p:tagLst>
</file>

<file path=ppt/tags/tag70.xml><?xml version="1.0" encoding="utf-8"?>
<p:tagLst xmlns:p="http://schemas.openxmlformats.org/presentationml/2006/main">
  <p:tag name="AS_UNIQUEID" val="417"/>
</p:tagLst>
</file>

<file path=ppt/tags/tag71.xml><?xml version="1.0" encoding="utf-8"?>
<p:tagLst xmlns:p="http://schemas.openxmlformats.org/presentationml/2006/main">
  <p:tag name="AS_UNIQUEID" val="418"/>
</p:tagLst>
</file>

<file path=ppt/tags/tag72.xml><?xml version="1.0" encoding="utf-8"?>
<p:tagLst xmlns:p="http://schemas.openxmlformats.org/presentationml/2006/main">
  <p:tag name="AS_UNIQUEID" val="419"/>
</p:tagLst>
</file>

<file path=ppt/tags/tag73.xml><?xml version="1.0" encoding="utf-8"?>
<p:tagLst xmlns:p="http://schemas.openxmlformats.org/presentationml/2006/main">
  <p:tag name="AS_UNIQUEID" val="420"/>
</p:tagLst>
</file>

<file path=ppt/tags/tag74.xml><?xml version="1.0" encoding="utf-8"?>
<p:tagLst xmlns:p="http://schemas.openxmlformats.org/presentationml/2006/main">
  <p:tag name="AS_UNIQUEID" val="428"/>
</p:tagLst>
</file>

<file path=ppt/tags/tag75.xml><?xml version="1.0" encoding="utf-8"?>
<p:tagLst xmlns:p="http://schemas.openxmlformats.org/presentationml/2006/main">
  <p:tag name="AS_UNIQUEID" val="429"/>
</p:tagLst>
</file>

<file path=ppt/tags/tag76.xml><?xml version="1.0" encoding="utf-8"?>
<p:tagLst xmlns:p="http://schemas.openxmlformats.org/presentationml/2006/main">
  <p:tag name="AS_UNIQUEID" val="430"/>
</p:tagLst>
</file>

<file path=ppt/tags/tag77.xml><?xml version="1.0" encoding="utf-8"?>
<p:tagLst xmlns:p="http://schemas.openxmlformats.org/presentationml/2006/main">
  <p:tag name="AS_UNIQUEID" val="431"/>
</p:tagLst>
</file>

<file path=ppt/tags/tag78.xml><?xml version="1.0" encoding="utf-8"?>
<p:tagLst xmlns:p="http://schemas.openxmlformats.org/presentationml/2006/main">
  <p:tag name="AS_UNIQUEID" val="432"/>
</p:tagLst>
</file>

<file path=ppt/tags/tag79.xml><?xml version="1.0" encoding="utf-8"?>
<p:tagLst xmlns:p="http://schemas.openxmlformats.org/presentationml/2006/main">
  <p:tag name="AS_UNIQUEID" val="433"/>
</p:tagLst>
</file>

<file path=ppt/tags/tag8.xml><?xml version="1.0" encoding="utf-8"?>
<p:tagLst xmlns:p="http://schemas.openxmlformats.org/presentationml/2006/main">
  <p:tag name="AS_UNIQUEID" val="340"/>
</p:tagLst>
</file>

<file path=ppt/tags/tag80.xml><?xml version="1.0" encoding="utf-8"?>
<p:tagLst xmlns:p="http://schemas.openxmlformats.org/presentationml/2006/main">
  <p:tag name="AS_UNIQUEID" val="435"/>
</p:tagLst>
</file>

<file path=ppt/tags/tag81.xml><?xml version="1.0" encoding="utf-8"?>
<p:tagLst xmlns:p="http://schemas.openxmlformats.org/presentationml/2006/main">
  <p:tag name="AS_UNIQUEID" val="436"/>
</p:tagLst>
</file>

<file path=ppt/tags/tag82.xml><?xml version="1.0" encoding="utf-8"?>
<p:tagLst xmlns:p="http://schemas.openxmlformats.org/presentationml/2006/main">
  <p:tag name="AS_UNIQUEID" val="437"/>
</p:tagLst>
</file>

<file path=ppt/tags/tag83.xml><?xml version="1.0" encoding="utf-8"?>
<p:tagLst xmlns:p="http://schemas.openxmlformats.org/presentationml/2006/main">
  <p:tag name="AS_UNIQUEID" val="438"/>
</p:tagLst>
</file>

<file path=ppt/tags/tag84.xml><?xml version="1.0" encoding="utf-8"?>
<p:tagLst xmlns:p="http://schemas.openxmlformats.org/presentationml/2006/main">
  <p:tag name="AS_UNIQUEID" val="439"/>
</p:tagLst>
</file>

<file path=ppt/tags/tag85.xml><?xml version="1.0" encoding="utf-8"?>
<p:tagLst xmlns:p="http://schemas.openxmlformats.org/presentationml/2006/main">
  <p:tag name="AS_UNIQUEID" val="441"/>
</p:tagLst>
</file>

<file path=ppt/tags/tag86.xml><?xml version="1.0" encoding="utf-8"?>
<p:tagLst xmlns:p="http://schemas.openxmlformats.org/presentationml/2006/main">
  <p:tag name="AS_UNIQUEID" val="442"/>
</p:tagLst>
</file>

<file path=ppt/tags/tag87.xml><?xml version="1.0" encoding="utf-8"?>
<p:tagLst xmlns:p="http://schemas.openxmlformats.org/presentationml/2006/main">
  <p:tag name="AS_UNIQUEID" val="443"/>
</p:tagLst>
</file>

<file path=ppt/tags/tag88.xml><?xml version="1.0" encoding="utf-8"?>
<p:tagLst xmlns:p="http://schemas.openxmlformats.org/presentationml/2006/main">
  <p:tag name="AS_UNIQUEID" val="444"/>
</p:tagLst>
</file>

<file path=ppt/tags/tag89.xml><?xml version="1.0" encoding="utf-8"?>
<p:tagLst xmlns:p="http://schemas.openxmlformats.org/presentationml/2006/main">
  <p:tag name="AS_UNIQUEID" val="445"/>
</p:tagLst>
</file>

<file path=ppt/tags/tag9.xml><?xml version="1.0" encoding="utf-8"?>
<p:tagLst xmlns:p="http://schemas.openxmlformats.org/presentationml/2006/main">
  <p:tag name="AS_UNIQUEID" val="341"/>
</p:tagLst>
</file>

<file path=ppt/tags/tag90.xml><?xml version="1.0" encoding="utf-8"?>
<p:tagLst xmlns:p="http://schemas.openxmlformats.org/presentationml/2006/main">
  <p:tag name="AS_UNIQUEID" val="447"/>
</p:tagLst>
</file>

<file path=ppt/tags/tag91.xml><?xml version="1.0" encoding="utf-8"?>
<p:tagLst xmlns:p="http://schemas.openxmlformats.org/presentationml/2006/main">
  <p:tag name="AS_UNIQUEID" val="448"/>
</p:tagLst>
</file>

<file path=ppt/tags/tag92.xml><?xml version="1.0" encoding="utf-8"?>
<p:tagLst xmlns:p="http://schemas.openxmlformats.org/presentationml/2006/main">
  <p:tag name="AS_UNIQUEID" val="449"/>
</p:tagLst>
</file>

<file path=ppt/tags/tag93.xml><?xml version="1.0" encoding="utf-8"?>
<p:tagLst xmlns:p="http://schemas.openxmlformats.org/presentationml/2006/main">
  <p:tag name="AS_UNIQUEID" val="450"/>
</p:tagLst>
</file>

<file path=ppt/tags/tag94.xml><?xml version="1.0" encoding="utf-8"?>
<p:tagLst xmlns:p="http://schemas.openxmlformats.org/presentationml/2006/main">
  <p:tag name="AS_UNIQUEID" val="451"/>
</p:tagLst>
</file>

<file path=ppt/tags/tag95.xml><?xml version="1.0" encoding="utf-8"?>
<p:tagLst xmlns:p="http://schemas.openxmlformats.org/presentationml/2006/main">
  <p:tag name="AS_UNIQUEID" val="453"/>
</p:tagLst>
</file>

<file path=ppt/tags/tag96.xml><?xml version="1.0" encoding="utf-8"?>
<p:tagLst xmlns:p="http://schemas.openxmlformats.org/presentationml/2006/main">
  <p:tag name="AS_UNIQUEID" val="454"/>
</p:tagLst>
</file>

<file path=ppt/tags/tag97.xml><?xml version="1.0" encoding="utf-8"?>
<p:tagLst xmlns:p="http://schemas.openxmlformats.org/presentationml/2006/main">
  <p:tag name="AS_UNIQUEID" val="455"/>
</p:tagLst>
</file>

<file path=ppt/tags/tag98.xml><?xml version="1.0" encoding="utf-8"?>
<p:tagLst xmlns:p="http://schemas.openxmlformats.org/presentationml/2006/main">
  <p:tag name="AS_UNIQUEID" val="456"/>
</p:tagLst>
</file>

<file path=ppt/tags/tag99.xml><?xml version="1.0" encoding="utf-8"?>
<p:tagLst xmlns:p="http://schemas.openxmlformats.org/presentationml/2006/main">
  <p:tag name="AS_UNIQUEID" val="457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1700</Words>
  <Application>WPS 演示</Application>
  <PresentationFormat>全屏显示(16:9)</PresentationFormat>
  <Paragraphs>414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11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Wingdings</vt:lpstr>
      <vt:lpstr>黑体</vt:lpstr>
      <vt:lpstr>Calibri</vt:lpstr>
      <vt:lpstr>楷体</vt:lpstr>
      <vt:lpstr>Calibri</vt:lpstr>
      <vt:lpstr>Times New Roman</vt:lpstr>
      <vt:lpstr>楷体_GB2312</vt:lpstr>
      <vt:lpstr>新宋体</vt:lpstr>
      <vt:lpstr>Arial</vt:lpstr>
      <vt:lpstr>Arial Unicode MS</vt:lpstr>
      <vt:lpstr>第一PPT模板网-WWW.1PPT.COM</vt:lpstr>
      <vt:lpstr>第一PPT模板网-WWW.1PPT.COM </vt:lpstr>
      <vt:lpstr>4_自定义设计方案</vt:lpstr>
      <vt:lpstr>2_自定义设计方案</vt:lpstr>
      <vt:lpstr>自定义设计方案</vt:lpstr>
      <vt:lpstr>5_自定义设计方案</vt:lpstr>
      <vt:lpstr>3_自定义设计方案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答：有6种站法。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2022-12-05T19:41:00Z</cp:lastPrinted>
  <dcterms:created xsi:type="dcterms:W3CDTF">2022-12-05T19:41:00Z</dcterms:created>
  <dcterms:modified xsi:type="dcterms:W3CDTF">2023-10-26T08:14:56Z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3C5C4C6390AA427A862835020283C0F0_12</vt:lpwstr>
  </property>
  <property fmtid="{D5CDD505-2E9C-101B-9397-08002B2CF9AE}" pid="7" name="KSOProductBuildVer">
    <vt:lpwstr>2052-12.1.0.15712</vt:lpwstr>
  </property>
</Properties>
</file>