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1" r:id="rId3"/>
  </p:sldMasterIdLst>
  <p:notesMasterIdLst>
    <p:notesMasterId r:id="rId5"/>
  </p:notesMasterIdLst>
  <p:sldIdLst>
    <p:sldId id="698" r:id="rId4"/>
    <p:sldId id="894" r:id="rId6"/>
    <p:sldId id="895" r:id="rId7"/>
    <p:sldId id="896" r:id="rId8"/>
    <p:sldId id="897" r:id="rId9"/>
    <p:sldId id="898" r:id="rId10"/>
    <p:sldId id="899" r:id="rId11"/>
    <p:sldId id="900" r:id="rId12"/>
    <p:sldId id="901" r:id="rId13"/>
    <p:sldId id="909" r:id="rId14"/>
    <p:sldId id="910" r:id="rId15"/>
    <p:sldId id="890" r:id="rId16"/>
  </p:sldIdLst>
  <p:sldSz cx="9144000" cy="5143500" type="screen16x9"/>
  <p:notesSz cx="6858000" cy="9144000"/>
  <p:custDataLst>
    <p:tags r:id="rId21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12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新课标第一网" initials="新" lastIdx="0" clrIdx="0"/>
  <p:cmAuthor id="2" name="Administrator" initials="A" lastIdx="0" clrIdx="1"/>
  <p:cmAuthor id="3" name="admin" initials="a" lastIdx="0" clrIdx="2"/>
  <p:cmAuthor id="4" name="优翼" initials="校" lastIdx="0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130" d="100"/>
          <a:sy n="130" d="100"/>
        </p:scale>
        <p:origin x="-1074" y="-330"/>
      </p:cViewPr>
      <p:guideLst>
        <p:guide orient="horz" pos="2112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6198" cy="7619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1" Type="http://schemas.openxmlformats.org/officeDocument/2006/relationships/tags" Target="tags/tag1.xml"/><Relationship Id="rId20" Type="http://schemas.openxmlformats.org/officeDocument/2006/relationships/commentAuthors" Target="commentAuthors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fontAlgn="base"/>
            <a:fld id="{D2A48B96-639E-45A3-A0BA-2464DFDB1FAA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17412" name="幻灯片图像占位符 3"/>
          <p:cNvSpPr>
            <a:spLocks noGrp="1" noRot="1" noChangeAspect="1"/>
          </p:cNvSpPr>
          <p:nvPr>
            <p:ph type="sldImg" idx="6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7413" name="备注占位符 4"/>
          <p:cNvSpPr>
            <a:spLocks noGrp="1"/>
          </p:cNvSpPr>
          <p:nvPr>
            <p:ph type="body" sz="quarter" idx="7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0"/>
            <a:r>
              <a:rPr lang="zh-CN" altLang="en-US"/>
              <a:t>第二级</a:t>
            </a:r>
            <a:endParaRPr lang="zh-CN" altLang="en-US"/>
          </a:p>
          <a:p>
            <a:pPr lvl="2" indent="0"/>
            <a:r>
              <a:rPr lang="zh-CN" altLang="en-US"/>
              <a:t>第三级</a:t>
            </a:r>
            <a:endParaRPr lang="zh-CN" altLang="en-US"/>
          </a:p>
          <a:p>
            <a:pPr lvl="3" indent="0"/>
            <a:r>
              <a:rPr lang="zh-CN" altLang="en-US"/>
              <a:t>第四级</a:t>
            </a:r>
            <a:endParaRPr lang="zh-CN" altLang="en-US"/>
          </a:p>
          <a:p>
            <a:pPr lvl="4" indent="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fontAlgn="base"/>
            <a:fld id="{A6837353-30EB-4A48-80EB-173D804AEFBD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9458" name="文本占位符 2"/>
          <p:cNvSpPr>
            <a:spLocks noGrp="1"/>
          </p:cNvSpPr>
          <p:nvPr>
            <p:ph type="body" idx="1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1506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 anchorCtr="0"/>
          <a:lstStyle/>
          <a:p>
            <a:pPr lvl="0" algn="r"/>
            <a:fld id="{9A0DB2DC-4C9A-4742-B13C-FB6460FD3503}" type="slidenum"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07" name="文本占位符 2"/>
          <p:cNvSpPr>
            <a:spLocks noGrp="1"/>
          </p:cNvSpPr>
          <p:nvPr>
            <p:ph type="body" idx="1"/>
          </p:nvPr>
        </p:nvSpPr>
        <p:spPr/>
        <p:txBody>
          <a:bodyPr lIns="91440" tIns="45720" rIns="91440" bIns="45720" anchor="t" anchorCtr="0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4" name="直接连接符 33"/>
          <p:cNvCxnSpPr/>
          <p:nvPr userDrawn="1"/>
        </p:nvCxnSpPr>
        <p:spPr>
          <a:xfrm flipH="1">
            <a:off x="8253413" y="-1587"/>
            <a:ext cx="0" cy="646113"/>
          </a:xfrm>
          <a:prstGeom prst="line">
            <a:avLst/>
          </a:prstGeom>
          <a:ln w="6350">
            <a:solidFill>
              <a:schemeClr val="tx1">
                <a:alpha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 userDrawn="1"/>
        </p:nvCxnSpPr>
        <p:spPr>
          <a:xfrm flipH="1">
            <a:off x="7667625" y="-1587"/>
            <a:ext cx="0" cy="646113"/>
          </a:xfrm>
          <a:prstGeom prst="line">
            <a:avLst/>
          </a:prstGeom>
          <a:ln w="6350">
            <a:solidFill>
              <a:schemeClr val="tx1">
                <a:alpha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椭圆 9"/>
          <p:cNvSpPr/>
          <p:nvPr userDrawn="1"/>
        </p:nvSpPr>
        <p:spPr>
          <a:xfrm>
            <a:off x="6734810" y="4556125"/>
            <a:ext cx="2343785" cy="656590"/>
          </a:xfrm>
          <a:prstGeom prst="ellipse">
            <a:avLst/>
          </a:prstGeom>
          <a:solidFill>
            <a:schemeClr val="tx1">
              <a:lumMod val="95000"/>
              <a:lumOff val="5000"/>
              <a:alpha val="54000"/>
            </a:schemeClr>
          </a:solidFill>
          <a:ln>
            <a:noFill/>
          </a:ln>
          <a:effectLst>
            <a:softEdge rad="152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pic>
        <p:nvPicPr>
          <p:cNvPr id="7173" name="图片 8" descr="C:\Users\admin\Desktop\千库网_矢量三角板可商用元素_元素编号11665788.png千库网_矢量三角板可商用元素_元素编号11665788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 rot="-1320000">
            <a:off x="6173788" y="2976563"/>
            <a:ext cx="2870200" cy="2870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立方体 2"/>
          <p:cNvSpPr/>
          <p:nvPr userDrawn="1"/>
        </p:nvSpPr>
        <p:spPr>
          <a:xfrm>
            <a:off x="7626350" y="4219575"/>
            <a:ext cx="704850" cy="706438"/>
          </a:xfrm>
          <a:prstGeom prst="cub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zh-CN" altLang="en-US" sz="3600" strike="noStrike" noProof="1"/>
              <a:t>÷</a:t>
            </a:r>
            <a:endParaRPr lang="zh-CN" altLang="en-US" sz="3600" strike="noStrike" noProof="1"/>
          </a:p>
        </p:txBody>
      </p:sp>
      <p:pic>
        <p:nvPicPr>
          <p:cNvPr id="7175" name="图片 7" descr="书本 拷贝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>
            <a:off x="7678738" y="3509963"/>
            <a:ext cx="652462" cy="8239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6" name="图片 31" descr="star"/>
          <p:cNvPicPr>
            <a:picLocks noChangeAspect="1"/>
          </p:cNvPicPr>
          <p:nvPr userDrawn="1"/>
        </p:nvPicPr>
        <p:blipFill>
          <a:blip r:embed="rId4" cstate="email"/>
          <a:srcRect/>
          <a:stretch>
            <a:fillRect/>
          </a:stretch>
        </p:blipFill>
        <p:spPr>
          <a:xfrm>
            <a:off x="7318375" y="246063"/>
            <a:ext cx="1289050" cy="8810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圆角矩形 6"/>
          <p:cNvSpPr/>
          <p:nvPr userDrawn="1"/>
        </p:nvSpPr>
        <p:spPr>
          <a:xfrm>
            <a:off x="1128713" y="1047750"/>
            <a:ext cx="6886575" cy="2462213"/>
          </a:xfrm>
          <a:prstGeom prst="roundRect">
            <a:avLst/>
          </a:prstGeom>
          <a:ln>
            <a:noFill/>
          </a:ln>
          <a:effectLst>
            <a:outerShdw blurRad="50800" dist="38100" dir="2700000" algn="tl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pic>
        <p:nvPicPr>
          <p:cNvPr id="7178" name="图片 11" descr="cloud"/>
          <p:cNvPicPr>
            <a:picLocks noChangeAspect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>
          <a:xfrm>
            <a:off x="0" y="3219450"/>
            <a:ext cx="9144000" cy="19240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4" name="直接连接符 33"/>
          <p:cNvCxnSpPr/>
          <p:nvPr userDrawn="1"/>
        </p:nvCxnSpPr>
        <p:spPr>
          <a:xfrm flipH="1">
            <a:off x="8253413" y="-1587"/>
            <a:ext cx="0" cy="646113"/>
          </a:xfrm>
          <a:prstGeom prst="line">
            <a:avLst/>
          </a:prstGeom>
          <a:ln w="6350">
            <a:solidFill>
              <a:schemeClr val="tx1">
                <a:alpha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 userDrawn="1"/>
        </p:nvCxnSpPr>
        <p:spPr>
          <a:xfrm flipH="1">
            <a:off x="7667625" y="-1587"/>
            <a:ext cx="0" cy="646113"/>
          </a:xfrm>
          <a:prstGeom prst="line">
            <a:avLst/>
          </a:prstGeom>
          <a:ln w="6350">
            <a:solidFill>
              <a:schemeClr val="tx1">
                <a:alpha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椭圆 9"/>
          <p:cNvSpPr/>
          <p:nvPr userDrawn="1"/>
        </p:nvSpPr>
        <p:spPr>
          <a:xfrm>
            <a:off x="6734810" y="4556125"/>
            <a:ext cx="2343785" cy="656590"/>
          </a:xfrm>
          <a:prstGeom prst="ellipse">
            <a:avLst/>
          </a:prstGeom>
          <a:solidFill>
            <a:schemeClr val="tx1">
              <a:lumMod val="95000"/>
              <a:lumOff val="5000"/>
              <a:alpha val="54000"/>
            </a:schemeClr>
          </a:solidFill>
          <a:ln>
            <a:noFill/>
          </a:ln>
          <a:effectLst>
            <a:softEdge rad="152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pic>
        <p:nvPicPr>
          <p:cNvPr id="8197" name="图片 8" descr="C:\Users\admin\Desktop\千库网_矢量三角板可商用元素_元素编号11665788.png千库网_矢量三角板可商用元素_元素编号11665788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 rot="-1320000">
            <a:off x="6173788" y="2976563"/>
            <a:ext cx="2870200" cy="2870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立方体 5"/>
          <p:cNvSpPr/>
          <p:nvPr userDrawn="1"/>
        </p:nvSpPr>
        <p:spPr>
          <a:xfrm>
            <a:off x="7626350" y="4219575"/>
            <a:ext cx="704850" cy="706438"/>
          </a:xfrm>
          <a:prstGeom prst="cub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zh-CN" altLang="en-US" sz="3600" strike="noStrike" noProof="1"/>
              <a:t>÷</a:t>
            </a:r>
            <a:endParaRPr lang="zh-CN" altLang="en-US" sz="3600" strike="noStrike" noProof="1"/>
          </a:p>
        </p:txBody>
      </p:sp>
      <p:pic>
        <p:nvPicPr>
          <p:cNvPr id="8199" name="图片 7" descr="书本 拷贝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>
            <a:off x="7678738" y="3509963"/>
            <a:ext cx="652462" cy="8239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200" name="图片 31" descr="star"/>
          <p:cNvPicPr>
            <a:picLocks noChangeAspect="1"/>
          </p:cNvPicPr>
          <p:nvPr userDrawn="1"/>
        </p:nvPicPr>
        <p:blipFill>
          <a:blip r:embed="rId4" cstate="email"/>
          <a:srcRect/>
          <a:stretch>
            <a:fillRect/>
          </a:stretch>
        </p:blipFill>
        <p:spPr>
          <a:xfrm>
            <a:off x="7318375" y="246063"/>
            <a:ext cx="1289050" cy="8810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圆角矩形 6"/>
          <p:cNvSpPr/>
          <p:nvPr userDrawn="1"/>
        </p:nvSpPr>
        <p:spPr>
          <a:xfrm>
            <a:off x="1128713" y="1047750"/>
            <a:ext cx="6886575" cy="2462213"/>
          </a:xfrm>
          <a:prstGeom prst="roundRect">
            <a:avLst/>
          </a:prstGeom>
          <a:ln>
            <a:noFill/>
          </a:ln>
          <a:effectLst>
            <a:outerShdw blurRad="50800" dist="38100" dir="2700000" algn="tl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pic>
        <p:nvPicPr>
          <p:cNvPr id="8202" name="图片 11" descr="cloud"/>
          <p:cNvPicPr>
            <a:picLocks noChangeAspect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>
          <a:xfrm>
            <a:off x="0" y="3219450"/>
            <a:ext cx="9144000" cy="19240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rgbClr val="D1D1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rgbClr val="D1D1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: 圆角 7"/>
          <p:cNvSpPr/>
          <p:nvPr userDrawn="1"/>
        </p:nvSpPr>
        <p:spPr>
          <a:xfrm>
            <a:off x="257175" y="221456"/>
            <a:ext cx="8629650" cy="4700588"/>
          </a:xfrm>
          <a:prstGeom prst="roundRect">
            <a:avLst>
              <a:gd name="adj" fmla="val 5864"/>
            </a:avLst>
          </a:prstGeom>
          <a:solidFill>
            <a:schemeClr val="bg1"/>
          </a:solidFill>
          <a:ln>
            <a:noFill/>
          </a:ln>
          <a:effectLst>
            <a:outerShdw blurRad="254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</p:spPr>
        <p:txBody>
          <a:bodyPr/>
          <a:lstStyle/>
          <a:p>
            <a:pPr fontAlgn="base"/>
            <a:r>
              <a:rPr lang="zh-CN" altLang="en-US" sz="3670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z="2670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z="2335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z="1670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z="1670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684713"/>
            <a:ext cx="2133600" cy="358775"/>
          </a:xfrm>
        </p:spPr>
        <p:txBody>
          <a:bodyPr/>
          <a:lstStyle/>
          <a:p>
            <a:pPr lvl="0" fontAlgn="base"/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684713"/>
            <a:ext cx="2895600" cy="358775"/>
          </a:xfrm>
        </p:spPr>
        <p:txBody>
          <a:bodyPr/>
          <a:lstStyle/>
          <a:p>
            <a:pPr lvl="0" fontAlgn="base"/>
            <a:endParaRPr lang="zh-CN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684713"/>
            <a:ext cx="2133600" cy="358775"/>
          </a:xfrm>
        </p:spPr>
        <p:txBody>
          <a:bodyPr/>
          <a:lstStyle/>
          <a:p>
            <a:pPr lvl="0" fontAlgn="base"/>
            <a:fld id="{9A0DB2DC-4C9A-4742-B13C-FB6460FD3503}" type="slidenum">
              <a:rPr lang="en-US" altLang="zh-CN" sz="1170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684713"/>
            <a:ext cx="2133600" cy="358775"/>
          </a:xfrm>
        </p:spPr>
        <p:txBody>
          <a:bodyPr/>
          <a:lstStyle/>
          <a:p>
            <a:pPr lvl="0" fontAlgn="base"/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684713"/>
            <a:ext cx="2895600" cy="358775"/>
          </a:xfrm>
        </p:spPr>
        <p:txBody>
          <a:bodyPr/>
          <a:lstStyle/>
          <a:p>
            <a:pPr lvl="0" fontAlgn="base"/>
            <a:endParaRPr lang="zh-CN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684713"/>
            <a:ext cx="2133600" cy="358775"/>
          </a:xfrm>
        </p:spPr>
        <p:txBody>
          <a:bodyPr/>
          <a:lstStyle/>
          <a:p>
            <a:pPr lvl="0" fontAlgn="base"/>
            <a:fld id="{9A0DB2DC-4C9A-4742-B13C-FB6460FD3503}" type="slidenum">
              <a:rPr lang="en-US" altLang="zh-CN" sz="1170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主体页">
    <p:bg>
      <p:bgPr>
        <a:pattFill prst="pct50">
          <a:fgClr>
            <a:schemeClr val="accent6">
              <a:lumMod val="40000"/>
              <a:lumOff val="6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2"/>
          <p:cNvSpPr>
            <a:spLocks noGrp="1"/>
          </p:cNvSpPr>
          <p:nvPr>
            <p:ph idx="1" hasCustomPrompt="1"/>
          </p:nvPr>
        </p:nvSpPr>
        <p:spPr>
          <a:xfrm>
            <a:off x="293298" y="423007"/>
            <a:ext cx="8604493" cy="4347363"/>
          </a:xfrm>
          <a:prstGeom prst="rect">
            <a:avLst/>
          </a:prstGeom>
        </p:spPr>
        <p:txBody>
          <a:bodyPr lIns="180000"/>
          <a:lstStyle>
            <a:lvl1pPr marL="356235" indent="-356235">
              <a:lnSpc>
                <a:spcPct val="150000"/>
              </a:lnSpc>
              <a:spcBef>
                <a:spcPct val="0"/>
              </a:spcBef>
              <a:buNone/>
              <a:defRPr sz="2800" b="1">
                <a:latin typeface="楷体" panose="02010609060101010101" charset="-122"/>
                <a:ea typeface="楷体" panose="02010609060101010101" charset="-122"/>
              </a:defRPr>
            </a:lvl1pPr>
          </a:lstStyle>
          <a:p>
            <a:pPr lvl="0"/>
            <a:r>
              <a:rPr lang="zh-CN" altLang="en-US" smtClean="0"/>
              <a:t>单击此处以编辑学习目标内容</a:t>
            </a:r>
            <a:endParaRPr lang="zh-CN" altLang="en-US" smtClean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</p:spPr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</p:spPr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1.xml"/><Relationship Id="rId4" Type="http://schemas.openxmlformats.org/officeDocument/2006/relationships/image" Target="file:///D:\qq&#25991;&#20214;\712321467\Image\C2C\Image2\%7b75232B38-A165-1FB7-499C-2E1C792CACB5%7d.png" TargetMode="External"/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theme" Target="../theme/theme2.xml"/><Relationship Id="rId8" Type="http://schemas.openxmlformats.org/officeDocument/2006/relationships/image" Target="file:///D:\qq&#25991;&#20214;\712321467\Image\C2C\Image2\%7b75232B38-A165-1FB7-499C-2E1C792CACB5%7d.png" TargetMode="External"/><Relationship Id="rId7" Type="http://schemas.openxmlformats.org/officeDocument/2006/relationships/image" Target="../media/image5.png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073743875" descr="学科网 zxxk.com"/>
          <p:cNvPicPr>
            <a:picLocks noChangeAspect="1"/>
          </p:cNvPicPr>
          <p:nvPr/>
        </p:nvPicPr>
        <p:blipFill>
          <a:blip r:embed="rId3" r:link="rId4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/>
  <p:txStyles>
    <p:titleStyle>
      <a:lvl1pPr marL="0" lvl="0" indent="0" algn="ctr" defTabSz="6858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None/>
        <a:defRPr sz="33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57175" lvl="0" indent="-257175" algn="l" defTabSz="685800" eaLnBrk="1" fontAlgn="base" latinLnBrk="0" hangingPunct="1">
        <a:spcBef>
          <a:spcPts val="7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57530" lvl="1" indent="-213995" algn="l" defTabSz="685800" eaLnBrk="1" fontAlgn="base" latinLnBrk="0" hangingPunct="1">
        <a:spcBef>
          <a:spcPts val="70"/>
        </a:spcBef>
        <a:spcAft>
          <a:spcPct val="0"/>
        </a:spcAft>
        <a:buChar char="–"/>
        <a:defRPr sz="21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857250" lvl="2" indent="-171450" algn="l" defTabSz="685800" eaLnBrk="1" fontAlgn="base" latinLnBrk="0" hangingPunct="1">
        <a:spcBef>
          <a:spcPts val="70"/>
        </a:spcBef>
        <a:spcAft>
          <a:spcPct val="0"/>
        </a:spcAft>
        <a:buChar char="•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200150" lvl="3" indent="-171450" algn="l" defTabSz="685800" eaLnBrk="1" fontAlgn="base" latinLnBrk="0" hangingPunct="1">
        <a:spcBef>
          <a:spcPts val="70"/>
        </a:spcBef>
        <a:spcAft>
          <a:spcPct val="0"/>
        </a:spcAft>
        <a:buChar char="–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543685" lvl="4" indent="-171450" algn="l" defTabSz="685800" eaLnBrk="1" fontAlgn="base" latinLnBrk="0" hangingPunct="1">
        <a:spcBef>
          <a:spcPts val="70"/>
        </a:spcBef>
        <a:spcAft>
          <a:spcPct val="0"/>
        </a:spcAft>
        <a:buChar char="»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887220" lvl="5" indent="-171450" algn="l" defTabSz="685800" eaLnBrk="1" fontAlgn="base" latinLnBrk="0" hangingPunct="1">
        <a:spcBef>
          <a:spcPts val="70"/>
        </a:spcBef>
        <a:spcAft>
          <a:spcPct val="0"/>
        </a:spcAft>
        <a:buChar char="»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230120" lvl="6" indent="-171450" algn="l" defTabSz="685800" eaLnBrk="1" fontAlgn="base" latinLnBrk="0" hangingPunct="1">
        <a:spcBef>
          <a:spcPts val="70"/>
        </a:spcBef>
        <a:spcAft>
          <a:spcPct val="0"/>
        </a:spcAft>
        <a:buChar char="»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573020" lvl="7" indent="-171450" algn="l" defTabSz="685800" eaLnBrk="1" fontAlgn="base" latinLnBrk="0" hangingPunct="1">
        <a:spcBef>
          <a:spcPts val="70"/>
        </a:spcBef>
        <a:spcAft>
          <a:spcPct val="0"/>
        </a:spcAft>
        <a:buChar char="»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15920" lvl="8" indent="-171450" algn="l" defTabSz="685800" eaLnBrk="1" fontAlgn="base" latinLnBrk="0" hangingPunct="1">
        <a:spcBef>
          <a:spcPts val="70"/>
        </a:spcBef>
        <a:spcAft>
          <a:spcPct val="0"/>
        </a:spcAft>
        <a:buChar char="»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6858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35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43535" lvl="1" indent="0" algn="l" defTabSz="6858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35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685800" lvl="2" indent="0" algn="l" defTabSz="6858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35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029335" lvl="3" indent="0" algn="l" defTabSz="6858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35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371600" lvl="4" indent="0" algn="l" defTabSz="6858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35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15135" lvl="5" indent="0" algn="l" defTabSz="6858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35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058035" lvl="6" indent="0" algn="l" defTabSz="6858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35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401570" lvl="7" indent="0" algn="l" defTabSz="6858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35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744470" lvl="8" indent="0" algn="l" defTabSz="6858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35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1D1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任意多边形 23"/>
          <p:cNvSpPr/>
          <p:nvPr userDrawn="1"/>
        </p:nvSpPr>
        <p:spPr>
          <a:xfrm rot="18900000" flipH="1">
            <a:off x="8737600" y="-307975"/>
            <a:ext cx="476250" cy="952500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750" h="1500">
                <a:moveTo>
                  <a:pt x="750" y="0"/>
                </a:moveTo>
                <a:lnTo>
                  <a:pt x="750" y="1500"/>
                </a:lnTo>
                <a:lnTo>
                  <a:pt x="0" y="750"/>
                </a:lnTo>
                <a:lnTo>
                  <a:pt x="750" y="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r" fontAlgn="base"/>
            <a:endParaRPr lang="zh-CN" altLang="en-US" strike="noStrike" noProof="1"/>
          </a:p>
        </p:txBody>
      </p:sp>
      <p:sp>
        <p:nvSpPr>
          <p:cNvPr id="23" name="任意多边形 22"/>
          <p:cNvSpPr/>
          <p:nvPr userDrawn="1"/>
        </p:nvSpPr>
        <p:spPr>
          <a:xfrm rot="18900000" flipH="1">
            <a:off x="1779588" y="3759200"/>
            <a:ext cx="1065213" cy="7605713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679" h="11979">
                <a:moveTo>
                  <a:pt x="1679" y="11976"/>
                </a:moveTo>
                <a:lnTo>
                  <a:pt x="1679" y="11979"/>
                </a:lnTo>
                <a:lnTo>
                  <a:pt x="1677" y="11979"/>
                </a:lnTo>
                <a:lnTo>
                  <a:pt x="1679" y="11976"/>
                </a:lnTo>
                <a:close/>
                <a:moveTo>
                  <a:pt x="0" y="0"/>
                </a:moveTo>
                <a:lnTo>
                  <a:pt x="721" y="721"/>
                </a:lnTo>
                <a:lnTo>
                  <a:pt x="0" y="144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2" name="任意多边形 1"/>
          <p:cNvSpPr/>
          <p:nvPr userDrawn="1"/>
        </p:nvSpPr>
        <p:spPr>
          <a:xfrm rot="2700000">
            <a:off x="-66675" y="-296862"/>
            <a:ext cx="458788" cy="919163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724" h="1448">
                <a:moveTo>
                  <a:pt x="724" y="0"/>
                </a:moveTo>
                <a:lnTo>
                  <a:pt x="724" y="1448"/>
                </a:lnTo>
                <a:lnTo>
                  <a:pt x="0" y="724"/>
                </a:lnTo>
                <a:lnTo>
                  <a:pt x="724" y="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21" name="任意多边形 20"/>
          <p:cNvSpPr/>
          <p:nvPr userDrawn="1"/>
        </p:nvSpPr>
        <p:spPr>
          <a:xfrm rot="2580000">
            <a:off x="8726488" y="4430713"/>
            <a:ext cx="511175" cy="1023938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804" h="1611">
                <a:moveTo>
                  <a:pt x="0" y="0"/>
                </a:moveTo>
                <a:lnTo>
                  <a:pt x="804" y="862"/>
                </a:lnTo>
                <a:lnTo>
                  <a:pt x="0" y="161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r" fontAlgn="base"/>
            <a:endParaRPr lang="zh-CN" altLang="en-US" strike="noStrike" noProof="1"/>
          </a:p>
        </p:txBody>
      </p:sp>
      <p:sp>
        <p:nvSpPr>
          <p:cNvPr id="4" name="圆角矩形 3"/>
          <p:cNvSpPr/>
          <p:nvPr userDrawn="1"/>
        </p:nvSpPr>
        <p:spPr>
          <a:xfrm>
            <a:off x="100013" y="90488"/>
            <a:ext cx="8943975" cy="4962525"/>
          </a:xfrm>
          <a:prstGeom prst="roundRect">
            <a:avLst>
              <a:gd name="adj" fmla="val 1809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pic>
        <p:nvPicPr>
          <p:cNvPr id="25" name="图片 1073743875" descr="学科网 zxxk.com"/>
          <p:cNvPicPr>
            <a:picLocks noChangeAspect="1"/>
          </p:cNvPicPr>
          <p:nvPr/>
        </p:nvPicPr>
        <p:blipFill>
          <a:blip r:embed="rId7" r:link="rId8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</p:sldLayoutIdLst>
  <p:transition/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27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●"/>
        <a:defRPr sz="13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514350" indent="-171450" algn="l" defTabSz="685800" rtl="0" eaLnBrk="1" fontAlgn="auto" latinLnBrk="0" hangingPunct="1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tabLst>
          <a:tab pos="1207135" algn="l"/>
        </a:tabLst>
        <a:defRPr sz="12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857250" indent="-171450" algn="l" defTabSz="685800" rtl="0" eaLnBrk="1" fontAlgn="auto" latinLnBrk="0" hangingPunct="1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defRPr sz="12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200150" indent="-171450" algn="l" defTabSz="685800" rtl="0" eaLnBrk="1" fontAlgn="auto" latinLnBrk="0" hangingPunct="1">
        <a:lnSpc>
          <a:spcPct val="120000"/>
        </a:lnSpc>
        <a:spcBef>
          <a:spcPct val="0"/>
        </a:spcBef>
        <a:spcAft>
          <a:spcPts val="300"/>
        </a:spcAft>
        <a:buFont typeface="Wingdings" panose="05000000000000000000" charset="0"/>
        <a:buChar char=""/>
        <a:defRPr sz="10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1543050" indent="-171450" algn="l" defTabSz="685800" rtl="0" eaLnBrk="1" fontAlgn="auto" latinLnBrk="0" hangingPunct="1">
        <a:lnSpc>
          <a:spcPct val="120000"/>
        </a:lnSpc>
        <a:spcBef>
          <a:spcPct val="0"/>
        </a:spcBef>
        <a:spcAft>
          <a:spcPts val="300"/>
        </a:spcAft>
        <a:buFont typeface="Arial" panose="020B0604020202020204" pitchFamily="34" charset="0"/>
        <a:buChar char="•"/>
        <a:defRPr sz="10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5.xml"/><Relationship Id="rId3" Type="http://schemas.openxmlformats.org/officeDocument/2006/relationships/image" Target="../media/image7.png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22.png"/><Relationship Id="rId1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5.xml"/><Relationship Id="rId3" Type="http://schemas.openxmlformats.org/officeDocument/2006/relationships/image" Target="../media/image7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10.png"/><Relationship Id="rId1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5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" Type="http://schemas.openxmlformats.org/officeDocument/2006/relationships/hyperlink" Target="http://www.1ppt.com/beijing/" TargetMode="External"/><Relationship Id="rId25" Type="http://schemas.openxmlformats.org/officeDocument/2006/relationships/slideLayout" Target="../slideLayouts/slideLayout5.xml"/><Relationship Id="rId24" Type="http://schemas.openxmlformats.org/officeDocument/2006/relationships/image" Target="../media/image18.png"/><Relationship Id="rId23" Type="http://schemas.openxmlformats.org/officeDocument/2006/relationships/image" Target="../media/image17.png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 hidden="1"/>
          <p:cNvSpPr/>
          <p:nvPr/>
        </p:nvSpPr>
        <p:spPr>
          <a:xfrm>
            <a:off x="0" y="0"/>
            <a:ext cx="9144000" cy="5162550"/>
          </a:xfrm>
          <a:prstGeom prst="rect">
            <a:avLst/>
          </a:prstGeom>
          <a:solidFill>
            <a:srgbClr val="009A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18436" name="文本框 4"/>
          <p:cNvSpPr txBox="1"/>
          <p:nvPr/>
        </p:nvSpPr>
        <p:spPr>
          <a:xfrm>
            <a:off x="1524080" y="2433683"/>
            <a:ext cx="6189980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/>
            <a:r>
              <a:rPr sz="3600" b="1" dirty="0">
                <a:latin typeface="楷体" panose="02010609060101010101" charset="-122"/>
                <a:ea typeface="楷体" panose="02010609060101010101" charset="-122"/>
              </a:rPr>
              <a:t>第2课时  </a:t>
            </a:r>
            <a:r>
              <a:rPr sz="3600" b="1" dirty="0" err="1" smtClean="0">
                <a:latin typeface="楷体" panose="02010609060101010101" charset="-122"/>
                <a:ea typeface="楷体" panose="02010609060101010101" charset="-122"/>
              </a:rPr>
              <a:t>简单的组合</a:t>
            </a:r>
            <a:endParaRPr sz="36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6200" y="57150"/>
            <a:ext cx="324612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spc="200" noProof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义务教育人教版二年级上册</a:t>
            </a:r>
            <a:endParaRPr lang="zh-CN" altLang="en-US" b="1" spc="200" noProof="1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rot="17820000">
            <a:off x="1616869" y="1131094"/>
            <a:ext cx="1003300" cy="99218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7000"/>
              </a:prstClr>
            </a:outerShdw>
          </a:effectLst>
        </p:spPr>
      </p:pic>
      <p:sp>
        <p:nvSpPr>
          <p:cNvPr id="5" name="文本框 5"/>
          <p:cNvSpPr txBox="1"/>
          <p:nvPr/>
        </p:nvSpPr>
        <p:spPr>
          <a:xfrm>
            <a:off x="3125470" y="1518285"/>
            <a:ext cx="5120640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l"/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数学广角—搭配（一）</a:t>
            </a:r>
            <a:endParaRPr lang="zh-CN" altLang="en-US" sz="3600"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" name="文本框 8"/>
          <p:cNvSpPr txBox="1"/>
          <p:nvPr/>
        </p:nvSpPr>
        <p:spPr>
          <a:xfrm>
            <a:off x="1943735" y="1518285"/>
            <a:ext cx="556886" cy="61404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sz="3400" b="1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8</a:t>
            </a:r>
            <a:endParaRPr lang="en-US" altLang="zh-CN" sz="3400" b="1" noProof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34870" y="781050"/>
            <a:ext cx="5130165" cy="2158365"/>
          </a:xfrm>
          <a:prstGeom prst="rect">
            <a:avLst/>
          </a:prstGeom>
        </p:spPr>
      </p:pic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2209800" y="3867150"/>
            <a:ext cx="4086225" cy="607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latin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Arial" panose="020B0604020202020204" pitchFamily="34" charset="0"/>
              </a:rPr>
              <a:t>答：有4种穿法。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2699792" y="1866240"/>
            <a:ext cx="1224136" cy="1080120"/>
            <a:chOff x="3263758" y="2262641"/>
            <a:chExt cx="1224136" cy="1080120"/>
          </a:xfrm>
        </p:grpSpPr>
        <p:sp>
          <p:nvSpPr>
            <p:cNvPr id="3" name="弧形 2"/>
            <p:cNvSpPr/>
            <p:nvPr/>
          </p:nvSpPr>
          <p:spPr>
            <a:xfrm rot="7796496">
              <a:off x="3335766" y="2190633"/>
              <a:ext cx="1080120" cy="1224136"/>
            </a:xfrm>
            <a:prstGeom prst="arc">
              <a:avLst>
                <a:gd name="adj1" fmla="val 16200000"/>
                <a:gd name="adj2" fmla="val 540247"/>
              </a:avLst>
            </a:prstGeom>
            <a:ln w="28575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2800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5" name="等腰三角形 4"/>
            <p:cNvSpPr/>
            <p:nvPr/>
          </p:nvSpPr>
          <p:spPr>
            <a:xfrm rot="2275655">
              <a:off x="4310242" y="3125559"/>
              <a:ext cx="69427" cy="109348"/>
            </a:xfrm>
            <a:prstGeom prst="triangl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5042994" y="1866240"/>
            <a:ext cx="1224136" cy="1080120"/>
            <a:chOff x="3263758" y="2262641"/>
            <a:chExt cx="1224136" cy="1080120"/>
          </a:xfrm>
        </p:grpSpPr>
        <p:sp>
          <p:nvSpPr>
            <p:cNvPr id="16" name="弧形 15"/>
            <p:cNvSpPr/>
            <p:nvPr/>
          </p:nvSpPr>
          <p:spPr>
            <a:xfrm rot="7796496">
              <a:off x="3335766" y="2190633"/>
              <a:ext cx="1080120" cy="1224136"/>
            </a:xfrm>
            <a:prstGeom prst="arc">
              <a:avLst>
                <a:gd name="adj1" fmla="val 16200000"/>
                <a:gd name="adj2" fmla="val 540247"/>
              </a:avLst>
            </a:prstGeom>
            <a:ln w="285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2800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17" name="等腰三角形 16"/>
            <p:cNvSpPr/>
            <p:nvPr/>
          </p:nvSpPr>
          <p:spPr>
            <a:xfrm rot="2275655">
              <a:off x="4310242" y="3125559"/>
              <a:ext cx="69427" cy="109348"/>
            </a:xfrm>
            <a:prstGeom prst="triangle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 flipH="1">
            <a:off x="4169246" y="1873891"/>
            <a:ext cx="1199458" cy="1080120"/>
            <a:chOff x="3263758" y="2262641"/>
            <a:chExt cx="1224136" cy="1080120"/>
          </a:xfrm>
        </p:grpSpPr>
        <p:sp>
          <p:nvSpPr>
            <p:cNvPr id="19" name="弧形 18"/>
            <p:cNvSpPr/>
            <p:nvPr/>
          </p:nvSpPr>
          <p:spPr>
            <a:xfrm rot="7796496">
              <a:off x="3335766" y="2190633"/>
              <a:ext cx="1080120" cy="1224136"/>
            </a:xfrm>
            <a:prstGeom prst="arc">
              <a:avLst>
                <a:gd name="adj1" fmla="val 16200000"/>
                <a:gd name="adj2" fmla="val 540247"/>
              </a:avLst>
            </a:prstGeom>
            <a:ln w="285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2800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20" name="等腰三角形 19"/>
            <p:cNvSpPr/>
            <p:nvPr/>
          </p:nvSpPr>
          <p:spPr>
            <a:xfrm rot="2275655">
              <a:off x="4310242" y="3125559"/>
              <a:ext cx="69427" cy="109348"/>
            </a:xfrm>
            <a:prstGeom prst="triangle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sp>
        <p:nvSpPr>
          <p:cNvPr id="37" name="矩形 36"/>
          <p:cNvSpPr/>
          <p:nvPr/>
        </p:nvSpPr>
        <p:spPr>
          <a:xfrm>
            <a:off x="551180" y="781050"/>
            <a:ext cx="2794000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1"/>
            <a:r>
              <a:rPr lang="en-US" altLang="zh-CN" sz="28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1.</a:t>
            </a: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有几种穿法？</a:t>
            </a:r>
            <a:endParaRPr lang="en-US" altLang="zh-CN" sz="2800" b="1"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</p:txBody>
      </p:sp>
      <p:sp>
        <p:nvSpPr>
          <p:cNvPr id="6" name="弧形 5"/>
          <p:cNvSpPr/>
          <p:nvPr/>
        </p:nvSpPr>
        <p:spPr>
          <a:xfrm rot="7136494">
            <a:off x="2265680" y="-1195070"/>
            <a:ext cx="3247390" cy="5379085"/>
          </a:xfrm>
          <a:prstGeom prst="arc">
            <a:avLst>
              <a:gd name="adj1" fmla="val 16200000"/>
              <a:gd name="adj2" fmla="val 540247"/>
            </a:avLst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280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0" name="等腰三角形 9"/>
          <p:cNvSpPr/>
          <p:nvPr/>
        </p:nvSpPr>
        <p:spPr>
          <a:xfrm rot="2275655">
            <a:off x="6211346" y="2729158"/>
            <a:ext cx="69427" cy="109348"/>
          </a:xfrm>
          <a:prstGeom prst="triangl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 flipH="1">
            <a:off x="6171883" y="895350"/>
            <a:ext cx="810260" cy="1020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组合 1"/>
          <p:cNvGrpSpPr/>
          <p:nvPr/>
        </p:nvGrpSpPr>
        <p:grpSpPr>
          <a:xfrm>
            <a:off x="76200" y="97155"/>
            <a:ext cx="2052320" cy="483235"/>
            <a:chOff x="120" y="153"/>
            <a:chExt cx="3232" cy="761"/>
          </a:xfrm>
        </p:grpSpPr>
        <p:sp>
          <p:nvSpPr>
            <p:cNvPr id="7" name="文本框 6"/>
            <p:cNvSpPr txBox="1"/>
            <p:nvPr/>
          </p:nvSpPr>
          <p:spPr>
            <a:xfrm>
              <a:off x="1205" y="153"/>
              <a:ext cx="2056" cy="6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spc="200" noProof="1">
                  <a:latin typeface="黑体" panose="02010609060101010101" pitchFamily="2" charset="-122"/>
                  <a:ea typeface="黑体" panose="02010609060101010101" pitchFamily="2" charset="-122"/>
                  <a:cs typeface="+mn-cs"/>
                </a:rPr>
                <a:t>巩固运用</a:t>
              </a:r>
              <a:endParaRPr lang="zh-CN" altLang="en-US" sz="2000" b="1" spc="200" noProof="1">
                <a:latin typeface="黑体" panose="02010609060101010101" pitchFamily="2" charset="-122"/>
                <a:ea typeface="黑体" panose="02010609060101010101" pitchFamily="2" charset="-122"/>
                <a:cs typeface="+mn-cs"/>
              </a:endParaRPr>
            </a:p>
          </p:txBody>
        </p:sp>
        <p:grpSp>
          <p:nvGrpSpPr>
            <p:cNvPr id="20482" name="组合 7"/>
            <p:cNvGrpSpPr/>
            <p:nvPr/>
          </p:nvGrpSpPr>
          <p:grpSpPr>
            <a:xfrm>
              <a:off x="120" y="200"/>
              <a:ext cx="3233" cy="715"/>
              <a:chOff x="121" y="199"/>
              <a:chExt cx="3679" cy="1080"/>
            </a:xfrm>
          </p:grpSpPr>
          <p:sp>
            <p:nvSpPr>
              <p:cNvPr id="9" name="任意多边形 8"/>
              <p:cNvSpPr/>
              <p:nvPr/>
            </p:nvSpPr>
            <p:spPr>
              <a:xfrm rot="21180000">
                <a:off x="987" y="923"/>
                <a:ext cx="2813" cy="356"/>
              </a:xfrm>
              <a:custGeom>
                <a:avLst/>
                <a:gdLst>
                  <a:gd name="connisteX0" fmla="*/ 0 w 4155440"/>
                  <a:gd name="connsiteY0" fmla="*/ 31659 h 730248"/>
                  <a:gd name="connisteX1" fmla="*/ 577850 w 4155440"/>
                  <a:gd name="connsiteY1" fmla="*/ 25309 h 730248"/>
                  <a:gd name="connisteX2" fmla="*/ 1184910 w 4155440"/>
                  <a:gd name="connsiteY2" fmla="*/ 317409 h 730248"/>
                  <a:gd name="connisteX3" fmla="*/ 1655445 w 4155440"/>
                  <a:gd name="connsiteY3" fmla="*/ 102779 h 730248"/>
                  <a:gd name="connisteX4" fmla="*/ 2363470 w 4155440"/>
                  <a:gd name="connsiteY4" fmla="*/ 489494 h 730248"/>
                  <a:gd name="connisteX5" fmla="*/ 2720975 w 4155440"/>
                  <a:gd name="connsiteY5" fmla="*/ 215809 h 730248"/>
                  <a:gd name="connisteX6" fmla="*/ 3495040 w 4155440"/>
                  <a:gd name="connsiteY6" fmla="*/ 727619 h 730248"/>
                  <a:gd name="connisteX7" fmla="*/ 4155440 w 4155440"/>
                  <a:gd name="connsiteY7" fmla="*/ 382814 h 730248"/>
                </a:gdLst>
                <a:ahLst/>
                <a:cxnLst>
                  <a:cxn ang="0">
                    <a:pos x="connisteX0" y="connsiteY0"/>
                  </a:cxn>
                  <a:cxn ang="0">
                    <a:pos x="connisteX1" y="connsiteY1"/>
                  </a:cxn>
                  <a:cxn ang="0">
                    <a:pos x="connisteX2" y="connsiteY2"/>
                  </a:cxn>
                  <a:cxn ang="0">
                    <a:pos x="connisteX3" y="connsiteY3"/>
                  </a:cxn>
                  <a:cxn ang="0">
                    <a:pos x="connisteX4" y="connsiteY4"/>
                  </a:cxn>
                  <a:cxn ang="0">
                    <a:pos x="connisteX5" y="connsiteY5"/>
                  </a:cxn>
                  <a:cxn ang="0">
                    <a:pos x="connisteX6" y="connsiteY6"/>
                  </a:cxn>
                  <a:cxn ang="0">
                    <a:pos x="connisteX7" y="connsiteY7"/>
                  </a:cxn>
                </a:cxnLst>
                <a:rect l="l" t="t" r="r" b="b"/>
                <a:pathLst>
                  <a:path w="4155440" h="730248">
                    <a:moveTo>
                      <a:pt x="0" y="31659"/>
                    </a:moveTo>
                    <a:cubicBezTo>
                      <a:pt x="103505" y="24674"/>
                      <a:pt x="340995" y="-31841"/>
                      <a:pt x="577850" y="25309"/>
                    </a:cubicBezTo>
                    <a:cubicBezTo>
                      <a:pt x="814705" y="82459"/>
                      <a:pt x="969645" y="302169"/>
                      <a:pt x="1184910" y="317409"/>
                    </a:cubicBezTo>
                    <a:cubicBezTo>
                      <a:pt x="1400175" y="332649"/>
                      <a:pt x="1419860" y="68489"/>
                      <a:pt x="1655445" y="102779"/>
                    </a:cubicBezTo>
                    <a:cubicBezTo>
                      <a:pt x="1891030" y="137069"/>
                      <a:pt x="2150110" y="466634"/>
                      <a:pt x="2363470" y="489494"/>
                    </a:cubicBezTo>
                    <a:cubicBezTo>
                      <a:pt x="2576830" y="512354"/>
                      <a:pt x="2494915" y="168184"/>
                      <a:pt x="2720975" y="215809"/>
                    </a:cubicBezTo>
                    <a:cubicBezTo>
                      <a:pt x="2947035" y="263434"/>
                      <a:pt x="3208020" y="693964"/>
                      <a:pt x="3495040" y="727619"/>
                    </a:cubicBezTo>
                    <a:cubicBezTo>
                      <a:pt x="3782060" y="761274"/>
                      <a:pt x="4038600" y="462189"/>
                      <a:pt x="4155440" y="382814"/>
                    </a:cubicBezTo>
                  </a:path>
                </a:pathLst>
              </a:custGeom>
              <a:noFill/>
              <a:ln w="50800">
                <a:solidFill>
                  <a:srgbClr val="F0B500"/>
                </a:solidFill>
                <a:headEnd type="none"/>
                <a:tailEnd type="triangl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/>
                <a:endParaRPr lang="zh-CN" altLang="en-US" strike="noStrike" noProof="1"/>
              </a:p>
            </p:txBody>
          </p:sp>
          <p:pic>
            <p:nvPicPr>
              <p:cNvPr id="20484" name="图片 1" descr="2221 (20)"/>
              <p:cNvPicPr>
                <a:picLocks noChangeAspect="1"/>
              </p:cNvPicPr>
              <p:nvPr/>
            </p:nvPicPr>
            <p:blipFill>
              <a:blip r:embed="rId3" cstate="email"/>
              <a:stretch>
                <a:fillRect/>
              </a:stretch>
            </p:blipFill>
            <p:spPr>
              <a:xfrm>
                <a:off x="121" y="199"/>
                <a:ext cx="1370" cy="1000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sp>
        <p:nvSpPr>
          <p:cNvPr id="12" name="文本框 11"/>
          <p:cNvSpPr txBox="1"/>
          <p:nvPr/>
        </p:nvSpPr>
        <p:spPr>
          <a:xfrm>
            <a:off x="6172200" y="134620"/>
            <a:ext cx="175704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(</a:t>
            </a:r>
            <a:r>
              <a:rPr lang="zh-CN" altLang="en-US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教材</a:t>
            </a:r>
            <a:r>
              <a:rPr lang="en-US" altLang="zh-CN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P99 </a:t>
            </a:r>
            <a:r>
              <a:rPr lang="en-US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T3</a:t>
            </a:r>
            <a:r>
              <a:rPr lang="en-US" altLang="zh-CN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)</a:t>
            </a:r>
            <a:endParaRPr lang="en-US" altLang="zh-CN" sz="2000" b="1">
              <a:solidFill>
                <a:srgbClr val="F7860C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6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矩形 36"/>
          <p:cNvSpPr/>
          <p:nvPr/>
        </p:nvSpPr>
        <p:spPr>
          <a:xfrm>
            <a:off x="533455" y="438731"/>
            <a:ext cx="7684460" cy="1210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latinLnBrk="1">
              <a:lnSpc>
                <a:spcPct val="130000"/>
              </a:lnSpc>
            </a:pPr>
            <a:r>
              <a:rPr lang="en-US" altLang="zh-CN" sz="28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2.</a:t>
            </a: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从下面</a:t>
            </a:r>
            <a:r>
              <a:rPr lang="en-US" altLang="zh-CN" sz="28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3</a:t>
            </a: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枚硬币中取硬币，一共可以取出多少</a:t>
            </a:r>
            <a:endParaRPr lang="zh-CN" altLang="en-US" sz="2800" b="1"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  <a:p>
            <a:pPr eaLnBrk="1" latinLnBrk="1">
              <a:lnSpc>
                <a:spcPct val="130000"/>
              </a:lnSpc>
            </a:pP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  种不同的币值？</a:t>
            </a:r>
            <a:endParaRPr lang="zh-CN" altLang="en-US" sz="2800" b="1"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327150" y="3206115"/>
            <a:ext cx="2840990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latinLnBrk="1"/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1</a:t>
            </a:r>
            <a:r>
              <a:rPr lang="zh-CN" altLang="en-US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角＋</a:t>
            </a:r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5</a:t>
            </a:r>
            <a:r>
              <a:rPr lang="zh-CN" altLang="en-US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角＝</a:t>
            </a:r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6</a:t>
            </a:r>
            <a:r>
              <a:rPr lang="zh-CN" altLang="en-US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角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327150" y="3641090"/>
            <a:ext cx="3404870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latinLnBrk="1"/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1</a:t>
            </a:r>
            <a:r>
              <a:rPr lang="zh-CN" altLang="en-US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角</a:t>
            </a:r>
            <a:r>
              <a:rPr lang="zh-CN" altLang="en-US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rPr>
              <a:t>＋</a:t>
            </a:r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1</a:t>
            </a:r>
            <a:r>
              <a:rPr lang="zh-CN" altLang="en-US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元</a:t>
            </a:r>
            <a:r>
              <a:rPr lang="zh-CN" altLang="en-US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rPr>
              <a:t>＝</a:t>
            </a:r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1</a:t>
            </a:r>
            <a:r>
              <a:rPr lang="zh-CN" altLang="en-US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元</a:t>
            </a:r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1</a:t>
            </a:r>
            <a:r>
              <a:rPr lang="zh-CN" altLang="en-US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角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327150" y="4076065"/>
            <a:ext cx="3404870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latinLnBrk="1"/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5</a:t>
            </a:r>
            <a:r>
              <a:rPr lang="zh-CN" altLang="en-US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角</a:t>
            </a:r>
            <a:r>
              <a:rPr lang="zh-CN" altLang="en-US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rPr>
              <a:t>＋</a:t>
            </a:r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1</a:t>
            </a:r>
            <a:r>
              <a:rPr lang="zh-CN" altLang="en-US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元</a:t>
            </a:r>
            <a:r>
              <a:rPr lang="zh-CN" altLang="en-US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rPr>
              <a:t>＝</a:t>
            </a:r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1</a:t>
            </a:r>
            <a:r>
              <a:rPr lang="zh-CN" altLang="en-US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元</a:t>
            </a:r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5</a:t>
            </a:r>
            <a:r>
              <a:rPr lang="zh-CN" altLang="en-US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角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5093970" y="3473450"/>
            <a:ext cx="3718560" cy="1124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latinLnBrk="1">
              <a:lnSpc>
                <a:spcPct val="120000"/>
              </a:lnSpc>
            </a:pPr>
            <a:r>
              <a:rPr lang="zh-CN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答：一共可以取出</a:t>
            </a:r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7</a:t>
            </a:r>
            <a:r>
              <a:rPr lang="zh-CN" altLang="en-US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种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  <a:p>
            <a:pPr latinLnBrk="1">
              <a:lnSpc>
                <a:spcPct val="120000"/>
              </a:lnSpc>
            </a:pPr>
            <a:r>
              <a:rPr lang="zh-CN" altLang="en-US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 </a:t>
            </a:r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   </a:t>
            </a:r>
            <a:endParaRPr lang="zh-CN" altLang="en-US" sz="280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327150" y="1901190"/>
            <a:ext cx="854075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latinLnBrk="1"/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1</a:t>
            </a:r>
            <a:r>
              <a:rPr lang="zh-CN" altLang="en-US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角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327150" y="2336165"/>
            <a:ext cx="854075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latinLnBrk="1"/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5</a:t>
            </a:r>
            <a:r>
              <a:rPr lang="zh-CN" altLang="en-US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角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327150" y="2771140"/>
            <a:ext cx="854075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latinLnBrk="1"/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1</a:t>
            </a:r>
            <a:r>
              <a:rPr lang="zh-CN" altLang="en-US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元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327150" y="4511040"/>
            <a:ext cx="5012690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latinLnBrk="1"/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1</a:t>
            </a:r>
            <a:r>
              <a:rPr lang="zh-CN" altLang="en-US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角</a:t>
            </a:r>
            <a:r>
              <a:rPr lang="zh-CN" altLang="en-US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rPr>
              <a:t>＋</a:t>
            </a:r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5</a:t>
            </a:r>
            <a:r>
              <a:rPr lang="zh-CN" altLang="en-US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角</a:t>
            </a:r>
            <a:r>
              <a:rPr lang="zh-CN" altLang="en-US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rPr>
              <a:t>＋</a:t>
            </a:r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1</a:t>
            </a:r>
            <a:r>
              <a:rPr lang="zh-CN" altLang="en-US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元</a:t>
            </a:r>
            <a:r>
              <a:rPr lang="zh-CN" altLang="en-US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rPr>
              <a:t>＝</a:t>
            </a:r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1</a:t>
            </a:r>
            <a:r>
              <a:rPr lang="zh-CN" altLang="en-US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元</a:t>
            </a:r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6</a:t>
            </a:r>
            <a:r>
              <a:rPr lang="zh-CN" altLang="en-US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角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172200" y="134620"/>
            <a:ext cx="175704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(</a:t>
            </a:r>
            <a:r>
              <a:rPr lang="zh-CN" altLang="en-US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教材</a:t>
            </a:r>
            <a:r>
              <a:rPr lang="en-US" altLang="zh-CN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P99 </a:t>
            </a:r>
            <a:r>
              <a:rPr lang="en-US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T4</a:t>
            </a:r>
            <a:r>
              <a:rPr lang="en-US" altLang="zh-CN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)</a:t>
            </a:r>
            <a:endParaRPr lang="en-US" altLang="zh-CN" sz="2000" b="1">
              <a:solidFill>
                <a:srgbClr val="F7860C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pic>
        <p:nvPicPr>
          <p:cNvPr id="43011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581400" y="1429068"/>
            <a:ext cx="3724275" cy="10207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5867400" y="4076065"/>
            <a:ext cx="2326005" cy="6076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latinLnBrk="1">
              <a:lnSpc>
                <a:spcPct val="120000"/>
              </a:lnSpc>
            </a:pPr>
            <a:r>
              <a:rPr lang="zh-CN" altLang="en-US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rPr>
              <a:t>不同的币值</a:t>
            </a:r>
            <a:r>
              <a:rPr lang="zh-CN" altLang="en-US" sz="28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rPr>
              <a:t>。</a:t>
            </a:r>
            <a:endParaRPr lang="zh-CN" altLang="en-US" sz="280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  <p:bldP spid="4" grpId="0"/>
      <p:bldP spid="11" grpId="0"/>
      <p:bldP spid="5" grpId="0"/>
      <p:bldP spid="6" grpId="0"/>
      <p:bldP spid="13" grpId="0"/>
      <p:bldP spid="14" grpId="0"/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765175" y="96838"/>
            <a:ext cx="130556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spc="200" noProof="1">
                <a:latin typeface="黑体" panose="02010609060101010101" pitchFamily="2" charset="-122"/>
                <a:ea typeface="黑体" panose="02010609060101010101" pitchFamily="2" charset="-122"/>
              </a:rPr>
              <a:t>课堂小结</a:t>
            </a:r>
            <a:endParaRPr lang="zh-CN" altLang="en-US" sz="2000" b="1" spc="200" noProof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grpSp>
        <p:nvGrpSpPr>
          <p:cNvPr id="20482" name="组合 7"/>
          <p:cNvGrpSpPr/>
          <p:nvPr/>
        </p:nvGrpSpPr>
        <p:grpSpPr>
          <a:xfrm>
            <a:off x="76200" y="127000"/>
            <a:ext cx="2052638" cy="454025"/>
            <a:chOff x="121" y="199"/>
            <a:chExt cx="3679" cy="1080"/>
          </a:xfrm>
        </p:grpSpPr>
        <p:sp>
          <p:nvSpPr>
            <p:cNvPr id="7" name="任意多边形 6"/>
            <p:cNvSpPr/>
            <p:nvPr/>
          </p:nvSpPr>
          <p:spPr>
            <a:xfrm rot="21180000">
              <a:off x="987" y="923"/>
              <a:ext cx="2813" cy="356"/>
            </a:xfrm>
            <a:custGeom>
              <a:avLst/>
              <a:gdLst>
                <a:gd name="connisteX0" fmla="*/ 0 w 4155440"/>
                <a:gd name="connsiteY0" fmla="*/ 31659 h 730248"/>
                <a:gd name="connisteX1" fmla="*/ 577850 w 4155440"/>
                <a:gd name="connsiteY1" fmla="*/ 25309 h 730248"/>
                <a:gd name="connisteX2" fmla="*/ 1184910 w 4155440"/>
                <a:gd name="connsiteY2" fmla="*/ 317409 h 730248"/>
                <a:gd name="connisteX3" fmla="*/ 1655445 w 4155440"/>
                <a:gd name="connsiteY3" fmla="*/ 102779 h 730248"/>
                <a:gd name="connisteX4" fmla="*/ 2363470 w 4155440"/>
                <a:gd name="connsiteY4" fmla="*/ 489494 h 730248"/>
                <a:gd name="connisteX5" fmla="*/ 2720975 w 4155440"/>
                <a:gd name="connsiteY5" fmla="*/ 215809 h 730248"/>
                <a:gd name="connisteX6" fmla="*/ 3495040 w 4155440"/>
                <a:gd name="connsiteY6" fmla="*/ 727619 h 730248"/>
                <a:gd name="connisteX7" fmla="*/ 4155440 w 4155440"/>
                <a:gd name="connsiteY7" fmla="*/ 382814 h 730248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  <a:cxn ang="0">
                  <a:pos x="connisteX5" y="connsiteY5"/>
                </a:cxn>
                <a:cxn ang="0">
                  <a:pos x="connisteX6" y="connsiteY6"/>
                </a:cxn>
                <a:cxn ang="0">
                  <a:pos x="connisteX7" y="connsiteY7"/>
                </a:cxn>
              </a:cxnLst>
              <a:rect l="l" t="t" r="r" b="b"/>
              <a:pathLst>
                <a:path w="4155440" h="730248">
                  <a:moveTo>
                    <a:pt x="0" y="31659"/>
                  </a:moveTo>
                  <a:cubicBezTo>
                    <a:pt x="103505" y="24674"/>
                    <a:pt x="340995" y="-31841"/>
                    <a:pt x="577850" y="25309"/>
                  </a:cubicBezTo>
                  <a:cubicBezTo>
                    <a:pt x="814705" y="82459"/>
                    <a:pt x="969645" y="302169"/>
                    <a:pt x="1184910" y="317409"/>
                  </a:cubicBezTo>
                  <a:cubicBezTo>
                    <a:pt x="1400175" y="332649"/>
                    <a:pt x="1419860" y="68489"/>
                    <a:pt x="1655445" y="102779"/>
                  </a:cubicBezTo>
                  <a:cubicBezTo>
                    <a:pt x="1891030" y="137069"/>
                    <a:pt x="2150110" y="466634"/>
                    <a:pt x="2363470" y="489494"/>
                  </a:cubicBezTo>
                  <a:cubicBezTo>
                    <a:pt x="2576830" y="512354"/>
                    <a:pt x="2494915" y="168184"/>
                    <a:pt x="2720975" y="215809"/>
                  </a:cubicBezTo>
                  <a:cubicBezTo>
                    <a:pt x="2947035" y="263434"/>
                    <a:pt x="3208020" y="693964"/>
                    <a:pt x="3495040" y="727619"/>
                  </a:cubicBezTo>
                  <a:cubicBezTo>
                    <a:pt x="3782060" y="761274"/>
                    <a:pt x="4038600" y="462189"/>
                    <a:pt x="4155440" y="382814"/>
                  </a:cubicBezTo>
                </a:path>
              </a:pathLst>
            </a:custGeom>
            <a:noFill/>
            <a:ln w="50800">
              <a:solidFill>
                <a:srgbClr val="F0B500"/>
              </a:solidFill>
              <a:headEnd type="none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trike="noStrike" noProof="1"/>
            </a:p>
          </p:txBody>
        </p:sp>
        <p:pic>
          <p:nvPicPr>
            <p:cNvPr id="20484" name="图片 1" descr="2221 (20)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121" y="199"/>
              <a:ext cx="1370" cy="1000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3" name="组合 2"/>
          <p:cNvGrpSpPr/>
          <p:nvPr/>
        </p:nvGrpSpPr>
        <p:grpSpPr>
          <a:xfrm>
            <a:off x="1692910" y="1176020"/>
            <a:ext cx="5562600" cy="2438400"/>
            <a:chOff x="2666" y="1852"/>
            <a:chExt cx="8760" cy="3840"/>
          </a:xfrm>
        </p:grpSpPr>
        <p:sp>
          <p:nvSpPr>
            <p:cNvPr id="26640" name="Text Box 16"/>
            <p:cNvSpPr txBox="1"/>
            <p:nvPr/>
          </p:nvSpPr>
          <p:spPr>
            <a:xfrm>
              <a:off x="3960" y="2490"/>
              <a:ext cx="6764" cy="232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pPr marL="444500" indent="-444500" defTabSz="457200">
                <a:lnSpc>
                  <a:spcPct val="150000"/>
                </a:lnSpc>
                <a:spcBef>
                  <a:spcPct val="50000"/>
                </a:spcBef>
              </a:pPr>
              <a:r>
                <a:rPr lang="zh-CN" altLang="en-US" sz="3000" b="1">
                  <a:solidFill>
                    <a:srgbClr val="000000"/>
                  </a:solidFill>
                  <a:latin typeface="黑体" panose="02010609060101010101" pitchFamily="2" charset="-122"/>
                  <a:ea typeface="黑体" panose="02010609060101010101" pitchFamily="2" charset="-122"/>
                  <a:sym typeface="Times New Roman" panose="02020603050405020304" pitchFamily="18" charset="0"/>
                </a:rPr>
                <a:t>通过这节课的学习活动，你有什么收获？</a:t>
              </a:r>
              <a:endParaRPr lang="zh-CN" altLang="en-US" sz="3000" b="1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Times New Roman" panose="02020603050405020304" pitchFamily="18" charset="0"/>
              </a:endParaRPr>
            </a:p>
          </p:txBody>
        </p:sp>
        <p:sp>
          <p:nvSpPr>
            <p:cNvPr id="2" name="云形标注 1"/>
            <p:cNvSpPr/>
            <p:nvPr/>
          </p:nvSpPr>
          <p:spPr>
            <a:xfrm>
              <a:off x="2666" y="1852"/>
              <a:ext cx="8760" cy="3840"/>
            </a:xfrm>
            <a:prstGeom prst="cloudCallout">
              <a:avLst>
                <a:gd name="adj1" fmla="val -38367"/>
                <a:gd name="adj2" fmla="val 1875"/>
              </a:avLst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6641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10998200" y="11112500"/>
            <a:ext cx="317500" cy="241300"/>
          </a:xfrm>
          <a:prstGeom prst="cube">
            <a:avLst/>
          </a:prstGeo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文本框 3"/>
          <p:cNvSpPr txBox="1"/>
          <p:nvPr/>
        </p:nvSpPr>
        <p:spPr>
          <a:xfrm>
            <a:off x="610235" y="672465"/>
            <a:ext cx="7561580" cy="121094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</a:rPr>
              <a:t>有3个数</a:t>
            </a:r>
            <a:r>
              <a:rPr lang="en-US" altLang="zh-CN" sz="2800" b="1"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rPr>
              <a:t>5</a:t>
            </a: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rPr>
              <a:t>、</a:t>
            </a:r>
            <a:r>
              <a:rPr lang="en-US" altLang="zh-CN" sz="2800" b="1"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rPr>
              <a:t>7</a:t>
            </a: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rPr>
              <a:t>、</a:t>
            </a:r>
            <a:r>
              <a:rPr lang="en-US" altLang="zh-CN" sz="2800" b="1"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rPr>
              <a:t>9</a:t>
            </a: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</a:rPr>
              <a:t>，任意选取其中的2个数，能组成几个两位数？是哪几个两位数？</a:t>
            </a:r>
            <a:endParaRPr lang="zh-CN" altLang="en-US" sz="28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013200" y="2440940"/>
            <a:ext cx="587375" cy="52197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7</a:t>
            </a:r>
            <a:endParaRPr lang="en-US" altLang="zh-CN" sz="28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341938" y="2440940"/>
            <a:ext cx="587375" cy="52197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9</a:t>
            </a:r>
            <a:endParaRPr lang="en-US" altLang="zh-CN" sz="28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686050" y="2440940"/>
            <a:ext cx="585788" cy="52197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5</a:t>
            </a:r>
            <a:endParaRPr lang="en-US" altLang="zh-CN" sz="28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2" name="左中括号 11"/>
          <p:cNvSpPr/>
          <p:nvPr/>
        </p:nvSpPr>
        <p:spPr>
          <a:xfrm rot="5400000">
            <a:off x="3425825" y="1737678"/>
            <a:ext cx="174625" cy="1287462"/>
          </a:xfrm>
          <a:prstGeom prst="leftBracket">
            <a:avLst>
              <a:gd name="adj" fmla="val 8226"/>
            </a:avLst>
          </a:prstGeom>
          <a:noFill/>
          <a:ln w="25400" cap="flat" cmpd="sng">
            <a:solidFill>
              <a:srgbClr val="FF505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lstStyle/>
          <a:p>
            <a:pPr eaLnBrk="0" hangingPunct="0"/>
            <a:endParaRPr lang="en-US" altLang="en-US" sz="32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3" name="左中括号 12"/>
          <p:cNvSpPr/>
          <p:nvPr/>
        </p:nvSpPr>
        <p:spPr>
          <a:xfrm rot="5400000">
            <a:off x="4797425" y="1771015"/>
            <a:ext cx="174625" cy="1247775"/>
          </a:xfrm>
          <a:prstGeom prst="leftBracket">
            <a:avLst>
              <a:gd name="adj" fmla="val 8104"/>
            </a:avLst>
          </a:prstGeom>
          <a:noFill/>
          <a:ln w="25400" cap="flat" cmpd="sng">
            <a:solidFill>
              <a:srgbClr val="FF505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lstStyle/>
          <a:p>
            <a:pPr eaLnBrk="0" hangingPunct="0"/>
            <a:endParaRPr lang="en-US" altLang="en-US" sz="32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5" name="左中括号 14"/>
          <p:cNvSpPr/>
          <p:nvPr/>
        </p:nvSpPr>
        <p:spPr>
          <a:xfrm rot="-5400000">
            <a:off x="4087813" y="1629728"/>
            <a:ext cx="184150" cy="2673350"/>
          </a:xfrm>
          <a:prstGeom prst="leftBracket">
            <a:avLst>
              <a:gd name="adj" fmla="val 8132"/>
            </a:avLst>
          </a:prstGeom>
          <a:noFill/>
          <a:ln w="25400" cap="flat" cmpd="sng">
            <a:solidFill>
              <a:srgbClr val="FF505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lstStyle/>
          <a:p>
            <a:pPr eaLnBrk="0" hangingPunct="0"/>
            <a:endParaRPr lang="en-US" altLang="en-US" sz="28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5131" name="文本框 13"/>
          <p:cNvSpPr txBox="1"/>
          <p:nvPr/>
        </p:nvSpPr>
        <p:spPr>
          <a:xfrm>
            <a:off x="603250" y="3288665"/>
            <a:ext cx="8045450" cy="138366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答：可以组成</a:t>
            </a:r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6</a:t>
            </a:r>
            <a:r>
              <a:rPr lang="zh-CN" altLang="en-US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个两位数，分别是</a:t>
            </a:r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57</a:t>
            </a:r>
            <a:r>
              <a:rPr lang="zh-CN" altLang="en-US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、</a:t>
            </a:r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75</a:t>
            </a:r>
            <a:r>
              <a:rPr lang="zh-CN" altLang="en-US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、</a:t>
            </a:r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59</a:t>
            </a:r>
            <a:r>
              <a:rPr lang="zh-CN" altLang="en-US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、</a:t>
            </a:r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95</a:t>
            </a:r>
            <a:r>
              <a:rPr lang="zh-CN" altLang="en-US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、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sym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 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76200" y="97155"/>
            <a:ext cx="2052955" cy="483870"/>
            <a:chOff x="120" y="153"/>
            <a:chExt cx="3233" cy="762"/>
          </a:xfrm>
        </p:grpSpPr>
        <p:sp>
          <p:nvSpPr>
            <p:cNvPr id="17" name="文本框 16"/>
            <p:cNvSpPr txBox="1"/>
            <p:nvPr/>
          </p:nvSpPr>
          <p:spPr>
            <a:xfrm>
              <a:off x="1205" y="153"/>
              <a:ext cx="2056" cy="6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spc="200" noProof="1">
                  <a:latin typeface="黑体" panose="02010609060101010101" pitchFamily="2" charset="-122"/>
                  <a:ea typeface="黑体" panose="02010609060101010101" pitchFamily="2" charset="-122"/>
                  <a:cs typeface="+mn-cs"/>
                </a:rPr>
                <a:t>复习导入</a:t>
              </a:r>
              <a:endParaRPr lang="zh-CN" altLang="en-US" sz="2000" b="1" spc="200" noProof="1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grpSp>
          <p:nvGrpSpPr>
            <p:cNvPr id="20482" name="组合 7"/>
            <p:cNvGrpSpPr/>
            <p:nvPr/>
          </p:nvGrpSpPr>
          <p:grpSpPr>
            <a:xfrm>
              <a:off x="120" y="200"/>
              <a:ext cx="3233" cy="715"/>
              <a:chOff x="121" y="199"/>
              <a:chExt cx="3679" cy="1080"/>
            </a:xfrm>
          </p:grpSpPr>
          <p:sp>
            <p:nvSpPr>
              <p:cNvPr id="19" name="任意多边形 18"/>
              <p:cNvSpPr/>
              <p:nvPr/>
            </p:nvSpPr>
            <p:spPr>
              <a:xfrm rot="21180000">
                <a:off x="987" y="923"/>
                <a:ext cx="2813" cy="356"/>
              </a:xfrm>
              <a:custGeom>
                <a:avLst/>
                <a:gdLst>
                  <a:gd name="connisteX0" fmla="*/ 0 w 4155440"/>
                  <a:gd name="connsiteY0" fmla="*/ 31659 h 730248"/>
                  <a:gd name="connisteX1" fmla="*/ 577850 w 4155440"/>
                  <a:gd name="connsiteY1" fmla="*/ 25309 h 730248"/>
                  <a:gd name="connisteX2" fmla="*/ 1184910 w 4155440"/>
                  <a:gd name="connsiteY2" fmla="*/ 317409 h 730248"/>
                  <a:gd name="connisteX3" fmla="*/ 1655445 w 4155440"/>
                  <a:gd name="connsiteY3" fmla="*/ 102779 h 730248"/>
                  <a:gd name="connisteX4" fmla="*/ 2363470 w 4155440"/>
                  <a:gd name="connsiteY4" fmla="*/ 489494 h 730248"/>
                  <a:gd name="connisteX5" fmla="*/ 2720975 w 4155440"/>
                  <a:gd name="connsiteY5" fmla="*/ 215809 h 730248"/>
                  <a:gd name="connisteX6" fmla="*/ 3495040 w 4155440"/>
                  <a:gd name="connsiteY6" fmla="*/ 727619 h 730248"/>
                  <a:gd name="connisteX7" fmla="*/ 4155440 w 4155440"/>
                  <a:gd name="connsiteY7" fmla="*/ 382814 h 730248"/>
                </a:gdLst>
                <a:ahLst/>
                <a:cxnLst>
                  <a:cxn ang="0">
                    <a:pos x="connisteX0" y="connsiteY0"/>
                  </a:cxn>
                  <a:cxn ang="0">
                    <a:pos x="connisteX1" y="connsiteY1"/>
                  </a:cxn>
                  <a:cxn ang="0">
                    <a:pos x="connisteX2" y="connsiteY2"/>
                  </a:cxn>
                  <a:cxn ang="0">
                    <a:pos x="connisteX3" y="connsiteY3"/>
                  </a:cxn>
                  <a:cxn ang="0">
                    <a:pos x="connisteX4" y="connsiteY4"/>
                  </a:cxn>
                  <a:cxn ang="0">
                    <a:pos x="connisteX5" y="connsiteY5"/>
                  </a:cxn>
                  <a:cxn ang="0">
                    <a:pos x="connisteX6" y="connsiteY6"/>
                  </a:cxn>
                  <a:cxn ang="0">
                    <a:pos x="connisteX7" y="connsiteY7"/>
                  </a:cxn>
                </a:cxnLst>
                <a:rect l="l" t="t" r="r" b="b"/>
                <a:pathLst>
                  <a:path w="4155440" h="730248">
                    <a:moveTo>
                      <a:pt x="0" y="31659"/>
                    </a:moveTo>
                    <a:cubicBezTo>
                      <a:pt x="103505" y="24674"/>
                      <a:pt x="340995" y="-31841"/>
                      <a:pt x="577850" y="25309"/>
                    </a:cubicBezTo>
                    <a:cubicBezTo>
                      <a:pt x="814705" y="82459"/>
                      <a:pt x="969645" y="302169"/>
                      <a:pt x="1184910" y="317409"/>
                    </a:cubicBezTo>
                    <a:cubicBezTo>
                      <a:pt x="1400175" y="332649"/>
                      <a:pt x="1419860" y="68489"/>
                      <a:pt x="1655445" y="102779"/>
                    </a:cubicBezTo>
                    <a:cubicBezTo>
                      <a:pt x="1891030" y="137069"/>
                      <a:pt x="2150110" y="466634"/>
                      <a:pt x="2363470" y="489494"/>
                    </a:cubicBezTo>
                    <a:cubicBezTo>
                      <a:pt x="2576830" y="512354"/>
                      <a:pt x="2494915" y="168184"/>
                      <a:pt x="2720975" y="215809"/>
                    </a:cubicBezTo>
                    <a:cubicBezTo>
                      <a:pt x="2947035" y="263434"/>
                      <a:pt x="3208020" y="693964"/>
                      <a:pt x="3495040" y="727619"/>
                    </a:cubicBezTo>
                    <a:cubicBezTo>
                      <a:pt x="3782060" y="761274"/>
                      <a:pt x="4038600" y="462189"/>
                      <a:pt x="4155440" y="382814"/>
                    </a:cubicBezTo>
                  </a:path>
                </a:pathLst>
              </a:custGeom>
              <a:noFill/>
              <a:ln w="50800">
                <a:solidFill>
                  <a:srgbClr val="F0B500"/>
                </a:solidFill>
                <a:headEnd type="none"/>
                <a:tailEnd type="triangl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/>
                <a:endParaRPr lang="zh-CN" altLang="en-US" strike="noStrike" noProof="1"/>
              </a:p>
            </p:txBody>
          </p:sp>
          <p:pic>
            <p:nvPicPr>
              <p:cNvPr id="20484" name="图片 1" descr="2221 (20)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>
                <a:off x="121" y="199"/>
                <a:ext cx="1370" cy="1000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sp>
        <p:nvSpPr>
          <p:cNvPr id="2" name="文本框 1"/>
          <p:cNvSpPr txBox="1"/>
          <p:nvPr/>
        </p:nvSpPr>
        <p:spPr>
          <a:xfrm>
            <a:off x="765810" y="4019550"/>
            <a:ext cx="2155825" cy="7372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   </a:t>
            </a:r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79</a:t>
            </a:r>
            <a:r>
              <a:rPr lang="zh-CN" altLang="en-US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、</a:t>
            </a:r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97</a:t>
            </a:r>
            <a:r>
              <a:rPr lang="zh-CN" altLang="en-US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。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  <p:bldP spid="12" grpId="0" animBg="1"/>
      <p:bldP spid="13" grpId="0" animBg="1"/>
      <p:bldP spid="15" grpId="0" animBg="1"/>
      <p:bldP spid="5131" grpId="0"/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71636" y="2430679"/>
            <a:ext cx="2453048" cy="522577"/>
            <a:chOff x="2960" y="2531"/>
            <a:chExt cx="5151" cy="1096"/>
          </a:xfrm>
        </p:grpSpPr>
        <p:sp>
          <p:nvSpPr>
            <p:cNvPr id="7" name="圆角矩形 6"/>
            <p:cNvSpPr/>
            <p:nvPr/>
          </p:nvSpPr>
          <p:spPr>
            <a:xfrm>
              <a:off x="2960" y="2531"/>
              <a:ext cx="5151" cy="1049"/>
            </a:xfrm>
            <a:prstGeom prst="roundRect">
              <a:avLst/>
            </a:prstGeom>
            <a:gradFill flip="none" rotWithShape="1">
              <a:gsLst>
                <a:gs pos="100000">
                  <a:srgbClr val="FFFFF2"/>
                </a:gs>
                <a:gs pos="39000">
                  <a:srgbClr val="CBF0FF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grpSp>
          <p:nvGrpSpPr>
            <p:cNvPr id="12291" name="组合 8"/>
            <p:cNvGrpSpPr/>
            <p:nvPr/>
          </p:nvGrpSpPr>
          <p:grpSpPr>
            <a:xfrm flipH="1">
              <a:off x="3326" y="2660"/>
              <a:ext cx="762" cy="738"/>
              <a:chOff x="787" y="2866"/>
              <a:chExt cx="1420" cy="1420"/>
            </a:xfrm>
          </p:grpSpPr>
          <p:pic>
            <p:nvPicPr>
              <p:cNvPr id="12292" name="图片 9" descr="77bdc2ad0ed0c6e8304ef5d85695bcc5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>
                <a:off x="935" y="2981"/>
                <a:ext cx="1149" cy="1149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11" name="椭圆 10"/>
              <p:cNvSpPr/>
              <p:nvPr/>
            </p:nvSpPr>
            <p:spPr>
              <a:xfrm>
                <a:off x="787" y="2866"/>
                <a:ext cx="1420" cy="1420"/>
              </a:xfrm>
              <a:prstGeom prst="ellipse">
                <a:avLst/>
              </a:prstGeom>
              <a:noFill/>
              <a:ln w="22225" cmpd="sng">
                <a:solidFill>
                  <a:srgbClr val="E47494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/>
                <a:endParaRPr lang="zh-CN" altLang="en-US" sz="1800" strike="noStrike" noProof="1"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</p:grpSp>
        <p:sp>
          <p:nvSpPr>
            <p:cNvPr id="12294" name="文本框 11"/>
            <p:cNvSpPr txBox="1"/>
            <p:nvPr/>
          </p:nvSpPr>
          <p:spPr>
            <a:xfrm>
              <a:off x="4103" y="2660"/>
              <a:ext cx="3742" cy="96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r>
                <a:rPr lang="zh-CN" altLang="en-US" sz="2400" b="1">
                  <a:solidFill>
                    <a:srgbClr val="0070C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知道了什么？</a:t>
              </a:r>
              <a:endParaRPr lang="zh-CN" altLang="en-US" sz="2400" b="1">
                <a:solidFill>
                  <a:srgbClr val="0070C0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sp>
        <p:nvSpPr>
          <p:cNvPr id="12299" name="文本框 2"/>
          <p:cNvSpPr txBox="1"/>
          <p:nvPr/>
        </p:nvSpPr>
        <p:spPr>
          <a:xfrm>
            <a:off x="1299210" y="703580"/>
            <a:ext cx="7122795" cy="138366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rPr>
              <a:t>有</a:t>
            </a:r>
            <a:r>
              <a:rPr lang="en-US" altLang="zh-CN" sz="2800" b="1"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rPr>
              <a:t>3</a:t>
            </a: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rPr>
              <a:t>个数</a:t>
            </a:r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rPr>
              <a:t>5</a:t>
            </a: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rPr>
              <a:t>、</a:t>
            </a:r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rPr>
              <a:t>7</a:t>
            </a: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rPr>
              <a:t>、</a:t>
            </a:r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rPr>
              <a:t>9</a:t>
            </a: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rPr>
              <a:t>，任意选取其中</a:t>
            </a:r>
            <a:r>
              <a:rPr lang="en-US" altLang="zh-CN" sz="2800" b="1"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rPr>
              <a:t>2</a:t>
            </a: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rPr>
              <a:t>个求和，</a:t>
            </a:r>
            <a:endParaRPr lang="zh-CN" altLang="en-US" sz="2800" b="1">
              <a:latin typeface="黑体" panose="02010609060101010101" pitchFamily="2" charset="-122"/>
              <a:ea typeface="黑体" panose="02010609060101010101" pitchFamily="2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rPr>
              <a:t>得数有几种可能？</a:t>
            </a:r>
            <a:endParaRPr lang="zh-CN" altLang="en-US" sz="28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0242" name="圆角矩形 20"/>
          <p:cNvSpPr/>
          <p:nvPr/>
        </p:nvSpPr>
        <p:spPr>
          <a:xfrm>
            <a:off x="5715000" y="892175"/>
            <a:ext cx="1226185" cy="4572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FF505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lstStyle/>
          <a:p>
            <a:pPr eaLnBrk="0" hangingPunct="0"/>
            <a:endParaRPr lang="en-US" altLang="en-US" sz="280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0243" name="减号 10"/>
          <p:cNvSpPr/>
          <p:nvPr/>
        </p:nvSpPr>
        <p:spPr>
          <a:xfrm flipV="1">
            <a:off x="1183323" y="1312228"/>
            <a:ext cx="1692000" cy="76200"/>
          </a:xfrm>
          <a:custGeom>
            <a:avLst/>
            <a:gdLst/>
            <a:ahLst/>
            <a:cxnLst>
              <a:cxn ang="0">
                <a:pos x="1510573" y="29138"/>
              </a:cxn>
              <a:cxn ang="0">
                <a:pos x="9885760" y="29138"/>
              </a:cxn>
              <a:cxn ang="0">
                <a:pos x="9885760" y="47061"/>
              </a:cxn>
              <a:cxn ang="0">
                <a:pos x="1510573" y="47061"/>
              </a:cxn>
            </a:cxnLst>
            <a:rect l="l" t="t" r="r" b="b"/>
            <a:pathLst>
              <a:path w="914400" h="76200">
                <a:moveTo>
                  <a:pt x="121203" y="29138"/>
                </a:moveTo>
                <a:lnTo>
                  <a:pt x="793196" y="29138"/>
                </a:lnTo>
                <a:lnTo>
                  <a:pt x="793196" y="47061"/>
                </a:lnTo>
                <a:lnTo>
                  <a:pt x="121203" y="47061"/>
                </a:lnTo>
                <a:lnTo>
                  <a:pt x="121203" y="29138"/>
                </a:lnTo>
                <a:close/>
              </a:path>
            </a:pathLst>
          </a:custGeom>
          <a:solidFill>
            <a:srgbClr val="FF5050"/>
          </a:solidFill>
          <a:ln w="9525" cap="flat" cmpd="sng">
            <a:solidFill>
              <a:srgbClr val="FF505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15" name="组合 14"/>
          <p:cNvGrpSpPr/>
          <p:nvPr/>
        </p:nvGrpSpPr>
        <p:grpSpPr>
          <a:xfrm>
            <a:off x="260985" y="3257546"/>
            <a:ext cx="7972425" cy="1307058"/>
            <a:chOff x="-47" y="4761"/>
            <a:chExt cx="12555" cy="2058"/>
          </a:xfrm>
        </p:grpSpPr>
        <p:sp>
          <p:nvSpPr>
            <p:cNvPr id="12303" name="文本框 2"/>
            <p:cNvSpPr txBox="1"/>
            <p:nvPr/>
          </p:nvSpPr>
          <p:spPr>
            <a:xfrm>
              <a:off x="1488" y="5076"/>
              <a:ext cx="10881" cy="174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zh-CN" altLang="en-US" sz="3000" b="1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可以先把</a:t>
              </a:r>
              <a:r>
                <a:rPr lang="en-US" altLang="zh-CN" sz="3000" b="1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5</a:t>
              </a:r>
              <a:r>
                <a:rPr lang="zh-CN" altLang="en-US" sz="3000" b="1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、</a:t>
              </a:r>
              <a:r>
                <a:rPr lang="en-US" altLang="zh-CN" sz="3000" b="1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7</a:t>
              </a:r>
              <a:r>
                <a:rPr lang="zh-CN" altLang="en-US" sz="3000" b="1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、</a:t>
              </a:r>
              <a:r>
                <a:rPr lang="en-US" altLang="zh-CN" sz="3000" b="1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9</a:t>
              </a:r>
              <a:r>
                <a:rPr lang="zh-CN" altLang="en-US" sz="3000" b="1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这三个数两个两个地组合在一起求和，再数出一共有几种可能。</a:t>
              </a:r>
              <a:endParaRPr lang="zh-CN" altLang="en-US" sz="30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endParaRPr>
            </a:p>
          </p:txBody>
        </p:sp>
        <p:pic>
          <p:nvPicPr>
            <p:cNvPr id="12304" name="图片 11" descr="E:\文件\新画人物图\熊03 拷贝.png熊03 拷贝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 flipH="1">
              <a:off x="-47" y="4761"/>
              <a:ext cx="1635" cy="205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3" name="圆角矩形标注 12"/>
            <p:cNvSpPr/>
            <p:nvPr/>
          </p:nvSpPr>
          <p:spPr>
            <a:xfrm>
              <a:off x="1579" y="5089"/>
              <a:ext cx="10929" cy="1707"/>
            </a:xfrm>
            <a:prstGeom prst="wedgeRoundRectCallout">
              <a:avLst>
                <a:gd name="adj1" fmla="val -53605"/>
                <a:gd name="adj2" fmla="val -158"/>
                <a:gd name="adj3" fmla="val 16667"/>
              </a:avLst>
            </a:prstGeom>
            <a:noFill/>
            <a:ln>
              <a:solidFill>
                <a:srgbClr val="128DC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trike="noStrike" noProof="1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76200" y="97155"/>
            <a:ext cx="2052955" cy="483870"/>
            <a:chOff x="120" y="153"/>
            <a:chExt cx="3233" cy="762"/>
          </a:xfrm>
        </p:grpSpPr>
        <p:sp>
          <p:nvSpPr>
            <p:cNvPr id="17" name="文本框 16"/>
            <p:cNvSpPr txBox="1"/>
            <p:nvPr/>
          </p:nvSpPr>
          <p:spPr>
            <a:xfrm>
              <a:off x="1205" y="153"/>
              <a:ext cx="2056" cy="6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spc="200" noProof="1">
                  <a:latin typeface="黑体" panose="02010609060101010101" pitchFamily="2" charset="-122"/>
                  <a:ea typeface="黑体" panose="02010609060101010101" pitchFamily="2" charset="-122"/>
                </a:rPr>
                <a:t>探究新知</a:t>
              </a:r>
              <a:endParaRPr lang="zh-CN" altLang="en-US" sz="2000" b="1" spc="200" noProof="1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grpSp>
          <p:nvGrpSpPr>
            <p:cNvPr id="20482" name="组合 7"/>
            <p:cNvGrpSpPr/>
            <p:nvPr/>
          </p:nvGrpSpPr>
          <p:grpSpPr>
            <a:xfrm>
              <a:off x="120" y="200"/>
              <a:ext cx="3233" cy="715"/>
              <a:chOff x="121" y="199"/>
              <a:chExt cx="3679" cy="1080"/>
            </a:xfrm>
          </p:grpSpPr>
          <p:sp>
            <p:nvSpPr>
              <p:cNvPr id="19" name="任意多边形 18"/>
              <p:cNvSpPr/>
              <p:nvPr/>
            </p:nvSpPr>
            <p:spPr>
              <a:xfrm rot="21180000">
                <a:off x="987" y="923"/>
                <a:ext cx="2813" cy="356"/>
              </a:xfrm>
              <a:custGeom>
                <a:avLst/>
                <a:gdLst>
                  <a:gd name="connisteX0" fmla="*/ 0 w 4155440"/>
                  <a:gd name="connsiteY0" fmla="*/ 31659 h 730248"/>
                  <a:gd name="connisteX1" fmla="*/ 577850 w 4155440"/>
                  <a:gd name="connsiteY1" fmla="*/ 25309 h 730248"/>
                  <a:gd name="connisteX2" fmla="*/ 1184910 w 4155440"/>
                  <a:gd name="connsiteY2" fmla="*/ 317409 h 730248"/>
                  <a:gd name="connisteX3" fmla="*/ 1655445 w 4155440"/>
                  <a:gd name="connsiteY3" fmla="*/ 102779 h 730248"/>
                  <a:gd name="connisteX4" fmla="*/ 2363470 w 4155440"/>
                  <a:gd name="connsiteY4" fmla="*/ 489494 h 730248"/>
                  <a:gd name="connisteX5" fmla="*/ 2720975 w 4155440"/>
                  <a:gd name="connsiteY5" fmla="*/ 215809 h 730248"/>
                  <a:gd name="connisteX6" fmla="*/ 3495040 w 4155440"/>
                  <a:gd name="connsiteY6" fmla="*/ 727619 h 730248"/>
                  <a:gd name="connisteX7" fmla="*/ 4155440 w 4155440"/>
                  <a:gd name="connsiteY7" fmla="*/ 382814 h 730248"/>
                </a:gdLst>
                <a:ahLst/>
                <a:cxnLst>
                  <a:cxn ang="0">
                    <a:pos x="connisteX0" y="connsiteY0"/>
                  </a:cxn>
                  <a:cxn ang="0">
                    <a:pos x="connisteX1" y="connsiteY1"/>
                  </a:cxn>
                  <a:cxn ang="0">
                    <a:pos x="connisteX2" y="connsiteY2"/>
                  </a:cxn>
                  <a:cxn ang="0">
                    <a:pos x="connisteX3" y="connsiteY3"/>
                  </a:cxn>
                  <a:cxn ang="0">
                    <a:pos x="connisteX4" y="connsiteY4"/>
                  </a:cxn>
                  <a:cxn ang="0">
                    <a:pos x="connisteX5" y="connsiteY5"/>
                  </a:cxn>
                  <a:cxn ang="0">
                    <a:pos x="connisteX6" y="connsiteY6"/>
                  </a:cxn>
                  <a:cxn ang="0">
                    <a:pos x="connisteX7" y="connsiteY7"/>
                  </a:cxn>
                </a:cxnLst>
                <a:rect l="l" t="t" r="r" b="b"/>
                <a:pathLst>
                  <a:path w="4155440" h="730248">
                    <a:moveTo>
                      <a:pt x="0" y="31659"/>
                    </a:moveTo>
                    <a:cubicBezTo>
                      <a:pt x="103505" y="24674"/>
                      <a:pt x="340995" y="-31841"/>
                      <a:pt x="577850" y="25309"/>
                    </a:cubicBezTo>
                    <a:cubicBezTo>
                      <a:pt x="814705" y="82459"/>
                      <a:pt x="969645" y="302169"/>
                      <a:pt x="1184910" y="317409"/>
                    </a:cubicBezTo>
                    <a:cubicBezTo>
                      <a:pt x="1400175" y="332649"/>
                      <a:pt x="1419860" y="68489"/>
                      <a:pt x="1655445" y="102779"/>
                    </a:cubicBezTo>
                    <a:cubicBezTo>
                      <a:pt x="1891030" y="137069"/>
                      <a:pt x="2150110" y="466634"/>
                      <a:pt x="2363470" y="489494"/>
                    </a:cubicBezTo>
                    <a:cubicBezTo>
                      <a:pt x="2576830" y="512354"/>
                      <a:pt x="2494915" y="168184"/>
                      <a:pt x="2720975" y="215809"/>
                    </a:cubicBezTo>
                    <a:cubicBezTo>
                      <a:pt x="2947035" y="263434"/>
                      <a:pt x="3208020" y="693964"/>
                      <a:pt x="3495040" y="727619"/>
                    </a:cubicBezTo>
                    <a:cubicBezTo>
                      <a:pt x="3782060" y="761274"/>
                      <a:pt x="4038600" y="462189"/>
                      <a:pt x="4155440" y="382814"/>
                    </a:cubicBezTo>
                  </a:path>
                </a:pathLst>
              </a:custGeom>
              <a:noFill/>
              <a:ln w="50800">
                <a:solidFill>
                  <a:srgbClr val="F0B500"/>
                </a:solidFill>
                <a:headEnd type="none"/>
                <a:tailEnd type="triangl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/>
                <a:endParaRPr lang="zh-CN" altLang="en-US" strike="noStrike" noProof="1"/>
              </a:p>
            </p:txBody>
          </p:sp>
          <p:pic>
            <p:nvPicPr>
              <p:cNvPr id="20484" name="图片 1" descr="2221 (20)"/>
              <p:cNvPicPr>
                <a:picLocks noChangeAspect="1"/>
              </p:cNvPicPr>
              <p:nvPr/>
            </p:nvPicPr>
            <p:blipFill>
              <a:blip r:embed="rId3" cstate="email"/>
              <a:stretch>
                <a:fillRect/>
              </a:stretch>
            </p:blipFill>
            <p:spPr>
              <a:xfrm>
                <a:off x="121" y="199"/>
                <a:ext cx="1370" cy="1000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grpSp>
        <p:nvGrpSpPr>
          <p:cNvPr id="105" name="组合 104"/>
          <p:cNvGrpSpPr/>
          <p:nvPr/>
        </p:nvGrpSpPr>
        <p:grpSpPr>
          <a:xfrm>
            <a:off x="501478" y="853013"/>
            <a:ext cx="682129" cy="535648"/>
            <a:chOff x="3670176" y="2812052"/>
            <a:chExt cx="947129" cy="788016"/>
          </a:xfrm>
          <a:effectLst>
            <a:outerShdw blurRad="63500" sx="102000" sy="102000" algn="ctr" rotWithShape="0">
              <a:prstClr val="black">
                <a:alpha val="70000"/>
              </a:prstClr>
            </a:outerShdw>
          </a:effectLst>
        </p:grpSpPr>
        <p:sp>
          <p:nvSpPr>
            <p:cNvPr id="109" name="任意多边形 108"/>
            <p:cNvSpPr/>
            <p:nvPr/>
          </p:nvSpPr>
          <p:spPr>
            <a:xfrm>
              <a:off x="3670176" y="2812052"/>
              <a:ext cx="947129" cy="788016"/>
            </a:xfrm>
            <a:custGeom>
              <a:avLst/>
              <a:gdLst>
                <a:gd name="connsiteX0" fmla="*/ 61121 w 1072751"/>
                <a:gd name="connsiteY0" fmla="*/ 59269 h 725435"/>
                <a:gd name="connsiteX1" fmla="*/ 61121 w 1072751"/>
                <a:gd name="connsiteY1" fmla="*/ 656169 h 725435"/>
                <a:gd name="connsiteX2" fmla="*/ 543721 w 1072751"/>
                <a:gd name="connsiteY2" fmla="*/ 668869 h 725435"/>
                <a:gd name="connsiteX3" fmla="*/ 1000921 w 1072751"/>
                <a:gd name="connsiteY3" fmla="*/ 681569 h 725435"/>
                <a:gd name="connsiteX4" fmla="*/ 1026321 w 1072751"/>
                <a:gd name="connsiteY4" fmla="*/ 46569 h 725435"/>
                <a:gd name="connsiteX5" fmla="*/ 556421 w 1072751"/>
                <a:gd name="connsiteY5" fmla="*/ 46569 h 725435"/>
                <a:gd name="connsiteX6" fmla="*/ 61121 w 1072751"/>
                <a:gd name="connsiteY6" fmla="*/ 59269 h 725435"/>
                <a:gd name="connsiteX0-1" fmla="*/ 58602 w 1070232"/>
                <a:gd name="connsiteY0-2" fmla="*/ 59269 h 725435"/>
                <a:gd name="connsiteX1-3" fmla="*/ 58602 w 1070232"/>
                <a:gd name="connsiteY1-4" fmla="*/ 656169 h 725435"/>
                <a:gd name="connsiteX2-5" fmla="*/ 541202 w 1070232"/>
                <a:gd name="connsiteY2-6" fmla="*/ 668869 h 725435"/>
                <a:gd name="connsiteX3-7" fmla="*/ 998402 w 1070232"/>
                <a:gd name="connsiteY3-8" fmla="*/ 681569 h 725435"/>
                <a:gd name="connsiteX4-9" fmla="*/ 1023802 w 1070232"/>
                <a:gd name="connsiteY4-10" fmla="*/ 46569 h 725435"/>
                <a:gd name="connsiteX5-11" fmla="*/ 513421 w 1070232"/>
                <a:gd name="connsiteY5-12" fmla="*/ 46569 h 725435"/>
                <a:gd name="connsiteX6-13" fmla="*/ 58602 w 1070232"/>
                <a:gd name="connsiteY6-14" fmla="*/ 59269 h 725435"/>
                <a:gd name="connsiteX0-15" fmla="*/ 58602 w 1070232"/>
                <a:gd name="connsiteY0-16" fmla="*/ 96609 h 762775"/>
                <a:gd name="connsiteX1-17" fmla="*/ 58602 w 1070232"/>
                <a:gd name="connsiteY1-18" fmla="*/ 693509 h 762775"/>
                <a:gd name="connsiteX2-19" fmla="*/ 541202 w 1070232"/>
                <a:gd name="connsiteY2-20" fmla="*/ 706209 h 762775"/>
                <a:gd name="connsiteX3-21" fmla="*/ 998402 w 1070232"/>
                <a:gd name="connsiteY3-22" fmla="*/ 718909 h 762775"/>
                <a:gd name="connsiteX4-23" fmla="*/ 1023802 w 1070232"/>
                <a:gd name="connsiteY4-24" fmla="*/ 83909 h 762775"/>
                <a:gd name="connsiteX5-25" fmla="*/ 513421 w 1070232"/>
                <a:gd name="connsiteY5-26" fmla="*/ 83909 h 762775"/>
                <a:gd name="connsiteX6-27" fmla="*/ 58602 w 1070232"/>
                <a:gd name="connsiteY6-28" fmla="*/ 96609 h 762775"/>
                <a:gd name="connsiteX0-29" fmla="*/ 58602 w 1070232"/>
                <a:gd name="connsiteY0-30" fmla="*/ 98131 h 764297"/>
                <a:gd name="connsiteX1-31" fmla="*/ 58602 w 1070232"/>
                <a:gd name="connsiteY1-32" fmla="*/ 695031 h 764297"/>
                <a:gd name="connsiteX2-33" fmla="*/ 541202 w 1070232"/>
                <a:gd name="connsiteY2-34" fmla="*/ 707731 h 764297"/>
                <a:gd name="connsiteX3-35" fmla="*/ 998402 w 1070232"/>
                <a:gd name="connsiteY3-36" fmla="*/ 720431 h 764297"/>
                <a:gd name="connsiteX4-37" fmla="*/ 1023802 w 1070232"/>
                <a:gd name="connsiteY4-38" fmla="*/ 85431 h 764297"/>
                <a:gd name="connsiteX5-39" fmla="*/ 513421 w 1070232"/>
                <a:gd name="connsiteY5-40" fmla="*/ 85431 h 764297"/>
                <a:gd name="connsiteX6-41" fmla="*/ 58602 w 1070232"/>
                <a:gd name="connsiteY6-42" fmla="*/ 98131 h 764297"/>
                <a:gd name="connsiteX0-43" fmla="*/ 58602 w 1070232"/>
                <a:gd name="connsiteY0-44" fmla="*/ 60875 h 727041"/>
                <a:gd name="connsiteX1-45" fmla="*/ 58602 w 1070232"/>
                <a:gd name="connsiteY1-46" fmla="*/ 657775 h 727041"/>
                <a:gd name="connsiteX2-47" fmla="*/ 541202 w 1070232"/>
                <a:gd name="connsiteY2-48" fmla="*/ 670475 h 727041"/>
                <a:gd name="connsiteX3-49" fmla="*/ 998402 w 1070232"/>
                <a:gd name="connsiteY3-50" fmla="*/ 683175 h 727041"/>
                <a:gd name="connsiteX4-51" fmla="*/ 1023802 w 1070232"/>
                <a:gd name="connsiteY4-52" fmla="*/ 48175 h 727041"/>
                <a:gd name="connsiteX5-53" fmla="*/ 513421 w 1070232"/>
                <a:gd name="connsiteY5-54" fmla="*/ 48175 h 727041"/>
                <a:gd name="connsiteX6-55" fmla="*/ 58602 w 1070232"/>
                <a:gd name="connsiteY6-56" fmla="*/ 60875 h 727041"/>
                <a:gd name="connsiteX0-57" fmla="*/ 46275 w 1057905"/>
                <a:gd name="connsiteY0-58" fmla="*/ 94944 h 761110"/>
                <a:gd name="connsiteX1-59" fmla="*/ 46275 w 1057905"/>
                <a:gd name="connsiteY1-60" fmla="*/ 691844 h 761110"/>
                <a:gd name="connsiteX2-61" fmla="*/ 528875 w 1057905"/>
                <a:gd name="connsiteY2-62" fmla="*/ 704544 h 761110"/>
                <a:gd name="connsiteX3-63" fmla="*/ 986075 w 1057905"/>
                <a:gd name="connsiteY3-64" fmla="*/ 717244 h 761110"/>
                <a:gd name="connsiteX4-65" fmla="*/ 1011475 w 1057905"/>
                <a:gd name="connsiteY4-66" fmla="*/ 82244 h 761110"/>
                <a:gd name="connsiteX5-67" fmla="*/ 284400 w 1057905"/>
                <a:gd name="connsiteY5-68" fmla="*/ 6044 h 761110"/>
                <a:gd name="connsiteX6-69" fmla="*/ 46275 w 1057905"/>
                <a:gd name="connsiteY6-70" fmla="*/ 94944 h 761110"/>
                <a:gd name="connsiteX0-71" fmla="*/ 46275 w 1061475"/>
                <a:gd name="connsiteY0-72" fmla="*/ 89434 h 755600"/>
                <a:gd name="connsiteX1-73" fmla="*/ 46275 w 1061475"/>
                <a:gd name="connsiteY1-74" fmla="*/ 686334 h 755600"/>
                <a:gd name="connsiteX2-75" fmla="*/ 528875 w 1061475"/>
                <a:gd name="connsiteY2-76" fmla="*/ 699034 h 755600"/>
                <a:gd name="connsiteX3-77" fmla="*/ 986075 w 1061475"/>
                <a:gd name="connsiteY3-78" fmla="*/ 711734 h 755600"/>
                <a:gd name="connsiteX4-79" fmla="*/ 1011475 w 1061475"/>
                <a:gd name="connsiteY4-80" fmla="*/ 76734 h 755600"/>
                <a:gd name="connsiteX5-81" fmla="*/ 488393 w 1061475"/>
                <a:gd name="connsiteY5-82" fmla="*/ 64034 h 755600"/>
                <a:gd name="connsiteX6-83" fmla="*/ 284400 w 1061475"/>
                <a:gd name="connsiteY6-84" fmla="*/ 534 h 755600"/>
                <a:gd name="connsiteX7" fmla="*/ 46275 w 1061475"/>
                <a:gd name="connsiteY7" fmla="*/ 89434 h 755600"/>
                <a:gd name="connsiteX0-85" fmla="*/ 46275 w 1047353"/>
                <a:gd name="connsiteY0-86" fmla="*/ 99041 h 765207"/>
                <a:gd name="connsiteX1-87" fmla="*/ 46275 w 1047353"/>
                <a:gd name="connsiteY1-88" fmla="*/ 695941 h 765207"/>
                <a:gd name="connsiteX2-89" fmla="*/ 528875 w 1047353"/>
                <a:gd name="connsiteY2-90" fmla="*/ 708641 h 765207"/>
                <a:gd name="connsiteX3-91" fmla="*/ 986075 w 1047353"/>
                <a:gd name="connsiteY3-92" fmla="*/ 721341 h 765207"/>
                <a:gd name="connsiteX4-93" fmla="*/ 1011475 w 1047353"/>
                <a:gd name="connsiteY4-94" fmla="*/ 86341 h 765207"/>
                <a:gd name="connsiteX5-95" fmla="*/ 695562 w 1047353"/>
                <a:gd name="connsiteY5-96" fmla="*/ 2204 h 765207"/>
                <a:gd name="connsiteX6-97" fmla="*/ 488393 w 1047353"/>
                <a:gd name="connsiteY6-98" fmla="*/ 73641 h 765207"/>
                <a:gd name="connsiteX7-99" fmla="*/ 284400 w 1047353"/>
                <a:gd name="connsiteY7-100" fmla="*/ 10141 h 765207"/>
                <a:gd name="connsiteX8" fmla="*/ 46275 w 1047353"/>
                <a:gd name="connsiteY8" fmla="*/ 99041 h 765207"/>
                <a:gd name="connsiteX0-101" fmla="*/ 46275 w 1006124"/>
                <a:gd name="connsiteY0-102" fmla="*/ 99693 h 766035"/>
                <a:gd name="connsiteX1-103" fmla="*/ 46275 w 1006124"/>
                <a:gd name="connsiteY1-104" fmla="*/ 696593 h 766035"/>
                <a:gd name="connsiteX2-105" fmla="*/ 528875 w 1006124"/>
                <a:gd name="connsiteY2-106" fmla="*/ 709293 h 766035"/>
                <a:gd name="connsiteX3-107" fmla="*/ 986075 w 1006124"/>
                <a:gd name="connsiteY3-108" fmla="*/ 721993 h 766035"/>
                <a:gd name="connsiteX4-109" fmla="*/ 901937 w 1006124"/>
                <a:gd name="connsiteY4-110" fmla="*/ 84612 h 766035"/>
                <a:gd name="connsiteX5-111" fmla="*/ 695562 w 1006124"/>
                <a:gd name="connsiteY5-112" fmla="*/ 2856 h 766035"/>
                <a:gd name="connsiteX6-113" fmla="*/ 488393 w 1006124"/>
                <a:gd name="connsiteY6-114" fmla="*/ 74293 h 766035"/>
                <a:gd name="connsiteX7-115" fmla="*/ 284400 w 1006124"/>
                <a:gd name="connsiteY7-116" fmla="*/ 10793 h 766035"/>
                <a:gd name="connsiteX8-117" fmla="*/ 46275 w 1006124"/>
                <a:gd name="connsiteY8-118" fmla="*/ 99693 h 766035"/>
                <a:gd name="connsiteX0-119" fmla="*/ 46275 w 1032988"/>
                <a:gd name="connsiteY0-120" fmla="*/ 98455 h 764445"/>
                <a:gd name="connsiteX1-121" fmla="*/ 46275 w 1032988"/>
                <a:gd name="connsiteY1-122" fmla="*/ 695355 h 764445"/>
                <a:gd name="connsiteX2-123" fmla="*/ 528875 w 1032988"/>
                <a:gd name="connsiteY2-124" fmla="*/ 708055 h 764445"/>
                <a:gd name="connsiteX3-125" fmla="*/ 986075 w 1032988"/>
                <a:gd name="connsiteY3-126" fmla="*/ 720755 h 764445"/>
                <a:gd name="connsiteX4-127" fmla="*/ 985281 w 1032988"/>
                <a:gd name="connsiteY4-128" fmla="*/ 88137 h 764445"/>
                <a:gd name="connsiteX5-129" fmla="*/ 695562 w 1032988"/>
                <a:gd name="connsiteY5-130" fmla="*/ 1618 h 764445"/>
                <a:gd name="connsiteX6-131" fmla="*/ 488393 w 1032988"/>
                <a:gd name="connsiteY6-132" fmla="*/ 73055 h 764445"/>
                <a:gd name="connsiteX7-133" fmla="*/ 284400 w 1032988"/>
                <a:gd name="connsiteY7-134" fmla="*/ 9555 h 764445"/>
                <a:gd name="connsiteX8-135" fmla="*/ 46275 w 1032988"/>
                <a:gd name="connsiteY8-136" fmla="*/ 98455 h 764445"/>
                <a:gd name="connsiteX0-137" fmla="*/ 46275 w 1032988"/>
                <a:gd name="connsiteY0-138" fmla="*/ 96909 h 762899"/>
                <a:gd name="connsiteX1-139" fmla="*/ 46275 w 1032988"/>
                <a:gd name="connsiteY1-140" fmla="*/ 693809 h 762899"/>
                <a:gd name="connsiteX2-141" fmla="*/ 528875 w 1032988"/>
                <a:gd name="connsiteY2-142" fmla="*/ 706509 h 762899"/>
                <a:gd name="connsiteX3-143" fmla="*/ 986075 w 1032988"/>
                <a:gd name="connsiteY3-144" fmla="*/ 719209 h 762899"/>
                <a:gd name="connsiteX4-145" fmla="*/ 985281 w 1032988"/>
                <a:gd name="connsiteY4-146" fmla="*/ 86591 h 762899"/>
                <a:gd name="connsiteX5-147" fmla="*/ 695562 w 1032988"/>
                <a:gd name="connsiteY5-148" fmla="*/ 72 h 762899"/>
                <a:gd name="connsiteX6-149" fmla="*/ 488393 w 1032988"/>
                <a:gd name="connsiteY6-150" fmla="*/ 71509 h 762899"/>
                <a:gd name="connsiteX7-151" fmla="*/ 284400 w 1032988"/>
                <a:gd name="connsiteY7-152" fmla="*/ 8009 h 762899"/>
                <a:gd name="connsiteX8-153" fmla="*/ 46275 w 1032988"/>
                <a:gd name="connsiteY8-154" fmla="*/ 96909 h 762899"/>
                <a:gd name="connsiteX0-155" fmla="*/ 46275 w 1032988"/>
                <a:gd name="connsiteY0-156" fmla="*/ 102993 h 768983"/>
                <a:gd name="connsiteX1-157" fmla="*/ 46275 w 1032988"/>
                <a:gd name="connsiteY1-158" fmla="*/ 699893 h 768983"/>
                <a:gd name="connsiteX2-159" fmla="*/ 528875 w 1032988"/>
                <a:gd name="connsiteY2-160" fmla="*/ 712593 h 768983"/>
                <a:gd name="connsiteX3-161" fmla="*/ 986075 w 1032988"/>
                <a:gd name="connsiteY3-162" fmla="*/ 725293 h 768983"/>
                <a:gd name="connsiteX4-163" fmla="*/ 985281 w 1032988"/>
                <a:gd name="connsiteY4-164" fmla="*/ 92675 h 768983"/>
                <a:gd name="connsiteX5-165" fmla="*/ 695562 w 1032988"/>
                <a:gd name="connsiteY5-166" fmla="*/ 6156 h 768983"/>
                <a:gd name="connsiteX6-167" fmla="*/ 488393 w 1032988"/>
                <a:gd name="connsiteY6-168" fmla="*/ 77593 h 768983"/>
                <a:gd name="connsiteX7-169" fmla="*/ 284400 w 1032988"/>
                <a:gd name="connsiteY7-170" fmla="*/ 14093 h 768983"/>
                <a:gd name="connsiteX8-171" fmla="*/ 46275 w 1032988"/>
                <a:gd name="connsiteY8-172" fmla="*/ 102993 h 768983"/>
                <a:gd name="connsiteX0-173" fmla="*/ 46275 w 1032988"/>
                <a:gd name="connsiteY0-174" fmla="*/ 102993 h 768983"/>
                <a:gd name="connsiteX1-175" fmla="*/ 46275 w 1032988"/>
                <a:gd name="connsiteY1-176" fmla="*/ 699893 h 768983"/>
                <a:gd name="connsiteX2-177" fmla="*/ 528875 w 1032988"/>
                <a:gd name="connsiteY2-178" fmla="*/ 712593 h 768983"/>
                <a:gd name="connsiteX3-179" fmla="*/ 986075 w 1032988"/>
                <a:gd name="connsiteY3-180" fmla="*/ 725293 h 768983"/>
                <a:gd name="connsiteX4-181" fmla="*/ 985281 w 1032988"/>
                <a:gd name="connsiteY4-182" fmla="*/ 92675 h 768983"/>
                <a:gd name="connsiteX5-183" fmla="*/ 695562 w 1032988"/>
                <a:gd name="connsiteY5-184" fmla="*/ 6156 h 768983"/>
                <a:gd name="connsiteX6-185" fmla="*/ 488393 w 1032988"/>
                <a:gd name="connsiteY6-186" fmla="*/ 77593 h 768983"/>
                <a:gd name="connsiteX7-187" fmla="*/ 284400 w 1032988"/>
                <a:gd name="connsiteY7-188" fmla="*/ 14093 h 768983"/>
                <a:gd name="connsiteX8-189" fmla="*/ 46275 w 1032988"/>
                <a:gd name="connsiteY8-190" fmla="*/ 102993 h 768983"/>
                <a:gd name="connsiteX0-191" fmla="*/ 46275 w 1032988"/>
                <a:gd name="connsiteY0-192" fmla="*/ 102993 h 768983"/>
                <a:gd name="connsiteX1-193" fmla="*/ 46275 w 1032988"/>
                <a:gd name="connsiteY1-194" fmla="*/ 699893 h 768983"/>
                <a:gd name="connsiteX2-195" fmla="*/ 528875 w 1032988"/>
                <a:gd name="connsiteY2-196" fmla="*/ 712593 h 768983"/>
                <a:gd name="connsiteX3-197" fmla="*/ 986075 w 1032988"/>
                <a:gd name="connsiteY3-198" fmla="*/ 725293 h 768983"/>
                <a:gd name="connsiteX4-199" fmla="*/ 985281 w 1032988"/>
                <a:gd name="connsiteY4-200" fmla="*/ 92675 h 768983"/>
                <a:gd name="connsiteX5-201" fmla="*/ 695562 w 1032988"/>
                <a:gd name="connsiteY5-202" fmla="*/ 6156 h 768983"/>
                <a:gd name="connsiteX6-203" fmla="*/ 507443 w 1032988"/>
                <a:gd name="connsiteY6-204" fmla="*/ 77593 h 768983"/>
                <a:gd name="connsiteX7-205" fmla="*/ 284400 w 1032988"/>
                <a:gd name="connsiteY7-206" fmla="*/ 14093 h 768983"/>
                <a:gd name="connsiteX8-207" fmla="*/ 46275 w 1032988"/>
                <a:gd name="connsiteY8-208" fmla="*/ 102993 h 768983"/>
                <a:gd name="connsiteX0-209" fmla="*/ 46275 w 1032988"/>
                <a:gd name="connsiteY0-210" fmla="*/ 102993 h 768983"/>
                <a:gd name="connsiteX1-211" fmla="*/ 46275 w 1032988"/>
                <a:gd name="connsiteY1-212" fmla="*/ 699893 h 768983"/>
                <a:gd name="connsiteX2-213" fmla="*/ 528875 w 1032988"/>
                <a:gd name="connsiteY2-214" fmla="*/ 712593 h 768983"/>
                <a:gd name="connsiteX3-215" fmla="*/ 986075 w 1032988"/>
                <a:gd name="connsiteY3-216" fmla="*/ 725293 h 768983"/>
                <a:gd name="connsiteX4-217" fmla="*/ 985281 w 1032988"/>
                <a:gd name="connsiteY4-218" fmla="*/ 92675 h 768983"/>
                <a:gd name="connsiteX5-219" fmla="*/ 695562 w 1032988"/>
                <a:gd name="connsiteY5-220" fmla="*/ 6156 h 768983"/>
                <a:gd name="connsiteX6-221" fmla="*/ 507443 w 1032988"/>
                <a:gd name="connsiteY6-222" fmla="*/ 77593 h 768983"/>
                <a:gd name="connsiteX7-223" fmla="*/ 284400 w 1032988"/>
                <a:gd name="connsiteY7-224" fmla="*/ 14093 h 768983"/>
                <a:gd name="connsiteX8-225" fmla="*/ 46275 w 1032988"/>
                <a:gd name="connsiteY8-226" fmla="*/ 102993 h 768983"/>
                <a:gd name="connsiteX0-227" fmla="*/ 46275 w 1032988"/>
                <a:gd name="connsiteY0-228" fmla="*/ 108946 h 774936"/>
                <a:gd name="connsiteX1-229" fmla="*/ 46275 w 1032988"/>
                <a:gd name="connsiteY1-230" fmla="*/ 705846 h 774936"/>
                <a:gd name="connsiteX2-231" fmla="*/ 528875 w 1032988"/>
                <a:gd name="connsiteY2-232" fmla="*/ 718546 h 774936"/>
                <a:gd name="connsiteX3-233" fmla="*/ 986075 w 1032988"/>
                <a:gd name="connsiteY3-234" fmla="*/ 731246 h 774936"/>
                <a:gd name="connsiteX4-235" fmla="*/ 985281 w 1032988"/>
                <a:gd name="connsiteY4-236" fmla="*/ 98628 h 774936"/>
                <a:gd name="connsiteX5-237" fmla="*/ 693181 w 1032988"/>
                <a:gd name="connsiteY5-238" fmla="*/ 4965 h 774936"/>
                <a:gd name="connsiteX6-239" fmla="*/ 507443 w 1032988"/>
                <a:gd name="connsiteY6-240" fmla="*/ 83546 h 774936"/>
                <a:gd name="connsiteX7-241" fmla="*/ 284400 w 1032988"/>
                <a:gd name="connsiteY7-242" fmla="*/ 20046 h 774936"/>
                <a:gd name="connsiteX8-243" fmla="*/ 46275 w 1032988"/>
                <a:gd name="connsiteY8-244" fmla="*/ 108946 h 774936"/>
                <a:gd name="connsiteX0-245" fmla="*/ 47388 w 1034101"/>
                <a:gd name="connsiteY0-246" fmla="*/ 108946 h 774936"/>
                <a:gd name="connsiteX1-247" fmla="*/ 47388 w 1034101"/>
                <a:gd name="connsiteY1-248" fmla="*/ 705846 h 774936"/>
                <a:gd name="connsiteX2-249" fmla="*/ 529988 w 1034101"/>
                <a:gd name="connsiteY2-250" fmla="*/ 718546 h 774936"/>
                <a:gd name="connsiteX3-251" fmla="*/ 987188 w 1034101"/>
                <a:gd name="connsiteY3-252" fmla="*/ 731246 h 774936"/>
                <a:gd name="connsiteX4-253" fmla="*/ 986394 w 1034101"/>
                <a:gd name="connsiteY4-254" fmla="*/ 98628 h 774936"/>
                <a:gd name="connsiteX5-255" fmla="*/ 694294 w 1034101"/>
                <a:gd name="connsiteY5-256" fmla="*/ 4965 h 774936"/>
                <a:gd name="connsiteX6-257" fmla="*/ 508556 w 1034101"/>
                <a:gd name="connsiteY6-258" fmla="*/ 83546 h 774936"/>
                <a:gd name="connsiteX7-259" fmla="*/ 306944 w 1034101"/>
                <a:gd name="connsiteY7-260" fmla="*/ 5759 h 774936"/>
                <a:gd name="connsiteX8-261" fmla="*/ 47388 w 1034101"/>
                <a:gd name="connsiteY8-262" fmla="*/ 108946 h 774936"/>
                <a:gd name="connsiteX0-263" fmla="*/ 47388 w 1034101"/>
                <a:gd name="connsiteY0-264" fmla="*/ 111765 h 777755"/>
                <a:gd name="connsiteX1-265" fmla="*/ 47388 w 1034101"/>
                <a:gd name="connsiteY1-266" fmla="*/ 708665 h 777755"/>
                <a:gd name="connsiteX2-267" fmla="*/ 529988 w 1034101"/>
                <a:gd name="connsiteY2-268" fmla="*/ 721365 h 777755"/>
                <a:gd name="connsiteX3-269" fmla="*/ 987188 w 1034101"/>
                <a:gd name="connsiteY3-270" fmla="*/ 734065 h 777755"/>
                <a:gd name="connsiteX4-271" fmla="*/ 986394 w 1034101"/>
                <a:gd name="connsiteY4-272" fmla="*/ 101447 h 777755"/>
                <a:gd name="connsiteX5-273" fmla="*/ 694294 w 1034101"/>
                <a:gd name="connsiteY5-274" fmla="*/ 7784 h 777755"/>
                <a:gd name="connsiteX6-275" fmla="*/ 508556 w 1034101"/>
                <a:gd name="connsiteY6-276" fmla="*/ 86365 h 777755"/>
                <a:gd name="connsiteX7-277" fmla="*/ 306944 w 1034101"/>
                <a:gd name="connsiteY7-278" fmla="*/ 8578 h 777755"/>
                <a:gd name="connsiteX8-279" fmla="*/ 47388 w 1034101"/>
                <a:gd name="connsiteY8-280" fmla="*/ 111765 h 777755"/>
                <a:gd name="connsiteX0-281" fmla="*/ 47388 w 1034101"/>
                <a:gd name="connsiteY0-282" fmla="*/ 111765 h 777755"/>
                <a:gd name="connsiteX1-283" fmla="*/ 47388 w 1034101"/>
                <a:gd name="connsiteY1-284" fmla="*/ 708665 h 777755"/>
                <a:gd name="connsiteX2-285" fmla="*/ 529988 w 1034101"/>
                <a:gd name="connsiteY2-286" fmla="*/ 721365 h 777755"/>
                <a:gd name="connsiteX3-287" fmla="*/ 987188 w 1034101"/>
                <a:gd name="connsiteY3-288" fmla="*/ 734065 h 777755"/>
                <a:gd name="connsiteX4-289" fmla="*/ 986394 w 1034101"/>
                <a:gd name="connsiteY4-290" fmla="*/ 101447 h 777755"/>
                <a:gd name="connsiteX5-291" fmla="*/ 694294 w 1034101"/>
                <a:gd name="connsiteY5-292" fmla="*/ 7784 h 777755"/>
                <a:gd name="connsiteX6-293" fmla="*/ 508556 w 1034101"/>
                <a:gd name="connsiteY6-294" fmla="*/ 86365 h 777755"/>
                <a:gd name="connsiteX7-295" fmla="*/ 306944 w 1034101"/>
                <a:gd name="connsiteY7-296" fmla="*/ 8578 h 777755"/>
                <a:gd name="connsiteX8-297" fmla="*/ 47388 w 1034101"/>
                <a:gd name="connsiteY8-298" fmla="*/ 111765 h 777755"/>
                <a:gd name="connsiteX0-299" fmla="*/ 47388 w 1034101"/>
                <a:gd name="connsiteY0-300" fmla="*/ 108947 h 774937"/>
                <a:gd name="connsiteX1-301" fmla="*/ 47388 w 1034101"/>
                <a:gd name="connsiteY1-302" fmla="*/ 705847 h 774937"/>
                <a:gd name="connsiteX2-303" fmla="*/ 529988 w 1034101"/>
                <a:gd name="connsiteY2-304" fmla="*/ 718547 h 774937"/>
                <a:gd name="connsiteX3-305" fmla="*/ 987188 w 1034101"/>
                <a:gd name="connsiteY3-306" fmla="*/ 731247 h 774937"/>
                <a:gd name="connsiteX4-307" fmla="*/ 986394 w 1034101"/>
                <a:gd name="connsiteY4-308" fmla="*/ 98629 h 774937"/>
                <a:gd name="connsiteX5-309" fmla="*/ 694294 w 1034101"/>
                <a:gd name="connsiteY5-310" fmla="*/ 4966 h 774937"/>
                <a:gd name="connsiteX6-311" fmla="*/ 508556 w 1034101"/>
                <a:gd name="connsiteY6-312" fmla="*/ 83547 h 774937"/>
                <a:gd name="connsiteX7-313" fmla="*/ 306944 w 1034101"/>
                <a:gd name="connsiteY7-314" fmla="*/ 5760 h 774937"/>
                <a:gd name="connsiteX8-315" fmla="*/ 47388 w 1034101"/>
                <a:gd name="connsiteY8-316" fmla="*/ 108947 h 774937"/>
                <a:gd name="connsiteX0-317" fmla="*/ 38643 w 1025356"/>
                <a:gd name="connsiteY0-318" fmla="*/ 120736 h 786726"/>
                <a:gd name="connsiteX1-319" fmla="*/ 38643 w 1025356"/>
                <a:gd name="connsiteY1-320" fmla="*/ 717636 h 786726"/>
                <a:gd name="connsiteX2-321" fmla="*/ 521243 w 1025356"/>
                <a:gd name="connsiteY2-322" fmla="*/ 730336 h 786726"/>
                <a:gd name="connsiteX3-323" fmla="*/ 978443 w 1025356"/>
                <a:gd name="connsiteY3-324" fmla="*/ 743036 h 786726"/>
                <a:gd name="connsiteX4-325" fmla="*/ 977649 w 1025356"/>
                <a:gd name="connsiteY4-326" fmla="*/ 110418 h 786726"/>
                <a:gd name="connsiteX5-327" fmla="*/ 685549 w 1025356"/>
                <a:gd name="connsiteY5-328" fmla="*/ 16755 h 786726"/>
                <a:gd name="connsiteX6-329" fmla="*/ 499811 w 1025356"/>
                <a:gd name="connsiteY6-330" fmla="*/ 95336 h 786726"/>
                <a:gd name="connsiteX7-331" fmla="*/ 298199 w 1025356"/>
                <a:gd name="connsiteY7-332" fmla="*/ 17549 h 786726"/>
                <a:gd name="connsiteX8-333" fmla="*/ 38643 w 1025356"/>
                <a:gd name="connsiteY8-334" fmla="*/ 120736 h 786726"/>
                <a:gd name="connsiteX0-335" fmla="*/ 39240 w 1025953"/>
                <a:gd name="connsiteY0-336" fmla="*/ 108947 h 774937"/>
                <a:gd name="connsiteX1-337" fmla="*/ 39240 w 1025953"/>
                <a:gd name="connsiteY1-338" fmla="*/ 705847 h 774937"/>
                <a:gd name="connsiteX2-339" fmla="*/ 521840 w 1025953"/>
                <a:gd name="connsiteY2-340" fmla="*/ 718547 h 774937"/>
                <a:gd name="connsiteX3-341" fmla="*/ 979040 w 1025953"/>
                <a:gd name="connsiteY3-342" fmla="*/ 731247 h 774937"/>
                <a:gd name="connsiteX4-343" fmla="*/ 978246 w 1025953"/>
                <a:gd name="connsiteY4-344" fmla="*/ 98629 h 774937"/>
                <a:gd name="connsiteX5-345" fmla="*/ 686146 w 1025953"/>
                <a:gd name="connsiteY5-346" fmla="*/ 4966 h 774937"/>
                <a:gd name="connsiteX6-347" fmla="*/ 500408 w 1025953"/>
                <a:gd name="connsiteY6-348" fmla="*/ 83547 h 774937"/>
                <a:gd name="connsiteX7-349" fmla="*/ 298796 w 1025953"/>
                <a:gd name="connsiteY7-350" fmla="*/ 5760 h 774937"/>
                <a:gd name="connsiteX8-351" fmla="*/ 39240 w 1025953"/>
                <a:gd name="connsiteY8-352" fmla="*/ 108947 h 774937"/>
                <a:gd name="connsiteX0-353" fmla="*/ 41110 w 1027823"/>
                <a:gd name="connsiteY0-354" fmla="*/ 108947 h 774937"/>
                <a:gd name="connsiteX1-355" fmla="*/ 41110 w 1027823"/>
                <a:gd name="connsiteY1-356" fmla="*/ 705847 h 774937"/>
                <a:gd name="connsiteX2-357" fmla="*/ 523710 w 1027823"/>
                <a:gd name="connsiteY2-358" fmla="*/ 718547 h 774937"/>
                <a:gd name="connsiteX3-359" fmla="*/ 980910 w 1027823"/>
                <a:gd name="connsiteY3-360" fmla="*/ 731247 h 774937"/>
                <a:gd name="connsiteX4-361" fmla="*/ 980116 w 1027823"/>
                <a:gd name="connsiteY4-362" fmla="*/ 98629 h 774937"/>
                <a:gd name="connsiteX5-363" fmla="*/ 688016 w 1027823"/>
                <a:gd name="connsiteY5-364" fmla="*/ 4966 h 774937"/>
                <a:gd name="connsiteX6-365" fmla="*/ 502278 w 1027823"/>
                <a:gd name="connsiteY6-366" fmla="*/ 83547 h 774937"/>
                <a:gd name="connsiteX7-367" fmla="*/ 300666 w 1027823"/>
                <a:gd name="connsiteY7-368" fmla="*/ 5760 h 774937"/>
                <a:gd name="connsiteX8-369" fmla="*/ 41110 w 1027823"/>
                <a:gd name="connsiteY8-370" fmla="*/ 108947 h 774937"/>
                <a:gd name="connsiteX0-371" fmla="*/ 41110 w 1027823"/>
                <a:gd name="connsiteY0-372" fmla="*/ 108947 h 774937"/>
                <a:gd name="connsiteX1-373" fmla="*/ 41110 w 1027823"/>
                <a:gd name="connsiteY1-374" fmla="*/ 705847 h 774937"/>
                <a:gd name="connsiteX2-375" fmla="*/ 523710 w 1027823"/>
                <a:gd name="connsiteY2-376" fmla="*/ 718547 h 774937"/>
                <a:gd name="connsiteX3-377" fmla="*/ 980910 w 1027823"/>
                <a:gd name="connsiteY3-378" fmla="*/ 731247 h 774937"/>
                <a:gd name="connsiteX4-379" fmla="*/ 980116 w 1027823"/>
                <a:gd name="connsiteY4-380" fmla="*/ 98629 h 774937"/>
                <a:gd name="connsiteX5-381" fmla="*/ 688016 w 1027823"/>
                <a:gd name="connsiteY5-382" fmla="*/ 4966 h 774937"/>
                <a:gd name="connsiteX6-383" fmla="*/ 502278 w 1027823"/>
                <a:gd name="connsiteY6-384" fmla="*/ 83547 h 774937"/>
                <a:gd name="connsiteX7-385" fmla="*/ 300666 w 1027823"/>
                <a:gd name="connsiteY7-386" fmla="*/ 5760 h 774937"/>
                <a:gd name="connsiteX8-387" fmla="*/ 41110 w 1027823"/>
                <a:gd name="connsiteY8-388" fmla="*/ 108947 h 774937"/>
                <a:gd name="connsiteX0-389" fmla="*/ 41110 w 1027823"/>
                <a:gd name="connsiteY0-390" fmla="*/ 108947 h 774937"/>
                <a:gd name="connsiteX1-391" fmla="*/ 41110 w 1027823"/>
                <a:gd name="connsiteY1-392" fmla="*/ 705847 h 774937"/>
                <a:gd name="connsiteX2-393" fmla="*/ 523710 w 1027823"/>
                <a:gd name="connsiteY2-394" fmla="*/ 718547 h 774937"/>
                <a:gd name="connsiteX3-395" fmla="*/ 980910 w 1027823"/>
                <a:gd name="connsiteY3-396" fmla="*/ 731247 h 774937"/>
                <a:gd name="connsiteX4-397" fmla="*/ 980116 w 1027823"/>
                <a:gd name="connsiteY4-398" fmla="*/ 98629 h 774937"/>
                <a:gd name="connsiteX5-399" fmla="*/ 688016 w 1027823"/>
                <a:gd name="connsiteY5-400" fmla="*/ 4966 h 774937"/>
                <a:gd name="connsiteX6-401" fmla="*/ 502278 w 1027823"/>
                <a:gd name="connsiteY6-402" fmla="*/ 83547 h 774937"/>
                <a:gd name="connsiteX7-403" fmla="*/ 300666 w 1027823"/>
                <a:gd name="connsiteY7-404" fmla="*/ 5760 h 774937"/>
                <a:gd name="connsiteX8-405" fmla="*/ 41110 w 1027823"/>
                <a:gd name="connsiteY8-406" fmla="*/ 108947 h 774937"/>
                <a:gd name="connsiteX0-407" fmla="*/ 41110 w 1027823"/>
                <a:gd name="connsiteY0-408" fmla="*/ 108947 h 774937"/>
                <a:gd name="connsiteX1-409" fmla="*/ 41110 w 1027823"/>
                <a:gd name="connsiteY1-410" fmla="*/ 705847 h 774937"/>
                <a:gd name="connsiteX2-411" fmla="*/ 523710 w 1027823"/>
                <a:gd name="connsiteY2-412" fmla="*/ 718547 h 774937"/>
                <a:gd name="connsiteX3-413" fmla="*/ 980910 w 1027823"/>
                <a:gd name="connsiteY3-414" fmla="*/ 731247 h 774937"/>
                <a:gd name="connsiteX4-415" fmla="*/ 980116 w 1027823"/>
                <a:gd name="connsiteY4-416" fmla="*/ 98629 h 774937"/>
                <a:gd name="connsiteX5-417" fmla="*/ 688016 w 1027823"/>
                <a:gd name="connsiteY5-418" fmla="*/ 4966 h 774937"/>
                <a:gd name="connsiteX6-419" fmla="*/ 502278 w 1027823"/>
                <a:gd name="connsiteY6-420" fmla="*/ 83547 h 774937"/>
                <a:gd name="connsiteX7-421" fmla="*/ 300666 w 1027823"/>
                <a:gd name="connsiteY7-422" fmla="*/ 5760 h 774937"/>
                <a:gd name="connsiteX8-423" fmla="*/ 41110 w 1027823"/>
                <a:gd name="connsiteY8-424" fmla="*/ 108947 h 774937"/>
                <a:gd name="connsiteX0-425" fmla="*/ 41110 w 1027823"/>
                <a:gd name="connsiteY0-426" fmla="*/ 108947 h 774937"/>
                <a:gd name="connsiteX1-427" fmla="*/ 41110 w 1027823"/>
                <a:gd name="connsiteY1-428" fmla="*/ 705847 h 774937"/>
                <a:gd name="connsiteX2-429" fmla="*/ 523710 w 1027823"/>
                <a:gd name="connsiteY2-430" fmla="*/ 718547 h 774937"/>
                <a:gd name="connsiteX3-431" fmla="*/ 980910 w 1027823"/>
                <a:gd name="connsiteY3-432" fmla="*/ 731247 h 774937"/>
                <a:gd name="connsiteX4-433" fmla="*/ 980116 w 1027823"/>
                <a:gd name="connsiteY4-434" fmla="*/ 98629 h 774937"/>
                <a:gd name="connsiteX5-435" fmla="*/ 688016 w 1027823"/>
                <a:gd name="connsiteY5-436" fmla="*/ 4966 h 774937"/>
                <a:gd name="connsiteX6-437" fmla="*/ 502278 w 1027823"/>
                <a:gd name="connsiteY6-438" fmla="*/ 83547 h 774937"/>
                <a:gd name="connsiteX7-439" fmla="*/ 300666 w 1027823"/>
                <a:gd name="connsiteY7-440" fmla="*/ 5760 h 774937"/>
                <a:gd name="connsiteX8-441" fmla="*/ 41110 w 1027823"/>
                <a:gd name="connsiteY8-442" fmla="*/ 108947 h 774937"/>
                <a:gd name="connsiteX0-443" fmla="*/ 41110 w 1027823"/>
                <a:gd name="connsiteY0-444" fmla="*/ 108947 h 774937"/>
                <a:gd name="connsiteX1-445" fmla="*/ 41110 w 1027823"/>
                <a:gd name="connsiteY1-446" fmla="*/ 705847 h 774937"/>
                <a:gd name="connsiteX2-447" fmla="*/ 523710 w 1027823"/>
                <a:gd name="connsiteY2-448" fmla="*/ 718547 h 774937"/>
                <a:gd name="connsiteX3-449" fmla="*/ 980910 w 1027823"/>
                <a:gd name="connsiteY3-450" fmla="*/ 731247 h 774937"/>
                <a:gd name="connsiteX4-451" fmla="*/ 980116 w 1027823"/>
                <a:gd name="connsiteY4-452" fmla="*/ 98629 h 774937"/>
                <a:gd name="connsiteX5-453" fmla="*/ 688016 w 1027823"/>
                <a:gd name="connsiteY5-454" fmla="*/ 4966 h 774937"/>
                <a:gd name="connsiteX6-455" fmla="*/ 502278 w 1027823"/>
                <a:gd name="connsiteY6-456" fmla="*/ 83547 h 774937"/>
                <a:gd name="connsiteX7-457" fmla="*/ 300666 w 1027823"/>
                <a:gd name="connsiteY7-458" fmla="*/ 5760 h 774937"/>
                <a:gd name="connsiteX8-459" fmla="*/ 41110 w 1027823"/>
                <a:gd name="connsiteY8-460" fmla="*/ 108947 h 774937"/>
                <a:gd name="connsiteX0-461" fmla="*/ 41110 w 1027823"/>
                <a:gd name="connsiteY0-462" fmla="*/ 108947 h 774937"/>
                <a:gd name="connsiteX1-463" fmla="*/ 41110 w 1027823"/>
                <a:gd name="connsiteY1-464" fmla="*/ 705847 h 774937"/>
                <a:gd name="connsiteX2-465" fmla="*/ 523710 w 1027823"/>
                <a:gd name="connsiteY2-466" fmla="*/ 718547 h 774937"/>
                <a:gd name="connsiteX3-467" fmla="*/ 980910 w 1027823"/>
                <a:gd name="connsiteY3-468" fmla="*/ 731247 h 774937"/>
                <a:gd name="connsiteX4-469" fmla="*/ 980116 w 1027823"/>
                <a:gd name="connsiteY4-470" fmla="*/ 98629 h 774937"/>
                <a:gd name="connsiteX5-471" fmla="*/ 688016 w 1027823"/>
                <a:gd name="connsiteY5-472" fmla="*/ 4966 h 774937"/>
                <a:gd name="connsiteX6-473" fmla="*/ 502278 w 1027823"/>
                <a:gd name="connsiteY6-474" fmla="*/ 83547 h 774937"/>
                <a:gd name="connsiteX7-475" fmla="*/ 300666 w 1027823"/>
                <a:gd name="connsiteY7-476" fmla="*/ 5760 h 774937"/>
                <a:gd name="connsiteX8-477" fmla="*/ 41110 w 1027823"/>
                <a:gd name="connsiteY8-478" fmla="*/ 108947 h 774937"/>
                <a:gd name="connsiteX0-479" fmla="*/ 56282 w 1042995"/>
                <a:gd name="connsiteY0-480" fmla="*/ 108947 h 774937"/>
                <a:gd name="connsiteX1-481" fmla="*/ 56282 w 1042995"/>
                <a:gd name="connsiteY1-482" fmla="*/ 705847 h 774937"/>
                <a:gd name="connsiteX2-483" fmla="*/ 538882 w 1042995"/>
                <a:gd name="connsiteY2-484" fmla="*/ 718547 h 774937"/>
                <a:gd name="connsiteX3-485" fmla="*/ 996082 w 1042995"/>
                <a:gd name="connsiteY3-486" fmla="*/ 731247 h 774937"/>
                <a:gd name="connsiteX4-487" fmla="*/ 995288 w 1042995"/>
                <a:gd name="connsiteY4-488" fmla="*/ 98629 h 774937"/>
                <a:gd name="connsiteX5-489" fmla="*/ 703188 w 1042995"/>
                <a:gd name="connsiteY5-490" fmla="*/ 4966 h 774937"/>
                <a:gd name="connsiteX6-491" fmla="*/ 517450 w 1042995"/>
                <a:gd name="connsiteY6-492" fmla="*/ 83547 h 774937"/>
                <a:gd name="connsiteX7-493" fmla="*/ 315838 w 1042995"/>
                <a:gd name="connsiteY7-494" fmla="*/ 5760 h 774937"/>
                <a:gd name="connsiteX8-495" fmla="*/ 56282 w 1042995"/>
                <a:gd name="connsiteY8-496" fmla="*/ 108947 h 774937"/>
                <a:gd name="connsiteX0-497" fmla="*/ 35837 w 1022550"/>
                <a:gd name="connsiteY0-498" fmla="*/ 108947 h 774937"/>
                <a:gd name="connsiteX1-499" fmla="*/ 35837 w 1022550"/>
                <a:gd name="connsiteY1-500" fmla="*/ 705847 h 774937"/>
                <a:gd name="connsiteX2-501" fmla="*/ 518437 w 1022550"/>
                <a:gd name="connsiteY2-502" fmla="*/ 718547 h 774937"/>
                <a:gd name="connsiteX3-503" fmla="*/ 975637 w 1022550"/>
                <a:gd name="connsiteY3-504" fmla="*/ 731247 h 774937"/>
                <a:gd name="connsiteX4-505" fmla="*/ 974843 w 1022550"/>
                <a:gd name="connsiteY4-506" fmla="*/ 98629 h 774937"/>
                <a:gd name="connsiteX5-507" fmla="*/ 682743 w 1022550"/>
                <a:gd name="connsiteY5-508" fmla="*/ 4966 h 774937"/>
                <a:gd name="connsiteX6-509" fmla="*/ 497005 w 1022550"/>
                <a:gd name="connsiteY6-510" fmla="*/ 83547 h 774937"/>
                <a:gd name="connsiteX7-511" fmla="*/ 295393 w 1022550"/>
                <a:gd name="connsiteY7-512" fmla="*/ 5760 h 774937"/>
                <a:gd name="connsiteX8-513" fmla="*/ 35837 w 1022550"/>
                <a:gd name="connsiteY8-514" fmla="*/ 108947 h 774937"/>
                <a:gd name="connsiteX0-515" fmla="*/ 1973 w 988686"/>
                <a:gd name="connsiteY0-516" fmla="*/ 108947 h 818953"/>
                <a:gd name="connsiteX1-517" fmla="*/ 1973 w 988686"/>
                <a:gd name="connsiteY1-518" fmla="*/ 705847 h 818953"/>
                <a:gd name="connsiteX2-519" fmla="*/ 484573 w 988686"/>
                <a:gd name="connsiteY2-520" fmla="*/ 718547 h 818953"/>
                <a:gd name="connsiteX3-521" fmla="*/ 941773 w 988686"/>
                <a:gd name="connsiteY3-522" fmla="*/ 731247 h 818953"/>
                <a:gd name="connsiteX4-523" fmla="*/ 940979 w 988686"/>
                <a:gd name="connsiteY4-524" fmla="*/ 98629 h 818953"/>
                <a:gd name="connsiteX5-525" fmla="*/ 648879 w 988686"/>
                <a:gd name="connsiteY5-526" fmla="*/ 4966 h 818953"/>
                <a:gd name="connsiteX6-527" fmla="*/ 463141 w 988686"/>
                <a:gd name="connsiteY6-528" fmla="*/ 83547 h 818953"/>
                <a:gd name="connsiteX7-529" fmla="*/ 261529 w 988686"/>
                <a:gd name="connsiteY7-530" fmla="*/ 5760 h 818953"/>
                <a:gd name="connsiteX8-531" fmla="*/ 1973 w 988686"/>
                <a:gd name="connsiteY8-532" fmla="*/ 108947 h 818953"/>
                <a:gd name="connsiteX0-533" fmla="*/ 103 w 986816"/>
                <a:gd name="connsiteY0-534" fmla="*/ 108947 h 774937"/>
                <a:gd name="connsiteX1-535" fmla="*/ 103 w 986816"/>
                <a:gd name="connsiteY1-536" fmla="*/ 705847 h 774937"/>
                <a:gd name="connsiteX2-537" fmla="*/ 482703 w 986816"/>
                <a:gd name="connsiteY2-538" fmla="*/ 718547 h 774937"/>
                <a:gd name="connsiteX3-539" fmla="*/ 939903 w 986816"/>
                <a:gd name="connsiteY3-540" fmla="*/ 731247 h 774937"/>
                <a:gd name="connsiteX4-541" fmla="*/ 939109 w 986816"/>
                <a:gd name="connsiteY4-542" fmla="*/ 98629 h 774937"/>
                <a:gd name="connsiteX5-543" fmla="*/ 647009 w 986816"/>
                <a:gd name="connsiteY5-544" fmla="*/ 4966 h 774937"/>
                <a:gd name="connsiteX6-545" fmla="*/ 461271 w 986816"/>
                <a:gd name="connsiteY6-546" fmla="*/ 83547 h 774937"/>
                <a:gd name="connsiteX7-547" fmla="*/ 259659 w 986816"/>
                <a:gd name="connsiteY7-548" fmla="*/ 5760 h 774937"/>
                <a:gd name="connsiteX8-549" fmla="*/ 103 w 986816"/>
                <a:gd name="connsiteY8-550" fmla="*/ 108947 h 774937"/>
                <a:gd name="connsiteX0-551" fmla="*/ 16257 w 1002970"/>
                <a:gd name="connsiteY0-552" fmla="*/ 108947 h 775866"/>
                <a:gd name="connsiteX1-553" fmla="*/ 16257 w 1002970"/>
                <a:gd name="connsiteY1-554" fmla="*/ 705847 h 775866"/>
                <a:gd name="connsiteX2-555" fmla="*/ 234537 w 1002970"/>
                <a:gd name="connsiteY2-556" fmla="*/ 678862 h 775866"/>
                <a:gd name="connsiteX3-557" fmla="*/ 498857 w 1002970"/>
                <a:gd name="connsiteY3-558" fmla="*/ 718547 h 775866"/>
                <a:gd name="connsiteX4-559" fmla="*/ 956057 w 1002970"/>
                <a:gd name="connsiteY4-560" fmla="*/ 731247 h 775866"/>
                <a:gd name="connsiteX5-561" fmla="*/ 955263 w 1002970"/>
                <a:gd name="connsiteY5-562" fmla="*/ 98629 h 775866"/>
                <a:gd name="connsiteX6-563" fmla="*/ 663163 w 1002970"/>
                <a:gd name="connsiteY6-564" fmla="*/ 4966 h 775866"/>
                <a:gd name="connsiteX7-565" fmla="*/ 477425 w 1002970"/>
                <a:gd name="connsiteY7-566" fmla="*/ 83547 h 775866"/>
                <a:gd name="connsiteX8-567" fmla="*/ 275813 w 1002970"/>
                <a:gd name="connsiteY8-568" fmla="*/ 5760 h 775866"/>
                <a:gd name="connsiteX9" fmla="*/ 16257 w 1002970"/>
                <a:gd name="connsiteY9" fmla="*/ 108947 h 775866"/>
                <a:gd name="connsiteX0-569" fmla="*/ 26315 w 1013028"/>
                <a:gd name="connsiteY0-570" fmla="*/ 108947 h 794792"/>
                <a:gd name="connsiteX1-571" fmla="*/ 33458 w 1013028"/>
                <a:gd name="connsiteY1-572" fmla="*/ 767759 h 794792"/>
                <a:gd name="connsiteX2-573" fmla="*/ 244595 w 1013028"/>
                <a:gd name="connsiteY2-574" fmla="*/ 678862 h 794792"/>
                <a:gd name="connsiteX3-575" fmla="*/ 508915 w 1013028"/>
                <a:gd name="connsiteY3-576" fmla="*/ 718547 h 794792"/>
                <a:gd name="connsiteX4-577" fmla="*/ 966115 w 1013028"/>
                <a:gd name="connsiteY4-578" fmla="*/ 731247 h 794792"/>
                <a:gd name="connsiteX5-579" fmla="*/ 965321 w 1013028"/>
                <a:gd name="connsiteY5-580" fmla="*/ 98629 h 794792"/>
                <a:gd name="connsiteX6-581" fmla="*/ 673221 w 1013028"/>
                <a:gd name="connsiteY6-582" fmla="*/ 4966 h 794792"/>
                <a:gd name="connsiteX7-583" fmla="*/ 487483 w 1013028"/>
                <a:gd name="connsiteY7-584" fmla="*/ 83547 h 794792"/>
                <a:gd name="connsiteX8-585" fmla="*/ 285871 w 1013028"/>
                <a:gd name="connsiteY8-586" fmla="*/ 5760 h 794792"/>
                <a:gd name="connsiteX9-587" fmla="*/ 26315 w 1013028"/>
                <a:gd name="connsiteY9-588" fmla="*/ 108947 h 794792"/>
                <a:gd name="connsiteX0-589" fmla="*/ 17599 w 1004312"/>
                <a:gd name="connsiteY0-590" fmla="*/ 108947 h 822808"/>
                <a:gd name="connsiteX1-591" fmla="*/ 24742 w 1004312"/>
                <a:gd name="connsiteY1-592" fmla="*/ 767759 h 822808"/>
                <a:gd name="connsiteX2-593" fmla="*/ 235879 w 1004312"/>
                <a:gd name="connsiteY2-594" fmla="*/ 678862 h 822808"/>
                <a:gd name="connsiteX3-595" fmla="*/ 500199 w 1004312"/>
                <a:gd name="connsiteY3-596" fmla="*/ 718547 h 822808"/>
                <a:gd name="connsiteX4-597" fmla="*/ 957399 w 1004312"/>
                <a:gd name="connsiteY4-598" fmla="*/ 731247 h 822808"/>
                <a:gd name="connsiteX5-599" fmla="*/ 956605 w 1004312"/>
                <a:gd name="connsiteY5-600" fmla="*/ 98629 h 822808"/>
                <a:gd name="connsiteX6-601" fmla="*/ 664505 w 1004312"/>
                <a:gd name="connsiteY6-602" fmla="*/ 4966 h 822808"/>
                <a:gd name="connsiteX7-603" fmla="*/ 478767 w 1004312"/>
                <a:gd name="connsiteY7-604" fmla="*/ 83547 h 822808"/>
                <a:gd name="connsiteX8-605" fmla="*/ 277155 w 1004312"/>
                <a:gd name="connsiteY8-606" fmla="*/ 5760 h 822808"/>
                <a:gd name="connsiteX9-607" fmla="*/ 17599 w 1004312"/>
                <a:gd name="connsiteY9-608" fmla="*/ 108947 h 822808"/>
                <a:gd name="connsiteX0-609" fmla="*/ 1076 w 987789"/>
                <a:gd name="connsiteY0-610" fmla="*/ 109733 h 823594"/>
                <a:gd name="connsiteX1-611" fmla="*/ 8219 w 987789"/>
                <a:gd name="connsiteY1-612" fmla="*/ 768545 h 823594"/>
                <a:gd name="connsiteX2-613" fmla="*/ 219356 w 987789"/>
                <a:gd name="connsiteY2-614" fmla="*/ 679648 h 823594"/>
                <a:gd name="connsiteX3-615" fmla="*/ 483676 w 987789"/>
                <a:gd name="connsiteY3-616" fmla="*/ 719333 h 823594"/>
                <a:gd name="connsiteX4-617" fmla="*/ 940876 w 987789"/>
                <a:gd name="connsiteY4-618" fmla="*/ 732033 h 823594"/>
                <a:gd name="connsiteX5-619" fmla="*/ 940082 w 987789"/>
                <a:gd name="connsiteY5-620" fmla="*/ 99415 h 823594"/>
                <a:gd name="connsiteX6-621" fmla="*/ 647982 w 987789"/>
                <a:gd name="connsiteY6-622" fmla="*/ 5752 h 823594"/>
                <a:gd name="connsiteX7-623" fmla="*/ 462244 w 987789"/>
                <a:gd name="connsiteY7-624" fmla="*/ 84333 h 823594"/>
                <a:gd name="connsiteX8-625" fmla="*/ 260632 w 987789"/>
                <a:gd name="connsiteY8-626" fmla="*/ 6546 h 823594"/>
                <a:gd name="connsiteX9-627" fmla="*/ 1076 w 987789"/>
                <a:gd name="connsiteY9-628" fmla="*/ 109733 h 823594"/>
                <a:gd name="connsiteX0-629" fmla="*/ 124 w 986837"/>
                <a:gd name="connsiteY0-630" fmla="*/ 108947 h 822808"/>
                <a:gd name="connsiteX1-631" fmla="*/ 7267 w 986837"/>
                <a:gd name="connsiteY1-632" fmla="*/ 767759 h 822808"/>
                <a:gd name="connsiteX2-633" fmla="*/ 218404 w 986837"/>
                <a:gd name="connsiteY2-634" fmla="*/ 678862 h 822808"/>
                <a:gd name="connsiteX3-635" fmla="*/ 482724 w 986837"/>
                <a:gd name="connsiteY3-636" fmla="*/ 718547 h 822808"/>
                <a:gd name="connsiteX4-637" fmla="*/ 939924 w 986837"/>
                <a:gd name="connsiteY4-638" fmla="*/ 731247 h 822808"/>
                <a:gd name="connsiteX5-639" fmla="*/ 939130 w 986837"/>
                <a:gd name="connsiteY5-640" fmla="*/ 98629 h 822808"/>
                <a:gd name="connsiteX6-641" fmla="*/ 647030 w 986837"/>
                <a:gd name="connsiteY6-642" fmla="*/ 4966 h 822808"/>
                <a:gd name="connsiteX7-643" fmla="*/ 461292 w 986837"/>
                <a:gd name="connsiteY7-644" fmla="*/ 83547 h 822808"/>
                <a:gd name="connsiteX8-645" fmla="*/ 259680 w 986837"/>
                <a:gd name="connsiteY8-646" fmla="*/ 5760 h 822808"/>
                <a:gd name="connsiteX9-647" fmla="*/ 124 w 986837"/>
                <a:gd name="connsiteY9-648" fmla="*/ 108947 h 822808"/>
                <a:gd name="connsiteX0-649" fmla="*/ 124 w 986837"/>
                <a:gd name="connsiteY0-650" fmla="*/ 108947 h 775866"/>
                <a:gd name="connsiteX1-651" fmla="*/ 7267 w 986837"/>
                <a:gd name="connsiteY1-652" fmla="*/ 767759 h 775866"/>
                <a:gd name="connsiteX2-653" fmla="*/ 218404 w 986837"/>
                <a:gd name="connsiteY2-654" fmla="*/ 678862 h 775866"/>
                <a:gd name="connsiteX3-655" fmla="*/ 482724 w 986837"/>
                <a:gd name="connsiteY3-656" fmla="*/ 718547 h 775866"/>
                <a:gd name="connsiteX4-657" fmla="*/ 939924 w 986837"/>
                <a:gd name="connsiteY4-658" fmla="*/ 731247 h 775866"/>
                <a:gd name="connsiteX5-659" fmla="*/ 939130 w 986837"/>
                <a:gd name="connsiteY5-660" fmla="*/ 98629 h 775866"/>
                <a:gd name="connsiteX6-661" fmla="*/ 647030 w 986837"/>
                <a:gd name="connsiteY6-662" fmla="*/ 4966 h 775866"/>
                <a:gd name="connsiteX7-663" fmla="*/ 461292 w 986837"/>
                <a:gd name="connsiteY7-664" fmla="*/ 83547 h 775866"/>
                <a:gd name="connsiteX8-665" fmla="*/ 259680 w 986837"/>
                <a:gd name="connsiteY8-666" fmla="*/ 5760 h 775866"/>
                <a:gd name="connsiteX9-667" fmla="*/ 124 w 986837"/>
                <a:gd name="connsiteY9-668" fmla="*/ 108947 h 775866"/>
                <a:gd name="connsiteX0-669" fmla="*/ 10738 w 997451"/>
                <a:gd name="connsiteY0-670" fmla="*/ 108947 h 799237"/>
                <a:gd name="connsiteX1-671" fmla="*/ 17881 w 997451"/>
                <a:gd name="connsiteY1-672" fmla="*/ 767759 h 799237"/>
                <a:gd name="connsiteX2-673" fmla="*/ 243305 w 997451"/>
                <a:gd name="connsiteY2-674" fmla="*/ 702675 h 799237"/>
                <a:gd name="connsiteX3-675" fmla="*/ 493338 w 997451"/>
                <a:gd name="connsiteY3-676" fmla="*/ 718547 h 799237"/>
                <a:gd name="connsiteX4-677" fmla="*/ 950538 w 997451"/>
                <a:gd name="connsiteY4-678" fmla="*/ 731247 h 799237"/>
                <a:gd name="connsiteX5-679" fmla="*/ 949744 w 997451"/>
                <a:gd name="connsiteY5-680" fmla="*/ 98629 h 799237"/>
                <a:gd name="connsiteX6-681" fmla="*/ 657644 w 997451"/>
                <a:gd name="connsiteY6-682" fmla="*/ 4966 h 799237"/>
                <a:gd name="connsiteX7-683" fmla="*/ 471906 w 997451"/>
                <a:gd name="connsiteY7-684" fmla="*/ 83547 h 799237"/>
                <a:gd name="connsiteX8-685" fmla="*/ 270294 w 997451"/>
                <a:gd name="connsiteY8-686" fmla="*/ 5760 h 799237"/>
                <a:gd name="connsiteX9-687" fmla="*/ 10738 w 997451"/>
                <a:gd name="connsiteY9-688" fmla="*/ 108947 h 799237"/>
                <a:gd name="connsiteX0-689" fmla="*/ 124 w 986837"/>
                <a:gd name="connsiteY0-690" fmla="*/ 108947 h 799237"/>
                <a:gd name="connsiteX1-691" fmla="*/ 7267 w 986837"/>
                <a:gd name="connsiteY1-692" fmla="*/ 767759 h 799237"/>
                <a:gd name="connsiteX2-693" fmla="*/ 232691 w 986837"/>
                <a:gd name="connsiteY2-694" fmla="*/ 702675 h 799237"/>
                <a:gd name="connsiteX3-695" fmla="*/ 482724 w 986837"/>
                <a:gd name="connsiteY3-696" fmla="*/ 718547 h 799237"/>
                <a:gd name="connsiteX4-697" fmla="*/ 939924 w 986837"/>
                <a:gd name="connsiteY4-698" fmla="*/ 731247 h 799237"/>
                <a:gd name="connsiteX5-699" fmla="*/ 939130 w 986837"/>
                <a:gd name="connsiteY5-700" fmla="*/ 98629 h 799237"/>
                <a:gd name="connsiteX6-701" fmla="*/ 647030 w 986837"/>
                <a:gd name="connsiteY6-702" fmla="*/ 4966 h 799237"/>
                <a:gd name="connsiteX7-703" fmla="*/ 461292 w 986837"/>
                <a:gd name="connsiteY7-704" fmla="*/ 83547 h 799237"/>
                <a:gd name="connsiteX8-705" fmla="*/ 259680 w 986837"/>
                <a:gd name="connsiteY8-706" fmla="*/ 5760 h 799237"/>
                <a:gd name="connsiteX9-707" fmla="*/ 124 w 986837"/>
                <a:gd name="connsiteY9-708" fmla="*/ 108947 h 799237"/>
                <a:gd name="connsiteX0-709" fmla="*/ 124 w 986837"/>
                <a:gd name="connsiteY0-710" fmla="*/ 108947 h 780662"/>
                <a:gd name="connsiteX1-711" fmla="*/ 7267 w 986837"/>
                <a:gd name="connsiteY1-712" fmla="*/ 767759 h 780662"/>
                <a:gd name="connsiteX2-713" fmla="*/ 232691 w 986837"/>
                <a:gd name="connsiteY2-714" fmla="*/ 702675 h 780662"/>
                <a:gd name="connsiteX3-715" fmla="*/ 482724 w 986837"/>
                <a:gd name="connsiteY3-716" fmla="*/ 718547 h 780662"/>
                <a:gd name="connsiteX4-717" fmla="*/ 939924 w 986837"/>
                <a:gd name="connsiteY4-718" fmla="*/ 731247 h 780662"/>
                <a:gd name="connsiteX5-719" fmla="*/ 939130 w 986837"/>
                <a:gd name="connsiteY5-720" fmla="*/ 98629 h 780662"/>
                <a:gd name="connsiteX6-721" fmla="*/ 647030 w 986837"/>
                <a:gd name="connsiteY6-722" fmla="*/ 4966 h 780662"/>
                <a:gd name="connsiteX7-723" fmla="*/ 461292 w 986837"/>
                <a:gd name="connsiteY7-724" fmla="*/ 83547 h 780662"/>
                <a:gd name="connsiteX8-725" fmla="*/ 259680 w 986837"/>
                <a:gd name="connsiteY8-726" fmla="*/ 5760 h 780662"/>
                <a:gd name="connsiteX9-727" fmla="*/ 124 w 986837"/>
                <a:gd name="connsiteY9-728" fmla="*/ 108947 h 780662"/>
                <a:gd name="connsiteX0-729" fmla="*/ 124 w 986837"/>
                <a:gd name="connsiteY0-730" fmla="*/ 108947 h 780662"/>
                <a:gd name="connsiteX1-731" fmla="*/ 7267 w 986837"/>
                <a:gd name="connsiteY1-732" fmla="*/ 767759 h 780662"/>
                <a:gd name="connsiteX2-733" fmla="*/ 232691 w 986837"/>
                <a:gd name="connsiteY2-734" fmla="*/ 702675 h 780662"/>
                <a:gd name="connsiteX3-735" fmla="*/ 482724 w 986837"/>
                <a:gd name="connsiteY3-736" fmla="*/ 718547 h 780662"/>
                <a:gd name="connsiteX4-737" fmla="*/ 939924 w 986837"/>
                <a:gd name="connsiteY4-738" fmla="*/ 731247 h 780662"/>
                <a:gd name="connsiteX5-739" fmla="*/ 939130 w 986837"/>
                <a:gd name="connsiteY5-740" fmla="*/ 98629 h 780662"/>
                <a:gd name="connsiteX6-741" fmla="*/ 647030 w 986837"/>
                <a:gd name="connsiteY6-742" fmla="*/ 4966 h 780662"/>
                <a:gd name="connsiteX7-743" fmla="*/ 461292 w 986837"/>
                <a:gd name="connsiteY7-744" fmla="*/ 83547 h 780662"/>
                <a:gd name="connsiteX8-745" fmla="*/ 259680 w 986837"/>
                <a:gd name="connsiteY8-746" fmla="*/ 5760 h 780662"/>
                <a:gd name="connsiteX9-747" fmla="*/ 124 w 986837"/>
                <a:gd name="connsiteY9-748" fmla="*/ 108947 h 780662"/>
                <a:gd name="connsiteX0-749" fmla="*/ 124 w 987820"/>
                <a:gd name="connsiteY0-750" fmla="*/ 108947 h 799081"/>
                <a:gd name="connsiteX1-751" fmla="*/ 7267 w 987820"/>
                <a:gd name="connsiteY1-752" fmla="*/ 767759 h 799081"/>
                <a:gd name="connsiteX2-753" fmla="*/ 232691 w 987820"/>
                <a:gd name="connsiteY2-754" fmla="*/ 702675 h 799081"/>
                <a:gd name="connsiteX3-755" fmla="*/ 468436 w 987820"/>
                <a:gd name="connsiteY3-756" fmla="*/ 778078 h 799081"/>
                <a:gd name="connsiteX4-757" fmla="*/ 939924 w 987820"/>
                <a:gd name="connsiteY4-758" fmla="*/ 731247 h 799081"/>
                <a:gd name="connsiteX5-759" fmla="*/ 939130 w 987820"/>
                <a:gd name="connsiteY5-760" fmla="*/ 98629 h 799081"/>
                <a:gd name="connsiteX6-761" fmla="*/ 647030 w 987820"/>
                <a:gd name="connsiteY6-762" fmla="*/ 4966 h 799081"/>
                <a:gd name="connsiteX7-763" fmla="*/ 461292 w 987820"/>
                <a:gd name="connsiteY7-764" fmla="*/ 83547 h 799081"/>
                <a:gd name="connsiteX8-765" fmla="*/ 259680 w 987820"/>
                <a:gd name="connsiteY8-766" fmla="*/ 5760 h 799081"/>
                <a:gd name="connsiteX9-767" fmla="*/ 124 w 987820"/>
                <a:gd name="connsiteY9-768" fmla="*/ 108947 h 799081"/>
                <a:gd name="connsiteX0-769" fmla="*/ 124 w 987820"/>
                <a:gd name="connsiteY0-770" fmla="*/ 108947 h 799081"/>
                <a:gd name="connsiteX1-771" fmla="*/ 7267 w 987820"/>
                <a:gd name="connsiteY1-772" fmla="*/ 767759 h 799081"/>
                <a:gd name="connsiteX2-773" fmla="*/ 232691 w 987820"/>
                <a:gd name="connsiteY2-774" fmla="*/ 702675 h 799081"/>
                <a:gd name="connsiteX3-775" fmla="*/ 468436 w 987820"/>
                <a:gd name="connsiteY3-776" fmla="*/ 778078 h 799081"/>
                <a:gd name="connsiteX4-777" fmla="*/ 939924 w 987820"/>
                <a:gd name="connsiteY4-778" fmla="*/ 731247 h 799081"/>
                <a:gd name="connsiteX5-779" fmla="*/ 939130 w 987820"/>
                <a:gd name="connsiteY5-780" fmla="*/ 98629 h 799081"/>
                <a:gd name="connsiteX6-781" fmla="*/ 647030 w 987820"/>
                <a:gd name="connsiteY6-782" fmla="*/ 4966 h 799081"/>
                <a:gd name="connsiteX7-783" fmla="*/ 461292 w 987820"/>
                <a:gd name="connsiteY7-784" fmla="*/ 83547 h 799081"/>
                <a:gd name="connsiteX8-785" fmla="*/ 259680 w 987820"/>
                <a:gd name="connsiteY8-786" fmla="*/ 5760 h 799081"/>
                <a:gd name="connsiteX9-787" fmla="*/ 124 w 987820"/>
                <a:gd name="connsiteY9-788" fmla="*/ 108947 h 799081"/>
                <a:gd name="connsiteX0-789" fmla="*/ 124 w 987820"/>
                <a:gd name="connsiteY0-790" fmla="*/ 108947 h 811159"/>
                <a:gd name="connsiteX1-791" fmla="*/ 7267 w 987820"/>
                <a:gd name="connsiteY1-792" fmla="*/ 767759 h 811159"/>
                <a:gd name="connsiteX2-793" fmla="*/ 232691 w 987820"/>
                <a:gd name="connsiteY2-794" fmla="*/ 702675 h 811159"/>
                <a:gd name="connsiteX3-795" fmla="*/ 468436 w 987820"/>
                <a:gd name="connsiteY3-796" fmla="*/ 778078 h 811159"/>
                <a:gd name="connsiteX4-797" fmla="*/ 939924 w 987820"/>
                <a:gd name="connsiteY4-798" fmla="*/ 731247 h 811159"/>
                <a:gd name="connsiteX5-799" fmla="*/ 939130 w 987820"/>
                <a:gd name="connsiteY5-800" fmla="*/ 98629 h 811159"/>
                <a:gd name="connsiteX6-801" fmla="*/ 647030 w 987820"/>
                <a:gd name="connsiteY6-802" fmla="*/ 4966 h 811159"/>
                <a:gd name="connsiteX7-803" fmla="*/ 461292 w 987820"/>
                <a:gd name="connsiteY7-804" fmla="*/ 83547 h 811159"/>
                <a:gd name="connsiteX8-805" fmla="*/ 259680 w 987820"/>
                <a:gd name="connsiteY8-806" fmla="*/ 5760 h 811159"/>
                <a:gd name="connsiteX9-807" fmla="*/ 124 w 987820"/>
                <a:gd name="connsiteY9-808" fmla="*/ 108947 h 811159"/>
                <a:gd name="connsiteX0-809" fmla="*/ 124 w 972431"/>
                <a:gd name="connsiteY0-810" fmla="*/ 108947 h 780662"/>
                <a:gd name="connsiteX1-811" fmla="*/ 7267 w 972431"/>
                <a:gd name="connsiteY1-812" fmla="*/ 767759 h 780662"/>
                <a:gd name="connsiteX2-813" fmla="*/ 232691 w 972431"/>
                <a:gd name="connsiteY2-814" fmla="*/ 702675 h 780662"/>
                <a:gd name="connsiteX3-815" fmla="*/ 468436 w 972431"/>
                <a:gd name="connsiteY3-816" fmla="*/ 778078 h 780662"/>
                <a:gd name="connsiteX4-817" fmla="*/ 704178 w 972431"/>
                <a:gd name="connsiteY4-818" fmla="*/ 724104 h 780662"/>
                <a:gd name="connsiteX5-819" fmla="*/ 939924 w 972431"/>
                <a:gd name="connsiteY5-820" fmla="*/ 731247 h 780662"/>
                <a:gd name="connsiteX6-821" fmla="*/ 939130 w 972431"/>
                <a:gd name="connsiteY6-822" fmla="*/ 98629 h 780662"/>
                <a:gd name="connsiteX7-823" fmla="*/ 647030 w 972431"/>
                <a:gd name="connsiteY7-824" fmla="*/ 4966 h 780662"/>
                <a:gd name="connsiteX8-825" fmla="*/ 461292 w 972431"/>
                <a:gd name="connsiteY8-826" fmla="*/ 83547 h 780662"/>
                <a:gd name="connsiteX9-827" fmla="*/ 259680 w 972431"/>
                <a:gd name="connsiteY9-828" fmla="*/ 5760 h 780662"/>
                <a:gd name="connsiteX10" fmla="*/ 124 w 972431"/>
                <a:gd name="connsiteY10" fmla="*/ 108947 h 780662"/>
                <a:gd name="connsiteX0-829" fmla="*/ 124 w 972431"/>
                <a:gd name="connsiteY0-830" fmla="*/ 108947 h 780662"/>
                <a:gd name="connsiteX1-831" fmla="*/ 7267 w 972431"/>
                <a:gd name="connsiteY1-832" fmla="*/ 767759 h 780662"/>
                <a:gd name="connsiteX2-833" fmla="*/ 232691 w 972431"/>
                <a:gd name="connsiteY2-834" fmla="*/ 702675 h 780662"/>
                <a:gd name="connsiteX3-835" fmla="*/ 468436 w 972431"/>
                <a:gd name="connsiteY3-836" fmla="*/ 778078 h 780662"/>
                <a:gd name="connsiteX4-837" fmla="*/ 704178 w 972431"/>
                <a:gd name="connsiteY4-838" fmla="*/ 724104 h 780662"/>
                <a:gd name="connsiteX5-839" fmla="*/ 939924 w 972431"/>
                <a:gd name="connsiteY5-840" fmla="*/ 731247 h 780662"/>
                <a:gd name="connsiteX6-841" fmla="*/ 939130 w 972431"/>
                <a:gd name="connsiteY6-842" fmla="*/ 98629 h 780662"/>
                <a:gd name="connsiteX7-843" fmla="*/ 647030 w 972431"/>
                <a:gd name="connsiteY7-844" fmla="*/ 4966 h 780662"/>
                <a:gd name="connsiteX8-845" fmla="*/ 461292 w 972431"/>
                <a:gd name="connsiteY8-846" fmla="*/ 83547 h 780662"/>
                <a:gd name="connsiteX9-847" fmla="*/ 259680 w 972431"/>
                <a:gd name="connsiteY9-848" fmla="*/ 5760 h 780662"/>
                <a:gd name="connsiteX10-849" fmla="*/ 124 w 972431"/>
                <a:gd name="connsiteY10-850" fmla="*/ 108947 h 780662"/>
                <a:gd name="connsiteX0-851" fmla="*/ 124 w 972431"/>
                <a:gd name="connsiteY0-852" fmla="*/ 108947 h 780662"/>
                <a:gd name="connsiteX1-853" fmla="*/ 7267 w 972431"/>
                <a:gd name="connsiteY1-854" fmla="*/ 767759 h 780662"/>
                <a:gd name="connsiteX2-855" fmla="*/ 232691 w 972431"/>
                <a:gd name="connsiteY2-856" fmla="*/ 702675 h 780662"/>
                <a:gd name="connsiteX3-857" fmla="*/ 468436 w 972431"/>
                <a:gd name="connsiteY3-858" fmla="*/ 778078 h 780662"/>
                <a:gd name="connsiteX4-859" fmla="*/ 704178 w 972431"/>
                <a:gd name="connsiteY4-860" fmla="*/ 724104 h 780662"/>
                <a:gd name="connsiteX5-861" fmla="*/ 939924 w 972431"/>
                <a:gd name="connsiteY5-862" fmla="*/ 731247 h 780662"/>
                <a:gd name="connsiteX6-863" fmla="*/ 939130 w 972431"/>
                <a:gd name="connsiteY6-864" fmla="*/ 98629 h 780662"/>
                <a:gd name="connsiteX7-865" fmla="*/ 647030 w 972431"/>
                <a:gd name="connsiteY7-866" fmla="*/ 4966 h 780662"/>
                <a:gd name="connsiteX8-867" fmla="*/ 461292 w 972431"/>
                <a:gd name="connsiteY8-868" fmla="*/ 83547 h 780662"/>
                <a:gd name="connsiteX9-869" fmla="*/ 259680 w 972431"/>
                <a:gd name="connsiteY9-870" fmla="*/ 5760 h 780662"/>
                <a:gd name="connsiteX10-871" fmla="*/ 124 w 972431"/>
                <a:gd name="connsiteY10-872" fmla="*/ 108947 h 780662"/>
                <a:gd name="connsiteX0-873" fmla="*/ 124 w 972431"/>
                <a:gd name="connsiteY0-874" fmla="*/ 108947 h 780662"/>
                <a:gd name="connsiteX1-875" fmla="*/ 7267 w 972431"/>
                <a:gd name="connsiteY1-876" fmla="*/ 767759 h 780662"/>
                <a:gd name="connsiteX2-877" fmla="*/ 232691 w 972431"/>
                <a:gd name="connsiteY2-878" fmla="*/ 702675 h 780662"/>
                <a:gd name="connsiteX3-879" fmla="*/ 468436 w 972431"/>
                <a:gd name="connsiteY3-880" fmla="*/ 778078 h 780662"/>
                <a:gd name="connsiteX4-881" fmla="*/ 704178 w 972431"/>
                <a:gd name="connsiteY4-882" fmla="*/ 724104 h 780662"/>
                <a:gd name="connsiteX5-883" fmla="*/ 939924 w 972431"/>
                <a:gd name="connsiteY5-884" fmla="*/ 731247 h 780662"/>
                <a:gd name="connsiteX6-885" fmla="*/ 939130 w 972431"/>
                <a:gd name="connsiteY6-886" fmla="*/ 98629 h 780662"/>
                <a:gd name="connsiteX7-887" fmla="*/ 647030 w 972431"/>
                <a:gd name="connsiteY7-888" fmla="*/ 4966 h 780662"/>
                <a:gd name="connsiteX8-889" fmla="*/ 461292 w 972431"/>
                <a:gd name="connsiteY8-890" fmla="*/ 83547 h 780662"/>
                <a:gd name="connsiteX9-891" fmla="*/ 259680 w 972431"/>
                <a:gd name="connsiteY9-892" fmla="*/ 5760 h 780662"/>
                <a:gd name="connsiteX10-893" fmla="*/ 124 w 972431"/>
                <a:gd name="connsiteY10-894" fmla="*/ 108947 h 780662"/>
                <a:gd name="connsiteX0-895" fmla="*/ 124 w 973725"/>
                <a:gd name="connsiteY0-896" fmla="*/ 108947 h 780662"/>
                <a:gd name="connsiteX1-897" fmla="*/ 7267 w 973725"/>
                <a:gd name="connsiteY1-898" fmla="*/ 767759 h 780662"/>
                <a:gd name="connsiteX2-899" fmla="*/ 232691 w 973725"/>
                <a:gd name="connsiteY2-900" fmla="*/ 702675 h 780662"/>
                <a:gd name="connsiteX3-901" fmla="*/ 468436 w 973725"/>
                <a:gd name="connsiteY3-902" fmla="*/ 778078 h 780662"/>
                <a:gd name="connsiteX4-903" fmla="*/ 682747 w 973725"/>
                <a:gd name="connsiteY4-904" fmla="*/ 721723 h 780662"/>
                <a:gd name="connsiteX5-905" fmla="*/ 939924 w 973725"/>
                <a:gd name="connsiteY5-906" fmla="*/ 731247 h 780662"/>
                <a:gd name="connsiteX6-907" fmla="*/ 939130 w 973725"/>
                <a:gd name="connsiteY6-908" fmla="*/ 98629 h 780662"/>
                <a:gd name="connsiteX7-909" fmla="*/ 647030 w 973725"/>
                <a:gd name="connsiteY7-910" fmla="*/ 4966 h 780662"/>
                <a:gd name="connsiteX8-911" fmla="*/ 461292 w 973725"/>
                <a:gd name="connsiteY8-912" fmla="*/ 83547 h 780662"/>
                <a:gd name="connsiteX9-913" fmla="*/ 259680 w 973725"/>
                <a:gd name="connsiteY9-914" fmla="*/ 5760 h 780662"/>
                <a:gd name="connsiteX10-915" fmla="*/ 124 w 973725"/>
                <a:gd name="connsiteY10-916" fmla="*/ 108947 h 780662"/>
                <a:gd name="connsiteX0-917" fmla="*/ 124 w 973725"/>
                <a:gd name="connsiteY0-918" fmla="*/ 108947 h 780662"/>
                <a:gd name="connsiteX1-919" fmla="*/ 7267 w 973725"/>
                <a:gd name="connsiteY1-920" fmla="*/ 767759 h 780662"/>
                <a:gd name="connsiteX2-921" fmla="*/ 232691 w 973725"/>
                <a:gd name="connsiteY2-922" fmla="*/ 702675 h 780662"/>
                <a:gd name="connsiteX3-923" fmla="*/ 468436 w 973725"/>
                <a:gd name="connsiteY3-924" fmla="*/ 778078 h 780662"/>
                <a:gd name="connsiteX4-925" fmla="*/ 682747 w 973725"/>
                <a:gd name="connsiteY4-926" fmla="*/ 721723 h 780662"/>
                <a:gd name="connsiteX5-927" fmla="*/ 939924 w 973725"/>
                <a:gd name="connsiteY5-928" fmla="*/ 731247 h 780662"/>
                <a:gd name="connsiteX6-929" fmla="*/ 939130 w 973725"/>
                <a:gd name="connsiteY6-930" fmla="*/ 98629 h 780662"/>
                <a:gd name="connsiteX7-931" fmla="*/ 647030 w 973725"/>
                <a:gd name="connsiteY7-932" fmla="*/ 4966 h 780662"/>
                <a:gd name="connsiteX8-933" fmla="*/ 461292 w 973725"/>
                <a:gd name="connsiteY8-934" fmla="*/ 83547 h 780662"/>
                <a:gd name="connsiteX9-935" fmla="*/ 259680 w 973725"/>
                <a:gd name="connsiteY9-936" fmla="*/ 5760 h 780662"/>
                <a:gd name="connsiteX10-937" fmla="*/ 124 w 973725"/>
                <a:gd name="connsiteY10-938" fmla="*/ 108947 h 780662"/>
                <a:gd name="connsiteX0-939" fmla="*/ 124 w 970480"/>
                <a:gd name="connsiteY0-940" fmla="*/ 108947 h 810142"/>
                <a:gd name="connsiteX1-941" fmla="*/ 7267 w 970480"/>
                <a:gd name="connsiteY1-942" fmla="*/ 767759 h 810142"/>
                <a:gd name="connsiteX2-943" fmla="*/ 232691 w 970480"/>
                <a:gd name="connsiteY2-944" fmla="*/ 702675 h 810142"/>
                <a:gd name="connsiteX3-945" fmla="*/ 468436 w 970480"/>
                <a:gd name="connsiteY3-946" fmla="*/ 778078 h 810142"/>
                <a:gd name="connsiteX4-947" fmla="*/ 682747 w 970480"/>
                <a:gd name="connsiteY4-948" fmla="*/ 721723 h 810142"/>
                <a:gd name="connsiteX5-949" fmla="*/ 932781 w 970480"/>
                <a:gd name="connsiteY5-950" fmla="*/ 771728 h 810142"/>
                <a:gd name="connsiteX6-951" fmla="*/ 939130 w 970480"/>
                <a:gd name="connsiteY6-952" fmla="*/ 98629 h 810142"/>
                <a:gd name="connsiteX7-953" fmla="*/ 647030 w 970480"/>
                <a:gd name="connsiteY7-954" fmla="*/ 4966 h 810142"/>
                <a:gd name="connsiteX8-955" fmla="*/ 461292 w 970480"/>
                <a:gd name="connsiteY8-956" fmla="*/ 83547 h 810142"/>
                <a:gd name="connsiteX9-957" fmla="*/ 259680 w 970480"/>
                <a:gd name="connsiteY9-958" fmla="*/ 5760 h 810142"/>
                <a:gd name="connsiteX10-959" fmla="*/ 124 w 970480"/>
                <a:gd name="connsiteY10-960" fmla="*/ 108947 h 810142"/>
                <a:gd name="connsiteX0-961" fmla="*/ 124 w 958636"/>
                <a:gd name="connsiteY0-962" fmla="*/ 108947 h 815292"/>
                <a:gd name="connsiteX1-963" fmla="*/ 7267 w 958636"/>
                <a:gd name="connsiteY1-964" fmla="*/ 767759 h 815292"/>
                <a:gd name="connsiteX2-965" fmla="*/ 232691 w 958636"/>
                <a:gd name="connsiteY2-966" fmla="*/ 702675 h 815292"/>
                <a:gd name="connsiteX3-967" fmla="*/ 468436 w 958636"/>
                <a:gd name="connsiteY3-968" fmla="*/ 778078 h 815292"/>
                <a:gd name="connsiteX4-969" fmla="*/ 682747 w 958636"/>
                <a:gd name="connsiteY4-970" fmla="*/ 721723 h 815292"/>
                <a:gd name="connsiteX5-971" fmla="*/ 932781 w 958636"/>
                <a:gd name="connsiteY5-972" fmla="*/ 771728 h 815292"/>
                <a:gd name="connsiteX6-973" fmla="*/ 939130 w 958636"/>
                <a:gd name="connsiteY6-974" fmla="*/ 98629 h 815292"/>
                <a:gd name="connsiteX7-975" fmla="*/ 647030 w 958636"/>
                <a:gd name="connsiteY7-976" fmla="*/ 4966 h 815292"/>
                <a:gd name="connsiteX8-977" fmla="*/ 461292 w 958636"/>
                <a:gd name="connsiteY8-978" fmla="*/ 83547 h 815292"/>
                <a:gd name="connsiteX9-979" fmla="*/ 259680 w 958636"/>
                <a:gd name="connsiteY9-980" fmla="*/ 5760 h 815292"/>
                <a:gd name="connsiteX10-981" fmla="*/ 124 w 958636"/>
                <a:gd name="connsiteY10-982" fmla="*/ 108947 h 815292"/>
                <a:gd name="connsiteX0-983" fmla="*/ 124 w 963011"/>
                <a:gd name="connsiteY0-984" fmla="*/ 108947 h 805702"/>
                <a:gd name="connsiteX1-985" fmla="*/ 7267 w 963011"/>
                <a:gd name="connsiteY1-986" fmla="*/ 767759 h 805702"/>
                <a:gd name="connsiteX2-987" fmla="*/ 232691 w 963011"/>
                <a:gd name="connsiteY2-988" fmla="*/ 702675 h 805702"/>
                <a:gd name="connsiteX3-989" fmla="*/ 468436 w 963011"/>
                <a:gd name="connsiteY3-990" fmla="*/ 778078 h 805702"/>
                <a:gd name="connsiteX4-991" fmla="*/ 682747 w 963011"/>
                <a:gd name="connsiteY4-992" fmla="*/ 721723 h 805702"/>
                <a:gd name="connsiteX5-993" fmla="*/ 949450 w 963011"/>
                <a:gd name="connsiteY5-994" fmla="*/ 759822 h 805702"/>
                <a:gd name="connsiteX6-995" fmla="*/ 939130 w 963011"/>
                <a:gd name="connsiteY6-996" fmla="*/ 98629 h 805702"/>
                <a:gd name="connsiteX7-997" fmla="*/ 647030 w 963011"/>
                <a:gd name="connsiteY7-998" fmla="*/ 4966 h 805702"/>
                <a:gd name="connsiteX8-999" fmla="*/ 461292 w 963011"/>
                <a:gd name="connsiteY8-1000" fmla="*/ 83547 h 805702"/>
                <a:gd name="connsiteX9-1001" fmla="*/ 259680 w 963011"/>
                <a:gd name="connsiteY9-1002" fmla="*/ 5760 h 805702"/>
                <a:gd name="connsiteX10-1003" fmla="*/ 124 w 963011"/>
                <a:gd name="connsiteY10-1004" fmla="*/ 108947 h 805702"/>
                <a:gd name="connsiteX0-1005" fmla="*/ 124 w 949474"/>
                <a:gd name="connsiteY0-1006" fmla="*/ 108947 h 805702"/>
                <a:gd name="connsiteX1-1007" fmla="*/ 7267 w 949474"/>
                <a:gd name="connsiteY1-1008" fmla="*/ 767759 h 805702"/>
                <a:gd name="connsiteX2-1009" fmla="*/ 232691 w 949474"/>
                <a:gd name="connsiteY2-1010" fmla="*/ 702675 h 805702"/>
                <a:gd name="connsiteX3-1011" fmla="*/ 468436 w 949474"/>
                <a:gd name="connsiteY3-1012" fmla="*/ 778078 h 805702"/>
                <a:gd name="connsiteX4-1013" fmla="*/ 682747 w 949474"/>
                <a:gd name="connsiteY4-1014" fmla="*/ 721723 h 805702"/>
                <a:gd name="connsiteX5-1015" fmla="*/ 949450 w 949474"/>
                <a:gd name="connsiteY5-1016" fmla="*/ 759822 h 805702"/>
                <a:gd name="connsiteX6-1017" fmla="*/ 939130 w 949474"/>
                <a:gd name="connsiteY6-1018" fmla="*/ 98629 h 805702"/>
                <a:gd name="connsiteX7-1019" fmla="*/ 647030 w 949474"/>
                <a:gd name="connsiteY7-1020" fmla="*/ 4966 h 805702"/>
                <a:gd name="connsiteX8-1021" fmla="*/ 461292 w 949474"/>
                <a:gd name="connsiteY8-1022" fmla="*/ 83547 h 805702"/>
                <a:gd name="connsiteX9-1023" fmla="*/ 259680 w 949474"/>
                <a:gd name="connsiteY9-1024" fmla="*/ 5760 h 805702"/>
                <a:gd name="connsiteX10-1025" fmla="*/ 124 w 949474"/>
                <a:gd name="connsiteY10-1026" fmla="*/ 108947 h 805702"/>
                <a:gd name="connsiteX0-1027" fmla="*/ 124 w 949450"/>
                <a:gd name="connsiteY0-1028" fmla="*/ 108947 h 780662"/>
                <a:gd name="connsiteX1-1029" fmla="*/ 7267 w 949450"/>
                <a:gd name="connsiteY1-1030" fmla="*/ 767759 h 780662"/>
                <a:gd name="connsiteX2-1031" fmla="*/ 232691 w 949450"/>
                <a:gd name="connsiteY2-1032" fmla="*/ 702675 h 780662"/>
                <a:gd name="connsiteX3-1033" fmla="*/ 468436 w 949450"/>
                <a:gd name="connsiteY3-1034" fmla="*/ 778078 h 780662"/>
                <a:gd name="connsiteX4-1035" fmla="*/ 682747 w 949450"/>
                <a:gd name="connsiteY4-1036" fmla="*/ 721723 h 780662"/>
                <a:gd name="connsiteX5-1037" fmla="*/ 949450 w 949450"/>
                <a:gd name="connsiteY5-1038" fmla="*/ 759822 h 780662"/>
                <a:gd name="connsiteX6-1039" fmla="*/ 939130 w 949450"/>
                <a:gd name="connsiteY6-1040" fmla="*/ 98629 h 780662"/>
                <a:gd name="connsiteX7-1041" fmla="*/ 647030 w 949450"/>
                <a:gd name="connsiteY7-1042" fmla="*/ 4966 h 780662"/>
                <a:gd name="connsiteX8-1043" fmla="*/ 461292 w 949450"/>
                <a:gd name="connsiteY8-1044" fmla="*/ 83547 h 780662"/>
                <a:gd name="connsiteX9-1045" fmla="*/ 259680 w 949450"/>
                <a:gd name="connsiteY9-1046" fmla="*/ 5760 h 780662"/>
                <a:gd name="connsiteX10-1047" fmla="*/ 124 w 949450"/>
                <a:gd name="connsiteY10-1048" fmla="*/ 108947 h 780662"/>
                <a:gd name="connsiteX0-1049" fmla="*/ 124 w 947069"/>
                <a:gd name="connsiteY0-1050" fmla="*/ 108947 h 780754"/>
                <a:gd name="connsiteX1-1051" fmla="*/ 7267 w 947069"/>
                <a:gd name="connsiteY1-1052" fmla="*/ 767759 h 780754"/>
                <a:gd name="connsiteX2-1053" fmla="*/ 232691 w 947069"/>
                <a:gd name="connsiteY2-1054" fmla="*/ 702675 h 780754"/>
                <a:gd name="connsiteX3-1055" fmla="*/ 468436 w 947069"/>
                <a:gd name="connsiteY3-1056" fmla="*/ 778078 h 780754"/>
                <a:gd name="connsiteX4-1057" fmla="*/ 682747 w 947069"/>
                <a:gd name="connsiteY4-1058" fmla="*/ 721723 h 780754"/>
                <a:gd name="connsiteX5-1059" fmla="*/ 947069 w 947069"/>
                <a:gd name="connsiteY5-1060" fmla="*/ 776491 h 780754"/>
                <a:gd name="connsiteX6-1061" fmla="*/ 939130 w 947069"/>
                <a:gd name="connsiteY6-1062" fmla="*/ 98629 h 780754"/>
                <a:gd name="connsiteX7-1063" fmla="*/ 647030 w 947069"/>
                <a:gd name="connsiteY7-1064" fmla="*/ 4966 h 780754"/>
                <a:gd name="connsiteX8-1065" fmla="*/ 461292 w 947069"/>
                <a:gd name="connsiteY8-1066" fmla="*/ 83547 h 780754"/>
                <a:gd name="connsiteX9-1067" fmla="*/ 259680 w 947069"/>
                <a:gd name="connsiteY9-1068" fmla="*/ 5760 h 780754"/>
                <a:gd name="connsiteX10-1069" fmla="*/ 124 w 947069"/>
                <a:gd name="connsiteY10-1070" fmla="*/ 108947 h 780754"/>
                <a:gd name="connsiteX0-1071" fmla="*/ 124 w 947069"/>
                <a:gd name="connsiteY0-1072" fmla="*/ 108947 h 780662"/>
                <a:gd name="connsiteX1-1073" fmla="*/ 7267 w 947069"/>
                <a:gd name="connsiteY1-1074" fmla="*/ 767759 h 780662"/>
                <a:gd name="connsiteX2-1075" fmla="*/ 232691 w 947069"/>
                <a:gd name="connsiteY2-1076" fmla="*/ 702675 h 780662"/>
                <a:gd name="connsiteX3-1077" fmla="*/ 468436 w 947069"/>
                <a:gd name="connsiteY3-1078" fmla="*/ 778078 h 780662"/>
                <a:gd name="connsiteX4-1079" fmla="*/ 682747 w 947069"/>
                <a:gd name="connsiteY4-1080" fmla="*/ 721723 h 780662"/>
                <a:gd name="connsiteX5-1081" fmla="*/ 947069 w 947069"/>
                <a:gd name="connsiteY5-1082" fmla="*/ 776491 h 780662"/>
                <a:gd name="connsiteX6-1083" fmla="*/ 939130 w 947069"/>
                <a:gd name="connsiteY6-1084" fmla="*/ 98629 h 780662"/>
                <a:gd name="connsiteX7-1085" fmla="*/ 647030 w 947069"/>
                <a:gd name="connsiteY7-1086" fmla="*/ 4966 h 780662"/>
                <a:gd name="connsiteX8-1087" fmla="*/ 461292 w 947069"/>
                <a:gd name="connsiteY8-1088" fmla="*/ 83547 h 780662"/>
                <a:gd name="connsiteX9-1089" fmla="*/ 259680 w 947069"/>
                <a:gd name="connsiteY9-1090" fmla="*/ 5760 h 780662"/>
                <a:gd name="connsiteX10-1091" fmla="*/ 124 w 947069"/>
                <a:gd name="connsiteY10-1092" fmla="*/ 108947 h 780662"/>
                <a:gd name="connsiteX0-1093" fmla="*/ 124 w 964930"/>
                <a:gd name="connsiteY0-1094" fmla="*/ 108947 h 809318"/>
                <a:gd name="connsiteX1-1095" fmla="*/ 7267 w 964930"/>
                <a:gd name="connsiteY1-1096" fmla="*/ 767759 h 809318"/>
                <a:gd name="connsiteX2-1097" fmla="*/ 232691 w 964930"/>
                <a:gd name="connsiteY2-1098" fmla="*/ 702675 h 809318"/>
                <a:gd name="connsiteX3-1099" fmla="*/ 468436 w 964930"/>
                <a:gd name="connsiteY3-1100" fmla="*/ 778078 h 809318"/>
                <a:gd name="connsiteX4-1101" fmla="*/ 687510 w 964930"/>
                <a:gd name="connsiteY4-1102" fmla="*/ 712198 h 809318"/>
                <a:gd name="connsiteX5-1103" fmla="*/ 947069 w 964930"/>
                <a:gd name="connsiteY5-1104" fmla="*/ 776491 h 809318"/>
                <a:gd name="connsiteX6-1105" fmla="*/ 939130 w 964930"/>
                <a:gd name="connsiteY6-1106" fmla="*/ 98629 h 809318"/>
                <a:gd name="connsiteX7-1107" fmla="*/ 647030 w 964930"/>
                <a:gd name="connsiteY7-1108" fmla="*/ 4966 h 809318"/>
                <a:gd name="connsiteX8-1109" fmla="*/ 461292 w 964930"/>
                <a:gd name="connsiteY8-1110" fmla="*/ 83547 h 809318"/>
                <a:gd name="connsiteX9-1111" fmla="*/ 259680 w 964930"/>
                <a:gd name="connsiteY9-1112" fmla="*/ 5760 h 809318"/>
                <a:gd name="connsiteX10-1113" fmla="*/ 124 w 964930"/>
                <a:gd name="connsiteY10-1114" fmla="*/ 108947 h 809318"/>
                <a:gd name="connsiteX0-1115" fmla="*/ 124 w 947129"/>
                <a:gd name="connsiteY0-1116" fmla="*/ 108947 h 788016"/>
                <a:gd name="connsiteX1-1117" fmla="*/ 7267 w 947129"/>
                <a:gd name="connsiteY1-1118" fmla="*/ 767759 h 788016"/>
                <a:gd name="connsiteX2-1119" fmla="*/ 232691 w 947129"/>
                <a:gd name="connsiteY2-1120" fmla="*/ 702675 h 788016"/>
                <a:gd name="connsiteX3-1121" fmla="*/ 468436 w 947129"/>
                <a:gd name="connsiteY3-1122" fmla="*/ 778078 h 788016"/>
                <a:gd name="connsiteX4-1123" fmla="*/ 687510 w 947129"/>
                <a:gd name="connsiteY4-1124" fmla="*/ 712198 h 788016"/>
                <a:gd name="connsiteX5-1125" fmla="*/ 947069 w 947129"/>
                <a:gd name="connsiteY5-1126" fmla="*/ 776491 h 788016"/>
                <a:gd name="connsiteX6-1127" fmla="*/ 939130 w 947129"/>
                <a:gd name="connsiteY6-1128" fmla="*/ 98629 h 788016"/>
                <a:gd name="connsiteX7-1129" fmla="*/ 647030 w 947129"/>
                <a:gd name="connsiteY7-1130" fmla="*/ 4966 h 788016"/>
                <a:gd name="connsiteX8-1131" fmla="*/ 461292 w 947129"/>
                <a:gd name="connsiteY8-1132" fmla="*/ 83547 h 788016"/>
                <a:gd name="connsiteX9-1133" fmla="*/ 259680 w 947129"/>
                <a:gd name="connsiteY9-1134" fmla="*/ 5760 h 788016"/>
                <a:gd name="connsiteX10-1135" fmla="*/ 124 w 947129"/>
                <a:gd name="connsiteY10-1136" fmla="*/ 108947 h 788016"/>
                <a:gd name="connsiteX0-1137" fmla="*/ 124 w 947129"/>
                <a:gd name="connsiteY0-1138" fmla="*/ 108947 h 788016"/>
                <a:gd name="connsiteX1-1139" fmla="*/ 7267 w 947129"/>
                <a:gd name="connsiteY1-1140" fmla="*/ 767759 h 788016"/>
                <a:gd name="connsiteX2-1141" fmla="*/ 232691 w 947129"/>
                <a:gd name="connsiteY2-1142" fmla="*/ 702675 h 788016"/>
                <a:gd name="connsiteX3-1143" fmla="*/ 468436 w 947129"/>
                <a:gd name="connsiteY3-1144" fmla="*/ 778078 h 788016"/>
                <a:gd name="connsiteX4-1145" fmla="*/ 687510 w 947129"/>
                <a:gd name="connsiteY4-1146" fmla="*/ 712198 h 788016"/>
                <a:gd name="connsiteX5-1147" fmla="*/ 947069 w 947129"/>
                <a:gd name="connsiteY5-1148" fmla="*/ 776491 h 788016"/>
                <a:gd name="connsiteX6-1149" fmla="*/ 939130 w 947129"/>
                <a:gd name="connsiteY6-1150" fmla="*/ 98629 h 788016"/>
                <a:gd name="connsiteX7-1151" fmla="*/ 647030 w 947129"/>
                <a:gd name="connsiteY7-1152" fmla="*/ 4966 h 788016"/>
                <a:gd name="connsiteX8-1153" fmla="*/ 461292 w 947129"/>
                <a:gd name="connsiteY8-1154" fmla="*/ 83547 h 788016"/>
                <a:gd name="connsiteX9-1155" fmla="*/ 259680 w 947129"/>
                <a:gd name="connsiteY9-1156" fmla="*/ 5760 h 788016"/>
                <a:gd name="connsiteX10-1157" fmla="*/ 124 w 947129"/>
                <a:gd name="connsiteY10-1158" fmla="*/ 108947 h 788016"/>
                <a:gd name="connsiteX0-1159" fmla="*/ 124 w 947129"/>
                <a:gd name="connsiteY0-1160" fmla="*/ 108947 h 788016"/>
                <a:gd name="connsiteX1-1161" fmla="*/ 7267 w 947129"/>
                <a:gd name="connsiteY1-1162" fmla="*/ 767759 h 788016"/>
                <a:gd name="connsiteX2-1163" fmla="*/ 232691 w 947129"/>
                <a:gd name="connsiteY2-1164" fmla="*/ 702675 h 788016"/>
                <a:gd name="connsiteX3-1165" fmla="*/ 468436 w 947129"/>
                <a:gd name="connsiteY3-1166" fmla="*/ 778078 h 788016"/>
                <a:gd name="connsiteX4-1167" fmla="*/ 687510 w 947129"/>
                <a:gd name="connsiteY4-1168" fmla="*/ 712198 h 788016"/>
                <a:gd name="connsiteX5-1169" fmla="*/ 947069 w 947129"/>
                <a:gd name="connsiteY5-1170" fmla="*/ 776491 h 788016"/>
                <a:gd name="connsiteX6-1171" fmla="*/ 939130 w 947129"/>
                <a:gd name="connsiteY6-1172" fmla="*/ 98629 h 788016"/>
                <a:gd name="connsiteX7-1173" fmla="*/ 647030 w 947129"/>
                <a:gd name="connsiteY7-1174" fmla="*/ 4966 h 788016"/>
                <a:gd name="connsiteX8-1175" fmla="*/ 461292 w 947129"/>
                <a:gd name="connsiteY8-1176" fmla="*/ 83547 h 788016"/>
                <a:gd name="connsiteX9-1177" fmla="*/ 259680 w 947129"/>
                <a:gd name="connsiteY9-1178" fmla="*/ 5760 h 788016"/>
                <a:gd name="connsiteX10-1179" fmla="*/ 124 w 947129"/>
                <a:gd name="connsiteY10-1180" fmla="*/ 108947 h 788016"/>
                <a:gd name="connsiteX0-1181" fmla="*/ 124 w 947129"/>
                <a:gd name="connsiteY0-1182" fmla="*/ 108947 h 788016"/>
                <a:gd name="connsiteX1-1183" fmla="*/ 7267 w 947129"/>
                <a:gd name="connsiteY1-1184" fmla="*/ 767759 h 788016"/>
                <a:gd name="connsiteX2-1185" fmla="*/ 232691 w 947129"/>
                <a:gd name="connsiteY2-1186" fmla="*/ 702675 h 788016"/>
                <a:gd name="connsiteX3-1187" fmla="*/ 468436 w 947129"/>
                <a:gd name="connsiteY3-1188" fmla="*/ 778078 h 788016"/>
                <a:gd name="connsiteX4-1189" fmla="*/ 687510 w 947129"/>
                <a:gd name="connsiteY4-1190" fmla="*/ 712198 h 788016"/>
                <a:gd name="connsiteX5-1191" fmla="*/ 947069 w 947129"/>
                <a:gd name="connsiteY5-1192" fmla="*/ 776491 h 788016"/>
                <a:gd name="connsiteX6-1193" fmla="*/ 939130 w 947129"/>
                <a:gd name="connsiteY6-1194" fmla="*/ 98629 h 788016"/>
                <a:gd name="connsiteX7-1195" fmla="*/ 647030 w 947129"/>
                <a:gd name="connsiteY7-1196" fmla="*/ 4966 h 788016"/>
                <a:gd name="connsiteX8-1197" fmla="*/ 461292 w 947129"/>
                <a:gd name="connsiteY8-1198" fmla="*/ 83547 h 788016"/>
                <a:gd name="connsiteX9-1199" fmla="*/ 259680 w 947129"/>
                <a:gd name="connsiteY9-1200" fmla="*/ 5760 h 788016"/>
                <a:gd name="connsiteX10-1201" fmla="*/ 124 w 947129"/>
                <a:gd name="connsiteY10-1202" fmla="*/ 108947 h 78801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99" y="connsiteY7-100"/>
                </a:cxn>
                <a:cxn ang="0">
                  <a:pos x="connsiteX8-117" y="connsiteY8-118"/>
                </a:cxn>
                <a:cxn ang="0">
                  <a:pos x="connsiteX9-587" y="connsiteY9-588"/>
                </a:cxn>
                <a:cxn ang="0">
                  <a:pos x="connsiteX10-849" y="connsiteY10-850"/>
                </a:cxn>
              </a:cxnLst>
              <a:rect l="l" t="t" r="r" b="b"/>
              <a:pathLst>
                <a:path w="947129" h="788016">
                  <a:moveTo>
                    <a:pt x="124" y="108947"/>
                  </a:moveTo>
                  <a:cubicBezTo>
                    <a:pt x="5680" y="176416"/>
                    <a:pt x="8988" y="716429"/>
                    <a:pt x="7267" y="767759"/>
                  </a:cubicBezTo>
                  <a:cubicBezTo>
                    <a:pt x="5546" y="819089"/>
                    <a:pt x="90345" y="700558"/>
                    <a:pt x="232691" y="702675"/>
                  </a:cubicBezTo>
                  <a:cubicBezTo>
                    <a:pt x="372655" y="719080"/>
                    <a:pt x="440456" y="772374"/>
                    <a:pt x="468436" y="778078"/>
                  </a:cubicBezTo>
                  <a:cubicBezTo>
                    <a:pt x="489106" y="782292"/>
                    <a:pt x="585117" y="712859"/>
                    <a:pt x="687510" y="712198"/>
                  </a:cubicBezTo>
                  <a:cubicBezTo>
                    <a:pt x="818478" y="709156"/>
                    <a:pt x="950376" y="823984"/>
                    <a:pt x="947069" y="776491"/>
                  </a:cubicBezTo>
                  <a:cubicBezTo>
                    <a:pt x="943762" y="728998"/>
                    <a:pt x="944686" y="225232"/>
                    <a:pt x="939130" y="98629"/>
                  </a:cubicBezTo>
                  <a:cubicBezTo>
                    <a:pt x="793079" y="-4162"/>
                    <a:pt x="684203" y="-7205"/>
                    <a:pt x="647030" y="4966"/>
                  </a:cubicBezTo>
                  <a:cubicBezTo>
                    <a:pt x="559850" y="17137"/>
                    <a:pt x="484575" y="82621"/>
                    <a:pt x="461292" y="83547"/>
                  </a:cubicBezTo>
                  <a:cubicBezTo>
                    <a:pt x="395146" y="32085"/>
                    <a:pt x="341302" y="8671"/>
                    <a:pt x="259680" y="5760"/>
                  </a:cubicBezTo>
                  <a:cubicBezTo>
                    <a:pt x="178058" y="2849"/>
                    <a:pt x="-5432" y="41478"/>
                    <a:pt x="124" y="108947"/>
                  </a:cubicBezTo>
                  <a:close/>
                </a:path>
              </a:pathLst>
            </a:custGeom>
            <a:solidFill>
              <a:srgbClr val="FFFAEB"/>
            </a:solidFill>
            <a:ln w="15875" cap="sq">
              <a:solidFill>
                <a:schemeClr val="accent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144000" rtlCol="0" anchor="ctr"/>
            <a:lstStyle/>
            <a:p>
              <a:pPr algn="ctr"/>
              <a:r>
                <a:rPr lang="en-US" altLang="zh-CN" sz="2800" b="1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  <a:cs typeface="Times New Roman" panose="02020603050405020304" pitchFamily="18" charset="0"/>
                </a:rPr>
                <a:t>2</a:t>
              </a:r>
              <a:endParaRPr lang="en-US" altLang="zh-CN" sz="2800" b="1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10" name="任意多边形 109"/>
            <p:cNvSpPr/>
            <p:nvPr/>
          </p:nvSpPr>
          <p:spPr>
            <a:xfrm>
              <a:off x="3686173" y="3469481"/>
              <a:ext cx="923790" cy="79554"/>
            </a:xfrm>
            <a:custGeom>
              <a:avLst/>
              <a:gdLst>
                <a:gd name="connsiteX0" fmla="*/ 0 w 935831"/>
                <a:gd name="connsiteY0" fmla="*/ 64327 h 66708"/>
                <a:gd name="connsiteX1" fmla="*/ 219075 w 935831"/>
                <a:gd name="connsiteY1" fmla="*/ 33 h 66708"/>
                <a:gd name="connsiteX2" fmla="*/ 461962 w 935831"/>
                <a:gd name="connsiteY2" fmla="*/ 54802 h 66708"/>
                <a:gd name="connsiteX3" fmla="*/ 681037 w 935831"/>
                <a:gd name="connsiteY3" fmla="*/ 7177 h 66708"/>
                <a:gd name="connsiteX4" fmla="*/ 935831 w 935831"/>
                <a:gd name="connsiteY4" fmla="*/ 66708 h 66708"/>
                <a:gd name="connsiteX0-1" fmla="*/ 0 w 935831"/>
                <a:gd name="connsiteY0-2" fmla="*/ 64346 h 73886"/>
                <a:gd name="connsiteX1-3" fmla="*/ 219075 w 935831"/>
                <a:gd name="connsiteY1-4" fmla="*/ 52 h 73886"/>
                <a:gd name="connsiteX2-5" fmla="*/ 457199 w 935831"/>
                <a:gd name="connsiteY2-6" fmla="*/ 73871 h 73886"/>
                <a:gd name="connsiteX3-7" fmla="*/ 681037 w 935831"/>
                <a:gd name="connsiteY3-8" fmla="*/ 7196 h 73886"/>
                <a:gd name="connsiteX4-9" fmla="*/ 935831 w 935831"/>
                <a:gd name="connsiteY4-10" fmla="*/ 66727 h 73886"/>
                <a:gd name="connsiteX0-11" fmla="*/ 0 w 935831"/>
                <a:gd name="connsiteY0-12" fmla="*/ 64346 h 73885"/>
                <a:gd name="connsiteX1-13" fmla="*/ 219075 w 935831"/>
                <a:gd name="connsiteY1-14" fmla="*/ 52 h 73885"/>
                <a:gd name="connsiteX2-15" fmla="*/ 457199 w 935831"/>
                <a:gd name="connsiteY2-16" fmla="*/ 73871 h 73885"/>
                <a:gd name="connsiteX3-17" fmla="*/ 681037 w 935831"/>
                <a:gd name="connsiteY3-18" fmla="*/ 7196 h 73885"/>
                <a:gd name="connsiteX4-19" fmla="*/ 935831 w 935831"/>
                <a:gd name="connsiteY4-20" fmla="*/ 66727 h 73885"/>
                <a:gd name="connsiteX0-21" fmla="*/ 0 w 935831"/>
                <a:gd name="connsiteY0-22" fmla="*/ 64346 h 73886"/>
                <a:gd name="connsiteX1-23" fmla="*/ 219075 w 935831"/>
                <a:gd name="connsiteY1-24" fmla="*/ 52 h 73886"/>
                <a:gd name="connsiteX2-25" fmla="*/ 457199 w 935831"/>
                <a:gd name="connsiteY2-26" fmla="*/ 73871 h 73886"/>
                <a:gd name="connsiteX3-27" fmla="*/ 681037 w 935831"/>
                <a:gd name="connsiteY3-28" fmla="*/ 7196 h 73886"/>
                <a:gd name="connsiteX4-29" fmla="*/ 935831 w 935831"/>
                <a:gd name="connsiteY4-30" fmla="*/ 66727 h 73886"/>
                <a:gd name="connsiteX0-31" fmla="*/ 0 w 935831"/>
                <a:gd name="connsiteY0-32" fmla="*/ 64346 h 73886"/>
                <a:gd name="connsiteX1-33" fmla="*/ 219075 w 935831"/>
                <a:gd name="connsiteY1-34" fmla="*/ 52 h 73886"/>
                <a:gd name="connsiteX2-35" fmla="*/ 457199 w 935831"/>
                <a:gd name="connsiteY2-36" fmla="*/ 73871 h 73886"/>
                <a:gd name="connsiteX3-37" fmla="*/ 681037 w 935831"/>
                <a:gd name="connsiteY3-38" fmla="*/ 7196 h 73886"/>
                <a:gd name="connsiteX4-39" fmla="*/ 935831 w 935831"/>
                <a:gd name="connsiteY4-40" fmla="*/ 66727 h 73886"/>
                <a:gd name="connsiteX0-41" fmla="*/ 0 w 935831"/>
                <a:gd name="connsiteY0-42" fmla="*/ 64576 h 74116"/>
                <a:gd name="connsiteX1-43" fmla="*/ 219075 w 935831"/>
                <a:gd name="connsiteY1-44" fmla="*/ 282 h 74116"/>
                <a:gd name="connsiteX2-45" fmla="*/ 457199 w 935831"/>
                <a:gd name="connsiteY2-46" fmla="*/ 74101 h 74116"/>
                <a:gd name="connsiteX3-47" fmla="*/ 681037 w 935831"/>
                <a:gd name="connsiteY3-48" fmla="*/ 7426 h 74116"/>
                <a:gd name="connsiteX4-49" fmla="*/ 935831 w 935831"/>
                <a:gd name="connsiteY4-50" fmla="*/ 66957 h 74116"/>
                <a:gd name="connsiteX0-51" fmla="*/ 0 w 933450"/>
                <a:gd name="connsiteY0-52" fmla="*/ 73819 h 73834"/>
                <a:gd name="connsiteX1-53" fmla="*/ 216694 w 933450"/>
                <a:gd name="connsiteY1-54" fmla="*/ 0 h 73834"/>
                <a:gd name="connsiteX2-55" fmla="*/ 454818 w 933450"/>
                <a:gd name="connsiteY2-56" fmla="*/ 73819 h 73834"/>
                <a:gd name="connsiteX3-57" fmla="*/ 678656 w 933450"/>
                <a:gd name="connsiteY3-58" fmla="*/ 7144 h 73834"/>
                <a:gd name="connsiteX4-59" fmla="*/ 933450 w 933450"/>
                <a:gd name="connsiteY4-60" fmla="*/ 66675 h 73834"/>
                <a:gd name="connsiteX0-61" fmla="*/ 0 w 927010"/>
                <a:gd name="connsiteY0-62" fmla="*/ 73819 h 73834"/>
                <a:gd name="connsiteX1-63" fmla="*/ 216694 w 927010"/>
                <a:gd name="connsiteY1-64" fmla="*/ 0 h 73834"/>
                <a:gd name="connsiteX2-65" fmla="*/ 454818 w 927010"/>
                <a:gd name="connsiteY2-66" fmla="*/ 73819 h 73834"/>
                <a:gd name="connsiteX3-67" fmla="*/ 678656 w 927010"/>
                <a:gd name="connsiteY3-68" fmla="*/ 7144 h 73834"/>
                <a:gd name="connsiteX4-69" fmla="*/ 927010 w 927010"/>
                <a:gd name="connsiteY4-70" fmla="*/ 63455 h 73834"/>
                <a:gd name="connsiteX0-71" fmla="*/ 0 w 923791"/>
                <a:gd name="connsiteY0-72" fmla="*/ 73819 h 79553"/>
                <a:gd name="connsiteX1-73" fmla="*/ 216694 w 923791"/>
                <a:gd name="connsiteY1-74" fmla="*/ 0 h 79553"/>
                <a:gd name="connsiteX2-75" fmla="*/ 454818 w 923791"/>
                <a:gd name="connsiteY2-76" fmla="*/ 73819 h 79553"/>
                <a:gd name="connsiteX3-77" fmla="*/ 678656 w 923791"/>
                <a:gd name="connsiteY3-78" fmla="*/ 7144 h 79553"/>
                <a:gd name="connsiteX4-79" fmla="*/ 923791 w 923791"/>
                <a:gd name="connsiteY4-80" fmla="*/ 79553 h 79553"/>
                <a:gd name="connsiteX0-81" fmla="*/ 0 w 923791"/>
                <a:gd name="connsiteY0-82" fmla="*/ 73819 h 79553"/>
                <a:gd name="connsiteX1-83" fmla="*/ 216694 w 923791"/>
                <a:gd name="connsiteY1-84" fmla="*/ 0 h 79553"/>
                <a:gd name="connsiteX2-85" fmla="*/ 454818 w 923791"/>
                <a:gd name="connsiteY2-86" fmla="*/ 73819 h 79553"/>
                <a:gd name="connsiteX3-87" fmla="*/ 678656 w 923791"/>
                <a:gd name="connsiteY3-88" fmla="*/ 7144 h 79553"/>
                <a:gd name="connsiteX4-89" fmla="*/ 923791 w 923791"/>
                <a:gd name="connsiteY4-90" fmla="*/ 79553 h 79553"/>
                <a:gd name="connsiteX0-91" fmla="*/ 0 w 923791"/>
                <a:gd name="connsiteY0-92" fmla="*/ 73819 h 79553"/>
                <a:gd name="connsiteX1-93" fmla="*/ 216694 w 923791"/>
                <a:gd name="connsiteY1-94" fmla="*/ 0 h 79553"/>
                <a:gd name="connsiteX2-95" fmla="*/ 454818 w 923791"/>
                <a:gd name="connsiteY2-96" fmla="*/ 73819 h 79553"/>
                <a:gd name="connsiteX3-97" fmla="*/ 678656 w 923791"/>
                <a:gd name="connsiteY3-98" fmla="*/ 7144 h 79553"/>
                <a:gd name="connsiteX4-99" fmla="*/ 923791 w 923791"/>
                <a:gd name="connsiteY4-100" fmla="*/ 79553 h 79553"/>
                <a:gd name="connsiteX0-101" fmla="*/ 0 w 923791"/>
                <a:gd name="connsiteY0-102" fmla="*/ 73819 h 79553"/>
                <a:gd name="connsiteX1-103" fmla="*/ 216694 w 923791"/>
                <a:gd name="connsiteY1-104" fmla="*/ 0 h 79553"/>
                <a:gd name="connsiteX2-105" fmla="*/ 454818 w 923791"/>
                <a:gd name="connsiteY2-106" fmla="*/ 73819 h 79553"/>
                <a:gd name="connsiteX3-107" fmla="*/ 678656 w 923791"/>
                <a:gd name="connsiteY3-108" fmla="*/ 7144 h 79553"/>
                <a:gd name="connsiteX4-109" fmla="*/ 923791 w 923791"/>
                <a:gd name="connsiteY4-110" fmla="*/ 79553 h 7955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923791" h="79553">
                  <a:moveTo>
                    <a:pt x="0" y="73819"/>
                  </a:moveTo>
                  <a:cubicBezTo>
                    <a:pt x="71040" y="42465"/>
                    <a:pt x="140891" y="0"/>
                    <a:pt x="216694" y="0"/>
                  </a:cubicBezTo>
                  <a:cubicBezTo>
                    <a:pt x="292497" y="0"/>
                    <a:pt x="437356" y="72628"/>
                    <a:pt x="454818" y="73819"/>
                  </a:cubicBezTo>
                  <a:cubicBezTo>
                    <a:pt x="472280" y="75010"/>
                    <a:pt x="600494" y="6188"/>
                    <a:pt x="678656" y="7144"/>
                  </a:cubicBezTo>
                  <a:cubicBezTo>
                    <a:pt x="756818" y="8100"/>
                    <a:pt x="861639" y="44339"/>
                    <a:pt x="923791" y="79553"/>
                  </a:cubicBezTo>
                </a:path>
              </a:pathLst>
            </a:custGeom>
            <a:solidFill>
              <a:schemeClr val="bg1">
                <a:alpha val="0"/>
              </a:schemeClr>
            </a:solidFill>
            <a:ln w="15875" cap="sq">
              <a:solidFill>
                <a:schemeClr val="accent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25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sp>
        <p:nvSpPr>
          <p:cNvPr id="3" name="圆角矩形 20"/>
          <p:cNvSpPr/>
          <p:nvPr/>
        </p:nvSpPr>
        <p:spPr>
          <a:xfrm>
            <a:off x="6986905" y="896620"/>
            <a:ext cx="653415" cy="4572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FF505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lstStyle/>
          <a:p>
            <a:pPr eaLnBrk="0" hangingPunct="0"/>
            <a:endParaRPr lang="en-US" altLang="en-US" sz="280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5" name="圆角矩形 20"/>
          <p:cNvSpPr/>
          <p:nvPr/>
        </p:nvSpPr>
        <p:spPr>
          <a:xfrm>
            <a:off x="2091690" y="1562735"/>
            <a:ext cx="1812290" cy="4572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FF505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lstStyle/>
          <a:p>
            <a:pPr eaLnBrk="0" hangingPunct="0"/>
            <a:endParaRPr lang="en-US" altLang="en-US" sz="280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 animBg="1"/>
      <p:bldP spid="10243" grpId="0" animBg="1"/>
      <p:bldP spid="3" grpId="0" animBg="1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55748" y="1851025"/>
            <a:ext cx="2323514" cy="626043"/>
            <a:chOff x="2966" y="2426"/>
            <a:chExt cx="4879" cy="1313"/>
          </a:xfrm>
        </p:grpSpPr>
        <p:sp>
          <p:nvSpPr>
            <p:cNvPr id="7" name="圆角矩形 6"/>
            <p:cNvSpPr/>
            <p:nvPr/>
          </p:nvSpPr>
          <p:spPr>
            <a:xfrm>
              <a:off x="2966" y="2426"/>
              <a:ext cx="4556" cy="1313"/>
            </a:xfrm>
            <a:prstGeom prst="roundRect">
              <a:avLst/>
            </a:prstGeom>
            <a:gradFill flip="none" rotWithShape="1">
              <a:gsLst>
                <a:gs pos="100000">
                  <a:srgbClr val="FFFFF2"/>
                </a:gs>
                <a:gs pos="39000">
                  <a:srgbClr val="CBF0FF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grpSp>
          <p:nvGrpSpPr>
            <p:cNvPr id="13318" name="组合 8"/>
            <p:cNvGrpSpPr/>
            <p:nvPr/>
          </p:nvGrpSpPr>
          <p:grpSpPr>
            <a:xfrm flipH="1">
              <a:off x="3326" y="2660"/>
              <a:ext cx="762" cy="738"/>
              <a:chOff x="787" y="2866"/>
              <a:chExt cx="1420" cy="1420"/>
            </a:xfrm>
          </p:grpSpPr>
          <p:pic>
            <p:nvPicPr>
              <p:cNvPr id="13319" name="图片 9" descr="77bdc2ad0ed0c6e8304ef5d85695bcc5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>
                <a:off x="935" y="2981"/>
                <a:ext cx="1149" cy="1149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11" name="椭圆 10"/>
              <p:cNvSpPr/>
              <p:nvPr/>
            </p:nvSpPr>
            <p:spPr>
              <a:xfrm>
                <a:off x="787" y="2866"/>
                <a:ext cx="1420" cy="1420"/>
              </a:xfrm>
              <a:prstGeom prst="ellipse">
                <a:avLst/>
              </a:prstGeom>
              <a:noFill/>
              <a:ln w="22225" cmpd="sng">
                <a:solidFill>
                  <a:srgbClr val="E47494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/>
                <a:endParaRPr lang="zh-CN" altLang="en-US" sz="1800" strike="noStrike" noProof="1"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</p:grpSp>
        <p:sp>
          <p:nvSpPr>
            <p:cNvPr id="13321" name="文本框 11"/>
            <p:cNvSpPr txBox="1"/>
            <p:nvPr/>
          </p:nvSpPr>
          <p:spPr>
            <a:xfrm>
              <a:off x="4103" y="2660"/>
              <a:ext cx="3742" cy="96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r>
                <a:rPr lang="zh-CN" altLang="en-US" sz="2400" b="1">
                  <a:solidFill>
                    <a:srgbClr val="0070C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怎样解答？</a:t>
              </a:r>
              <a:endParaRPr lang="zh-CN" altLang="en-US" sz="2400" b="1">
                <a:solidFill>
                  <a:srgbClr val="0070C0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graphicFrame>
        <p:nvGraphicFramePr>
          <p:cNvPr id="93" name="表格 92"/>
          <p:cNvGraphicFramePr>
            <a:graphicFrameLocks noGrp="1"/>
          </p:cNvGraphicFramePr>
          <p:nvPr/>
        </p:nvGraphicFramePr>
        <p:xfrm>
          <a:off x="3771900" y="1779588"/>
          <a:ext cx="2779395" cy="28403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6465"/>
                <a:gridCol w="926465"/>
                <a:gridCol w="926465"/>
              </a:tblGrid>
              <a:tr h="58801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 b="0">
                          <a:solidFill>
                            <a:schemeClr val="tx1"/>
                          </a:solidFill>
                          <a:latin typeface="楷体_GB2312" panose="02010609030101010101" pitchFamily="1" charset="-122"/>
                          <a:ea typeface="楷体_GB2312" panose="02010609030101010101" pitchFamily="1" charset="-122"/>
                        </a:rPr>
                        <a:t>加数</a:t>
                      </a:r>
                      <a:endParaRPr lang="zh-CN" altLang="en-US" sz="2400" b="0">
                        <a:solidFill>
                          <a:schemeClr val="tx1"/>
                        </a:solidFill>
                        <a:latin typeface="楷体_GB2312" panose="02010609030101010101" pitchFamily="1" charset="-122"/>
                        <a:ea typeface="楷体_GB2312" panose="02010609030101010101" pitchFamily="1" charset="-122"/>
                      </a:endParaRPr>
                    </a:p>
                  </a:txBody>
                  <a:tcPr marT="45714" marB="45714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 b="0">
                          <a:solidFill>
                            <a:schemeClr val="tx1"/>
                          </a:solidFill>
                          <a:latin typeface="楷体_GB2312" panose="02010609030101010101" pitchFamily="1" charset="-122"/>
                          <a:ea typeface="楷体_GB2312" panose="02010609030101010101" pitchFamily="1" charset="-122"/>
                        </a:rPr>
                        <a:t>加数</a:t>
                      </a:r>
                      <a:endParaRPr lang="zh-CN" altLang="en-US" sz="2400" b="0">
                        <a:solidFill>
                          <a:schemeClr val="tx1"/>
                        </a:solidFill>
                        <a:latin typeface="楷体_GB2312" panose="02010609030101010101" pitchFamily="1" charset="-122"/>
                        <a:ea typeface="楷体_GB2312" panose="02010609030101010101" pitchFamily="1" charset="-122"/>
                      </a:endParaRPr>
                    </a:p>
                  </a:txBody>
                  <a:tcPr marT="45714" marB="45714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 b="0">
                          <a:solidFill>
                            <a:schemeClr val="tx1"/>
                          </a:solidFill>
                          <a:latin typeface="楷体_GB2312" panose="02010609030101010101" pitchFamily="1" charset="-122"/>
                          <a:ea typeface="楷体_GB2312" panose="02010609030101010101" pitchFamily="1" charset="-122"/>
                        </a:rPr>
                        <a:t>和</a:t>
                      </a:r>
                      <a:endParaRPr lang="zh-CN" altLang="en-US" sz="2400" b="0">
                        <a:solidFill>
                          <a:schemeClr val="tx1"/>
                        </a:solidFill>
                        <a:latin typeface="楷体_GB2312" panose="02010609030101010101" pitchFamily="1" charset="-122"/>
                        <a:ea typeface="楷体_GB2312" panose="02010609030101010101" pitchFamily="1" charset="-122"/>
                      </a:endParaRPr>
                    </a:p>
                  </a:txBody>
                  <a:tcPr marT="45714" marB="45714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rgbClr val="99CCFF"/>
                    </a:solidFill>
                  </a:tcPr>
                </a:tc>
              </a:tr>
              <a:tr h="375285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en-US" altLang="zh-CN" sz="1800"/>
                    </a:p>
                  </a:txBody>
                  <a:tcPr marT="45714" marB="45714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rgbClr val="FDF1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800"/>
                    </a:p>
                  </a:txBody>
                  <a:tcPr marT="45714" marB="45714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rgbClr val="FDF1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800"/>
                    </a:p>
                  </a:txBody>
                  <a:tcPr marT="45714" marB="45714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rgbClr val="FDF1BF"/>
                    </a:solidFill>
                  </a:tcPr>
                </a:tc>
              </a:tr>
              <a:tr h="375285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800"/>
                    </a:p>
                  </a:txBody>
                  <a:tcPr marT="45714" marB="45714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rgbClr val="FDF1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800"/>
                    </a:p>
                  </a:txBody>
                  <a:tcPr marT="45714" marB="45714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rgbClr val="FDF1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800"/>
                    </a:p>
                  </a:txBody>
                  <a:tcPr marT="45714" marB="45714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rgbClr val="FDF1BF"/>
                    </a:solidFill>
                  </a:tcPr>
                </a:tc>
              </a:tr>
              <a:tr h="375285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800"/>
                    </a:p>
                  </a:txBody>
                  <a:tcPr marT="45714" marB="45714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rgbClr val="FDF1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800"/>
                    </a:p>
                  </a:txBody>
                  <a:tcPr marT="45714" marB="45714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rgbClr val="FDF1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800"/>
                    </a:p>
                  </a:txBody>
                  <a:tcPr marT="45714" marB="45714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rgbClr val="FDF1BF"/>
                    </a:solidFill>
                  </a:tcPr>
                </a:tc>
              </a:tr>
              <a:tr h="375920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800"/>
                    </a:p>
                  </a:txBody>
                  <a:tcPr marT="45714" marB="45714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rgbClr val="FDF1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800"/>
                    </a:p>
                  </a:txBody>
                  <a:tcPr marT="45714" marB="45714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rgbClr val="FDF1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800"/>
                    </a:p>
                  </a:txBody>
                  <a:tcPr marT="45714" marB="45714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rgbClr val="FDF1BF"/>
                    </a:solidFill>
                  </a:tcPr>
                </a:tc>
              </a:tr>
              <a:tr h="375285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800"/>
                    </a:p>
                  </a:txBody>
                  <a:tcPr marT="45714" marB="45714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rgbClr val="FDF1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800"/>
                    </a:p>
                  </a:txBody>
                  <a:tcPr marT="45714" marB="45714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rgbClr val="FDF1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800"/>
                    </a:p>
                  </a:txBody>
                  <a:tcPr marT="45714" marB="45714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rgbClr val="FDF1BF"/>
                    </a:solidFill>
                  </a:tcPr>
                </a:tc>
              </a:tr>
              <a:tr h="375285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800"/>
                    </a:p>
                  </a:txBody>
                  <a:tcPr marT="45714" marB="45714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rgbClr val="FDF1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800"/>
                    </a:p>
                  </a:txBody>
                  <a:tcPr marT="45714" marB="45714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rgbClr val="FDF1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800"/>
                    </a:p>
                  </a:txBody>
                  <a:tcPr marT="45714" marB="45714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rgbClr val="FDF1BF"/>
                    </a:solidFill>
                  </a:tcPr>
                </a:tc>
              </a:tr>
            </a:tbl>
          </a:graphicData>
        </a:graphic>
      </p:graphicFrame>
      <p:sp>
        <p:nvSpPr>
          <p:cNvPr id="94" name="文本框 93"/>
          <p:cNvSpPr txBox="1"/>
          <p:nvPr/>
        </p:nvSpPr>
        <p:spPr>
          <a:xfrm>
            <a:off x="4095750" y="2335213"/>
            <a:ext cx="593725" cy="4921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en-US" altLang="zh-CN" sz="2600">
                <a:latin typeface="Arial" panose="020B0604020202020204" pitchFamily="34" charset="0"/>
                <a:ea typeface="宋体" panose="02010600030101010101" pitchFamily="2" charset="-122"/>
              </a:rPr>
              <a:t>5</a:t>
            </a:r>
            <a:endParaRPr lang="en-US" altLang="zh-CN" sz="26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5" name="文本框 94"/>
          <p:cNvSpPr txBox="1"/>
          <p:nvPr/>
        </p:nvSpPr>
        <p:spPr>
          <a:xfrm>
            <a:off x="5011738" y="2335213"/>
            <a:ext cx="595312" cy="4921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en-US" altLang="zh-CN" sz="2600">
                <a:latin typeface="Arial" panose="020B0604020202020204" pitchFamily="34" charset="0"/>
                <a:ea typeface="宋体" panose="02010600030101010101" pitchFamily="2" charset="-122"/>
              </a:rPr>
              <a:t>7</a:t>
            </a:r>
            <a:endParaRPr lang="en-US" altLang="zh-CN" sz="26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6" name="文本框 95"/>
          <p:cNvSpPr txBox="1"/>
          <p:nvPr/>
        </p:nvSpPr>
        <p:spPr>
          <a:xfrm>
            <a:off x="4095750" y="2713038"/>
            <a:ext cx="593725" cy="4921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en-US" altLang="zh-CN" sz="2600">
                <a:latin typeface="Arial" panose="020B0604020202020204" pitchFamily="34" charset="0"/>
                <a:ea typeface="宋体" panose="02010600030101010101" pitchFamily="2" charset="-122"/>
              </a:rPr>
              <a:t>7</a:t>
            </a:r>
            <a:endParaRPr lang="en-US" altLang="zh-CN" sz="26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7" name="文本框 96"/>
          <p:cNvSpPr txBox="1"/>
          <p:nvPr/>
        </p:nvSpPr>
        <p:spPr>
          <a:xfrm>
            <a:off x="5815013" y="2713038"/>
            <a:ext cx="593725" cy="4921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en-US" altLang="zh-CN" sz="2600">
                <a:latin typeface="Arial" panose="020B0604020202020204" pitchFamily="34" charset="0"/>
                <a:ea typeface="宋体" panose="02010600030101010101" pitchFamily="2" charset="-122"/>
              </a:rPr>
              <a:t>12</a:t>
            </a:r>
            <a:endParaRPr lang="en-US" altLang="zh-CN" sz="26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8" name="文本框 97"/>
          <p:cNvSpPr txBox="1"/>
          <p:nvPr/>
        </p:nvSpPr>
        <p:spPr>
          <a:xfrm>
            <a:off x="4095750" y="3848100"/>
            <a:ext cx="593725" cy="4921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en-US" altLang="zh-CN" sz="2600">
                <a:latin typeface="Arial" panose="020B0604020202020204" pitchFamily="34" charset="0"/>
                <a:ea typeface="宋体" panose="02010600030101010101" pitchFamily="2" charset="-122"/>
              </a:rPr>
              <a:t>7</a:t>
            </a:r>
            <a:endParaRPr lang="en-US" altLang="zh-CN" sz="26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9" name="文本框 98"/>
          <p:cNvSpPr txBox="1"/>
          <p:nvPr/>
        </p:nvSpPr>
        <p:spPr>
          <a:xfrm>
            <a:off x="5815013" y="3848100"/>
            <a:ext cx="595312" cy="4921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en-US" altLang="zh-CN" sz="2600">
                <a:latin typeface="Arial" panose="020B0604020202020204" pitchFamily="34" charset="0"/>
                <a:ea typeface="宋体" panose="02010600030101010101" pitchFamily="2" charset="-122"/>
              </a:rPr>
              <a:t>16</a:t>
            </a:r>
            <a:endParaRPr lang="en-US" altLang="zh-CN" sz="26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4095750" y="4225925"/>
            <a:ext cx="593725" cy="4921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en-US" altLang="zh-CN" sz="2600">
                <a:latin typeface="Arial" panose="020B0604020202020204" pitchFamily="34" charset="0"/>
                <a:ea typeface="宋体" panose="02010600030101010101" pitchFamily="2" charset="-122"/>
              </a:rPr>
              <a:t>9</a:t>
            </a:r>
            <a:endParaRPr lang="en-US" altLang="zh-CN" sz="26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1" name="文本框 100"/>
          <p:cNvSpPr txBox="1"/>
          <p:nvPr/>
        </p:nvSpPr>
        <p:spPr>
          <a:xfrm>
            <a:off x="5816600" y="4192588"/>
            <a:ext cx="593725" cy="4921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en-US" altLang="zh-CN" sz="2600">
                <a:latin typeface="Arial" panose="020B0604020202020204" pitchFamily="34" charset="0"/>
                <a:ea typeface="宋体" panose="02010600030101010101" pitchFamily="2" charset="-122"/>
              </a:rPr>
              <a:t>16</a:t>
            </a:r>
            <a:endParaRPr lang="en-US" altLang="zh-CN" sz="26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6" name="文本框 105"/>
          <p:cNvSpPr txBox="1"/>
          <p:nvPr/>
        </p:nvSpPr>
        <p:spPr>
          <a:xfrm>
            <a:off x="5815013" y="2332038"/>
            <a:ext cx="595312" cy="4921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en-US" altLang="zh-CN" sz="2600">
                <a:latin typeface="Arial" panose="020B0604020202020204" pitchFamily="34" charset="0"/>
                <a:ea typeface="宋体" panose="02010600030101010101" pitchFamily="2" charset="-122"/>
              </a:rPr>
              <a:t>12</a:t>
            </a:r>
            <a:endParaRPr lang="en-US" altLang="zh-CN" sz="26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7" name="文本框 106"/>
          <p:cNvSpPr txBox="1"/>
          <p:nvPr/>
        </p:nvSpPr>
        <p:spPr>
          <a:xfrm>
            <a:off x="5011738" y="2713038"/>
            <a:ext cx="593725" cy="4921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en-US" altLang="zh-CN" sz="2600">
                <a:latin typeface="Arial" panose="020B0604020202020204" pitchFamily="34" charset="0"/>
                <a:ea typeface="宋体" panose="02010600030101010101" pitchFamily="2" charset="-122"/>
              </a:rPr>
              <a:t>5</a:t>
            </a:r>
            <a:endParaRPr lang="en-US" altLang="zh-CN" sz="26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8" name="文本框 107"/>
          <p:cNvSpPr txBox="1"/>
          <p:nvPr/>
        </p:nvSpPr>
        <p:spPr>
          <a:xfrm>
            <a:off x="5011738" y="4225925"/>
            <a:ext cx="593725" cy="4921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en-US" altLang="zh-CN" sz="2600">
                <a:latin typeface="Arial" panose="020B0604020202020204" pitchFamily="34" charset="0"/>
                <a:ea typeface="宋体" panose="02010600030101010101" pitchFamily="2" charset="-122"/>
              </a:rPr>
              <a:t>7</a:t>
            </a:r>
            <a:endParaRPr lang="en-US" altLang="zh-CN" sz="26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9" name="文本框 108"/>
          <p:cNvSpPr txBox="1"/>
          <p:nvPr/>
        </p:nvSpPr>
        <p:spPr>
          <a:xfrm>
            <a:off x="5011738" y="3848100"/>
            <a:ext cx="595312" cy="4921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en-US" altLang="zh-CN" sz="2600">
                <a:latin typeface="Arial" panose="020B0604020202020204" pitchFamily="34" charset="0"/>
                <a:ea typeface="宋体" panose="02010600030101010101" pitchFamily="2" charset="-122"/>
              </a:rPr>
              <a:t>9</a:t>
            </a:r>
            <a:endParaRPr lang="en-US" altLang="zh-CN" sz="26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2" name="任意多边形 111"/>
          <p:cNvSpPr/>
          <p:nvPr/>
        </p:nvSpPr>
        <p:spPr>
          <a:xfrm>
            <a:off x="3622675" y="2889250"/>
            <a:ext cx="3140075" cy="95250"/>
          </a:xfrm>
          <a:custGeom>
            <a:avLst/>
            <a:gdLst/>
            <a:ahLst/>
            <a:cxnLst>
              <a:cxn ang="0">
                <a:pos x="0" y="1183"/>
              </a:cxn>
              <a:cxn ang="0">
                <a:pos x="69215" y="1183"/>
              </a:cxn>
              <a:cxn ang="0">
                <a:pos x="138430" y="1183"/>
              </a:cxn>
              <a:cxn ang="0">
                <a:pos x="218440" y="13181"/>
              </a:cxn>
              <a:cxn ang="0">
                <a:pos x="287655" y="13181"/>
              </a:cxn>
              <a:cxn ang="0">
                <a:pos x="368300" y="13181"/>
              </a:cxn>
              <a:cxn ang="0">
                <a:pos x="448945" y="25178"/>
              </a:cxn>
              <a:cxn ang="0">
                <a:pos x="517525" y="25178"/>
              </a:cxn>
              <a:cxn ang="0">
                <a:pos x="586740" y="25178"/>
              </a:cxn>
              <a:cxn ang="0">
                <a:pos x="678815" y="37175"/>
              </a:cxn>
              <a:cxn ang="0">
                <a:pos x="748030" y="37175"/>
              </a:cxn>
              <a:cxn ang="0">
                <a:pos x="840105" y="37175"/>
              </a:cxn>
              <a:cxn ang="0">
                <a:pos x="920115" y="37175"/>
              </a:cxn>
              <a:cxn ang="0">
                <a:pos x="1000760" y="37175"/>
              </a:cxn>
              <a:cxn ang="0">
                <a:pos x="1092835" y="49172"/>
              </a:cxn>
              <a:cxn ang="0">
                <a:pos x="1162050" y="49172"/>
              </a:cxn>
              <a:cxn ang="0">
                <a:pos x="1242695" y="49172"/>
              </a:cxn>
              <a:cxn ang="0">
                <a:pos x="1322705" y="49172"/>
              </a:cxn>
              <a:cxn ang="0">
                <a:pos x="1403350" y="61170"/>
              </a:cxn>
              <a:cxn ang="0">
                <a:pos x="1483995" y="61170"/>
              </a:cxn>
              <a:cxn ang="0">
                <a:pos x="1576070" y="73166"/>
              </a:cxn>
              <a:cxn ang="0">
                <a:pos x="1644650" y="73166"/>
              </a:cxn>
              <a:cxn ang="0">
                <a:pos x="1725295" y="73166"/>
              </a:cxn>
              <a:cxn ang="0">
                <a:pos x="1794510" y="73166"/>
              </a:cxn>
              <a:cxn ang="0">
                <a:pos x="1863725" y="73166"/>
              </a:cxn>
              <a:cxn ang="0">
                <a:pos x="1955800" y="73166"/>
              </a:cxn>
              <a:cxn ang="0">
                <a:pos x="2047240" y="73166"/>
              </a:cxn>
              <a:cxn ang="0">
                <a:pos x="2116455" y="73166"/>
              </a:cxn>
              <a:cxn ang="0">
                <a:pos x="2197100" y="85830"/>
              </a:cxn>
              <a:cxn ang="0">
                <a:pos x="2300605" y="85830"/>
              </a:cxn>
              <a:cxn ang="0">
                <a:pos x="2369820" y="85830"/>
              </a:cxn>
              <a:cxn ang="0">
                <a:pos x="2438400" y="85830"/>
              </a:cxn>
              <a:cxn ang="0">
                <a:pos x="2507615" y="85830"/>
              </a:cxn>
              <a:cxn ang="0">
                <a:pos x="2611120" y="97828"/>
              </a:cxn>
              <a:cxn ang="0">
                <a:pos x="2691765" y="97828"/>
              </a:cxn>
              <a:cxn ang="0">
                <a:pos x="2760345" y="97828"/>
              </a:cxn>
              <a:cxn ang="0">
                <a:pos x="2840990" y="97828"/>
              </a:cxn>
              <a:cxn ang="0">
                <a:pos x="2921635" y="97828"/>
              </a:cxn>
              <a:cxn ang="0">
                <a:pos x="3002280" y="97828"/>
              </a:cxn>
              <a:cxn ang="0">
                <a:pos x="3071495" y="97828"/>
              </a:cxn>
              <a:cxn ang="0">
                <a:pos x="3140075" y="97828"/>
              </a:cxn>
            </a:cxnLst>
            <a:rect l="l" t="t" r="r" b="b"/>
            <a:pathLst>
              <a:path w="3140075" h="94332">
                <a:moveTo>
                  <a:pt x="0" y="1128"/>
                </a:moveTo>
                <a:cubicBezTo>
                  <a:pt x="12700" y="1128"/>
                  <a:pt x="41275" y="1128"/>
                  <a:pt x="69215" y="1128"/>
                </a:cubicBezTo>
                <a:cubicBezTo>
                  <a:pt x="97155" y="1128"/>
                  <a:pt x="108585" y="-1411"/>
                  <a:pt x="138430" y="1128"/>
                </a:cubicBezTo>
                <a:cubicBezTo>
                  <a:pt x="168275" y="3668"/>
                  <a:pt x="188595" y="10018"/>
                  <a:pt x="218440" y="12558"/>
                </a:cubicBezTo>
                <a:cubicBezTo>
                  <a:pt x="248285" y="15098"/>
                  <a:pt x="257810" y="12558"/>
                  <a:pt x="287655" y="12558"/>
                </a:cubicBezTo>
                <a:cubicBezTo>
                  <a:pt x="317500" y="12558"/>
                  <a:pt x="335915" y="10018"/>
                  <a:pt x="368300" y="12558"/>
                </a:cubicBezTo>
                <a:cubicBezTo>
                  <a:pt x="400685" y="15098"/>
                  <a:pt x="419100" y="21448"/>
                  <a:pt x="448945" y="23988"/>
                </a:cubicBezTo>
                <a:cubicBezTo>
                  <a:pt x="478790" y="26528"/>
                  <a:pt x="490220" y="23988"/>
                  <a:pt x="517525" y="23988"/>
                </a:cubicBezTo>
                <a:cubicBezTo>
                  <a:pt x="544830" y="23988"/>
                  <a:pt x="554355" y="21448"/>
                  <a:pt x="586740" y="23988"/>
                </a:cubicBezTo>
                <a:cubicBezTo>
                  <a:pt x="619125" y="26528"/>
                  <a:pt x="646430" y="32878"/>
                  <a:pt x="678815" y="35418"/>
                </a:cubicBezTo>
                <a:cubicBezTo>
                  <a:pt x="711200" y="37958"/>
                  <a:pt x="715645" y="35418"/>
                  <a:pt x="748030" y="35418"/>
                </a:cubicBezTo>
                <a:cubicBezTo>
                  <a:pt x="780415" y="35418"/>
                  <a:pt x="805815" y="35418"/>
                  <a:pt x="840105" y="35418"/>
                </a:cubicBezTo>
                <a:cubicBezTo>
                  <a:pt x="874395" y="35418"/>
                  <a:pt x="887730" y="35418"/>
                  <a:pt x="920115" y="35418"/>
                </a:cubicBezTo>
                <a:cubicBezTo>
                  <a:pt x="952500" y="35418"/>
                  <a:pt x="966470" y="32878"/>
                  <a:pt x="1000760" y="35418"/>
                </a:cubicBezTo>
                <a:cubicBezTo>
                  <a:pt x="1035050" y="37958"/>
                  <a:pt x="1060450" y="44308"/>
                  <a:pt x="1092835" y="46848"/>
                </a:cubicBezTo>
                <a:cubicBezTo>
                  <a:pt x="1125220" y="49388"/>
                  <a:pt x="1132205" y="46848"/>
                  <a:pt x="1162050" y="46848"/>
                </a:cubicBezTo>
                <a:cubicBezTo>
                  <a:pt x="1191895" y="46848"/>
                  <a:pt x="1210310" y="46848"/>
                  <a:pt x="1242695" y="46848"/>
                </a:cubicBezTo>
                <a:cubicBezTo>
                  <a:pt x="1275080" y="46848"/>
                  <a:pt x="1290320" y="44308"/>
                  <a:pt x="1322705" y="46848"/>
                </a:cubicBezTo>
                <a:cubicBezTo>
                  <a:pt x="1355090" y="49388"/>
                  <a:pt x="1370965" y="55738"/>
                  <a:pt x="1403350" y="58278"/>
                </a:cubicBezTo>
                <a:cubicBezTo>
                  <a:pt x="1435735" y="60818"/>
                  <a:pt x="1449705" y="55738"/>
                  <a:pt x="1483995" y="58278"/>
                </a:cubicBezTo>
                <a:cubicBezTo>
                  <a:pt x="1518285" y="60818"/>
                  <a:pt x="1543685" y="67168"/>
                  <a:pt x="1576070" y="69708"/>
                </a:cubicBezTo>
                <a:cubicBezTo>
                  <a:pt x="1608455" y="72248"/>
                  <a:pt x="1614805" y="69708"/>
                  <a:pt x="1644650" y="69708"/>
                </a:cubicBezTo>
                <a:cubicBezTo>
                  <a:pt x="1674495" y="69708"/>
                  <a:pt x="1695450" y="69708"/>
                  <a:pt x="1725295" y="69708"/>
                </a:cubicBezTo>
                <a:cubicBezTo>
                  <a:pt x="1755140" y="69708"/>
                  <a:pt x="1766570" y="69708"/>
                  <a:pt x="1794510" y="69708"/>
                </a:cubicBezTo>
                <a:cubicBezTo>
                  <a:pt x="1822450" y="69708"/>
                  <a:pt x="1831340" y="69708"/>
                  <a:pt x="1863725" y="69708"/>
                </a:cubicBezTo>
                <a:cubicBezTo>
                  <a:pt x="1896110" y="69708"/>
                  <a:pt x="1918970" y="69708"/>
                  <a:pt x="1955800" y="69708"/>
                </a:cubicBezTo>
                <a:cubicBezTo>
                  <a:pt x="1992630" y="69708"/>
                  <a:pt x="2014855" y="69708"/>
                  <a:pt x="2047240" y="69708"/>
                </a:cubicBezTo>
                <a:cubicBezTo>
                  <a:pt x="2079625" y="69708"/>
                  <a:pt x="2086610" y="67168"/>
                  <a:pt x="2116455" y="69708"/>
                </a:cubicBezTo>
                <a:cubicBezTo>
                  <a:pt x="2146300" y="72248"/>
                  <a:pt x="2160270" y="79233"/>
                  <a:pt x="2197100" y="81773"/>
                </a:cubicBezTo>
                <a:cubicBezTo>
                  <a:pt x="2233930" y="84313"/>
                  <a:pt x="2266315" y="81773"/>
                  <a:pt x="2300605" y="81773"/>
                </a:cubicBezTo>
                <a:cubicBezTo>
                  <a:pt x="2334895" y="81773"/>
                  <a:pt x="2342515" y="81773"/>
                  <a:pt x="2369820" y="81773"/>
                </a:cubicBezTo>
                <a:cubicBezTo>
                  <a:pt x="2397125" y="81773"/>
                  <a:pt x="2411095" y="81773"/>
                  <a:pt x="2438400" y="81773"/>
                </a:cubicBezTo>
                <a:cubicBezTo>
                  <a:pt x="2465705" y="81773"/>
                  <a:pt x="2473325" y="79233"/>
                  <a:pt x="2507615" y="81773"/>
                </a:cubicBezTo>
                <a:cubicBezTo>
                  <a:pt x="2541905" y="84313"/>
                  <a:pt x="2574290" y="90663"/>
                  <a:pt x="2611120" y="93203"/>
                </a:cubicBezTo>
                <a:cubicBezTo>
                  <a:pt x="2647950" y="95743"/>
                  <a:pt x="2661920" y="93203"/>
                  <a:pt x="2691765" y="93203"/>
                </a:cubicBezTo>
                <a:cubicBezTo>
                  <a:pt x="2721610" y="93203"/>
                  <a:pt x="2730500" y="93203"/>
                  <a:pt x="2760345" y="93203"/>
                </a:cubicBezTo>
                <a:cubicBezTo>
                  <a:pt x="2790190" y="93203"/>
                  <a:pt x="2808605" y="93203"/>
                  <a:pt x="2840990" y="93203"/>
                </a:cubicBezTo>
                <a:cubicBezTo>
                  <a:pt x="2873375" y="93203"/>
                  <a:pt x="2889250" y="93203"/>
                  <a:pt x="2921635" y="93203"/>
                </a:cubicBezTo>
                <a:cubicBezTo>
                  <a:pt x="2954020" y="93203"/>
                  <a:pt x="2972435" y="93203"/>
                  <a:pt x="3002280" y="93203"/>
                </a:cubicBezTo>
                <a:cubicBezTo>
                  <a:pt x="3032125" y="93203"/>
                  <a:pt x="3044190" y="93203"/>
                  <a:pt x="3071495" y="93203"/>
                </a:cubicBezTo>
                <a:cubicBezTo>
                  <a:pt x="3098800" y="93203"/>
                  <a:pt x="3128010" y="93203"/>
                  <a:pt x="3140075" y="93203"/>
                </a:cubicBezTo>
              </a:path>
            </a:pathLst>
          </a:custGeom>
          <a:noFill/>
          <a:ln w="127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3" name="任意多边形 112"/>
          <p:cNvSpPr/>
          <p:nvPr/>
        </p:nvSpPr>
        <p:spPr>
          <a:xfrm>
            <a:off x="3609975" y="3608388"/>
            <a:ext cx="3140075" cy="95250"/>
          </a:xfrm>
          <a:custGeom>
            <a:avLst/>
            <a:gdLst/>
            <a:ahLst/>
            <a:cxnLst>
              <a:cxn ang="0">
                <a:pos x="0" y="1184"/>
              </a:cxn>
              <a:cxn ang="0">
                <a:pos x="69215" y="1184"/>
              </a:cxn>
              <a:cxn ang="0">
                <a:pos x="138430" y="1184"/>
              </a:cxn>
              <a:cxn ang="0">
                <a:pos x="218440" y="13181"/>
              </a:cxn>
              <a:cxn ang="0">
                <a:pos x="287655" y="13181"/>
              </a:cxn>
              <a:cxn ang="0">
                <a:pos x="368300" y="13181"/>
              </a:cxn>
              <a:cxn ang="0">
                <a:pos x="448945" y="25177"/>
              </a:cxn>
              <a:cxn ang="0">
                <a:pos x="517525" y="25177"/>
              </a:cxn>
              <a:cxn ang="0">
                <a:pos x="586740" y="25177"/>
              </a:cxn>
              <a:cxn ang="0">
                <a:pos x="678815" y="37174"/>
              </a:cxn>
              <a:cxn ang="0">
                <a:pos x="748030" y="37174"/>
              </a:cxn>
              <a:cxn ang="0">
                <a:pos x="840105" y="37174"/>
              </a:cxn>
              <a:cxn ang="0">
                <a:pos x="920115" y="37174"/>
              </a:cxn>
              <a:cxn ang="0">
                <a:pos x="1000760" y="37174"/>
              </a:cxn>
              <a:cxn ang="0">
                <a:pos x="1092835" y="49170"/>
              </a:cxn>
              <a:cxn ang="0">
                <a:pos x="1162050" y="49170"/>
              </a:cxn>
              <a:cxn ang="0">
                <a:pos x="1242695" y="49170"/>
              </a:cxn>
              <a:cxn ang="0">
                <a:pos x="1322705" y="49170"/>
              </a:cxn>
              <a:cxn ang="0">
                <a:pos x="1403350" y="61168"/>
              </a:cxn>
              <a:cxn ang="0">
                <a:pos x="1483995" y="61168"/>
              </a:cxn>
              <a:cxn ang="0">
                <a:pos x="1576070" y="73164"/>
              </a:cxn>
              <a:cxn ang="0">
                <a:pos x="1644650" y="73164"/>
              </a:cxn>
              <a:cxn ang="0">
                <a:pos x="1725295" y="73164"/>
              </a:cxn>
              <a:cxn ang="0">
                <a:pos x="1794510" y="73164"/>
              </a:cxn>
              <a:cxn ang="0">
                <a:pos x="1863725" y="73164"/>
              </a:cxn>
              <a:cxn ang="0">
                <a:pos x="1955800" y="73164"/>
              </a:cxn>
              <a:cxn ang="0">
                <a:pos x="2047240" y="73164"/>
              </a:cxn>
              <a:cxn ang="0">
                <a:pos x="2116455" y="73164"/>
              </a:cxn>
              <a:cxn ang="0">
                <a:pos x="2197100" y="85826"/>
              </a:cxn>
              <a:cxn ang="0">
                <a:pos x="2300605" y="85826"/>
              </a:cxn>
              <a:cxn ang="0">
                <a:pos x="2369820" y="85826"/>
              </a:cxn>
              <a:cxn ang="0">
                <a:pos x="2438400" y="85826"/>
              </a:cxn>
              <a:cxn ang="0">
                <a:pos x="2507615" y="85826"/>
              </a:cxn>
              <a:cxn ang="0">
                <a:pos x="2611120" y="97824"/>
              </a:cxn>
              <a:cxn ang="0">
                <a:pos x="2691765" y="97824"/>
              </a:cxn>
              <a:cxn ang="0">
                <a:pos x="2760345" y="97824"/>
              </a:cxn>
              <a:cxn ang="0">
                <a:pos x="2840990" y="97824"/>
              </a:cxn>
              <a:cxn ang="0">
                <a:pos x="2921635" y="97824"/>
              </a:cxn>
              <a:cxn ang="0">
                <a:pos x="3002280" y="97824"/>
              </a:cxn>
              <a:cxn ang="0">
                <a:pos x="3071495" y="97824"/>
              </a:cxn>
              <a:cxn ang="0">
                <a:pos x="3140075" y="97824"/>
              </a:cxn>
            </a:cxnLst>
            <a:rect l="l" t="t" r="r" b="b"/>
            <a:pathLst>
              <a:path w="3140075" h="94333">
                <a:moveTo>
                  <a:pt x="0" y="1129"/>
                </a:moveTo>
                <a:cubicBezTo>
                  <a:pt x="12700" y="1129"/>
                  <a:pt x="41275" y="1129"/>
                  <a:pt x="69215" y="1129"/>
                </a:cubicBezTo>
                <a:cubicBezTo>
                  <a:pt x="97155" y="1129"/>
                  <a:pt x="108585" y="-1411"/>
                  <a:pt x="138430" y="1129"/>
                </a:cubicBezTo>
                <a:cubicBezTo>
                  <a:pt x="168275" y="3669"/>
                  <a:pt x="188595" y="10019"/>
                  <a:pt x="218440" y="12559"/>
                </a:cubicBezTo>
                <a:cubicBezTo>
                  <a:pt x="248285" y="15099"/>
                  <a:pt x="257810" y="12559"/>
                  <a:pt x="287655" y="12559"/>
                </a:cubicBezTo>
                <a:cubicBezTo>
                  <a:pt x="317500" y="12559"/>
                  <a:pt x="335915" y="10019"/>
                  <a:pt x="368300" y="12559"/>
                </a:cubicBezTo>
                <a:cubicBezTo>
                  <a:pt x="400685" y="15099"/>
                  <a:pt x="419100" y="21449"/>
                  <a:pt x="448945" y="23989"/>
                </a:cubicBezTo>
                <a:cubicBezTo>
                  <a:pt x="478790" y="26529"/>
                  <a:pt x="490220" y="23989"/>
                  <a:pt x="517525" y="23989"/>
                </a:cubicBezTo>
                <a:cubicBezTo>
                  <a:pt x="544830" y="23989"/>
                  <a:pt x="554355" y="21449"/>
                  <a:pt x="586740" y="23989"/>
                </a:cubicBezTo>
                <a:cubicBezTo>
                  <a:pt x="619125" y="26529"/>
                  <a:pt x="646430" y="32879"/>
                  <a:pt x="678815" y="35419"/>
                </a:cubicBezTo>
                <a:cubicBezTo>
                  <a:pt x="711200" y="37959"/>
                  <a:pt x="715645" y="35419"/>
                  <a:pt x="748030" y="35419"/>
                </a:cubicBezTo>
                <a:cubicBezTo>
                  <a:pt x="780415" y="35419"/>
                  <a:pt x="805815" y="35419"/>
                  <a:pt x="840105" y="35419"/>
                </a:cubicBezTo>
                <a:cubicBezTo>
                  <a:pt x="874395" y="35419"/>
                  <a:pt x="887730" y="35419"/>
                  <a:pt x="920115" y="35419"/>
                </a:cubicBezTo>
                <a:cubicBezTo>
                  <a:pt x="952500" y="35419"/>
                  <a:pt x="966470" y="32879"/>
                  <a:pt x="1000760" y="35419"/>
                </a:cubicBezTo>
                <a:cubicBezTo>
                  <a:pt x="1035050" y="37959"/>
                  <a:pt x="1060450" y="44309"/>
                  <a:pt x="1092835" y="46849"/>
                </a:cubicBezTo>
                <a:cubicBezTo>
                  <a:pt x="1125220" y="49389"/>
                  <a:pt x="1132205" y="46849"/>
                  <a:pt x="1162050" y="46849"/>
                </a:cubicBezTo>
                <a:cubicBezTo>
                  <a:pt x="1191895" y="46849"/>
                  <a:pt x="1210310" y="46849"/>
                  <a:pt x="1242695" y="46849"/>
                </a:cubicBezTo>
                <a:cubicBezTo>
                  <a:pt x="1275080" y="46849"/>
                  <a:pt x="1290320" y="44309"/>
                  <a:pt x="1322705" y="46849"/>
                </a:cubicBezTo>
                <a:cubicBezTo>
                  <a:pt x="1355090" y="49389"/>
                  <a:pt x="1370965" y="55739"/>
                  <a:pt x="1403350" y="58279"/>
                </a:cubicBezTo>
                <a:cubicBezTo>
                  <a:pt x="1435735" y="60819"/>
                  <a:pt x="1449705" y="55739"/>
                  <a:pt x="1483995" y="58279"/>
                </a:cubicBezTo>
                <a:cubicBezTo>
                  <a:pt x="1518285" y="60819"/>
                  <a:pt x="1543685" y="67169"/>
                  <a:pt x="1576070" y="69709"/>
                </a:cubicBezTo>
                <a:cubicBezTo>
                  <a:pt x="1608455" y="72249"/>
                  <a:pt x="1614805" y="69709"/>
                  <a:pt x="1644650" y="69709"/>
                </a:cubicBezTo>
                <a:cubicBezTo>
                  <a:pt x="1674495" y="69709"/>
                  <a:pt x="1695450" y="69709"/>
                  <a:pt x="1725295" y="69709"/>
                </a:cubicBezTo>
                <a:cubicBezTo>
                  <a:pt x="1755140" y="69709"/>
                  <a:pt x="1766570" y="69709"/>
                  <a:pt x="1794510" y="69709"/>
                </a:cubicBezTo>
                <a:cubicBezTo>
                  <a:pt x="1822450" y="69709"/>
                  <a:pt x="1831340" y="69709"/>
                  <a:pt x="1863725" y="69709"/>
                </a:cubicBezTo>
                <a:cubicBezTo>
                  <a:pt x="1896110" y="69709"/>
                  <a:pt x="1918970" y="69709"/>
                  <a:pt x="1955800" y="69709"/>
                </a:cubicBezTo>
                <a:cubicBezTo>
                  <a:pt x="1992630" y="69709"/>
                  <a:pt x="2014855" y="69709"/>
                  <a:pt x="2047240" y="69709"/>
                </a:cubicBezTo>
                <a:cubicBezTo>
                  <a:pt x="2079625" y="69709"/>
                  <a:pt x="2086610" y="67169"/>
                  <a:pt x="2116455" y="69709"/>
                </a:cubicBezTo>
                <a:cubicBezTo>
                  <a:pt x="2146300" y="72249"/>
                  <a:pt x="2160270" y="79234"/>
                  <a:pt x="2197100" y="81774"/>
                </a:cubicBezTo>
                <a:cubicBezTo>
                  <a:pt x="2233930" y="84314"/>
                  <a:pt x="2266315" y="81774"/>
                  <a:pt x="2300605" y="81774"/>
                </a:cubicBezTo>
                <a:cubicBezTo>
                  <a:pt x="2334895" y="81774"/>
                  <a:pt x="2342515" y="81774"/>
                  <a:pt x="2369820" y="81774"/>
                </a:cubicBezTo>
                <a:cubicBezTo>
                  <a:pt x="2397125" y="81774"/>
                  <a:pt x="2411095" y="81774"/>
                  <a:pt x="2438400" y="81774"/>
                </a:cubicBezTo>
                <a:cubicBezTo>
                  <a:pt x="2465705" y="81774"/>
                  <a:pt x="2473325" y="79234"/>
                  <a:pt x="2507615" y="81774"/>
                </a:cubicBezTo>
                <a:cubicBezTo>
                  <a:pt x="2541905" y="84314"/>
                  <a:pt x="2574290" y="90664"/>
                  <a:pt x="2611120" y="93204"/>
                </a:cubicBezTo>
                <a:cubicBezTo>
                  <a:pt x="2647950" y="95744"/>
                  <a:pt x="2661920" y="93204"/>
                  <a:pt x="2691765" y="93204"/>
                </a:cubicBezTo>
                <a:cubicBezTo>
                  <a:pt x="2721610" y="93204"/>
                  <a:pt x="2730500" y="93204"/>
                  <a:pt x="2760345" y="93204"/>
                </a:cubicBezTo>
                <a:cubicBezTo>
                  <a:pt x="2790190" y="93204"/>
                  <a:pt x="2808605" y="93204"/>
                  <a:pt x="2840990" y="93204"/>
                </a:cubicBezTo>
                <a:cubicBezTo>
                  <a:pt x="2873375" y="93204"/>
                  <a:pt x="2889250" y="93204"/>
                  <a:pt x="2921635" y="93204"/>
                </a:cubicBezTo>
                <a:cubicBezTo>
                  <a:pt x="2954020" y="93204"/>
                  <a:pt x="2972435" y="93204"/>
                  <a:pt x="3002280" y="93204"/>
                </a:cubicBezTo>
                <a:cubicBezTo>
                  <a:pt x="3032125" y="93204"/>
                  <a:pt x="3044190" y="93204"/>
                  <a:pt x="3071495" y="93204"/>
                </a:cubicBezTo>
                <a:cubicBezTo>
                  <a:pt x="3098800" y="93204"/>
                  <a:pt x="3128010" y="93204"/>
                  <a:pt x="3140075" y="93204"/>
                </a:cubicBezTo>
              </a:path>
            </a:pathLst>
          </a:custGeom>
          <a:noFill/>
          <a:ln w="127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4" name="任意多边形 113"/>
          <p:cNvSpPr/>
          <p:nvPr/>
        </p:nvSpPr>
        <p:spPr>
          <a:xfrm>
            <a:off x="3630613" y="4392613"/>
            <a:ext cx="3140075" cy="95250"/>
          </a:xfrm>
          <a:custGeom>
            <a:avLst/>
            <a:gdLst/>
            <a:ahLst/>
            <a:cxnLst>
              <a:cxn ang="0">
                <a:pos x="0" y="1184"/>
              </a:cxn>
              <a:cxn ang="0">
                <a:pos x="69215" y="1184"/>
              </a:cxn>
              <a:cxn ang="0">
                <a:pos x="138430" y="1184"/>
              </a:cxn>
              <a:cxn ang="0">
                <a:pos x="218440" y="13181"/>
              </a:cxn>
              <a:cxn ang="0">
                <a:pos x="287655" y="13181"/>
              </a:cxn>
              <a:cxn ang="0">
                <a:pos x="368300" y="13181"/>
              </a:cxn>
              <a:cxn ang="0">
                <a:pos x="448945" y="25177"/>
              </a:cxn>
              <a:cxn ang="0">
                <a:pos x="517525" y="25177"/>
              </a:cxn>
              <a:cxn ang="0">
                <a:pos x="586740" y="25177"/>
              </a:cxn>
              <a:cxn ang="0">
                <a:pos x="678815" y="37174"/>
              </a:cxn>
              <a:cxn ang="0">
                <a:pos x="748030" y="37174"/>
              </a:cxn>
              <a:cxn ang="0">
                <a:pos x="840105" y="37174"/>
              </a:cxn>
              <a:cxn ang="0">
                <a:pos x="920115" y="37174"/>
              </a:cxn>
              <a:cxn ang="0">
                <a:pos x="1000760" y="37174"/>
              </a:cxn>
              <a:cxn ang="0">
                <a:pos x="1092835" y="49170"/>
              </a:cxn>
              <a:cxn ang="0">
                <a:pos x="1162050" y="49170"/>
              </a:cxn>
              <a:cxn ang="0">
                <a:pos x="1242695" y="49170"/>
              </a:cxn>
              <a:cxn ang="0">
                <a:pos x="1322705" y="49170"/>
              </a:cxn>
              <a:cxn ang="0">
                <a:pos x="1403350" y="61168"/>
              </a:cxn>
              <a:cxn ang="0">
                <a:pos x="1483995" y="61168"/>
              </a:cxn>
              <a:cxn ang="0">
                <a:pos x="1576070" y="73164"/>
              </a:cxn>
              <a:cxn ang="0">
                <a:pos x="1644650" y="73164"/>
              </a:cxn>
              <a:cxn ang="0">
                <a:pos x="1725295" y="73164"/>
              </a:cxn>
              <a:cxn ang="0">
                <a:pos x="1794510" y="73164"/>
              </a:cxn>
              <a:cxn ang="0">
                <a:pos x="1863725" y="73164"/>
              </a:cxn>
              <a:cxn ang="0">
                <a:pos x="1955800" y="73164"/>
              </a:cxn>
              <a:cxn ang="0">
                <a:pos x="2047240" y="73164"/>
              </a:cxn>
              <a:cxn ang="0">
                <a:pos x="2116455" y="73164"/>
              </a:cxn>
              <a:cxn ang="0">
                <a:pos x="2197100" y="85826"/>
              </a:cxn>
              <a:cxn ang="0">
                <a:pos x="2300605" y="85826"/>
              </a:cxn>
              <a:cxn ang="0">
                <a:pos x="2369820" y="85826"/>
              </a:cxn>
              <a:cxn ang="0">
                <a:pos x="2438400" y="85826"/>
              </a:cxn>
              <a:cxn ang="0">
                <a:pos x="2507615" y="85826"/>
              </a:cxn>
              <a:cxn ang="0">
                <a:pos x="2611120" y="97824"/>
              </a:cxn>
              <a:cxn ang="0">
                <a:pos x="2691765" y="97824"/>
              </a:cxn>
              <a:cxn ang="0">
                <a:pos x="2760345" y="97824"/>
              </a:cxn>
              <a:cxn ang="0">
                <a:pos x="2840990" y="97824"/>
              </a:cxn>
              <a:cxn ang="0">
                <a:pos x="2921635" y="97824"/>
              </a:cxn>
              <a:cxn ang="0">
                <a:pos x="3002280" y="97824"/>
              </a:cxn>
              <a:cxn ang="0">
                <a:pos x="3071495" y="97824"/>
              </a:cxn>
              <a:cxn ang="0">
                <a:pos x="3140075" y="97824"/>
              </a:cxn>
            </a:cxnLst>
            <a:rect l="l" t="t" r="r" b="b"/>
            <a:pathLst>
              <a:path w="3140075" h="94333">
                <a:moveTo>
                  <a:pt x="0" y="1129"/>
                </a:moveTo>
                <a:cubicBezTo>
                  <a:pt x="12700" y="1129"/>
                  <a:pt x="41275" y="1129"/>
                  <a:pt x="69215" y="1129"/>
                </a:cubicBezTo>
                <a:cubicBezTo>
                  <a:pt x="97155" y="1129"/>
                  <a:pt x="108585" y="-1411"/>
                  <a:pt x="138430" y="1129"/>
                </a:cubicBezTo>
                <a:cubicBezTo>
                  <a:pt x="168275" y="3669"/>
                  <a:pt x="188595" y="10019"/>
                  <a:pt x="218440" y="12559"/>
                </a:cubicBezTo>
                <a:cubicBezTo>
                  <a:pt x="248285" y="15099"/>
                  <a:pt x="257810" y="12559"/>
                  <a:pt x="287655" y="12559"/>
                </a:cubicBezTo>
                <a:cubicBezTo>
                  <a:pt x="317500" y="12559"/>
                  <a:pt x="335915" y="10019"/>
                  <a:pt x="368300" y="12559"/>
                </a:cubicBezTo>
                <a:cubicBezTo>
                  <a:pt x="400685" y="15099"/>
                  <a:pt x="419100" y="21449"/>
                  <a:pt x="448945" y="23989"/>
                </a:cubicBezTo>
                <a:cubicBezTo>
                  <a:pt x="478790" y="26529"/>
                  <a:pt x="490220" y="23989"/>
                  <a:pt x="517525" y="23989"/>
                </a:cubicBezTo>
                <a:cubicBezTo>
                  <a:pt x="544830" y="23989"/>
                  <a:pt x="554355" y="21449"/>
                  <a:pt x="586740" y="23989"/>
                </a:cubicBezTo>
                <a:cubicBezTo>
                  <a:pt x="619125" y="26529"/>
                  <a:pt x="646430" y="32879"/>
                  <a:pt x="678815" y="35419"/>
                </a:cubicBezTo>
                <a:cubicBezTo>
                  <a:pt x="711200" y="37959"/>
                  <a:pt x="715645" y="35419"/>
                  <a:pt x="748030" y="35419"/>
                </a:cubicBezTo>
                <a:cubicBezTo>
                  <a:pt x="780415" y="35419"/>
                  <a:pt x="805815" y="35419"/>
                  <a:pt x="840105" y="35419"/>
                </a:cubicBezTo>
                <a:cubicBezTo>
                  <a:pt x="874395" y="35419"/>
                  <a:pt x="887730" y="35419"/>
                  <a:pt x="920115" y="35419"/>
                </a:cubicBezTo>
                <a:cubicBezTo>
                  <a:pt x="952500" y="35419"/>
                  <a:pt x="966470" y="32879"/>
                  <a:pt x="1000760" y="35419"/>
                </a:cubicBezTo>
                <a:cubicBezTo>
                  <a:pt x="1035050" y="37959"/>
                  <a:pt x="1060450" y="44309"/>
                  <a:pt x="1092835" y="46849"/>
                </a:cubicBezTo>
                <a:cubicBezTo>
                  <a:pt x="1125220" y="49389"/>
                  <a:pt x="1132205" y="46849"/>
                  <a:pt x="1162050" y="46849"/>
                </a:cubicBezTo>
                <a:cubicBezTo>
                  <a:pt x="1191895" y="46849"/>
                  <a:pt x="1210310" y="46849"/>
                  <a:pt x="1242695" y="46849"/>
                </a:cubicBezTo>
                <a:cubicBezTo>
                  <a:pt x="1275080" y="46849"/>
                  <a:pt x="1290320" y="44309"/>
                  <a:pt x="1322705" y="46849"/>
                </a:cubicBezTo>
                <a:cubicBezTo>
                  <a:pt x="1355090" y="49389"/>
                  <a:pt x="1370965" y="55739"/>
                  <a:pt x="1403350" y="58279"/>
                </a:cubicBezTo>
                <a:cubicBezTo>
                  <a:pt x="1435735" y="60819"/>
                  <a:pt x="1449705" y="55739"/>
                  <a:pt x="1483995" y="58279"/>
                </a:cubicBezTo>
                <a:cubicBezTo>
                  <a:pt x="1518285" y="60819"/>
                  <a:pt x="1543685" y="67169"/>
                  <a:pt x="1576070" y="69709"/>
                </a:cubicBezTo>
                <a:cubicBezTo>
                  <a:pt x="1608455" y="72249"/>
                  <a:pt x="1614805" y="69709"/>
                  <a:pt x="1644650" y="69709"/>
                </a:cubicBezTo>
                <a:cubicBezTo>
                  <a:pt x="1674495" y="69709"/>
                  <a:pt x="1695450" y="69709"/>
                  <a:pt x="1725295" y="69709"/>
                </a:cubicBezTo>
                <a:cubicBezTo>
                  <a:pt x="1755140" y="69709"/>
                  <a:pt x="1766570" y="69709"/>
                  <a:pt x="1794510" y="69709"/>
                </a:cubicBezTo>
                <a:cubicBezTo>
                  <a:pt x="1822450" y="69709"/>
                  <a:pt x="1831340" y="69709"/>
                  <a:pt x="1863725" y="69709"/>
                </a:cubicBezTo>
                <a:cubicBezTo>
                  <a:pt x="1896110" y="69709"/>
                  <a:pt x="1918970" y="69709"/>
                  <a:pt x="1955800" y="69709"/>
                </a:cubicBezTo>
                <a:cubicBezTo>
                  <a:pt x="1992630" y="69709"/>
                  <a:pt x="2014855" y="69709"/>
                  <a:pt x="2047240" y="69709"/>
                </a:cubicBezTo>
                <a:cubicBezTo>
                  <a:pt x="2079625" y="69709"/>
                  <a:pt x="2086610" y="67169"/>
                  <a:pt x="2116455" y="69709"/>
                </a:cubicBezTo>
                <a:cubicBezTo>
                  <a:pt x="2146300" y="72249"/>
                  <a:pt x="2160270" y="79234"/>
                  <a:pt x="2197100" y="81774"/>
                </a:cubicBezTo>
                <a:cubicBezTo>
                  <a:pt x="2233930" y="84314"/>
                  <a:pt x="2266315" y="81774"/>
                  <a:pt x="2300605" y="81774"/>
                </a:cubicBezTo>
                <a:cubicBezTo>
                  <a:pt x="2334895" y="81774"/>
                  <a:pt x="2342515" y="81774"/>
                  <a:pt x="2369820" y="81774"/>
                </a:cubicBezTo>
                <a:cubicBezTo>
                  <a:pt x="2397125" y="81774"/>
                  <a:pt x="2411095" y="81774"/>
                  <a:pt x="2438400" y="81774"/>
                </a:cubicBezTo>
                <a:cubicBezTo>
                  <a:pt x="2465705" y="81774"/>
                  <a:pt x="2473325" y="79234"/>
                  <a:pt x="2507615" y="81774"/>
                </a:cubicBezTo>
                <a:cubicBezTo>
                  <a:pt x="2541905" y="84314"/>
                  <a:pt x="2574290" y="90664"/>
                  <a:pt x="2611120" y="93204"/>
                </a:cubicBezTo>
                <a:cubicBezTo>
                  <a:pt x="2647950" y="95744"/>
                  <a:pt x="2661920" y="93204"/>
                  <a:pt x="2691765" y="93204"/>
                </a:cubicBezTo>
                <a:cubicBezTo>
                  <a:pt x="2721610" y="93204"/>
                  <a:pt x="2730500" y="93204"/>
                  <a:pt x="2760345" y="93204"/>
                </a:cubicBezTo>
                <a:cubicBezTo>
                  <a:pt x="2790190" y="93204"/>
                  <a:pt x="2808605" y="93204"/>
                  <a:pt x="2840990" y="93204"/>
                </a:cubicBezTo>
                <a:cubicBezTo>
                  <a:pt x="2873375" y="93204"/>
                  <a:pt x="2889250" y="93204"/>
                  <a:pt x="2921635" y="93204"/>
                </a:cubicBezTo>
                <a:cubicBezTo>
                  <a:pt x="2954020" y="93204"/>
                  <a:pt x="2972435" y="93204"/>
                  <a:pt x="3002280" y="93204"/>
                </a:cubicBezTo>
                <a:cubicBezTo>
                  <a:pt x="3032125" y="93204"/>
                  <a:pt x="3044190" y="93204"/>
                  <a:pt x="3071495" y="93204"/>
                </a:cubicBezTo>
                <a:cubicBezTo>
                  <a:pt x="3098800" y="93204"/>
                  <a:pt x="3128010" y="93204"/>
                  <a:pt x="3140075" y="93204"/>
                </a:cubicBezTo>
              </a:path>
            </a:pathLst>
          </a:custGeom>
          <a:noFill/>
          <a:ln w="127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8" name="文本框 2"/>
          <p:cNvSpPr txBox="1"/>
          <p:nvPr/>
        </p:nvSpPr>
        <p:spPr>
          <a:xfrm>
            <a:off x="407035" y="2594610"/>
            <a:ext cx="3027363" cy="73723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>
                <a:latin typeface="楷体" panose="02010609060101010101" charset="-122"/>
                <a:ea typeface="楷体" panose="02010609060101010101" charset="-122"/>
              </a:rPr>
              <a:t>方法一：</a:t>
            </a:r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列表法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150" name="组合 149"/>
          <p:cNvGrpSpPr/>
          <p:nvPr/>
        </p:nvGrpSpPr>
        <p:grpSpPr>
          <a:xfrm>
            <a:off x="6919913" y="1916113"/>
            <a:ext cx="1830873" cy="2801812"/>
            <a:chOff x="10259" y="1351"/>
            <a:chExt cx="3843" cy="5881"/>
          </a:xfrm>
        </p:grpSpPr>
        <p:sp>
          <p:nvSpPr>
            <p:cNvPr id="151" name="AutoShape 25"/>
            <p:cNvSpPr>
              <a:spLocks noChangeArrowheads="1"/>
            </p:cNvSpPr>
            <p:nvPr/>
          </p:nvSpPr>
          <p:spPr bwMode="auto">
            <a:xfrm flipH="1">
              <a:off x="10259" y="1351"/>
              <a:ext cx="3792" cy="3218"/>
            </a:xfrm>
            <a:prstGeom prst="wedgeRoundRectCallout">
              <a:avLst>
                <a:gd name="adj1" fmla="val -23831"/>
                <a:gd name="adj2" fmla="val 58787"/>
                <a:gd name="adj3" fmla="val 16667"/>
              </a:avLst>
            </a:prstGeom>
            <a:noFill/>
            <a:ln w="19050">
              <a:solidFill>
                <a:srgbClr val="3399FF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+mn-cs"/>
                </a:rPr>
                <a:t>两个数的和与顺序没关系</a:t>
              </a:r>
              <a:r>
                <a:rPr kumimoji="0" lang="en-US" altLang="zh-CN" sz="28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+mn-cs"/>
                </a:rPr>
                <a:t>!</a:t>
              </a:r>
              <a:endPara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endParaRPr>
            </a:p>
          </p:txBody>
        </p:sp>
        <p:pic>
          <p:nvPicPr>
            <p:cNvPr id="13374" name="图片 19" descr="E:\文件\新画人物图\熊02 拷贝.png熊02 拷贝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 flipH="1">
              <a:off x="12208" y="4847"/>
              <a:ext cx="1894" cy="238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3" name="文本框 2"/>
          <p:cNvSpPr txBox="1"/>
          <p:nvPr/>
        </p:nvSpPr>
        <p:spPr>
          <a:xfrm>
            <a:off x="384175" y="3330575"/>
            <a:ext cx="3095625" cy="60769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</a:rPr>
              <a:t>去掉重复的情况，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095750" y="3065463"/>
            <a:ext cx="593725" cy="4921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en-US" altLang="zh-CN" sz="2600">
                <a:latin typeface="Arial" panose="020B0604020202020204" pitchFamily="34" charset="0"/>
                <a:ea typeface="宋体" panose="02010600030101010101" pitchFamily="2" charset="-122"/>
              </a:rPr>
              <a:t>5</a:t>
            </a:r>
            <a:endParaRPr lang="en-US" altLang="zh-CN" sz="26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815013" y="3065463"/>
            <a:ext cx="593725" cy="4921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en-US" altLang="zh-CN" sz="2600">
                <a:latin typeface="Arial" panose="020B0604020202020204" pitchFamily="34" charset="0"/>
                <a:ea typeface="宋体" panose="02010600030101010101" pitchFamily="2" charset="-122"/>
              </a:rPr>
              <a:t>14</a:t>
            </a:r>
            <a:endParaRPr lang="en-US" altLang="zh-CN" sz="26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095750" y="3429000"/>
            <a:ext cx="593725" cy="4921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en-US" altLang="zh-CN" sz="2600">
                <a:latin typeface="Arial" panose="020B0604020202020204" pitchFamily="34" charset="0"/>
                <a:ea typeface="宋体" panose="02010600030101010101" pitchFamily="2" charset="-122"/>
              </a:rPr>
              <a:t>9</a:t>
            </a:r>
            <a:endParaRPr lang="en-US" altLang="zh-CN" sz="26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815013" y="3429000"/>
            <a:ext cx="595312" cy="4921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en-US" altLang="zh-CN" sz="2600">
                <a:latin typeface="Arial" panose="020B0604020202020204" pitchFamily="34" charset="0"/>
                <a:ea typeface="宋体" panose="02010600030101010101" pitchFamily="2" charset="-122"/>
              </a:rPr>
              <a:t>14</a:t>
            </a:r>
            <a:endParaRPr lang="en-US" altLang="zh-CN" sz="26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011738" y="3065463"/>
            <a:ext cx="593725" cy="4921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en-US" altLang="zh-CN" sz="2600">
                <a:latin typeface="Arial" panose="020B0604020202020204" pitchFamily="34" charset="0"/>
                <a:ea typeface="宋体" panose="02010600030101010101" pitchFamily="2" charset="-122"/>
              </a:rPr>
              <a:t>9</a:t>
            </a:r>
            <a:endParaRPr lang="en-US" altLang="zh-CN" sz="26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011738" y="3429000"/>
            <a:ext cx="593725" cy="4921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en-US" altLang="zh-CN" sz="2600">
                <a:latin typeface="Arial" panose="020B0604020202020204" pitchFamily="34" charset="0"/>
                <a:ea typeface="宋体" panose="02010600030101010101" pitchFamily="2" charset="-122"/>
              </a:rPr>
              <a:t>5</a:t>
            </a:r>
            <a:endParaRPr lang="en-US" altLang="zh-CN" sz="26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" name="文本框 2"/>
          <p:cNvSpPr txBox="1"/>
          <p:nvPr/>
        </p:nvSpPr>
        <p:spPr>
          <a:xfrm>
            <a:off x="1072515" y="99060"/>
            <a:ext cx="7122795" cy="138366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rPr>
              <a:t>有</a:t>
            </a:r>
            <a:r>
              <a:rPr lang="en-US" altLang="zh-CN" sz="2800" b="1"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rPr>
              <a:t>3</a:t>
            </a: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rPr>
              <a:t>个数</a:t>
            </a:r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rPr>
              <a:t>5</a:t>
            </a: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rPr>
              <a:t>、</a:t>
            </a:r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rPr>
              <a:t>7</a:t>
            </a: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rPr>
              <a:t>、</a:t>
            </a:r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rPr>
              <a:t>9</a:t>
            </a: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rPr>
              <a:t>，任意选取其中</a:t>
            </a:r>
            <a:r>
              <a:rPr lang="en-US" altLang="zh-CN" sz="2800" b="1"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rPr>
              <a:t>2</a:t>
            </a: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rPr>
              <a:t>个求和，</a:t>
            </a:r>
            <a:endParaRPr lang="zh-CN" altLang="en-US" sz="2800" b="1">
              <a:latin typeface="黑体" panose="02010609060101010101" pitchFamily="2" charset="-122"/>
              <a:ea typeface="黑体" panose="02010609060101010101" pitchFamily="2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rPr>
              <a:t>得数有几种可能？</a:t>
            </a:r>
            <a:endParaRPr lang="zh-CN" altLang="en-US" sz="28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1" name="圆角矩形 20"/>
          <p:cNvSpPr/>
          <p:nvPr/>
        </p:nvSpPr>
        <p:spPr>
          <a:xfrm>
            <a:off x="5488305" y="287655"/>
            <a:ext cx="1226185" cy="4572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FF505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lstStyle/>
          <a:p>
            <a:pPr eaLnBrk="0" hangingPunct="0"/>
            <a:endParaRPr lang="en-US" altLang="en-US" sz="280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2" name="减号 10"/>
          <p:cNvSpPr/>
          <p:nvPr/>
        </p:nvSpPr>
        <p:spPr>
          <a:xfrm flipV="1">
            <a:off x="956628" y="707708"/>
            <a:ext cx="1692000" cy="76200"/>
          </a:xfrm>
          <a:custGeom>
            <a:avLst/>
            <a:gdLst/>
            <a:ahLst/>
            <a:cxnLst>
              <a:cxn ang="0">
                <a:pos x="1510573" y="29138"/>
              </a:cxn>
              <a:cxn ang="0">
                <a:pos x="9885760" y="29138"/>
              </a:cxn>
              <a:cxn ang="0">
                <a:pos x="9885760" y="47061"/>
              </a:cxn>
              <a:cxn ang="0">
                <a:pos x="1510573" y="47061"/>
              </a:cxn>
            </a:cxnLst>
            <a:rect l="l" t="t" r="r" b="b"/>
            <a:pathLst>
              <a:path w="914400" h="76200">
                <a:moveTo>
                  <a:pt x="121203" y="29138"/>
                </a:moveTo>
                <a:lnTo>
                  <a:pt x="793196" y="29138"/>
                </a:lnTo>
                <a:lnTo>
                  <a:pt x="793196" y="47061"/>
                </a:lnTo>
                <a:lnTo>
                  <a:pt x="121203" y="47061"/>
                </a:lnTo>
                <a:lnTo>
                  <a:pt x="121203" y="29138"/>
                </a:lnTo>
                <a:close/>
              </a:path>
            </a:pathLst>
          </a:custGeom>
          <a:solidFill>
            <a:srgbClr val="FF5050"/>
          </a:solidFill>
          <a:ln w="9525" cap="flat" cmpd="sng">
            <a:solidFill>
              <a:srgbClr val="FF505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" name="圆角矩形 20"/>
          <p:cNvSpPr/>
          <p:nvPr/>
        </p:nvSpPr>
        <p:spPr>
          <a:xfrm>
            <a:off x="6760210" y="292100"/>
            <a:ext cx="653415" cy="4572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FF505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lstStyle/>
          <a:p>
            <a:pPr eaLnBrk="0" hangingPunct="0"/>
            <a:endParaRPr lang="en-US" altLang="en-US" sz="280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4" name="圆角矩形 20"/>
          <p:cNvSpPr/>
          <p:nvPr/>
        </p:nvSpPr>
        <p:spPr>
          <a:xfrm>
            <a:off x="1864995" y="958215"/>
            <a:ext cx="1812290" cy="4572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FF505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lstStyle/>
          <a:p>
            <a:pPr eaLnBrk="0" hangingPunct="0"/>
            <a:endParaRPr lang="en-US" altLang="en-US" sz="280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84175" y="3921125"/>
            <a:ext cx="2865120" cy="6076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得数有</a:t>
            </a:r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3</a:t>
            </a: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种可能。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00"/>
                            </p:stCondLst>
                            <p:childTnLst>
                              <p:par>
                                <p:cTn id="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/>
      <p:bldP spid="95" grpId="0"/>
      <p:bldP spid="96" grpId="0"/>
      <p:bldP spid="97" grpId="0"/>
      <p:bldP spid="98" grpId="0"/>
      <p:bldP spid="99" grpId="0"/>
      <p:bldP spid="100" grpId="0"/>
      <p:bldP spid="101" grpId="0"/>
      <p:bldP spid="106" grpId="0"/>
      <p:bldP spid="107" grpId="0"/>
      <p:bldP spid="108" grpId="0"/>
      <p:bldP spid="109" grpId="0"/>
      <p:bldP spid="148" grpId="0"/>
      <p:bldP spid="3" grpId="0"/>
      <p:bldP spid="4" grpId="0"/>
      <p:bldP spid="5" grpId="0"/>
      <p:bldP spid="6" grpId="0"/>
      <p:bldP spid="8" grpId="0"/>
      <p:bldP spid="13" grpId="0"/>
      <p:bldP spid="14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文本框 2"/>
          <p:cNvSpPr txBox="1"/>
          <p:nvPr/>
        </p:nvSpPr>
        <p:spPr>
          <a:xfrm>
            <a:off x="592138" y="2795588"/>
            <a:ext cx="2882900" cy="73723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>
                <a:latin typeface="楷体" panose="02010609060101010101" charset="-122"/>
                <a:ea typeface="楷体" panose="02010609060101010101" charset="-122"/>
              </a:rPr>
              <a:t>方法二：</a:t>
            </a:r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连线法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453063" y="2649538"/>
            <a:ext cx="587375" cy="52197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en-US" altLang="zh-CN" sz="2800" b="1">
                <a:latin typeface="黑体" panose="02010609060101010101" pitchFamily="2" charset="-122"/>
                <a:ea typeface="黑体" panose="02010609060101010101" pitchFamily="2" charset="-122"/>
              </a:rPr>
              <a:t>7</a:t>
            </a:r>
            <a:endParaRPr lang="en-US" altLang="zh-CN" sz="28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516688" y="2649538"/>
            <a:ext cx="587375" cy="52197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en-US" altLang="zh-CN" sz="2800" b="1">
                <a:latin typeface="黑体" panose="02010609060101010101" pitchFamily="2" charset="-122"/>
                <a:ea typeface="黑体" panose="02010609060101010101" pitchFamily="2" charset="-122"/>
              </a:rPr>
              <a:t>9</a:t>
            </a:r>
            <a:endParaRPr lang="en-US" altLang="zh-CN" sz="28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4389438" y="2649538"/>
            <a:ext cx="585787" cy="52197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en-US" altLang="zh-CN" sz="2800" b="1">
                <a:latin typeface="黑体" panose="02010609060101010101" pitchFamily="2" charset="-122"/>
                <a:ea typeface="黑体" panose="02010609060101010101" pitchFamily="2" charset="-122"/>
              </a:rPr>
              <a:t>5</a:t>
            </a:r>
            <a:endParaRPr lang="en-US" altLang="zh-CN" sz="28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4" name="左中括号 23"/>
          <p:cNvSpPr/>
          <p:nvPr/>
        </p:nvSpPr>
        <p:spPr>
          <a:xfrm rot="5400000">
            <a:off x="5011738" y="2098675"/>
            <a:ext cx="190500" cy="981075"/>
          </a:xfrm>
          <a:prstGeom prst="leftBracket">
            <a:avLst>
              <a:gd name="adj" fmla="val 8225"/>
            </a:avLst>
          </a:prstGeom>
          <a:noFill/>
          <a:ln w="9525" cap="flat" cmpd="sng">
            <a:solidFill>
              <a:srgbClr val="FF505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lstStyle/>
          <a:p>
            <a:pPr eaLnBrk="0" hangingPunct="0"/>
            <a:endParaRPr lang="en-US" altLang="en-US" sz="28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5" name="左中括号 24"/>
          <p:cNvSpPr/>
          <p:nvPr/>
        </p:nvSpPr>
        <p:spPr>
          <a:xfrm rot="5400000">
            <a:off x="6092825" y="2051050"/>
            <a:ext cx="190500" cy="1082675"/>
          </a:xfrm>
          <a:prstGeom prst="leftBracket">
            <a:avLst>
              <a:gd name="adj" fmla="val 8182"/>
            </a:avLst>
          </a:prstGeom>
          <a:noFill/>
          <a:ln w="9525" cap="flat" cmpd="sng">
            <a:solidFill>
              <a:srgbClr val="FF505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lstStyle/>
          <a:p>
            <a:pPr eaLnBrk="0" hangingPunct="0"/>
            <a:endParaRPr lang="en-US" altLang="en-US" sz="28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6" name="左中括号 25"/>
          <p:cNvSpPr/>
          <p:nvPr/>
        </p:nvSpPr>
        <p:spPr>
          <a:xfrm rot="-5400000">
            <a:off x="5568950" y="2163763"/>
            <a:ext cx="204788" cy="2114550"/>
          </a:xfrm>
          <a:prstGeom prst="leftBracket">
            <a:avLst>
              <a:gd name="adj" fmla="val 8030"/>
            </a:avLst>
          </a:prstGeom>
          <a:noFill/>
          <a:ln w="9525" cap="flat" cmpd="sng">
            <a:solidFill>
              <a:srgbClr val="FF505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lstStyle/>
          <a:p>
            <a:pPr eaLnBrk="0" hangingPunct="0"/>
            <a:endParaRPr lang="en-US" altLang="en-US" sz="28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4860925" y="2003425"/>
            <a:ext cx="782638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12</a:t>
            </a:r>
            <a:endParaRPr lang="en-US" altLang="zh-CN" sz="28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5775325" y="2003425"/>
            <a:ext cx="782638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16</a:t>
            </a:r>
            <a:endParaRPr lang="en-US" altLang="zh-CN" sz="28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5318125" y="3282950"/>
            <a:ext cx="782638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14</a:t>
            </a:r>
            <a:endParaRPr lang="en-US" altLang="zh-CN" sz="28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817563" y="4044950"/>
            <a:ext cx="7908925" cy="56515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答：得数有</a:t>
            </a:r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3</a:t>
            </a:r>
            <a:r>
              <a:rPr lang="zh-CN" altLang="en-US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种可能，分别为</a:t>
            </a:r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12</a:t>
            </a:r>
            <a:r>
              <a:rPr lang="zh-CN" altLang="en-US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、</a:t>
            </a:r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14</a:t>
            </a:r>
            <a:r>
              <a:rPr lang="zh-CN" altLang="en-US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、</a:t>
            </a:r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16</a:t>
            </a:r>
            <a:r>
              <a:rPr lang="zh-CN" altLang="en-US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。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455748" y="1851025"/>
            <a:ext cx="2323514" cy="626043"/>
            <a:chOff x="2966" y="2426"/>
            <a:chExt cx="4879" cy="1313"/>
          </a:xfrm>
        </p:grpSpPr>
        <p:sp>
          <p:nvSpPr>
            <p:cNvPr id="8" name="圆角矩形 7"/>
            <p:cNvSpPr/>
            <p:nvPr/>
          </p:nvSpPr>
          <p:spPr>
            <a:xfrm>
              <a:off x="2966" y="2426"/>
              <a:ext cx="4556" cy="1313"/>
            </a:xfrm>
            <a:prstGeom prst="roundRect">
              <a:avLst/>
            </a:prstGeom>
            <a:gradFill flip="none" rotWithShape="1">
              <a:gsLst>
                <a:gs pos="100000">
                  <a:srgbClr val="FFFFF2"/>
                </a:gs>
                <a:gs pos="39000">
                  <a:srgbClr val="CBF0FF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800" strike="noStrike" noProof="1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grpSp>
          <p:nvGrpSpPr>
            <p:cNvPr id="13318" name="组合 8"/>
            <p:cNvGrpSpPr/>
            <p:nvPr/>
          </p:nvGrpSpPr>
          <p:grpSpPr>
            <a:xfrm flipH="1">
              <a:off x="3326" y="2660"/>
              <a:ext cx="762" cy="738"/>
              <a:chOff x="787" y="2866"/>
              <a:chExt cx="1420" cy="1420"/>
            </a:xfrm>
          </p:grpSpPr>
          <p:pic>
            <p:nvPicPr>
              <p:cNvPr id="13319" name="图片 9" descr="77bdc2ad0ed0c6e8304ef5d85695bcc5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>
                <a:off x="935" y="2981"/>
                <a:ext cx="1149" cy="1149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9" name="椭圆 8"/>
              <p:cNvSpPr/>
              <p:nvPr/>
            </p:nvSpPr>
            <p:spPr>
              <a:xfrm>
                <a:off x="787" y="2866"/>
                <a:ext cx="1420" cy="1420"/>
              </a:xfrm>
              <a:prstGeom prst="ellipse">
                <a:avLst/>
              </a:prstGeom>
              <a:noFill/>
              <a:ln w="22225" cmpd="sng">
                <a:solidFill>
                  <a:srgbClr val="E47494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/>
                <a:endParaRPr lang="zh-CN" altLang="en-US" sz="2800" strike="noStrike" noProof="1"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</p:grpSp>
        <p:sp>
          <p:nvSpPr>
            <p:cNvPr id="13321" name="文本框 11"/>
            <p:cNvSpPr txBox="1"/>
            <p:nvPr/>
          </p:nvSpPr>
          <p:spPr>
            <a:xfrm>
              <a:off x="4103" y="2660"/>
              <a:ext cx="3742" cy="96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r>
                <a:rPr lang="zh-CN" altLang="en-US" sz="2400" b="1">
                  <a:solidFill>
                    <a:srgbClr val="0070C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怎样解答？</a:t>
              </a:r>
              <a:endParaRPr lang="zh-CN" altLang="en-US" sz="2400" b="1">
                <a:solidFill>
                  <a:srgbClr val="0070C0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sp>
        <p:nvSpPr>
          <p:cNvPr id="20" name="文本框 2"/>
          <p:cNvSpPr txBox="1"/>
          <p:nvPr/>
        </p:nvSpPr>
        <p:spPr>
          <a:xfrm>
            <a:off x="1072515" y="99060"/>
            <a:ext cx="7122795" cy="138366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rPr>
              <a:t>有</a:t>
            </a:r>
            <a:r>
              <a:rPr lang="en-US" altLang="zh-CN" sz="2800" b="1"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rPr>
              <a:t>3</a:t>
            </a: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rPr>
              <a:t>个数</a:t>
            </a:r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rPr>
              <a:t>5</a:t>
            </a: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rPr>
              <a:t>、</a:t>
            </a:r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rPr>
              <a:t>7</a:t>
            </a: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rPr>
              <a:t>、</a:t>
            </a:r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rPr>
              <a:t>9</a:t>
            </a: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rPr>
              <a:t>，任意选取其中</a:t>
            </a:r>
            <a:r>
              <a:rPr lang="en-US" altLang="zh-CN" sz="2800" b="1"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rPr>
              <a:t>2</a:t>
            </a: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rPr>
              <a:t>个求和，</a:t>
            </a:r>
            <a:endParaRPr lang="zh-CN" altLang="en-US" sz="2800" b="1">
              <a:latin typeface="黑体" panose="02010609060101010101" pitchFamily="2" charset="-122"/>
              <a:ea typeface="黑体" panose="02010609060101010101" pitchFamily="2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rPr>
              <a:t>得数有几种可能？</a:t>
            </a:r>
            <a:endParaRPr lang="zh-CN" altLang="en-US" sz="28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1" name="圆角矩形 20"/>
          <p:cNvSpPr/>
          <p:nvPr/>
        </p:nvSpPr>
        <p:spPr>
          <a:xfrm>
            <a:off x="5488305" y="287655"/>
            <a:ext cx="1226185" cy="4572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FF505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lstStyle/>
          <a:p>
            <a:pPr eaLnBrk="0" hangingPunct="0"/>
            <a:endParaRPr lang="en-US" altLang="en-US" sz="280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2" name="减号 10"/>
          <p:cNvSpPr/>
          <p:nvPr/>
        </p:nvSpPr>
        <p:spPr>
          <a:xfrm flipV="1">
            <a:off x="956628" y="707708"/>
            <a:ext cx="1692000" cy="76200"/>
          </a:xfrm>
          <a:custGeom>
            <a:avLst/>
            <a:gdLst/>
            <a:ahLst/>
            <a:cxnLst>
              <a:cxn ang="0">
                <a:pos x="1510573" y="29138"/>
              </a:cxn>
              <a:cxn ang="0">
                <a:pos x="9885760" y="29138"/>
              </a:cxn>
              <a:cxn ang="0">
                <a:pos x="9885760" y="47061"/>
              </a:cxn>
              <a:cxn ang="0">
                <a:pos x="1510573" y="47061"/>
              </a:cxn>
            </a:cxnLst>
            <a:rect l="l" t="t" r="r" b="b"/>
            <a:pathLst>
              <a:path w="914400" h="76200">
                <a:moveTo>
                  <a:pt x="121203" y="29138"/>
                </a:moveTo>
                <a:lnTo>
                  <a:pt x="793196" y="29138"/>
                </a:lnTo>
                <a:lnTo>
                  <a:pt x="793196" y="47061"/>
                </a:lnTo>
                <a:lnTo>
                  <a:pt x="121203" y="47061"/>
                </a:lnTo>
                <a:lnTo>
                  <a:pt x="121203" y="29138"/>
                </a:lnTo>
                <a:close/>
              </a:path>
            </a:pathLst>
          </a:custGeom>
          <a:solidFill>
            <a:srgbClr val="FF5050"/>
          </a:solidFill>
          <a:ln w="9525" cap="flat" cmpd="sng">
            <a:solidFill>
              <a:srgbClr val="FF505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" name="圆角矩形 20"/>
          <p:cNvSpPr/>
          <p:nvPr/>
        </p:nvSpPr>
        <p:spPr>
          <a:xfrm>
            <a:off x="6760210" y="292100"/>
            <a:ext cx="653415" cy="4572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FF505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lstStyle/>
          <a:p>
            <a:pPr eaLnBrk="0" hangingPunct="0"/>
            <a:endParaRPr lang="en-US" altLang="en-US" sz="280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4" name="圆角矩形 20"/>
          <p:cNvSpPr/>
          <p:nvPr/>
        </p:nvSpPr>
        <p:spPr>
          <a:xfrm>
            <a:off x="1864995" y="958215"/>
            <a:ext cx="1812290" cy="4572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FF505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lstStyle/>
          <a:p>
            <a:pPr eaLnBrk="0" hangingPunct="0"/>
            <a:endParaRPr lang="en-US" altLang="en-US" sz="280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17" grpId="0"/>
      <p:bldP spid="18" grpId="0"/>
      <p:bldP spid="23" grpId="0"/>
      <p:bldP spid="24" grpId="0" animBg="1"/>
      <p:bldP spid="25" grpId="0" animBg="1"/>
      <p:bldP spid="26" grpId="0" animBg="1"/>
      <p:bldP spid="27" grpId="0"/>
      <p:bldP spid="28" grpId="0"/>
      <p:bldP spid="29" grpId="0"/>
      <p:bldP spid="3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1" name="组合 2"/>
          <p:cNvGrpSpPr/>
          <p:nvPr/>
        </p:nvGrpSpPr>
        <p:grpSpPr>
          <a:xfrm>
            <a:off x="1442566" y="1350315"/>
            <a:ext cx="7515162" cy="2862712"/>
            <a:chOff x="1031" y="1967"/>
            <a:chExt cx="15779" cy="5391"/>
          </a:xfrm>
        </p:grpSpPr>
        <p:sp>
          <p:nvSpPr>
            <p:cNvPr id="20482" name="矩形 81"/>
            <p:cNvSpPr/>
            <p:nvPr/>
          </p:nvSpPr>
          <p:spPr>
            <a:xfrm>
              <a:off x="2317" y="5080"/>
              <a:ext cx="13023" cy="156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endParaRPr lang="zh-CN" altLang="en-US" sz="2400" b="1">
                <a:latin typeface="黑体" panose="02010609060101010101" pitchFamily="2" charset="-122"/>
                <a:ea typeface="黑体" panose="02010609060101010101" pitchFamily="2" charset="-122"/>
              </a:endParaRPr>
            </a:p>
            <a:p>
              <a:endParaRPr lang="zh-CN" altLang="en-US" sz="2400" b="1">
                <a:solidFill>
                  <a:srgbClr val="FF66FF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grpSp>
          <p:nvGrpSpPr>
            <p:cNvPr id="20483" name="组合 1"/>
            <p:cNvGrpSpPr/>
            <p:nvPr/>
          </p:nvGrpSpPr>
          <p:grpSpPr>
            <a:xfrm>
              <a:off x="1031" y="1967"/>
              <a:ext cx="15779" cy="5391"/>
              <a:chOff x="1031" y="1967"/>
              <a:chExt cx="15779" cy="5391"/>
            </a:xfrm>
          </p:grpSpPr>
          <p:sp>
            <p:nvSpPr>
              <p:cNvPr id="20484" name="矩形 79"/>
              <p:cNvSpPr/>
              <p:nvPr/>
            </p:nvSpPr>
            <p:spPr>
              <a:xfrm>
                <a:off x="2317" y="3295"/>
                <a:ext cx="14493" cy="184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 anchorCtr="0">
                <a:spAutoFit/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2400" b="1"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  <a:p>
                <a:pPr>
                  <a:lnSpc>
                    <a:spcPct val="120000"/>
                  </a:lnSpc>
                </a:pPr>
                <a:endParaRPr lang="zh-CN" altLang="en-US" sz="2400">
                  <a:solidFill>
                    <a:schemeClr val="bg1"/>
                  </a:solidFill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grpSp>
            <p:nvGrpSpPr>
              <p:cNvPr id="20485" name="组合 5"/>
              <p:cNvGrpSpPr/>
              <p:nvPr/>
            </p:nvGrpSpPr>
            <p:grpSpPr>
              <a:xfrm>
                <a:off x="1031" y="1967"/>
                <a:ext cx="13082" cy="5391"/>
                <a:chOff x="9677" y="3913"/>
                <a:chExt cx="13082" cy="5391"/>
              </a:xfrm>
            </p:grpSpPr>
            <p:sp>
              <p:nvSpPr>
                <p:cNvPr id="20486" name="Freeform 283"/>
                <p:cNvSpPr/>
                <p:nvPr/>
              </p:nvSpPr>
              <p:spPr>
                <a:xfrm>
                  <a:off x="9677" y="3913"/>
                  <a:ext cx="12478" cy="4677"/>
                </a:xfrm>
                <a:custGeom>
                  <a:avLst/>
                  <a:gdLst/>
                  <a:ahLst/>
                  <a:cxnLst>
                    <a:cxn ang="0">
                      <a:pos x="14226" y="77"/>
                    </a:cxn>
                    <a:cxn ang="0">
                      <a:pos x="14251" y="109"/>
                    </a:cxn>
                    <a:cxn ang="0">
                      <a:pos x="14123" y="311"/>
                    </a:cxn>
                    <a:cxn ang="0">
                      <a:pos x="13713" y="343"/>
                    </a:cxn>
                    <a:cxn ang="0">
                      <a:pos x="13508" y="93"/>
                    </a:cxn>
                    <a:cxn ang="0">
                      <a:pos x="12995" y="109"/>
                    </a:cxn>
                    <a:cxn ang="0">
                      <a:pos x="12560" y="389"/>
                    </a:cxn>
                    <a:cxn ang="0">
                      <a:pos x="12278" y="109"/>
                    </a:cxn>
                    <a:cxn ang="0">
                      <a:pos x="11765" y="124"/>
                    </a:cxn>
                    <a:cxn ang="0">
                      <a:pos x="11483" y="389"/>
                    </a:cxn>
                    <a:cxn ang="0">
                      <a:pos x="11047" y="124"/>
                    </a:cxn>
                    <a:cxn ang="0">
                      <a:pos x="10509" y="109"/>
                    </a:cxn>
                    <a:cxn ang="0">
                      <a:pos x="10483" y="249"/>
                    </a:cxn>
                    <a:cxn ang="0">
                      <a:pos x="10150" y="389"/>
                    </a:cxn>
                    <a:cxn ang="0">
                      <a:pos x="9791" y="109"/>
                    </a:cxn>
                    <a:cxn ang="0">
                      <a:pos x="9253" y="93"/>
                    </a:cxn>
                    <a:cxn ang="0">
                      <a:pos x="9125" y="311"/>
                    </a:cxn>
                    <a:cxn ang="0">
                      <a:pos x="8817" y="358"/>
                    </a:cxn>
                    <a:cxn ang="0">
                      <a:pos x="8535" y="77"/>
                    </a:cxn>
                    <a:cxn ang="0">
                      <a:pos x="7997" y="62"/>
                    </a:cxn>
                    <a:cxn ang="0">
                      <a:pos x="7715" y="327"/>
                    </a:cxn>
                    <a:cxn ang="0">
                      <a:pos x="7330" y="233"/>
                    </a:cxn>
                    <a:cxn ang="0">
                      <a:pos x="7254" y="46"/>
                    </a:cxn>
                    <a:cxn ang="0">
                      <a:pos x="6715" y="31"/>
                    </a:cxn>
                    <a:cxn ang="0">
                      <a:pos x="6331" y="296"/>
                    </a:cxn>
                    <a:cxn ang="0">
                      <a:pos x="5946" y="15"/>
                    </a:cxn>
                    <a:cxn ang="0">
                      <a:pos x="5408" y="15"/>
                    </a:cxn>
                    <a:cxn ang="0">
                      <a:pos x="4947" y="265"/>
                    </a:cxn>
                    <a:cxn ang="0">
                      <a:pos x="4639" y="0"/>
                    </a:cxn>
                    <a:cxn ang="0">
                      <a:pos x="4101" y="0"/>
                    </a:cxn>
                    <a:cxn ang="0">
                      <a:pos x="3819" y="249"/>
                    </a:cxn>
                    <a:cxn ang="0">
                      <a:pos x="3332" y="0"/>
                    </a:cxn>
                    <a:cxn ang="0">
                      <a:pos x="2768" y="0"/>
                    </a:cxn>
                    <a:cxn ang="0">
                      <a:pos x="2742" y="140"/>
                    </a:cxn>
                    <a:cxn ang="0">
                      <a:pos x="2383" y="265"/>
                    </a:cxn>
                    <a:cxn ang="0">
                      <a:pos x="1999" y="0"/>
                    </a:cxn>
                    <a:cxn ang="0">
                      <a:pos x="1461" y="15"/>
                    </a:cxn>
                    <a:cxn ang="0">
                      <a:pos x="1153" y="280"/>
                    </a:cxn>
                    <a:cxn ang="0">
                      <a:pos x="666" y="31"/>
                    </a:cxn>
                    <a:cxn ang="0">
                      <a:pos x="76" y="62"/>
                    </a:cxn>
                    <a:cxn ang="0">
                      <a:pos x="76" y="421"/>
                    </a:cxn>
                    <a:cxn ang="0">
                      <a:pos x="76" y="5832"/>
                    </a:cxn>
                    <a:cxn ang="0">
                      <a:pos x="2922" y="5770"/>
                    </a:cxn>
                    <a:cxn ang="0">
                      <a:pos x="14790" y="5832"/>
                    </a:cxn>
                    <a:cxn ang="0">
                      <a:pos x="14790" y="5474"/>
                    </a:cxn>
                    <a:cxn ang="0">
                      <a:pos x="14790" y="62"/>
                    </a:cxn>
                    <a:cxn ang="0">
                      <a:pos x="14226" y="77"/>
                    </a:cxn>
                  </a:cxnLst>
                  <a:rect l="l" t="t" r="r" b="b"/>
                  <a:pathLst>
                    <a:path w="2320" h="1544">
                      <a:moveTo>
                        <a:pt x="2220" y="20"/>
                      </a:moveTo>
                      <a:cubicBezTo>
                        <a:pt x="2220" y="24"/>
                        <a:pt x="2224" y="24"/>
                        <a:pt x="2224" y="28"/>
                      </a:cubicBezTo>
                      <a:cubicBezTo>
                        <a:pt x="2220" y="48"/>
                        <a:pt x="2216" y="64"/>
                        <a:pt x="2204" y="80"/>
                      </a:cubicBezTo>
                      <a:cubicBezTo>
                        <a:pt x="2188" y="96"/>
                        <a:pt x="2160" y="100"/>
                        <a:pt x="2140" y="88"/>
                      </a:cubicBezTo>
                      <a:cubicBezTo>
                        <a:pt x="2120" y="76"/>
                        <a:pt x="2108" y="48"/>
                        <a:pt x="2108" y="24"/>
                      </a:cubicBezTo>
                      <a:cubicBezTo>
                        <a:pt x="2080" y="20"/>
                        <a:pt x="2056" y="32"/>
                        <a:pt x="2028" y="28"/>
                      </a:cubicBezTo>
                      <a:cubicBezTo>
                        <a:pt x="2036" y="68"/>
                        <a:pt x="2000" y="108"/>
                        <a:pt x="1960" y="100"/>
                      </a:cubicBezTo>
                      <a:cubicBezTo>
                        <a:pt x="1928" y="92"/>
                        <a:pt x="1912" y="60"/>
                        <a:pt x="1916" y="28"/>
                      </a:cubicBezTo>
                      <a:cubicBezTo>
                        <a:pt x="1888" y="24"/>
                        <a:pt x="1864" y="36"/>
                        <a:pt x="1836" y="32"/>
                      </a:cubicBezTo>
                      <a:cubicBezTo>
                        <a:pt x="1840" y="64"/>
                        <a:pt x="1824" y="92"/>
                        <a:pt x="1792" y="100"/>
                      </a:cubicBezTo>
                      <a:cubicBezTo>
                        <a:pt x="1752" y="108"/>
                        <a:pt x="1716" y="72"/>
                        <a:pt x="1724" y="32"/>
                      </a:cubicBezTo>
                      <a:cubicBezTo>
                        <a:pt x="1696" y="24"/>
                        <a:pt x="1668" y="28"/>
                        <a:pt x="1640" y="28"/>
                      </a:cubicBezTo>
                      <a:cubicBezTo>
                        <a:pt x="1648" y="40"/>
                        <a:pt x="1640" y="52"/>
                        <a:pt x="1636" y="64"/>
                      </a:cubicBezTo>
                      <a:cubicBezTo>
                        <a:pt x="1628" y="84"/>
                        <a:pt x="1608" y="100"/>
                        <a:pt x="1584" y="100"/>
                      </a:cubicBezTo>
                      <a:cubicBezTo>
                        <a:pt x="1548" y="96"/>
                        <a:pt x="1520" y="64"/>
                        <a:pt x="1528" y="28"/>
                      </a:cubicBezTo>
                      <a:cubicBezTo>
                        <a:pt x="1500" y="24"/>
                        <a:pt x="1472" y="24"/>
                        <a:pt x="1444" y="24"/>
                      </a:cubicBezTo>
                      <a:cubicBezTo>
                        <a:pt x="1452" y="44"/>
                        <a:pt x="1440" y="64"/>
                        <a:pt x="1424" y="80"/>
                      </a:cubicBezTo>
                      <a:cubicBezTo>
                        <a:pt x="1412" y="92"/>
                        <a:pt x="1392" y="96"/>
                        <a:pt x="1376" y="92"/>
                      </a:cubicBezTo>
                      <a:cubicBezTo>
                        <a:pt x="1348" y="80"/>
                        <a:pt x="1324" y="52"/>
                        <a:pt x="1332" y="20"/>
                      </a:cubicBezTo>
                      <a:cubicBezTo>
                        <a:pt x="1304" y="20"/>
                        <a:pt x="1276" y="20"/>
                        <a:pt x="1248" y="16"/>
                      </a:cubicBezTo>
                      <a:cubicBezTo>
                        <a:pt x="1252" y="48"/>
                        <a:pt x="1236" y="80"/>
                        <a:pt x="1204" y="84"/>
                      </a:cubicBezTo>
                      <a:cubicBezTo>
                        <a:pt x="1180" y="88"/>
                        <a:pt x="1160" y="76"/>
                        <a:pt x="1144" y="60"/>
                      </a:cubicBezTo>
                      <a:cubicBezTo>
                        <a:pt x="1132" y="48"/>
                        <a:pt x="1132" y="28"/>
                        <a:pt x="1132" y="12"/>
                      </a:cubicBezTo>
                      <a:cubicBezTo>
                        <a:pt x="1104" y="12"/>
                        <a:pt x="1076" y="12"/>
                        <a:pt x="1048" y="8"/>
                      </a:cubicBezTo>
                      <a:cubicBezTo>
                        <a:pt x="1056" y="44"/>
                        <a:pt x="1024" y="80"/>
                        <a:pt x="988" y="76"/>
                      </a:cubicBezTo>
                      <a:cubicBezTo>
                        <a:pt x="952" y="72"/>
                        <a:pt x="928" y="40"/>
                        <a:pt x="928" y="4"/>
                      </a:cubicBezTo>
                      <a:cubicBezTo>
                        <a:pt x="900" y="4"/>
                        <a:pt x="872" y="4"/>
                        <a:pt x="844" y="4"/>
                      </a:cubicBezTo>
                      <a:cubicBezTo>
                        <a:pt x="852" y="44"/>
                        <a:pt x="812" y="76"/>
                        <a:pt x="772" y="68"/>
                      </a:cubicBezTo>
                      <a:cubicBezTo>
                        <a:pt x="740" y="60"/>
                        <a:pt x="724" y="28"/>
                        <a:pt x="724" y="0"/>
                      </a:cubicBezTo>
                      <a:cubicBezTo>
                        <a:pt x="696" y="0"/>
                        <a:pt x="668" y="0"/>
                        <a:pt x="640" y="0"/>
                      </a:cubicBezTo>
                      <a:cubicBezTo>
                        <a:pt x="644" y="28"/>
                        <a:pt x="624" y="56"/>
                        <a:pt x="596" y="64"/>
                      </a:cubicBezTo>
                      <a:cubicBezTo>
                        <a:pt x="556" y="72"/>
                        <a:pt x="512" y="44"/>
                        <a:pt x="520" y="0"/>
                      </a:cubicBezTo>
                      <a:cubicBezTo>
                        <a:pt x="492" y="0"/>
                        <a:pt x="460" y="0"/>
                        <a:pt x="432" y="0"/>
                      </a:cubicBezTo>
                      <a:cubicBezTo>
                        <a:pt x="440" y="12"/>
                        <a:pt x="432" y="24"/>
                        <a:pt x="428" y="36"/>
                      </a:cubicBezTo>
                      <a:cubicBezTo>
                        <a:pt x="416" y="56"/>
                        <a:pt x="396" y="68"/>
                        <a:pt x="372" y="68"/>
                      </a:cubicBezTo>
                      <a:cubicBezTo>
                        <a:pt x="336" y="68"/>
                        <a:pt x="308" y="36"/>
                        <a:pt x="312" y="0"/>
                      </a:cubicBezTo>
                      <a:cubicBezTo>
                        <a:pt x="284" y="8"/>
                        <a:pt x="256" y="4"/>
                        <a:pt x="228" y="4"/>
                      </a:cubicBezTo>
                      <a:cubicBezTo>
                        <a:pt x="228" y="36"/>
                        <a:pt x="208" y="64"/>
                        <a:pt x="180" y="72"/>
                      </a:cubicBezTo>
                      <a:cubicBezTo>
                        <a:pt x="140" y="84"/>
                        <a:pt x="100" y="48"/>
                        <a:pt x="104" y="8"/>
                      </a:cubicBezTo>
                      <a:cubicBezTo>
                        <a:pt x="72" y="16"/>
                        <a:pt x="44" y="8"/>
                        <a:pt x="12" y="16"/>
                      </a:cubicBezTo>
                      <a:cubicBezTo>
                        <a:pt x="12" y="48"/>
                        <a:pt x="12" y="76"/>
                        <a:pt x="12" y="108"/>
                      </a:cubicBezTo>
                      <a:cubicBezTo>
                        <a:pt x="24" y="572"/>
                        <a:pt x="0" y="1032"/>
                        <a:pt x="12" y="1496"/>
                      </a:cubicBezTo>
                      <a:cubicBezTo>
                        <a:pt x="160" y="1488"/>
                        <a:pt x="308" y="1484"/>
                        <a:pt x="456" y="1480"/>
                      </a:cubicBezTo>
                      <a:cubicBezTo>
                        <a:pt x="1072" y="1480"/>
                        <a:pt x="1692" y="1544"/>
                        <a:pt x="2308" y="1496"/>
                      </a:cubicBezTo>
                      <a:cubicBezTo>
                        <a:pt x="2308" y="1464"/>
                        <a:pt x="2308" y="1436"/>
                        <a:pt x="2308" y="1404"/>
                      </a:cubicBezTo>
                      <a:cubicBezTo>
                        <a:pt x="2296" y="940"/>
                        <a:pt x="2320" y="480"/>
                        <a:pt x="2308" y="16"/>
                      </a:cubicBezTo>
                      <a:cubicBezTo>
                        <a:pt x="2280" y="12"/>
                        <a:pt x="2248" y="20"/>
                        <a:pt x="2220" y="20"/>
                      </a:cubicBezTo>
                      <a:close/>
                    </a:path>
                  </a:pathLst>
                </a:custGeom>
                <a:noFill/>
                <a:ln w="30163" cap="rnd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pic>
              <p:nvPicPr>
                <p:cNvPr id="20487" name="图片 8" descr="E:\文件\新画人物图\书本 拷贝.png书本 拷贝"/>
                <p:cNvPicPr>
                  <a:picLocks noChangeAspect="1"/>
                </p:cNvPicPr>
                <p:nvPr/>
              </p:nvPicPr>
              <p:blipFill>
                <a:blip r:embed="rId1" cstate="email"/>
                <a:stretch>
                  <a:fillRect/>
                </a:stretch>
              </p:blipFill>
              <p:spPr>
                <a:xfrm>
                  <a:off x="21035" y="7358"/>
                  <a:ext cx="1724" cy="1946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</p:grpSp>
        </p:grpSp>
      </p:grpSp>
      <p:sp>
        <p:nvSpPr>
          <p:cNvPr id="20488" name="文本框 3"/>
          <p:cNvSpPr txBox="1"/>
          <p:nvPr/>
        </p:nvSpPr>
        <p:spPr>
          <a:xfrm>
            <a:off x="1639570" y="1503680"/>
            <a:ext cx="5745480" cy="1930337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     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组合与排列不同，组合与数的顺序无关。可以采用列表法或连线法来解决组合问题</a:t>
            </a:r>
            <a:r>
              <a:rPr lang="zh-CN" altLang="en-US" sz="2800" b="1" dirty="0" smtClean="0">
                <a:latin typeface="黑体" panose="02010609060101010101" pitchFamily="2" charset="-122"/>
                <a:ea typeface="黑体" panose="02010609060101010101" pitchFamily="2" charset="-122"/>
              </a:rPr>
              <a:t>。</a:t>
            </a:r>
            <a:endParaRPr lang="zh-CN" altLang="en-US" sz="28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2438083" y="3638550"/>
            <a:ext cx="3759835" cy="52197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rPr>
              <a:t>答：</a:t>
            </a:r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rPr>
              <a:t>3</a:t>
            </a:r>
            <a:r>
              <a:rPr lang="zh-CN" altLang="en-US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rPr>
              <a:t>人一共握</a:t>
            </a:r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rPr>
              <a:t>3</a:t>
            </a:r>
            <a:r>
              <a:rPr lang="zh-CN" altLang="en-US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rPr>
              <a:t>次手</a:t>
            </a:r>
            <a:r>
              <a:rPr lang="zh-CN" altLang="en-US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。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51" name="AutoShape 25"/>
          <p:cNvSpPr>
            <a:spLocks noChangeArrowheads="1"/>
          </p:cNvSpPr>
          <p:nvPr/>
        </p:nvSpPr>
        <p:spPr bwMode="auto">
          <a:xfrm flipH="1">
            <a:off x="5105400" y="1276668"/>
            <a:ext cx="3294063" cy="1152156"/>
          </a:xfrm>
          <a:prstGeom prst="wedgeRoundRectCallout">
            <a:avLst>
              <a:gd name="adj1" fmla="val -36881"/>
              <a:gd name="adj2" fmla="val 63012"/>
              <a:gd name="adj3" fmla="val 16667"/>
            </a:avLst>
          </a:prstGeom>
          <a:noFill/>
          <a:ln w="19050">
            <a:solidFill>
              <a:srgbClr val="3399FF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每两个人握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次手，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人一共握几次手？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4" name="左中括号 3"/>
          <p:cNvSpPr/>
          <p:nvPr/>
        </p:nvSpPr>
        <p:spPr>
          <a:xfrm rot="5400000">
            <a:off x="2319655" y="1155700"/>
            <a:ext cx="210820" cy="660400"/>
          </a:xfrm>
          <a:prstGeom prst="leftBracket">
            <a:avLst/>
          </a:prstGeom>
          <a:noFill/>
          <a:ln w="22225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5" name="左中括号 4"/>
          <p:cNvSpPr/>
          <p:nvPr/>
        </p:nvSpPr>
        <p:spPr>
          <a:xfrm rot="16200000">
            <a:off x="2771140" y="2188210"/>
            <a:ext cx="76200" cy="1207135"/>
          </a:xfrm>
          <a:prstGeom prst="leftBracket">
            <a:avLst/>
          </a:prstGeom>
          <a:noFill/>
          <a:ln w="22225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8" name="左中括号 7"/>
          <p:cNvSpPr/>
          <p:nvPr/>
        </p:nvSpPr>
        <p:spPr>
          <a:xfrm rot="5400000">
            <a:off x="3060065" y="1139190"/>
            <a:ext cx="209550" cy="690245"/>
          </a:xfrm>
          <a:prstGeom prst="leftBracket">
            <a:avLst/>
          </a:prstGeom>
          <a:noFill/>
          <a:ln w="22225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17415" name="文本框 10"/>
          <p:cNvSpPr txBox="1"/>
          <p:nvPr/>
        </p:nvSpPr>
        <p:spPr>
          <a:xfrm>
            <a:off x="523875" y="819150"/>
            <a:ext cx="400050" cy="58420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 sz="3200" b="1">
                <a:latin typeface="黑体" panose="02010609060101010101" pitchFamily="2" charset="-122"/>
                <a:ea typeface="黑体" panose="02010609060101010101" pitchFamily="2" charset="-122"/>
              </a:rPr>
              <a:t>1.</a:t>
            </a:r>
            <a:endParaRPr lang="en-US" altLang="zh-CN" sz="32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17420" name="Picture 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flipH="1">
            <a:off x="7696200" y="2419985"/>
            <a:ext cx="847090" cy="1092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482" name="图片 2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7200" y="210185"/>
            <a:ext cx="1417638" cy="571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5644515" y="133985"/>
            <a:ext cx="252285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(</a:t>
            </a:r>
            <a:r>
              <a:rPr lang="zh-CN" altLang="en-US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教材</a:t>
            </a:r>
            <a:r>
              <a:rPr lang="en-US" altLang="zh-CN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P98  </a:t>
            </a:r>
            <a:r>
              <a:rPr lang="zh-CN" altLang="en-US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做一做</a:t>
            </a:r>
            <a:r>
              <a:rPr lang="en-US" altLang="zh-CN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T1)</a:t>
            </a:r>
            <a:endParaRPr lang="en-US" altLang="zh-CN" sz="2000" b="1">
              <a:solidFill>
                <a:srgbClr val="F7860C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117850" y="1581150"/>
            <a:ext cx="544195" cy="114109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903730" y="1603375"/>
            <a:ext cx="551180" cy="115570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557145" y="1647825"/>
            <a:ext cx="497840" cy="104394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" grpId="0" animBg="1"/>
      <p:bldP spid="5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7331399" y="1428780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8434" name="文本框 10"/>
          <p:cNvSpPr txBox="1"/>
          <p:nvPr/>
        </p:nvSpPr>
        <p:spPr>
          <a:xfrm>
            <a:off x="504825" y="571500"/>
            <a:ext cx="7499350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 sz="2800" b="1">
                <a:latin typeface="黑体" panose="02010609060101010101" pitchFamily="2" charset="-122"/>
                <a:ea typeface="黑体" panose="02010609060101010101" pitchFamily="2" charset="-122"/>
              </a:rPr>
              <a:t>2.</a:t>
            </a: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买</a:t>
            </a:r>
            <a:r>
              <a:rPr lang="en-US" altLang="zh-CN" sz="2800" b="1"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1</a:t>
            </a: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个拼音本，可以怎样付钱？</a:t>
            </a:r>
            <a:endParaRPr lang="en-US" altLang="zh-CN" sz="28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50875" y="2787015"/>
            <a:ext cx="2150110" cy="215836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</a:rPr>
              <a:t>一种面值：</a:t>
            </a:r>
            <a:endParaRPr lang="zh-CN" altLang="en-US" sz="2800" b="1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</a:rPr>
              <a:t>①只有</a:t>
            </a:r>
            <a:r>
              <a:rPr lang="en-US" altLang="zh-CN" sz="2800" b="1"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5</a:t>
            </a: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角</a:t>
            </a: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</a:rPr>
              <a:t>：</a:t>
            </a:r>
            <a:endParaRPr lang="zh-CN" altLang="en-US" sz="2800" b="1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</a:rPr>
              <a:t>②只有</a:t>
            </a:r>
            <a:r>
              <a:rPr lang="en-US" altLang="zh-CN" sz="2800" b="1">
                <a:latin typeface="黑体" panose="02010609060101010101" pitchFamily="2" charset="-122"/>
                <a:ea typeface="黑体" panose="02010609060101010101" pitchFamily="2" charset="-122"/>
              </a:rPr>
              <a:t>2</a:t>
            </a: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</a:rPr>
              <a:t>角：</a:t>
            </a:r>
            <a:endParaRPr lang="zh-CN" altLang="en-US" sz="2800" b="1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</a:rPr>
              <a:t>③只有</a:t>
            </a:r>
            <a:r>
              <a:rPr lang="en-US" altLang="zh-CN" sz="2800" b="1">
                <a:latin typeface="黑体" panose="02010609060101010101" pitchFamily="2" charset="-122"/>
                <a:ea typeface="黑体" panose="02010609060101010101" pitchFamily="2" charset="-122"/>
              </a:rPr>
              <a:t>1</a:t>
            </a: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</a:rPr>
              <a:t>角：</a:t>
            </a:r>
            <a:endParaRPr lang="zh-CN" altLang="en-US" sz="28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5566410" y="2799080"/>
            <a:ext cx="1972310" cy="103886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</a:rPr>
              <a:t>两种面值：</a:t>
            </a:r>
            <a:endParaRPr lang="zh-CN" altLang="en-US" sz="2800" b="1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lnSpc>
                <a:spcPct val="110000"/>
              </a:lnSpc>
            </a:pPr>
            <a:r>
              <a:rPr lang="en-US" altLang="zh-CN" sz="2800" b="1">
                <a:latin typeface="黑体" panose="02010609060101010101" pitchFamily="2" charset="-122"/>
                <a:ea typeface="黑体" panose="02010609060101010101" pitchFamily="2" charset="-122"/>
              </a:rPr>
              <a:t>2</a:t>
            </a: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</a:rPr>
              <a:t>角和</a:t>
            </a:r>
            <a:r>
              <a:rPr lang="en-US" altLang="zh-CN" sz="2800" b="1">
                <a:latin typeface="黑体" panose="02010609060101010101" pitchFamily="2" charset="-122"/>
                <a:ea typeface="黑体" panose="02010609060101010101" pitchFamily="2" charset="-122"/>
              </a:rPr>
              <a:t>1</a:t>
            </a: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</a:rPr>
              <a:t>角：</a:t>
            </a:r>
            <a:endParaRPr lang="zh-CN" altLang="en-US" sz="28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2699385" y="3385185"/>
            <a:ext cx="1257300" cy="52197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1</a:t>
            </a:r>
            <a:r>
              <a:rPr lang="zh-CN" altLang="en-US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张</a:t>
            </a:r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5</a:t>
            </a:r>
            <a:r>
              <a:rPr lang="zh-CN" altLang="en-US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角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44" name="乘号 43"/>
          <p:cNvSpPr/>
          <p:nvPr/>
        </p:nvSpPr>
        <p:spPr>
          <a:xfrm>
            <a:off x="3049270" y="3892550"/>
            <a:ext cx="542925" cy="514350"/>
          </a:xfrm>
          <a:prstGeom prst="mathMultiply">
            <a:avLst>
              <a:gd name="adj1" fmla="val 11987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2800" strike="noStrike" noProof="1"/>
          </a:p>
        </p:txBody>
      </p:sp>
      <p:sp>
        <p:nvSpPr>
          <p:cNvPr id="45" name="文本框 44"/>
          <p:cNvSpPr txBox="1"/>
          <p:nvPr/>
        </p:nvSpPr>
        <p:spPr>
          <a:xfrm>
            <a:off x="2774950" y="4414520"/>
            <a:ext cx="1257300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5</a:t>
            </a:r>
            <a:r>
              <a:rPr lang="zh-CN" altLang="en-US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枚</a:t>
            </a:r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1</a:t>
            </a:r>
            <a:r>
              <a:rPr lang="zh-CN" altLang="en-US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角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5553075" y="3891915"/>
            <a:ext cx="1614805" cy="52197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1</a:t>
            </a:r>
            <a:r>
              <a:rPr lang="zh-CN" altLang="en-US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张</a:t>
            </a:r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2</a:t>
            </a:r>
            <a:r>
              <a:rPr lang="zh-CN" altLang="en-US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角和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7258050" y="3891915"/>
            <a:ext cx="1257300" cy="52197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3</a:t>
            </a:r>
            <a:r>
              <a:rPr lang="zh-CN" altLang="en-US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枚</a:t>
            </a:r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1</a:t>
            </a:r>
            <a:r>
              <a:rPr lang="zh-CN" altLang="en-US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角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5543550" y="4463415"/>
            <a:ext cx="1614805" cy="52197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2</a:t>
            </a:r>
            <a:r>
              <a:rPr lang="zh-CN" altLang="en-US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张</a:t>
            </a:r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2</a:t>
            </a:r>
            <a:r>
              <a:rPr lang="zh-CN" altLang="en-US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角和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7258050" y="4463415"/>
            <a:ext cx="1257300" cy="52197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1</a:t>
            </a:r>
            <a:r>
              <a:rPr lang="zh-CN" altLang="en-US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枚</a:t>
            </a:r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1</a:t>
            </a:r>
            <a:r>
              <a:rPr lang="zh-CN" altLang="en-US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角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543550" y="133350"/>
            <a:ext cx="252285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(</a:t>
            </a:r>
            <a:r>
              <a:rPr lang="zh-CN" altLang="en-US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教材</a:t>
            </a:r>
            <a:r>
              <a:rPr lang="en-US" altLang="zh-CN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P98  </a:t>
            </a:r>
            <a:r>
              <a:rPr lang="zh-CN" altLang="en-US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做一做</a:t>
            </a:r>
            <a:r>
              <a:rPr lang="en-US" altLang="zh-CN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T</a:t>
            </a:r>
            <a:r>
              <a:rPr lang="en-US" altLang="zh-CN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2)</a:t>
            </a:r>
            <a:endParaRPr lang="en-US" altLang="zh-CN" sz="2000" b="1">
              <a:solidFill>
                <a:srgbClr val="F7860C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pic>
        <p:nvPicPr>
          <p:cNvPr id="6" name="图片 13326"/>
          <p:cNvPicPr>
            <a:picLocks noChangeAspect="1"/>
          </p:cNvPicPr>
          <p:nvPr/>
        </p:nvPicPr>
        <p:blipFill>
          <a:blip r:embed="rId23" cstate="email"/>
          <a:srcRect/>
          <a:stretch>
            <a:fillRect/>
          </a:stretch>
        </p:blipFill>
        <p:spPr>
          <a:xfrm>
            <a:off x="685800" y="972185"/>
            <a:ext cx="5030470" cy="17716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" name="图片 13326"/>
          <p:cNvPicPr>
            <a:picLocks noChangeAspect="1"/>
          </p:cNvPicPr>
          <p:nvPr/>
        </p:nvPicPr>
        <p:blipFill>
          <a:blip r:embed="rId24" cstate="email"/>
          <a:srcRect/>
          <a:stretch>
            <a:fillRect/>
          </a:stretch>
        </p:blipFill>
        <p:spPr>
          <a:xfrm>
            <a:off x="6858000" y="929005"/>
            <a:ext cx="1403985" cy="185801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4" grpId="0" animBg="1"/>
      <p:bldP spid="45" grpId="0"/>
      <p:bldP spid="46" grpId="0"/>
      <p:bldP spid="47" grpId="0"/>
      <p:bldP spid="48" grpId="0"/>
      <p:bldP spid="4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文本框 29"/>
          <p:cNvSpPr txBox="1"/>
          <p:nvPr/>
        </p:nvSpPr>
        <p:spPr>
          <a:xfrm>
            <a:off x="590233" y="2952750"/>
            <a:ext cx="7862887" cy="60769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答：</a:t>
            </a:r>
            <a:r>
              <a:rPr lang="zh-CN" altLang="en-US" sz="2800" b="1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有四种方法。</a:t>
            </a:r>
            <a:r>
              <a:rPr lang="zh-CN" altLang="en-US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可以付</a:t>
            </a:r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5</a:t>
            </a:r>
            <a:r>
              <a:rPr lang="zh-CN" altLang="en-US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枚</a:t>
            </a:r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1</a:t>
            </a:r>
            <a:r>
              <a:rPr lang="zh-CN" altLang="en-US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角，可以付</a:t>
            </a:r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1</a:t>
            </a:r>
            <a:r>
              <a:rPr lang="zh-CN" altLang="en-US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张</a:t>
            </a:r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  </a:t>
            </a:r>
            <a:r>
              <a:rPr lang="zh-CN" altLang="en-US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 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18433" name="图片 13326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685800" y="972185"/>
            <a:ext cx="5030470" cy="17716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34" name="文本框 10"/>
          <p:cNvSpPr txBox="1"/>
          <p:nvPr/>
        </p:nvSpPr>
        <p:spPr>
          <a:xfrm>
            <a:off x="504825" y="571500"/>
            <a:ext cx="7499350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 sz="2800" b="1">
                <a:latin typeface="黑体" panose="02010609060101010101" pitchFamily="2" charset="-122"/>
                <a:ea typeface="黑体" panose="02010609060101010101" pitchFamily="2" charset="-122"/>
              </a:rPr>
              <a:t>2.</a:t>
            </a: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买</a:t>
            </a:r>
            <a:r>
              <a:rPr lang="en-US" altLang="zh-CN" sz="2800" b="1"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1</a:t>
            </a: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个拼音本，可以怎样付钱？</a:t>
            </a:r>
            <a:endParaRPr lang="en-US" altLang="zh-CN" sz="28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18435" name="图片 13326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6858000" y="929005"/>
            <a:ext cx="1403985" cy="185801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5493385" y="133985"/>
            <a:ext cx="252285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(</a:t>
            </a:r>
            <a:r>
              <a:rPr lang="zh-CN" altLang="en-US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教材</a:t>
            </a:r>
            <a:r>
              <a:rPr lang="en-US" altLang="zh-CN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P98  </a:t>
            </a:r>
            <a:r>
              <a:rPr lang="zh-CN" altLang="en-US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做一做</a:t>
            </a:r>
            <a:r>
              <a:rPr lang="en-US" altLang="zh-CN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T</a:t>
            </a:r>
            <a:r>
              <a:rPr lang="en-US" altLang="zh-CN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2)</a:t>
            </a:r>
            <a:endParaRPr lang="en-US" altLang="zh-CN" sz="2000" b="1">
              <a:solidFill>
                <a:srgbClr val="F7860C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144270" y="4190365"/>
            <a:ext cx="3226435" cy="6076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 3</a:t>
            </a:r>
            <a:r>
              <a:rPr lang="zh-CN" altLang="en-US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枚</a:t>
            </a:r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1</a:t>
            </a:r>
            <a:r>
              <a:rPr lang="zh-CN" altLang="en-US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角和</a:t>
            </a:r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1</a:t>
            </a:r>
            <a:r>
              <a:rPr lang="zh-CN" altLang="en-US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张</a:t>
            </a:r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2</a:t>
            </a:r>
            <a:r>
              <a:rPr lang="zh-CN" altLang="en-US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角。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350010" y="3562350"/>
            <a:ext cx="6443980" cy="6076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5</a:t>
            </a:r>
            <a:r>
              <a:rPr lang="zh-CN" altLang="en-US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角，可以付</a:t>
            </a:r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1</a:t>
            </a:r>
            <a:r>
              <a:rPr lang="zh-CN" altLang="en-US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枚</a:t>
            </a:r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1</a:t>
            </a:r>
            <a:r>
              <a:rPr lang="zh-CN" altLang="en-US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角和</a:t>
            </a:r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2</a:t>
            </a:r>
            <a:r>
              <a:rPr lang="zh-CN" altLang="en-US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张</a:t>
            </a:r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2</a:t>
            </a:r>
            <a:r>
              <a:rPr lang="zh-CN" altLang="en-US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角，还可以付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7" grpId="0"/>
      <p:bldP spid="3" grpId="0"/>
      <p:bldP spid="4" grpId="0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MTMyMjc2ZmM0Y2M3ZWMxYTFhYTYyOGI3MmY0Mzg4YTgifQ==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Arial"/>
      </a:majorFont>
      <a:minorFont>
        <a:latin typeface="Arial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自定义设计方案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1622</Words>
  <Application>WPS 演示</Application>
  <PresentationFormat>全屏显示(16:9)</PresentationFormat>
  <Paragraphs>207</Paragraphs>
  <Slides>12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12</vt:i4>
      </vt:variant>
    </vt:vector>
  </HeadingPairs>
  <TitlesOfParts>
    <vt:vector size="27" baseType="lpstr">
      <vt:lpstr>Arial</vt:lpstr>
      <vt:lpstr>宋体</vt:lpstr>
      <vt:lpstr>Wingdings</vt:lpstr>
      <vt:lpstr>微软雅黑</vt:lpstr>
      <vt:lpstr>Wingdings</vt:lpstr>
      <vt:lpstr>楷体</vt:lpstr>
      <vt:lpstr>Calibri</vt:lpstr>
      <vt:lpstr>黑体</vt:lpstr>
      <vt:lpstr>Times New Roman</vt:lpstr>
      <vt:lpstr>楷体_GB2312</vt:lpstr>
      <vt:lpstr>新宋体</vt:lpstr>
      <vt:lpstr>Arial</vt:lpstr>
      <vt:lpstr>Arial Unicode MS</vt:lpstr>
      <vt:lpstr>第一PPT模板网-WWW.1PPT.COM</vt:lpstr>
      <vt:lpstr>1_自定义设计方案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5</cp:revision>
  <cp:lastPrinted>2022-06-21T22:24:00Z</cp:lastPrinted>
  <dcterms:created xsi:type="dcterms:W3CDTF">2022-06-21T22:24:00Z</dcterms:created>
  <dcterms:modified xsi:type="dcterms:W3CDTF">2023-10-26T08:15:49Z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038D2F9741A243549FED5FA268D4FDFC_12</vt:lpwstr>
  </property>
  <property fmtid="{D5CDD505-2E9C-101B-9397-08002B2CF9AE}" pid="3" name="KSOProductBuildVer">
    <vt:lpwstr>2052-12.1.0.15712</vt:lpwstr>
  </property>
</Properties>
</file>