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29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7"/>
    <p:sldId id="282" r:id="rId28"/>
    <p:sldId id="284" r:id="rId29"/>
    <p:sldId id="286" r:id="rId30"/>
    <p:sldId id="288" r:id="rId31"/>
    <p:sldId id="289" r:id="rId32"/>
    <p:sldId id="290" r:id="rId33"/>
    <p:sldId id="292" r:id="rId34"/>
    <p:sldId id="294" r:id="rId35"/>
    <p:sldId id="296" r:id="rId36"/>
    <p:sldId id="298" r:id="rId37"/>
    <p:sldId id="300" r:id="rId38"/>
  </p:sldIdLst>
  <p:sldSz cx="9144000" cy="5143500" type="screen16x9"/>
  <p:notesSz cx="6858000" cy="9144000"/>
  <p:custDataLst>
    <p:tags r:id="rId4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6" userDrawn="1">
          <p15:clr>
            <a:srgbClr val="A4A3A4"/>
          </p15:clr>
        </p15:guide>
        <p15:guide id="2" orient="horz" pos="532" userDrawn="1">
          <p15:clr>
            <a:srgbClr val="A4A3A4"/>
          </p15:clr>
        </p15:guide>
        <p15:guide id="3" orient="horz" pos="2898" userDrawn="1">
          <p15:clr>
            <a:srgbClr val="A4A3A4"/>
          </p15:clr>
        </p15:guide>
        <p15:guide id="4" pos="3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D4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90" y="-624"/>
      </p:cViewPr>
      <p:guideLst>
        <p:guide orient="horz" pos="486"/>
        <p:guide orient="horz" pos="532"/>
        <p:guide orient="horz" pos="2898"/>
        <p:guide pos="3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2" Type="http://schemas.openxmlformats.org/officeDocument/2006/relationships/tags" Target="tags/tag1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2.xml"/><Relationship Id="rId39" Type="http://schemas.openxmlformats.org/officeDocument/2006/relationships/presProps" Target="presProps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#1">
  <dgm:title val=""/>
  <dgm:desc val=""/>
  <dgm:catLst>
    <dgm:cat type="colorful" pri="10400"/>
  </dgm:catLst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207AF0-FEAE-4D8D-AC46-8CB92315C016}" type="doc">
      <dgm:prSet loTypeId="urn:microsoft.com/office/officeart/2005/8/layout/list1#1" loCatId="list" qsTypeId="urn:microsoft.com/office/officeart/2005/8/quickstyle/simple1#1" qsCatId="simple" csTypeId="urn:microsoft.com/office/officeart/2005/8/colors/colorful4#1" csCatId="colorful" phldr="1"/>
      <dgm:spPr/>
      <dgm:t>
        <a:bodyPr/>
        <a:lstStyle/>
        <a:p>
          <a:endParaRPr lang="zh-CN" altLang="en-US"/>
        </a:p>
      </dgm:t>
    </dgm:pt>
    <dgm:pt modelId="{D8E5E057-A7AF-440C-BAF9-2A9EBCBDFA19}">
      <dgm:prSet phldrT="[文本]" custT="1"/>
      <dgm:spPr/>
      <dgm:t>
        <a:bodyPr/>
        <a:lstStyle/>
        <a:p>
          <a:pPr>
            <a:lnSpc>
              <a:spcPct val="150000"/>
            </a:lnSpc>
          </a:pPr>
          <a:r>
            <a:rPr lang="zh-CN" altLang="en-US" sz="1400" dirty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rPr>
            <a:t>①先用两位数减整十数，再用所得的差减一位数。</a:t>
          </a:r>
        </a:p>
      </dgm:t>
    </dgm:pt>
    <dgm:pt modelId="{68ACAE23-3399-44B2-8567-A956987BCDB6}" cxnId="{10E9623F-0BD7-42EC-AFE0-D876380D6D53}" type="parTrans">
      <dgm:prSet/>
      <dgm:spPr/>
      <dgm:t>
        <a:bodyPr/>
        <a:lstStyle/>
        <a:p>
          <a:endParaRPr lang="zh-CN" altLang="en-US" sz="1200">
            <a:solidFill>
              <a:schemeClr val="tx1"/>
            </a:solidFill>
          </a:endParaRPr>
        </a:p>
      </dgm:t>
    </dgm:pt>
    <dgm:pt modelId="{0D645CF2-A06C-44E5-B741-0C29E2DD7B5C}" cxnId="{10E9623F-0BD7-42EC-AFE0-D876380D6D53}" type="sibTrans">
      <dgm:prSet/>
      <dgm:spPr/>
      <dgm:t>
        <a:bodyPr/>
        <a:lstStyle/>
        <a:p>
          <a:endParaRPr lang="zh-CN" altLang="en-US" sz="1200">
            <a:solidFill>
              <a:schemeClr val="tx1"/>
            </a:solidFill>
          </a:endParaRPr>
        </a:p>
      </dgm:t>
    </dgm:pt>
    <dgm:pt modelId="{A5188B8E-63DA-49D9-B2D6-5F8C7D56E6D7}">
      <dgm:prSet phldrT="[文本]" custT="1"/>
      <dgm:spPr/>
      <dgm:t>
        <a:bodyPr/>
        <a:lstStyle/>
        <a:p>
          <a:pPr>
            <a:lnSpc>
              <a:spcPct val="150000"/>
            </a:lnSpc>
          </a:pPr>
          <a:r>
            <a:rPr lang="zh-CN" altLang="en-US" sz="1400" dirty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rPr>
            <a:t>②先用整十数减整十数，个位数减个位数，再把两次所得的差相加。</a:t>
          </a:r>
        </a:p>
      </dgm:t>
    </dgm:pt>
    <dgm:pt modelId="{FDE78CF6-D24A-4C74-8FA7-D12ED6B530EA}" cxnId="{5C4EAFC0-3D69-4853-8EA2-7C7778BA992E}" type="parTrans">
      <dgm:prSet/>
      <dgm:spPr/>
      <dgm:t>
        <a:bodyPr/>
        <a:lstStyle/>
        <a:p>
          <a:endParaRPr lang="zh-CN" altLang="en-US" sz="1200">
            <a:solidFill>
              <a:schemeClr val="tx1"/>
            </a:solidFill>
          </a:endParaRPr>
        </a:p>
      </dgm:t>
    </dgm:pt>
    <dgm:pt modelId="{A9992559-E148-436A-BA12-7AAD95FF586B}" cxnId="{5C4EAFC0-3D69-4853-8EA2-7C7778BA992E}" type="sibTrans">
      <dgm:prSet/>
      <dgm:spPr/>
      <dgm:t>
        <a:bodyPr/>
        <a:lstStyle/>
        <a:p>
          <a:endParaRPr lang="zh-CN" altLang="en-US" sz="1200">
            <a:solidFill>
              <a:schemeClr val="tx1"/>
            </a:solidFill>
          </a:endParaRPr>
        </a:p>
      </dgm:t>
    </dgm:pt>
    <dgm:pt modelId="{B34CFD00-9B9E-4380-BA79-F85D83BBC10B}">
      <dgm:prSet phldrT="[文本]" custT="1"/>
      <dgm:spPr/>
      <dgm:t>
        <a:bodyPr/>
        <a:lstStyle/>
        <a:p>
          <a:pPr>
            <a:lnSpc>
              <a:spcPct val="150000"/>
            </a:lnSpc>
          </a:pPr>
          <a:r>
            <a:rPr lang="zh-CN" altLang="en-US" sz="1400" dirty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rPr>
            <a:t>③想竖式，心算出得数。</a:t>
          </a:r>
        </a:p>
      </dgm:t>
    </dgm:pt>
    <dgm:pt modelId="{91500CC2-C133-4605-A4FE-6E4B490F6074}" cxnId="{043C2A42-4071-498F-AA4F-11FC3486F016}" type="parTrans">
      <dgm:prSet/>
      <dgm:spPr/>
      <dgm:t>
        <a:bodyPr/>
        <a:lstStyle/>
        <a:p>
          <a:endParaRPr lang="zh-CN" altLang="en-US" sz="1200">
            <a:solidFill>
              <a:schemeClr val="tx1"/>
            </a:solidFill>
          </a:endParaRPr>
        </a:p>
      </dgm:t>
    </dgm:pt>
    <dgm:pt modelId="{6DA56A04-8206-4DC5-BC1F-DB32FBB58067}" cxnId="{043C2A42-4071-498F-AA4F-11FC3486F016}" type="sibTrans">
      <dgm:prSet/>
      <dgm:spPr/>
      <dgm:t>
        <a:bodyPr/>
        <a:lstStyle/>
        <a:p>
          <a:endParaRPr lang="zh-CN" altLang="en-US" sz="1200">
            <a:solidFill>
              <a:schemeClr val="tx1"/>
            </a:solidFill>
          </a:endParaRPr>
        </a:p>
      </dgm:t>
    </dgm:pt>
    <dgm:pt modelId="{B4556BB9-3E32-424E-994D-B911FD62888F}" type="pres">
      <dgm:prSet presAssocID="{CB207AF0-FEAE-4D8D-AC46-8CB92315C01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8E0083B-56BB-4B2A-AFC8-D51F8B57FDC6}" type="pres">
      <dgm:prSet presAssocID="{D8E5E057-A7AF-440C-BAF9-2A9EBCBDFA19}" presName="parentLin" presStyleCnt="0"/>
      <dgm:spPr/>
    </dgm:pt>
    <dgm:pt modelId="{02B3E69C-FCB5-4932-AD67-31DB2E8A20BB}" type="pres">
      <dgm:prSet presAssocID="{D8E5E057-A7AF-440C-BAF9-2A9EBCBDFA19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93ED1BD8-6409-4D84-B48C-75F64D3BAF6B}" type="pres">
      <dgm:prSet presAssocID="{D8E5E057-A7AF-440C-BAF9-2A9EBCBDFA19}" presName="parentText" presStyleLbl="node1" presStyleIdx="0" presStyleCnt="3" custScaleX="13646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DF432B6-B222-43A7-8B80-3DAC6E83DBF0}" type="pres">
      <dgm:prSet presAssocID="{D8E5E057-A7AF-440C-BAF9-2A9EBCBDFA19}" presName="negativeSpace" presStyleCnt="0"/>
      <dgm:spPr/>
    </dgm:pt>
    <dgm:pt modelId="{0C1116D4-F308-4A02-8F9A-455F01653B30}" type="pres">
      <dgm:prSet presAssocID="{D8E5E057-A7AF-440C-BAF9-2A9EBCBDFA19}" presName="childText" presStyleLbl="conFgAcc1" presStyleIdx="0" presStyleCnt="3">
        <dgm:presLayoutVars>
          <dgm:bulletEnabled val="1"/>
        </dgm:presLayoutVars>
      </dgm:prSet>
      <dgm:spPr/>
    </dgm:pt>
    <dgm:pt modelId="{E7B102E2-CBF3-4535-936F-D694DD9E4369}" type="pres">
      <dgm:prSet presAssocID="{0D645CF2-A06C-44E5-B741-0C29E2DD7B5C}" presName="spaceBetweenRectangles" presStyleCnt="0"/>
      <dgm:spPr/>
    </dgm:pt>
    <dgm:pt modelId="{D3DD2EBC-6671-4F1E-AEED-1A1DAA2EF3E3}" type="pres">
      <dgm:prSet presAssocID="{A5188B8E-63DA-49D9-B2D6-5F8C7D56E6D7}" presName="parentLin" presStyleCnt="0"/>
      <dgm:spPr/>
    </dgm:pt>
    <dgm:pt modelId="{09332E69-6F43-4982-9DE3-739ADEDAADA2}" type="pres">
      <dgm:prSet presAssocID="{A5188B8E-63DA-49D9-B2D6-5F8C7D56E6D7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3F2BC05F-D959-4CF8-A685-2482E6CD4928}" type="pres">
      <dgm:prSet presAssocID="{A5188B8E-63DA-49D9-B2D6-5F8C7D56E6D7}" presName="parentText" presStyleLbl="node1" presStyleIdx="1" presStyleCnt="3" custScaleX="142857" custScaleY="130068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C5F5D64-7841-4D9E-97C0-F030B9082498}" type="pres">
      <dgm:prSet presAssocID="{A5188B8E-63DA-49D9-B2D6-5F8C7D56E6D7}" presName="negativeSpace" presStyleCnt="0"/>
      <dgm:spPr/>
    </dgm:pt>
    <dgm:pt modelId="{B395A3E6-0C37-49D5-B0AE-6B598745FC2D}" type="pres">
      <dgm:prSet presAssocID="{A5188B8E-63DA-49D9-B2D6-5F8C7D56E6D7}" presName="childText" presStyleLbl="conFgAcc1" presStyleIdx="1" presStyleCnt="3">
        <dgm:presLayoutVars>
          <dgm:bulletEnabled val="1"/>
        </dgm:presLayoutVars>
      </dgm:prSet>
      <dgm:spPr/>
    </dgm:pt>
    <dgm:pt modelId="{38572AF0-0C34-404B-B80D-4A5C19E7DFD5}" type="pres">
      <dgm:prSet presAssocID="{A9992559-E148-436A-BA12-7AAD95FF586B}" presName="spaceBetweenRectangles" presStyleCnt="0"/>
      <dgm:spPr/>
    </dgm:pt>
    <dgm:pt modelId="{34235B2E-B394-42CA-A9A8-090638E3C344}" type="pres">
      <dgm:prSet presAssocID="{B34CFD00-9B9E-4380-BA79-F85D83BBC10B}" presName="parentLin" presStyleCnt="0"/>
      <dgm:spPr/>
    </dgm:pt>
    <dgm:pt modelId="{5F6AE7E5-0E80-4D20-BB87-411589F37C0F}" type="pres">
      <dgm:prSet presAssocID="{B34CFD00-9B9E-4380-BA79-F85D83BBC10B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2817AF29-F482-44EE-9A8C-88155470D44E}" type="pres">
      <dgm:prSet presAssocID="{B34CFD00-9B9E-4380-BA79-F85D83BBC10B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33DA329-F9E3-409D-A398-15DFCC68C8F1}" type="pres">
      <dgm:prSet presAssocID="{B34CFD00-9B9E-4380-BA79-F85D83BBC10B}" presName="negativeSpace" presStyleCnt="0"/>
      <dgm:spPr/>
    </dgm:pt>
    <dgm:pt modelId="{8131C3D9-7C0C-4872-961F-7E434AC5A67B}" type="pres">
      <dgm:prSet presAssocID="{B34CFD00-9B9E-4380-BA79-F85D83BBC10B}" presName="childText" presStyleLbl="conFgAcc1" presStyleIdx="2" presStyleCnt="3" custLinFactNeighborX="824" custLinFactNeighborY="2347">
        <dgm:presLayoutVars>
          <dgm:bulletEnabled val="1"/>
        </dgm:presLayoutVars>
      </dgm:prSet>
      <dgm:spPr/>
    </dgm:pt>
  </dgm:ptLst>
  <dgm:cxnLst>
    <dgm:cxn modelId="{B5EF4047-609C-4C04-BE78-8A5887B6931E}" type="presOf" srcId="{B34CFD00-9B9E-4380-BA79-F85D83BBC10B}" destId="{5F6AE7E5-0E80-4D20-BB87-411589F37C0F}" srcOrd="0" destOrd="0" presId="urn:microsoft.com/office/officeart/2005/8/layout/list1#1"/>
    <dgm:cxn modelId="{15B908E8-9D9E-46D7-85F6-7CB0C68C121A}" type="presOf" srcId="{A5188B8E-63DA-49D9-B2D6-5F8C7D56E6D7}" destId="{3F2BC05F-D959-4CF8-A685-2482E6CD4928}" srcOrd="1" destOrd="0" presId="urn:microsoft.com/office/officeart/2005/8/layout/list1#1"/>
    <dgm:cxn modelId="{043C2A42-4071-498F-AA4F-11FC3486F016}" srcId="{CB207AF0-FEAE-4D8D-AC46-8CB92315C016}" destId="{B34CFD00-9B9E-4380-BA79-F85D83BBC10B}" srcOrd="2" destOrd="0" parTransId="{91500CC2-C133-4605-A4FE-6E4B490F6074}" sibTransId="{6DA56A04-8206-4DC5-BC1F-DB32FBB58067}"/>
    <dgm:cxn modelId="{5C4EAFC0-3D69-4853-8EA2-7C7778BA992E}" srcId="{CB207AF0-FEAE-4D8D-AC46-8CB92315C016}" destId="{A5188B8E-63DA-49D9-B2D6-5F8C7D56E6D7}" srcOrd="1" destOrd="0" parTransId="{FDE78CF6-D24A-4C74-8FA7-D12ED6B530EA}" sibTransId="{A9992559-E148-436A-BA12-7AAD95FF586B}"/>
    <dgm:cxn modelId="{E8250512-D78F-4B37-87F8-B58DCECC55DE}" type="presOf" srcId="{D8E5E057-A7AF-440C-BAF9-2A9EBCBDFA19}" destId="{93ED1BD8-6409-4D84-B48C-75F64D3BAF6B}" srcOrd="1" destOrd="0" presId="urn:microsoft.com/office/officeart/2005/8/layout/list1#1"/>
    <dgm:cxn modelId="{0AEFA1C8-76F9-4E2B-A0D6-7DD38ADDDF54}" type="presOf" srcId="{B34CFD00-9B9E-4380-BA79-F85D83BBC10B}" destId="{2817AF29-F482-44EE-9A8C-88155470D44E}" srcOrd="1" destOrd="0" presId="urn:microsoft.com/office/officeart/2005/8/layout/list1#1"/>
    <dgm:cxn modelId="{C8C036E9-CDB5-4246-84E2-2B52551DA38A}" type="presOf" srcId="{A5188B8E-63DA-49D9-B2D6-5F8C7D56E6D7}" destId="{09332E69-6F43-4982-9DE3-739ADEDAADA2}" srcOrd="0" destOrd="0" presId="urn:microsoft.com/office/officeart/2005/8/layout/list1#1"/>
    <dgm:cxn modelId="{10E9623F-0BD7-42EC-AFE0-D876380D6D53}" srcId="{CB207AF0-FEAE-4D8D-AC46-8CB92315C016}" destId="{D8E5E057-A7AF-440C-BAF9-2A9EBCBDFA19}" srcOrd="0" destOrd="0" parTransId="{68ACAE23-3399-44B2-8567-A956987BCDB6}" sibTransId="{0D645CF2-A06C-44E5-B741-0C29E2DD7B5C}"/>
    <dgm:cxn modelId="{41C4A736-BC3A-443D-AFFD-C34C882F6DF1}" type="presOf" srcId="{D8E5E057-A7AF-440C-BAF9-2A9EBCBDFA19}" destId="{02B3E69C-FCB5-4932-AD67-31DB2E8A20BB}" srcOrd="0" destOrd="0" presId="urn:microsoft.com/office/officeart/2005/8/layout/list1#1"/>
    <dgm:cxn modelId="{BB63A028-1DE7-448B-9517-988ADA48D909}" type="presOf" srcId="{CB207AF0-FEAE-4D8D-AC46-8CB92315C016}" destId="{B4556BB9-3E32-424E-994D-B911FD62888F}" srcOrd="0" destOrd="0" presId="urn:microsoft.com/office/officeart/2005/8/layout/list1#1"/>
    <dgm:cxn modelId="{20140F35-7D6C-4293-A523-02FA92FD6973}" type="presParOf" srcId="{B4556BB9-3E32-424E-994D-B911FD62888F}" destId="{38E0083B-56BB-4B2A-AFC8-D51F8B57FDC6}" srcOrd="0" destOrd="0" presId="urn:microsoft.com/office/officeart/2005/8/layout/list1#1"/>
    <dgm:cxn modelId="{DC9108AF-3ADA-474C-912B-54502821CC25}" type="presParOf" srcId="{38E0083B-56BB-4B2A-AFC8-D51F8B57FDC6}" destId="{02B3E69C-FCB5-4932-AD67-31DB2E8A20BB}" srcOrd="0" destOrd="0" presId="urn:microsoft.com/office/officeart/2005/8/layout/list1#1"/>
    <dgm:cxn modelId="{3062B2EB-3B2E-4268-A2AA-E5254CF1AC5D}" type="presParOf" srcId="{38E0083B-56BB-4B2A-AFC8-D51F8B57FDC6}" destId="{93ED1BD8-6409-4D84-B48C-75F64D3BAF6B}" srcOrd="1" destOrd="0" presId="urn:microsoft.com/office/officeart/2005/8/layout/list1#1"/>
    <dgm:cxn modelId="{9AEB82AC-D9C3-4C1B-B677-9B99021A6343}" type="presParOf" srcId="{B4556BB9-3E32-424E-994D-B911FD62888F}" destId="{BDF432B6-B222-43A7-8B80-3DAC6E83DBF0}" srcOrd="1" destOrd="0" presId="urn:microsoft.com/office/officeart/2005/8/layout/list1#1"/>
    <dgm:cxn modelId="{A939951A-CC6F-4E94-B8EC-F2FD8CEED3AC}" type="presParOf" srcId="{B4556BB9-3E32-424E-994D-B911FD62888F}" destId="{0C1116D4-F308-4A02-8F9A-455F01653B30}" srcOrd="2" destOrd="0" presId="urn:microsoft.com/office/officeart/2005/8/layout/list1#1"/>
    <dgm:cxn modelId="{6F858046-A350-4222-A4CC-0FEAA10E42FF}" type="presParOf" srcId="{B4556BB9-3E32-424E-994D-B911FD62888F}" destId="{E7B102E2-CBF3-4535-936F-D694DD9E4369}" srcOrd="3" destOrd="0" presId="urn:microsoft.com/office/officeart/2005/8/layout/list1#1"/>
    <dgm:cxn modelId="{219CBDED-3160-4594-B385-5E50048DB9B1}" type="presParOf" srcId="{B4556BB9-3E32-424E-994D-B911FD62888F}" destId="{D3DD2EBC-6671-4F1E-AEED-1A1DAA2EF3E3}" srcOrd="4" destOrd="0" presId="urn:microsoft.com/office/officeart/2005/8/layout/list1#1"/>
    <dgm:cxn modelId="{D894D274-5BF5-465A-A2E2-049202ABD793}" type="presParOf" srcId="{D3DD2EBC-6671-4F1E-AEED-1A1DAA2EF3E3}" destId="{09332E69-6F43-4982-9DE3-739ADEDAADA2}" srcOrd="0" destOrd="0" presId="urn:microsoft.com/office/officeart/2005/8/layout/list1#1"/>
    <dgm:cxn modelId="{0A2C213B-5924-4339-8114-7E36B14DCD9F}" type="presParOf" srcId="{D3DD2EBC-6671-4F1E-AEED-1A1DAA2EF3E3}" destId="{3F2BC05F-D959-4CF8-A685-2482E6CD4928}" srcOrd="1" destOrd="0" presId="urn:microsoft.com/office/officeart/2005/8/layout/list1#1"/>
    <dgm:cxn modelId="{CFA0378D-F133-46BF-9910-109A06787675}" type="presParOf" srcId="{B4556BB9-3E32-424E-994D-B911FD62888F}" destId="{FC5F5D64-7841-4D9E-97C0-F030B9082498}" srcOrd="5" destOrd="0" presId="urn:microsoft.com/office/officeart/2005/8/layout/list1#1"/>
    <dgm:cxn modelId="{3A439DD8-31BF-41B4-9CC6-B3F38CF62E36}" type="presParOf" srcId="{B4556BB9-3E32-424E-994D-B911FD62888F}" destId="{B395A3E6-0C37-49D5-B0AE-6B598745FC2D}" srcOrd="6" destOrd="0" presId="urn:microsoft.com/office/officeart/2005/8/layout/list1#1"/>
    <dgm:cxn modelId="{7B3F04BA-A7DA-40B8-AC07-05D167E7187F}" type="presParOf" srcId="{B4556BB9-3E32-424E-994D-B911FD62888F}" destId="{38572AF0-0C34-404B-B80D-4A5C19E7DFD5}" srcOrd="7" destOrd="0" presId="urn:microsoft.com/office/officeart/2005/8/layout/list1#1"/>
    <dgm:cxn modelId="{AE28EBDC-B444-4107-A487-133A65369733}" type="presParOf" srcId="{B4556BB9-3E32-424E-994D-B911FD62888F}" destId="{34235B2E-B394-42CA-A9A8-090638E3C344}" srcOrd="8" destOrd="0" presId="urn:microsoft.com/office/officeart/2005/8/layout/list1#1"/>
    <dgm:cxn modelId="{430BE27C-F575-4C34-9FC9-D7D1B00AFF61}" type="presParOf" srcId="{34235B2E-B394-42CA-A9A8-090638E3C344}" destId="{5F6AE7E5-0E80-4D20-BB87-411589F37C0F}" srcOrd="0" destOrd="0" presId="urn:microsoft.com/office/officeart/2005/8/layout/list1#1"/>
    <dgm:cxn modelId="{77D3AD6A-C030-41A6-92F0-386C4717D708}" type="presParOf" srcId="{34235B2E-B394-42CA-A9A8-090638E3C344}" destId="{2817AF29-F482-44EE-9A8C-88155470D44E}" srcOrd="1" destOrd="0" presId="urn:microsoft.com/office/officeart/2005/8/layout/list1#1"/>
    <dgm:cxn modelId="{C0B7719B-4194-4AAE-9268-C0265A5F0FC8}" type="presParOf" srcId="{B4556BB9-3E32-424E-994D-B911FD62888F}" destId="{E33DA329-F9E3-409D-A398-15DFCC68C8F1}" srcOrd="9" destOrd="0" presId="urn:microsoft.com/office/officeart/2005/8/layout/list1#1"/>
    <dgm:cxn modelId="{0A62CCEF-E933-43C6-9100-18D2E5D927B7}" type="presParOf" srcId="{B4556BB9-3E32-424E-994D-B911FD62888F}" destId="{8131C3D9-7C0C-4872-961F-7E434AC5A67B}" srcOrd="10" destOrd="0" presId="urn:microsoft.com/office/officeart/2005/8/layout/list1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4572000" cy="3048000"/>
        <a:chOff x="0" y="0"/>
        <a:chExt cx="4572000" cy="3048000"/>
      </a:xfrm>
    </dsp:grpSpPr>
    <dsp:sp modelId="{0C1116D4-F308-4A02-8F9A-455F01653B30}">
      <dsp:nvSpPr>
        <dsp:cNvPr id="5" name="矩形 4"/>
        <dsp:cNvSpPr/>
      </dsp:nvSpPr>
      <dsp:spPr bwMode="white">
        <a:xfrm>
          <a:off x="0" y="368621"/>
          <a:ext cx="4572000" cy="529200"/>
        </a:xfrm>
        <a:prstGeom prst="rect">
          <a:avLst/>
        </a:prstGeom>
      </dsp:spPr>
      <dsp:style>
        <a:lnRef idx="2">
          <a:schemeClr val="accent4">
            <a:hueOff val="0"/>
            <a:satOff val="0"/>
            <a:lumOff val="0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54838" tIns="437388" rIns="354838" bIns="149352" anchor="t"/>
        <a:lstStyle>
          <a:lvl1pPr algn="l">
            <a:defRPr sz="2100"/>
          </a:lvl1pPr>
          <a:lvl2pPr marL="228600" indent="-228600" algn="l">
            <a:defRPr sz="2100"/>
          </a:lvl2pPr>
          <a:lvl3pPr marL="457200" indent="-228600" algn="l">
            <a:defRPr sz="2100"/>
          </a:lvl3pPr>
          <a:lvl4pPr marL="685800" indent="-228600" algn="l">
            <a:defRPr sz="2100"/>
          </a:lvl4pPr>
          <a:lvl5pPr marL="914400" indent="-228600" algn="l">
            <a:defRPr sz="2100"/>
          </a:lvl5pPr>
          <a:lvl6pPr marL="1143000" indent="-228600" algn="l">
            <a:defRPr sz="2100"/>
          </a:lvl6pPr>
          <a:lvl7pPr marL="1371600" indent="-228600" algn="l">
            <a:defRPr sz="2100"/>
          </a:lvl7pPr>
          <a:lvl8pPr marL="1600200" indent="-228600" algn="l">
            <a:defRPr sz="2100"/>
          </a:lvl8pPr>
          <a:lvl9pPr marL="1828800" indent="-228600" algn="l">
            <a:defRPr sz="21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368621"/>
        <a:ext cx="4572000" cy="529200"/>
      </dsp:txXfrm>
    </dsp:sp>
    <dsp:sp modelId="{93ED1BD8-6409-4D84-B48C-75F64D3BAF6B}">
      <dsp:nvSpPr>
        <dsp:cNvPr id="4" name="圆角矩形 3"/>
        <dsp:cNvSpPr/>
      </dsp:nvSpPr>
      <dsp:spPr bwMode="white">
        <a:xfrm>
          <a:off x="227413" y="58661"/>
          <a:ext cx="4344587" cy="61992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0"/>
            <a:satOff val="0"/>
            <a:lumOff val="0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20967" tIns="0" rIns="120967" bIns="0" anchor="ctr"/>
        <a:lstStyle>
          <a:lvl1pPr algn="l">
            <a:defRPr sz="2100"/>
          </a:lvl1pPr>
          <a:lvl2pPr marL="171450" indent="-171450" algn="l">
            <a:defRPr sz="1600"/>
          </a:lvl2pPr>
          <a:lvl3pPr marL="342900" indent="-171450" algn="l">
            <a:defRPr sz="1600"/>
          </a:lvl3pPr>
          <a:lvl4pPr marL="514350" indent="-171450" algn="l">
            <a:defRPr sz="1600"/>
          </a:lvl4pPr>
          <a:lvl5pPr marL="685800" indent="-171450" algn="l">
            <a:defRPr sz="1600"/>
          </a:lvl5pPr>
          <a:lvl6pPr marL="857250" indent="-171450" algn="l">
            <a:defRPr sz="1600"/>
          </a:lvl6pPr>
          <a:lvl7pPr marL="1028700" indent="-171450" algn="l">
            <a:defRPr sz="1600"/>
          </a:lvl7pPr>
          <a:lvl8pPr marL="1200150" indent="-171450" algn="l">
            <a:defRPr sz="1600"/>
          </a:lvl8pPr>
          <a:lvl9pPr marL="1371600" indent="-171450" algn="l">
            <a:defRPr sz="1600"/>
          </a:lvl9pPr>
        </a:lstStyle>
        <a:p>
          <a:pPr lv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dirty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rPr>
            <a:t>①先用两位数减整十数，再用所得的差减一位数。</a:t>
          </a:r>
        </a:p>
      </dsp:txBody>
      <dsp:txXfrm>
        <a:off x="227413" y="58661"/>
        <a:ext cx="4344587" cy="619920"/>
      </dsp:txXfrm>
    </dsp:sp>
    <dsp:sp modelId="{B395A3E6-0C37-49D5-B0AE-6B598745FC2D}">
      <dsp:nvSpPr>
        <dsp:cNvPr id="8" name="矩形 7"/>
        <dsp:cNvSpPr/>
      </dsp:nvSpPr>
      <dsp:spPr bwMode="white">
        <a:xfrm>
          <a:off x="0" y="1507579"/>
          <a:ext cx="4572000" cy="529200"/>
        </a:xfrm>
        <a:prstGeom prst="rect">
          <a:avLst/>
        </a:prstGeom>
      </dsp:spPr>
      <dsp:style>
        <a:lnRef idx="2">
          <a:schemeClr val="accent4">
            <a:hueOff val="5190000"/>
            <a:satOff val="-23921"/>
            <a:lumOff val="784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54838" tIns="437388" rIns="354838" bIns="149352" anchor="t"/>
        <a:lstStyle>
          <a:lvl1pPr algn="l">
            <a:defRPr sz="2100"/>
          </a:lvl1pPr>
          <a:lvl2pPr marL="228600" indent="-228600" algn="l">
            <a:defRPr sz="2100"/>
          </a:lvl2pPr>
          <a:lvl3pPr marL="457200" indent="-228600" algn="l">
            <a:defRPr sz="2100"/>
          </a:lvl3pPr>
          <a:lvl4pPr marL="685800" indent="-228600" algn="l">
            <a:defRPr sz="2100"/>
          </a:lvl4pPr>
          <a:lvl5pPr marL="914400" indent="-228600" algn="l">
            <a:defRPr sz="2100"/>
          </a:lvl5pPr>
          <a:lvl6pPr marL="1143000" indent="-228600" algn="l">
            <a:defRPr sz="2100"/>
          </a:lvl6pPr>
          <a:lvl7pPr marL="1371600" indent="-228600" algn="l">
            <a:defRPr sz="2100"/>
          </a:lvl7pPr>
          <a:lvl8pPr marL="1600200" indent="-228600" algn="l">
            <a:defRPr sz="2100"/>
          </a:lvl8pPr>
          <a:lvl9pPr marL="1828800" indent="-228600" algn="l">
            <a:defRPr sz="21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507579"/>
        <a:ext cx="4572000" cy="529200"/>
      </dsp:txXfrm>
    </dsp:sp>
    <dsp:sp modelId="{3F2BC05F-D959-4CF8-A685-2482E6CD4928}">
      <dsp:nvSpPr>
        <dsp:cNvPr id="7" name="圆角矩形 6"/>
        <dsp:cNvSpPr/>
      </dsp:nvSpPr>
      <dsp:spPr bwMode="white">
        <a:xfrm>
          <a:off x="217714" y="1011221"/>
          <a:ext cx="4354286" cy="806318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5190000"/>
            <a:satOff val="-23921"/>
            <a:lumOff val="784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20967" tIns="0" rIns="120967" bIns="0" anchor="ctr"/>
        <a:lstStyle>
          <a:lvl1pPr algn="l">
            <a:defRPr sz="2100"/>
          </a:lvl1pPr>
          <a:lvl2pPr marL="171450" indent="-171450" algn="l">
            <a:defRPr sz="1600"/>
          </a:lvl2pPr>
          <a:lvl3pPr marL="342900" indent="-171450" algn="l">
            <a:defRPr sz="1600"/>
          </a:lvl3pPr>
          <a:lvl4pPr marL="514350" indent="-171450" algn="l">
            <a:defRPr sz="1600"/>
          </a:lvl4pPr>
          <a:lvl5pPr marL="685800" indent="-171450" algn="l">
            <a:defRPr sz="1600"/>
          </a:lvl5pPr>
          <a:lvl6pPr marL="857250" indent="-171450" algn="l">
            <a:defRPr sz="1600"/>
          </a:lvl6pPr>
          <a:lvl7pPr marL="1028700" indent="-171450" algn="l">
            <a:defRPr sz="1600"/>
          </a:lvl7pPr>
          <a:lvl8pPr marL="1200150" indent="-171450" algn="l">
            <a:defRPr sz="1600"/>
          </a:lvl8pPr>
          <a:lvl9pPr marL="1371600" indent="-171450" algn="l">
            <a:defRPr sz="1600"/>
          </a:lvl9pPr>
        </a:lstStyle>
        <a:p>
          <a:pPr lv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dirty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rPr>
            <a:t>②先用整十数减整十数，个位数减个位数，再把两次所得的差相加。</a:t>
          </a:r>
        </a:p>
      </dsp:txBody>
      <dsp:txXfrm>
        <a:off x="217714" y="1011221"/>
        <a:ext cx="4354286" cy="806318"/>
      </dsp:txXfrm>
    </dsp:sp>
    <dsp:sp modelId="{8131C3D9-7C0C-4872-961F-7E434AC5A67B}">
      <dsp:nvSpPr>
        <dsp:cNvPr id="11" name="矩形 10"/>
        <dsp:cNvSpPr/>
      </dsp:nvSpPr>
      <dsp:spPr bwMode="white">
        <a:xfrm>
          <a:off x="0" y="2467414"/>
          <a:ext cx="4572000" cy="529200"/>
        </a:xfrm>
        <a:prstGeom prst="rect">
          <a:avLst/>
        </a:prstGeom>
      </dsp:spPr>
      <dsp:style>
        <a:lnRef idx="2">
          <a:schemeClr val="accent4">
            <a:hueOff val="10380000"/>
            <a:satOff val="-47842"/>
            <a:lumOff val="1569"/>
            <a:alpha val="100000"/>
          </a:schemeClr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354838" tIns="437388" rIns="354838" bIns="149352" anchor="t"/>
        <a:lstStyle>
          <a:lvl1pPr algn="l">
            <a:defRPr sz="2100"/>
          </a:lvl1pPr>
          <a:lvl2pPr marL="228600" indent="-228600" algn="l">
            <a:defRPr sz="2100"/>
          </a:lvl2pPr>
          <a:lvl3pPr marL="457200" indent="-228600" algn="l">
            <a:defRPr sz="2100"/>
          </a:lvl3pPr>
          <a:lvl4pPr marL="685800" indent="-228600" algn="l">
            <a:defRPr sz="2100"/>
          </a:lvl4pPr>
          <a:lvl5pPr marL="914400" indent="-228600" algn="l">
            <a:defRPr sz="2100"/>
          </a:lvl5pPr>
          <a:lvl6pPr marL="1143000" indent="-228600" algn="l">
            <a:defRPr sz="2100"/>
          </a:lvl6pPr>
          <a:lvl7pPr marL="1371600" indent="-228600" algn="l">
            <a:defRPr sz="2100"/>
          </a:lvl7pPr>
          <a:lvl8pPr marL="1600200" indent="-228600" algn="l">
            <a:defRPr sz="2100"/>
          </a:lvl8pPr>
          <a:lvl9pPr marL="1828800" indent="-228600" algn="l">
            <a:defRPr sz="21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467414"/>
        <a:ext cx="4572000" cy="529200"/>
      </dsp:txXfrm>
    </dsp:sp>
    <dsp:sp modelId="{2817AF29-F482-44EE-9A8C-88155470D44E}">
      <dsp:nvSpPr>
        <dsp:cNvPr id="10" name="圆角矩形 9"/>
        <dsp:cNvSpPr/>
      </dsp:nvSpPr>
      <dsp:spPr bwMode="white">
        <a:xfrm>
          <a:off x="217714" y="2150179"/>
          <a:ext cx="4354286" cy="61992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>
            <a:hueOff val="10380000"/>
            <a:satOff val="-47842"/>
            <a:lumOff val="1569"/>
            <a:alpha val="100000"/>
          </a:schemeClr>
        </a:fillRef>
        <a:effectRef idx="0">
          <a:scrgbClr r="0" g="0" b="0"/>
        </a:effectRef>
        <a:fontRef idx="minor">
          <a:schemeClr val="lt1"/>
        </a:fontRef>
      </dsp:style>
      <dsp:txBody>
        <a:bodyPr lIns="120967" tIns="0" rIns="120967" bIns="0" anchor="ctr"/>
        <a:lstStyle>
          <a:lvl1pPr algn="l">
            <a:defRPr sz="2100"/>
          </a:lvl1pPr>
          <a:lvl2pPr marL="171450" indent="-171450" algn="l">
            <a:defRPr sz="1600"/>
          </a:lvl2pPr>
          <a:lvl3pPr marL="342900" indent="-171450" algn="l">
            <a:defRPr sz="1600"/>
          </a:lvl3pPr>
          <a:lvl4pPr marL="514350" indent="-171450" algn="l">
            <a:defRPr sz="1600"/>
          </a:lvl4pPr>
          <a:lvl5pPr marL="685800" indent="-171450" algn="l">
            <a:defRPr sz="1600"/>
          </a:lvl5pPr>
          <a:lvl6pPr marL="857250" indent="-171450" algn="l">
            <a:defRPr sz="1600"/>
          </a:lvl6pPr>
          <a:lvl7pPr marL="1028700" indent="-171450" algn="l">
            <a:defRPr sz="1600"/>
          </a:lvl7pPr>
          <a:lvl8pPr marL="1200150" indent="-171450" algn="l">
            <a:defRPr sz="1600"/>
          </a:lvl8pPr>
          <a:lvl9pPr marL="1371600" indent="-171450" algn="l">
            <a:defRPr sz="1600"/>
          </a:lvl9pPr>
        </a:lstStyle>
        <a:p>
          <a:pPr lvl="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dirty="0">
              <a:solidFill>
                <a:schemeClr val="tx1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rPr>
            <a:t>③想竖式，心算出得数。</a:t>
          </a:r>
        </a:p>
      </dsp:txBody>
      <dsp:txXfrm>
        <a:off x="217714" y="2150179"/>
        <a:ext cx="4354286" cy="619920"/>
      </dsp:txXfrm>
    </dsp:sp>
    <dsp:sp modelId="{02B3E69C-FCB5-4932-AD67-31DB2E8A20BB}">
      <dsp:nvSpPr>
        <dsp:cNvPr id="3" name="矩形 2" hidden="1"/>
        <dsp:cNvSpPr/>
      </dsp:nvSpPr>
      <dsp:spPr>
        <a:xfrm>
          <a:off x="0" y="58661"/>
          <a:ext cx="227413" cy="619920"/>
        </a:xfrm>
        <a:prstGeom prst="rect">
          <a:avLst/>
        </a:prstGeom>
      </dsp:spPr>
      <dsp:txXfrm>
        <a:off x="0" y="58661"/>
        <a:ext cx="227413" cy="619920"/>
      </dsp:txXfrm>
    </dsp:sp>
    <dsp:sp modelId="{09332E69-6F43-4982-9DE3-739ADEDAADA2}">
      <dsp:nvSpPr>
        <dsp:cNvPr id="6" name="矩形 5" hidden="1"/>
        <dsp:cNvSpPr/>
      </dsp:nvSpPr>
      <dsp:spPr>
        <a:xfrm>
          <a:off x="0" y="1011221"/>
          <a:ext cx="217714" cy="806318"/>
        </a:xfrm>
        <a:prstGeom prst="rect">
          <a:avLst/>
        </a:prstGeom>
      </dsp:spPr>
      <dsp:txXfrm>
        <a:off x="0" y="1011221"/>
        <a:ext cx="217714" cy="806318"/>
      </dsp:txXfrm>
    </dsp:sp>
    <dsp:sp modelId="{5F6AE7E5-0E80-4D20-BB87-411589F37C0F}">
      <dsp:nvSpPr>
        <dsp:cNvPr id="9" name="矩形 8" hidden="1"/>
        <dsp:cNvSpPr/>
      </dsp:nvSpPr>
      <dsp:spPr>
        <a:xfrm>
          <a:off x="0" y="2150179"/>
          <a:ext cx="217714" cy="619920"/>
        </a:xfrm>
        <a:prstGeom prst="rect">
          <a:avLst/>
        </a:prstGeom>
      </dsp:spPr>
      <dsp:txXfrm>
        <a:off x="0" y="2150179"/>
        <a:ext cx="217714" cy="619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ED1461E4-8541-4E8F-AC59-028538C5CE1A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87644DB0-7CA6-450A-B21C-844628E79669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9933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9933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2E648B95-6D8E-480F-9F05-46509F86CDEA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箭头: V 形 2"/>
          <p:cNvSpPr/>
          <p:nvPr userDrawn="1"/>
        </p:nvSpPr>
        <p:spPr>
          <a:xfrm>
            <a:off x="428625" y="285750"/>
            <a:ext cx="342900" cy="342900"/>
          </a:xfrm>
          <a:prstGeom prst="chevron">
            <a:avLst/>
          </a:prstGeom>
          <a:solidFill>
            <a:srgbClr val="70D4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箭头: V 形 3"/>
          <p:cNvSpPr/>
          <p:nvPr userDrawn="1"/>
        </p:nvSpPr>
        <p:spPr>
          <a:xfrm>
            <a:off x="695325" y="285750"/>
            <a:ext cx="342900" cy="342900"/>
          </a:xfrm>
          <a:prstGeom prst="chevron">
            <a:avLst/>
          </a:prstGeom>
          <a:solidFill>
            <a:srgbClr val="70D4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7.png"/><Relationship Id="rId1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0" y="0"/>
            <a:ext cx="3560112" cy="5143500"/>
          </a:xfrm>
          <a:custGeom>
            <a:avLst/>
            <a:gdLst>
              <a:gd name="connsiteX0" fmla="*/ 2720195 w 4764714"/>
              <a:gd name="connsiteY0" fmla="*/ 0 h 6893710"/>
              <a:gd name="connsiteX1" fmla="*/ 4764714 w 4764714"/>
              <a:gd name="connsiteY1" fmla="*/ 6893710 h 6893710"/>
              <a:gd name="connsiteX2" fmla="*/ 23135 w 4764714"/>
              <a:gd name="connsiteY2" fmla="*/ 6877691 h 6893710"/>
              <a:gd name="connsiteX3" fmla="*/ 0 w 4764714"/>
              <a:gd name="connsiteY3" fmla="*/ 14644 h 6893710"/>
              <a:gd name="connsiteX4" fmla="*/ 2720195 w 4764714"/>
              <a:gd name="connsiteY4" fmla="*/ 0 h 6893710"/>
              <a:gd name="connsiteX5" fmla="*/ 11433 w 4764714"/>
              <a:gd name="connsiteY5" fmla="*/ 251765 h 6893710"/>
              <a:gd name="connsiteX6" fmla="*/ 30349 w 4764714"/>
              <a:gd name="connsiteY6" fmla="*/ 6507296 h 6893710"/>
              <a:gd name="connsiteX7" fmla="*/ 3061043 w 4764714"/>
              <a:gd name="connsiteY7" fmla="*/ 4496182 h 6893710"/>
              <a:gd name="connsiteX8" fmla="*/ 11433 w 4764714"/>
              <a:gd name="connsiteY8" fmla="*/ 251765 h 6893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64714" h="6893710">
                <a:moveTo>
                  <a:pt x="2720195" y="0"/>
                </a:moveTo>
                <a:lnTo>
                  <a:pt x="4764714" y="6893710"/>
                </a:lnTo>
                <a:lnTo>
                  <a:pt x="23135" y="6877691"/>
                </a:lnTo>
                <a:lnTo>
                  <a:pt x="0" y="14644"/>
                </a:lnTo>
                <a:lnTo>
                  <a:pt x="2720195" y="0"/>
                </a:lnTo>
                <a:close/>
                <a:moveTo>
                  <a:pt x="11433" y="251765"/>
                </a:moveTo>
                <a:lnTo>
                  <a:pt x="30349" y="6507296"/>
                </a:lnTo>
                <a:lnTo>
                  <a:pt x="3061043" y="4496182"/>
                </a:lnTo>
                <a:lnTo>
                  <a:pt x="11433" y="251765"/>
                </a:lnTo>
                <a:close/>
              </a:path>
            </a:pathLst>
          </a:custGeom>
          <a:ln>
            <a:noFill/>
          </a:ln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3641" y="538031"/>
            <a:ext cx="2000143" cy="4109807"/>
          </a:xfrm>
          <a:custGeom>
            <a:avLst/>
            <a:gdLst>
              <a:gd name="connsiteX0" fmla="*/ 1906 w 2666857"/>
              <a:gd name="connsiteY0" fmla="*/ 0 h 5479743"/>
              <a:gd name="connsiteX1" fmla="*/ 2666857 w 2666857"/>
              <a:gd name="connsiteY1" fmla="*/ 3709053 h 5479743"/>
              <a:gd name="connsiteX2" fmla="*/ 0 w 2666857"/>
              <a:gd name="connsiteY2" fmla="*/ 5479743 h 5479743"/>
              <a:gd name="connsiteX3" fmla="*/ 1906 w 2666857"/>
              <a:gd name="connsiteY3" fmla="*/ 0 h 5479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6857" h="5479743">
                <a:moveTo>
                  <a:pt x="1906" y="0"/>
                </a:moveTo>
                <a:lnTo>
                  <a:pt x="2666857" y="3709053"/>
                </a:lnTo>
                <a:lnTo>
                  <a:pt x="0" y="5479743"/>
                </a:lnTo>
                <a:lnTo>
                  <a:pt x="1906" y="0"/>
                </a:lnTo>
                <a:close/>
              </a:path>
            </a:pathLst>
          </a:cu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53865" y="0"/>
            <a:ext cx="2713789" cy="1371618"/>
          </a:xfrm>
          <a:custGeom>
            <a:avLst/>
            <a:gdLst>
              <a:gd name="connsiteX0" fmla="*/ 0 w 3618385"/>
              <a:gd name="connsiteY0" fmla="*/ 0 h 1830021"/>
              <a:gd name="connsiteX1" fmla="*/ 3618385 w 3618385"/>
              <a:gd name="connsiteY1" fmla="*/ 51 h 1830021"/>
              <a:gd name="connsiteX2" fmla="*/ 582987 w 3618385"/>
              <a:gd name="connsiteY2" fmla="*/ 1830021 h 1830021"/>
              <a:gd name="connsiteX3" fmla="*/ 0 w 3618385"/>
              <a:gd name="connsiteY3" fmla="*/ 0 h 183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8385" h="1830021">
                <a:moveTo>
                  <a:pt x="0" y="0"/>
                </a:moveTo>
                <a:lnTo>
                  <a:pt x="3618385" y="51"/>
                </a:lnTo>
                <a:lnTo>
                  <a:pt x="582987" y="1830021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4" name="组合 3"/>
          <p:cNvGrpSpPr/>
          <p:nvPr/>
        </p:nvGrpSpPr>
        <p:grpSpPr>
          <a:xfrm>
            <a:off x="3488558" y="1610733"/>
            <a:ext cx="5352252" cy="1589979"/>
            <a:chOff x="6130370" y="2863609"/>
            <a:chExt cx="5112385" cy="1518721"/>
          </a:xfrm>
        </p:grpSpPr>
        <p:grpSp>
          <p:nvGrpSpPr>
            <p:cNvPr id="8" name="组合 7"/>
            <p:cNvGrpSpPr/>
            <p:nvPr/>
          </p:nvGrpSpPr>
          <p:grpSpPr>
            <a:xfrm>
              <a:off x="6147269" y="3460400"/>
              <a:ext cx="5033249" cy="921930"/>
              <a:chOff x="-4714868" y="2239465"/>
              <a:chExt cx="5033249" cy="921930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-4714868" y="2808615"/>
                <a:ext cx="5033249" cy="352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>
                  <a:lnSpc>
                    <a:spcPct val="150000"/>
                  </a:lnSpc>
                  <a:defRPr/>
                </a:pPr>
                <a:r>
                  <a:rPr lang="en-US" altLang="zh-CN" sz="1200" kern="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MENTAL HEALTH COUNSELING PPT</a:t>
                </a:r>
                <a:endParaRPr lang="en-US" altLang="zh-CN" sz="12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" name="直接连接符 9"/>
              <p:cNvCxnSpPr/>
              <p:nvPr/>
            </p:nvCxnSpPr>
            <p:spPr>
              <a:xfrm>
                <a:off x="-4634728" y="2789746"/>
                <a:ext cx="495310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</p:cxnSp>
          <p:sp>
            <p:nvSpPr>
              <p:cNvPr id="11" name="文本占位符 19"/>
              <p:cNvSpPr txBox="1"/>
              <p:nvPr/>
            </p:nvSpPr>
            <p:spPr>
              <a:xfrm>
                <a:off x="-4714868" y="2239465"/>
                <a:ext cx="5027138" cy="660203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dist">
                  <a:buNone/>
                  <a:defRPr/>
                </a:pPr>
                <a:r>
                  <a:rPr lang="en-US" altLang="zh-CN" sz="3000" b="1" dirty="0">
                    <a:solidFill>
                      <a:srgbClr val="6CD5C7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2.1</a:t>
                </a:r>
                <a:r>
                  <a:rPr lang="zh-CN" altLang="en-US" sz="3000" b="1" dirty="0">
                    <a:solidFill>
                      <a:srgbClr val="6CD5C7"/>
                    </a:solidFill>
                    <a:latin typeface="Arial" panose="020B0604020202020204" pitchFamily="34" charset="0"/>
                    <a:ea typeface="思源黑体 CN Regular" panose="020B0500000000000000" pitchFamily="34" charset="-122"/>
                    <a:cs typeface="+mn-ea"/>
                    <a:sym typeface="Arial" panose="020B0604020202020204" pitchFamily="34" charset="0"/>
                  </a:rPr>
                  <a:t>口算两位数加、减两位数</a:t>
                </a:r>
                <a:endParaRPr lang="zh-CN" altLang="en-US" sz="3000" b="1" dirty="0">
                  <a:solidFill>
                    <a:srgbClr val="6CD5C7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" name="文本占位符 20"/>
            <p:cNvSpPr txBox="1"/>
            <p:nvPr/>
          </p:nvSpPr>
          <p:spPr>
            <a:xfrm>
              <a:off x="6130370" y="2863609"/>
              <a:ext cx="5112385" cy="423545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  <a:defRPr/>
              </a:pPr>
              <a:r>
                <a:rPr lang="zh-CN" altLang="en-US" sz="27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第</a:t>
              </a:r>
              <a:r>
                <a:rPr lang="en-US" altLang="zh-CN" sz="27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2</a:t>
              </a:r>
              <a:r>
                <a:rPr lang="zh-CN" altLang="en-US" sz="2700" dirty="0"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单元 万以内加法和减法</a:t>
              </a:r>
              <a:endParaRPr lang="zh-CN" altLang="en-US" sz="2700" dirty="0"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170811" y="439917"/>
            <a:ext cx="3046757" cy="225731"/>
          </a:xfrm>
          <a:prstGeom prst="rect">
            <a:avLst/>
          </a:prstGeom>
          <a:solidFill>
            <a:srgbClr val="6CD5C7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spcCol="28575" anchor="ctr">
            <a:spAutoFit/>
          </a:bodyPr>
          <a:lstStyle/>
          <a:p>
            <a:pPr defTabSz="864235" latinLnBrk="1">
              <a:defRPr/>
            </a:pPr>
            <a:r>
              <a:rPr lang="zh-CN" altLang="en-US" sz="900" kern="0" spc="225" dirty="0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人教版小学数学三年级上册</a:t>
            </a:r>
            <a:endParaRPr lang="zh-CN" altLang="en-US" sz="900" kern="0" spc="225" dirty="0">
              <a:solidFill>
                <a:prstClr val="white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标题 1"/>
          <p:cNvSpPr>
            <a:spLocks noGrp="1" noChangeArrowheads="1"/>
          </p:cNvSpPr>
          <p:nvPr/>
        </p:nvSpPr>
        <p:spPr bwMode="auto">
          <a:xfrm>
            <a:off x="462353" y="1006659"/>
            <a:ext cx="3673079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(2)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一把玩具琴和一辆小汽车一共多少元？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970" name="标题 1"/>
          <p:cNvSpPr>
            <a:spLocks noGrp="1" noChangeArrowheads="1"/>
          </p:cNvSpPr>
          <p:nvPr/>
        </p:nvSpPr>
        <p:spPr bwMode="auto">
          <a:xfrm>
            <a:off x="1812728" y="1565958"/>
            <a:ext cx="1134665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4＝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971" name="标题 1"/>
          <p:cNvSpPr>
            <a:spLocks noGrp="1" noChangeArrowheads="1"/>
          </p:cNvSpPr>
          <p:nvPr/>
        </p:nvSpPr>
        <p:spPr bwMode="auto">
          <a:xfrm>
            <a:off x="1435299" y="3210512"/>
            <a:ext cx="2112169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39+40=79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972" name="矩形 58"/>
          <p:cNvSpPr>
            <a:spLocks noChangeArrowheads="1"/>
          </p:cNvSpPr>
          <p:nvPr/>
        </p:nvSpPr>
        <p:spPr bwMode="auto">
          <a:xfrm>
            <a:off x="1446015" y="3445066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79+4=83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3973" name="图片 8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45745" y="1385279"/>
            <a:ext cx="732235" cy="521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图片 1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84948" y="1006659"/>
            <a:ext cx="586978" cy="944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5" name="标题 1"/>
          <p:cNvSpPr>
            <a:spLocks noGrp="1" noChangeArrowheads="1"/>
          </p:cNvSpPr>
          <p:nvPr/>
        </p:nvSpPr>
        <p:spPr bwMode="auto">
          <a:xfrm>
            <a:off x="4382567" y="1940109"/>
            <a:ext cx="701278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39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976" name="标题 1"/>
          <p:cNvSpPr>
            <a:spLocks noGrp="1" noChangeArrowheads="1"/>
          </p:cNvSpPr>
          <p:nvPr/>
        </p:nvSpPr>
        <p:spPr bwMode="auto">
          <a:xfrm>
            <a:off x="5130821" y="1940109"/>
            <a:ext cx="971550" cy="18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977" name="标题 1"/>
          <p:cNvSpPr>
            <a:spLocks noGrp="1" noChangeArrowheads="1"/>
          </p:cNvSpPr>
          <p:nvPr/>
        </p:nvSpPr>
        <p:spPr bwMode="auto">
          <a:xfrm>
            <a:off x="1759149" y="1963928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978" name="标题 1"/>
          <p:cNvSpPr>
            <a:spLocks noGrp="1" noChangeArrowheads="1"/>
          </p:cNvSpPr>
          <p:nvPr/>
        </p:nvSpPr>
        <p:spPr bwMode="auto">
          <a:xfrm>
            <a:off x="2050853" y="2418747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979" name="标题 1"/>
          <p:cNvSpPr>
            <a:spLocks noGrp="1" noChangeArrowheads="1"/>
          </p:cNvSpPr>
          <p:nvPr/>
        </p:nvSpPr>
        <p:spPr bwMode="auto">
          <a:xfrm>
            <a:off x="2368750" y="2411603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980" name="标题 1"/>
          <p:cNvSpPr>
            <a:spLocks noGrp="1" noChangeArrowheads="1"/>
          </p:cNvSpPr>
          <p:nvPr/>
        </p:nvSpPr>
        <p:spPr bwMode="auto">
          <a:xfrm>
            <a:off x="1867497" y="2722356"/>
            <a:ext cx="43100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79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3981" name="组合 70"/>
          <p:cNvGrpSpPr/>
          <p:nvPr/>
        </p:nvGrpSpPr>
        <p:grpSpPr bwMode="auto">
          <a:xfrm>
            <a:off x="2268735" y="2293730"/>
            <a:ext cx="167879" cy="128588"/>
            <a:chOff x="2578100" y="3531145"/>
            <a:chExt cx="304800" cy="233363"/>
          </a:xfrm>
        </p:grpSpPr>
        <p:sp>
          <p:nvSpPr>
            <p:cNvPr id="83982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983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984" name="Group 36"/>
          <p:cNvGrpSpPr/>
          <p:nvPr/>
        </p:nvGrpSpPr>
        <p:grpSpPr bwMode="auto">
          <a:xfrm>
            <a:off x="1902023" y="2398505"/>
            <a:ext cx="234554" cy="376238"/>
            <a:chOff x="0" y="0"/>
            <a:chExt cx="567" cy="907"/>
          </a:xfrm>
        </p:grpSpPr>
        <p:sp>
          <p:nvSpPr>
            <p:cNvPr id="83985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986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987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3988" name="标题 1"/>
          <p:cNvSpPr>
            <a:spLocks noGrp="1" noChangeArrowheads="1"/>
          </p:cNvSpPr>
          <p:nvPr/>
        </p:nvSpPr>
        <p:spPr bwMode="auto">
          <a:xfrm>
            <a:off x="2639021" y="1956784"/>
            <a:ext cx="433388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83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9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39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3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39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39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3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39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3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9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3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3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3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1" grpId="0"/>
      <p:bldP spid="83972" grpId="0"/>
      <p:bldP spid="83977" grpId="0"/>
      <p:bldP spid="83978" grpId="0"/>
      <p:bldP spid="83979" grpId="0"/>
      <p:bldP spid="83980" grpId="0"/>
      <p:bldP spid="839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标题 1"/>
          <p:cNvSpPr>
            <a:spLocks noGrp="1" noChangeArrowheads="1"/>
          </p:cNvSpPr>
          <p:nvPr/>
        </p:nvSpPr>
        <p:spPr bwMode="auto">
          <a:xfrm>
            <a:off x="1385889" y="3659981"/>
            <a:ext cx="2112169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39+40=79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4996" name="标题 1"/>
          <p:cNvSpPr>
            <a:spLocks noGrp="1" noChangeArrowheads="1"/>
          </p:cNvSpPr>
          <p:nvPr/>
        </p:nvSpPr>
        <p:spPr bwMode="auto">
          <a:xfrm>
            <a:off x="3152775" y="3650458"/>
            <a:ext cx="2243138" cy="16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30+44=74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4997" name="矩形 58"/>
          <p:cNvSpPr>
            <a:spLocks noChangeArrowheads="1"/>
          </p:cNvSpPr>
          <p:nvPr/>
        </p:nvSpPr>
        <p:spPr bwMode="auto">
          <a:xfrm>
            <a:off x="1396604" y="3894536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79+4=83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4998" name="矩形 59"/>
          <p:cNvSpPr>
            <a:spLocks noChangeArrowheads="1"/>
          </p:cNvSpPr>
          <p:nvPr/>
        </p:nvSpPr>
        <p:spPr bwMode="auto">
          <a:xfrm>
            <a:off x="3144441" y="3901679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74+9=83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5003" name="标题 1"/>
          <p:cNvSpPr>
            <a:spLocks noGrp="1" noChangeArrowheads="1"/>
          </p:cNvSpPr>
          <p:nvPr/>
        </p:nvSpPr>
        <p:spPr bwMode="auto">
          <a:xfrm>
            <a:off x="1709739" y="2413397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5004" name="标题 1"/>
          <p:cNvSpPr>
            <a:spLocks noGrp="1" noChangeArrowheads="1"/>
          </p:cNvSpPr>
          <p:nvPr/>
        </p:nvSpPr>
        <p:spPr bwMode="auto">
          <a:xfrm>
            <a:off x="2001442" y="2868217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5005" name="标题 1"/>
          <p:cNvSpPr>
            <a:spLocks noGrp="1" noChangeArrowheads="1"/>
          </p:cNvSpPr>
          <p:nvPr/>
        </p:nvSpPr>
        <p:spPr bwMode="auto">
          <a:xfrm>
            <a:off x="2319339" y="2861072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5006" name="标题 1"/>
          <p:cNvSpPr>
            <a:spLocks noGrp="1" noChangeArrowheads="1"/>
          </p:cNvSpPr>
          <p:nvPr/>
        </p:nvSpPr>
        <p:spPr bwMode="auto">
          <a:xfrm>
            <a:off x="1818086" y="3171826"/>
            <a:ext cx="43100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79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5007" name="组合 70"/>
          <p:cNvGrpSpPr/>
          <p:nvPr/>
        </p:nvGrpSpPr>
        <p:grpSpPr bwMode="auto">
          <a:xfrm>
            <a:off x="2219325" y="2743200"/>
            <a:ext cx="167879" cy="128588"/>
            <a:chOff x="2578100" y="3531145"/>
            <a:chExt cx="304800" cy="233363"/>
          </a:xfrm>
        </p:grpSpPr>
        <p:sp>
          <p:nvSpPr>
            <p:cNvPr id="85008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009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010" name="Group 36"/>
          <p:cNvGrpSpPr/>
          <p:nvPr/>
        </p:nvGrpSpPr>
        <p:grpSpPr bwMode="auto">
          <a:xfrm>
            <a:off x="1852612" y="2847975"/>
            <a:ext cx="234554" cy="376238"/>
            <a:chOff x="0" y="0"/>
            <a:chExt cx="567" cy="907"/>
          </a:xfrm>
        </p:grpSpPr>
        <p:sp>
          <p:nvSpPr>
            <p:cNvPr id="85011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012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013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5014" name="标题 1"/>
          <p:cNvSpPr>
            <a:spLocks noGrp="1" noChangeArrowheads="1"/>
          </p:cNvSpPr>
          <p:nvPr/>
        </p:nvSpPr>
        <p:spPr bwMode="auto">
          <a:xfrm>
            <a:off x="2681287" y="2413398"/>
            <a:ext cx="433388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83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5015" name="标题 1"/>
          <p:cNvSpPr>
            <a:spLocks noGrp="1" noChangeArrowheads="1"/>
          </p:cNvSpPr>
          <p:nvPr/>
        </p:nvSpPr>
        <p:spPr bwMode="auto">
          <a:xfrm>
            <a:off x="3502820" y="2403872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5016" name="标题 1"/>
          <p:cNvSpPr>
            <a:spLocks noGrp="1" noChangeArrowheads="1"/>
          </p:cNvSpPr>
          <p:nvPr/>
        </p:nvSpPr>
        <p:spPr bwMode="auto">
          <a:xfrm>
            <a:off x="3386139" y="2857501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5017" name="标题 1"/>
          <p:cNvSpPr>
            <a:spLocks noGrp="1" noChangeArrowheads="1"/>
          </p:cNvSpPr>
          <p:nvPr/>
        </p:nvSpPr>
        <p:spPr bwMode="auto">
          <a:xfrm>
            <a:off x="3673078" y="2861072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5018" name="标题 1"/>
          <p:cNvSpPr>
            <a:spLocks noGrp="1" noChangeArrowheads="1"/>
          </p:cNvSpPr>
          <p:nvPr/>
        </p:nvSpPr>
        <p:spPr bwMode="auto">
          <a:xfrm>
            <a:off x="3529014" y="3182541"/>
            <a:ext cx="431006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74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5019" name="组合 82"/>
          <p:cNvGrpSpPr/>
          <p:nvPr/>
        </p:nvGrpSpPr>
        <p:grpSpPr bwMode="auto">
          <a:xfrm>
            <a:off x="3590926" y="2661047"/>
            <a:ext cx="169069" cy="128588"/>
            <a:chOff x="2578100" y="3531145"/>
            <a:chExt cx="304800" cy="233363"/>
          </a:xfrm>
        </p:grpSpPr>
        <p:sp>
          <p:nvSpPr>
            <p:cNvPr id="85020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021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022" name="Group 36"/>
          <p:cNvGrpSpPr/>
          <p:nvPr/>
        </p:nvGrpSpPr>
        <p:grpSpPr bwMode="auto">
          <a:xfrm flipH="1">
            <a:off x="3590925" y="2776538"/>
            <a:ext cx="506016" cy="458391"/>
            <a:chOff x="0" y="0"/>
            <a:chExt cx="567" cy="907"/>
          </a:xfrm>
        </p:grpSpPr>
        <p:sp>
          <p:nvSpPr>
            <p:cNvPr id="85023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024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025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5026" name="标题 1"/>
          <p:cNvSpPr>
            <a:spLocks noGrp="1" noChangeArrowheads="1"/>
          </p:cNvSpPr>
          <p:nvPr/>
        </p:nvSpPr>
        <p:spPr bwMode="auto">
          <a:xfrm>
            <a:off x="4333876" y="2403873"/>
            <a:ext cx="432197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83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标题 1"/>
          <p:cNvSpPr>
            <a:spLocks noGrp="1" noChangeArrowheads="1"/>
          </p:cNvSpPr>
          <p:nvPr/>
        </p:nvSpPr>
        <p:spPr bwMode="auto">
          <a:xfrm>
            <a:off x="462353" y="1006659"/>
            <a:ext cx="3673079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(2)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一把玩具琴和一辆小汽车一共多少元？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标题 1"/>
          <p:cNvSpPr>
            <a:spLocks noGrp="1" noChangeArrowheads="1"/>
          </p:cNvSpPr>
          <p:nvPr/>
        </p:nvSpPr>
        <p:spPr bwMode="auto">
          <a:xfrm>
            <a:off x="1812728" y="1565958"/>
            <a:ext cx="1134665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4＝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图片 8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45745" y="1385279"/>
            <a:ext cx="732235" cy="521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1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84948" y="1006659"/>
            <a:ext cx="586978" cy="944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50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5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50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5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5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5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5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50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5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50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50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5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5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5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5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5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50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5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5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5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5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5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50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5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5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50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5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5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50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5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5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50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5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5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5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5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5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/>
      <p:bldP spid="84996" grpId="0"/>
      <p:bldP spid="84997" grpId="0"/>
      <p:bldP spid="84998" grpId="0"/>
      <p:bldP spid="85003" grpId="0"/>
      <p:bldP spid="85004" grpId="0"/>
      <p:bldP spid="85005" grpId="0"/>
      <p:bldP spid="85006" grpId="0"/>
      <p:bldP spid="85014" grpId="0"/>
      <p:bldP spid="85015" grpId="0"/>
      <p:bldP spid="85016" grpId="0"/>
      <p:bldP spid="85017" grpId="0"/>
      <p:bldP spid="85018" grpId="0"/>
      <p:bldP spid="850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标题 1"/>
          <p:cNvSpPr>
            <a:spLocks noGrp="1" noChangeArrowheads="1"/>
          </p:cNvSpPr>
          <p:nvPr/>
        </p:nvSpPr>
        <p:spPr bwMode="auto">
          <a:xfrm>
            <a:off x="1818085" y="4535091"/>
            <a:ext cx="39957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答：一把玩具琴和一辆小汽车一共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83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元。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22" name="标题 1"/>
          <p:cNvSpPr>
            <a:spLocks noGrp="1" noChangeArrowheads="1"/>
          </p:cNvSpPr>
          <p:nvPr/>
        </p:nvSpPr>
        <p:spPr bwMode="auto">
          <a:xfrm>
            <a:off x="1385889" y="3659981"/>
            <a:ext cx="2112169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39+40=79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23" name="标题 1"/>
          <p:cNvSpPr>
            <a:spLocks noGrp="1" noChangeArrowheads="1"/>
          </p:cNvSpPr>
          <p:nvPr/>
        </p:nvSpPr>
        <p:spPr bwMode="auto">
          <a:xfrm>
            <a:off x="3152775" y="3650458"/>
            <a:ext cx="2243138" cy="16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30+44=74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24" name="标题 1"/>
          <p:cNvSpPr>
            <a:spLocks noGrp="1" noChangeArrowheads="1"/>
          </p:cNvSpPr>
          <p:nvPr/>
        </p:nvSpPr>
        <p:spPr bwMode="auto">
          <a:xfrm>
            <a:off x="4893469" y="3557588"/>
            <a:ext cx="2728913" cy="334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30+40=70   9+4=13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25" name="矩形 58"/>
          <p:cNvSpPr>
            <a:spLocks noChangeArrowheads="1"/>
          </p:cNvSpPr>
          <p:nvPr/>
        </p:nvSpPr>
        <p:spPr bwMode="auto">
          <a:xfrm>
            <a:off x="1396604" y="3894536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79+4=83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26" name="矩形 59"/>
          <p:cNvSpPr>
            <a:spLocks noChangeArrowheads="1"/>
          </p:cNvSpPr>
          <p:nvPr/>
        </p:nvSpPr>
        <p:spPr bwMode="auto">
          <a:xfrm>
            <a:off x="3144441" y="3901679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74+9=83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27" name="矩形 60"/>
          <p:cNvSpPr>
            <a:spLocks noChangeArrowheads="1"/>
          </p:cNvSpPr>
          <p:nvPr/>
        </p:nvSpPr>
        <p:spPr bwMode="auto">
          <a:xfrm>
            <a:off x="4893470" y="3906442"/>
            <a:ext cx="158440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70+13=83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32" name="标题 1"/>
          <p:cNvSpPr>
            <a:spLocks noGrp="1" noChangeArrowheads="1"/>
          </p:cNvSpPr>
          <p:nvPr/>
        </p:nvSpPr>
        <p:spPr bwMode="auto">
          <a:xfrm>
            <a:off x="1709739" y="2413397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33" name="标题 1"/>
          <p:cNvSpPr>
            <a:spLocks noGrp="1" noChangeArrowheads="1"/>
          </p:cNvSpPr>
          <p:nvPr/>
        </p:nvSpPr>
        <p:spPr bwMode="auto">
          <a:xfrm>
            <a:off x="2001442" y="2868217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34" name="标题 1"/>
          <p:cNvSpPr>
            <a:spLocks noGrp="1" noChangeArrowheads="1"/>
          </p:cNvSpPr>
          <p:nvPr/>
        </p:nvSpPr>
        <p:spPr bwMode="auto">
          <a:xfrm>
            <a:off x="2319339" y="2861072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35" name="标题 1"/>
          <p:cNvSpPr>
            <a:spLocks noGrp="1" noChangeArrowheads="1"/>
          </p:cNvSpPr>
          <p:nvPr/>
        </p:nvSpPr>
        <p:spPr bwMode="auto">
          <a:xfrm>
            <a:off x="1818086" y="3171826"/>
            <a:ext cx="43100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79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6036" name="组合 70"/>
          <p:cNvGrpSpPr/>
          <p:nvPr/>
        </p:nvGrpSpPr>
        <p:grpSpPr bwMode="auto">
          <a:xfrm>
            <a:off x="2219325" y="2743200"/>
            <a:ext cx="167879" cy="128588"/>
            <a:chOff x="2578100" y="3531145"/>
            <a:chExt cx="304800" cy="233363"/>
          </a:xfrm>
        </p:grpSpPr>
        <p:sp>
          <p:nvSpPr>
            <p:cNvPr id="86037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38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039" name="Group 36"/>
          <p:cNvGrpSpPr/>
          <p:nvPr/>
        </p:nvGrpSpPr>
        <p:grpSpPr bwMode="auto">
          <a:xfrm>
            <a:off x="1852612" y="2847975"/>
            <a:ext cx="234554" cy="376238"/>
            <a:chOff x="0" y="0"/>
            <a:chExt cx="567" cy="907"/>
          </a:xfrm>
        </p:grpSpPr>
        <p:sp>
          <p:nvSpPr>
            <p:cNvPr id="86040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41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42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6043" name="标题 1"/>
          <p:cNvSpPr>
            <a:spLocks noGrp="1" noChangeArrowheads="1"/>
          </p:cNvSpPr>
          <p:nvPr/>
        </p:nvSpPr>
        <p:spPr bwMode="auto">
          <a:xfrm>
            <a:off x="2681287" y="2413398"/>
            <a:ext cx="433388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83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44" name="标题 1"/>
          <p:cNvSpPr>
            <a:spLocks noGrp="1" noChangeArrowheads="1"/>
          </p:cNvSpPr>
          <p:nvPr/>
        </p:nvSpPr>
        <p:spPr bwMode="auto">
          <a:xfrm>
            <a:off x="3502820" y="2403872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45" name="标题 1"/>
          <p:cNvSpPr>
            <a:spLocks noGrp="1" noChangeArrowheads="1"/>
          </p:cNvSpPr>
          <p:nvPr/>
        </p:nvSpPr>
        <p:spPr bwMode="auto">
          <a:xfrm>
            <a:off x="3386139" y="2857501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46" name="标题 1"/>
          <p:cNvSpPr>
            <a:spLocks noGrp="1" noChangeArrowheads="1"/>
          </p:cNvSpPr>
          <p:nvPr/>
        </p:nvSpPr>
        <p:spPr bwMode="auto">
          <a:xfrm>
            <a:off x="3673078" y="2861072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47" name="标题 1"/>
          <p:cNvSpPr>
            <a:spLocks noGrp="1" noChangeArrowheads="1"/>
          </p:cNvSpPr>
          <p:nvPr/>
        </p:nvSpPr>
        <p:spPr bwMode="auto">
          <a:xfrm>
            <a:off x="3529014" y="3182541"/>
            <a:ext cx="431006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74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6048" name="组合 82"/>
          <p:cNvGrpSpPr/>
          <p:nvPr/>
        </p:nvGrpSpPr>
        <p:grpSpPr bwMode="auto">
          <a:xfrm>
            <a:off x="3590926" y="2661047"/>
            <a:ext cx="169069" cy="128588"/>
            <a:chOff x="2578100" y="3531145"/>
            <a:chExt cx="304800" cy="233363"/>
          </a:xfrm>
        </p:grpSpPr>
        <p:sp>
          <p:nvSpPr>
            <p:cNvPr id="86049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50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051" name="Group 36"/>
          <p:cNvGrpSpPr/>
          <p:nvPr/>
        </p:nvGrpSpPr>
        <p:grpSpPr bwMode="auto">
          <a:xfrm flipH="1">
            <a:off x="3590925" y="2776538"/>
            <a:ext cx="506016" cy="458391"/>
            <a:chOff x="0" y="0"/>
            <a:chExt cx="567" cy="907"/>
          </a:xfrm>
        </p:grpSpPr>
        <p:sp>
          <p:nvSpPr>
            <p:cNvPr id="86052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53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54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6055" name="标题 1"/>
          <p:cNvSpPr>
            <a:spLocks noGrp="1" noChangeArrowheads="1"/>
          </p:cNvSpPr>
          <p:nvPr/>
        </p:nvSpPr>
        <p:spPr bwMode="auto">
          <a:xfrm>
            <a:off x="4333876" y="2403873"/>
            <a:ext cx="432197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83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56" name="标题 1"/>
          <p:cNvSpPr>
            <a:spLocks noGrp="1" noChangeArrowheads="1"/>
          </p:cNvSpPr>
          <p:nvPr/>
        </p:nvSpPr>
        <p:spPr bwMode="auto">
          <a:xfrm>
            <a:off x="5526882" y="2403872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57" name="标题 1"/>
          <p:cNvSpPr>
            <a:spLocks noGrp="1" noChangeArrowheads="1"/>
          </p:cNvSpPr>
          <p:nvPr/>
        </p:nvSpPr>
        <p:spPr bwMode="auto">
          <a:xfrm>
            <a:off x="5386389" y="2847976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58" name="标题 1"/>
          <p:cNvSpPr>
            <a:spLocks noGrp="1" noChangeArrowheads="1"/>
          </p:cNvSpPr>
          <p:nvPr/>
        </p:nvSpPr>
        <p:spPr bwMode="auto">
          <a:xfrm>
            <a:off x="5673328" y="2830116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59" name="标题 1"/>
          <p:cNvSpPr>
            <a:spLocks noGrp="1" noChangeArrowheads="1"/>
          </p:cNvSpPr>
          <p:nvPr/>
        </p:nvSpPr>
        <p:spPr bwMode="auto">
          <a:xfrm>
            <a:off x="5495926" y="3219451"/>
            <a:ext cx="43100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70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6060" name="组合 94"/>
          <p:cNvGrpSpPr/>
          <p:nvPr/>
        </p:nvGrpSpPr>
        <p:grpSpPr bwMode="auto">
          <a:xfrm>
            <a:off x="5601892" y="2712244"/>
            <a:ext cx="167878" cy="128588"/>
            <a:chOff x="2578100" y="3531145"/>
            <a:chExt cx="304800" cy="233363"/>
          </a:xfrm>
        </p:grpSpPr>
        <p:sp>
          <p:nvSpPr>
            <p:cNvPr id="86061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62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063" name="组合 97"/>
          <p:cNvGrpSpPr/>
          <p:nvPr/>
        </p:nvGrpSpPr>
        <p:grpSpPr bwMode="auto">
          <a:xfrm>
            <a:off x="5536408" y="3099197"/>
            <a:ext cx="413147" cy="95250"/>
            <a:chOff x="6360871" y="2875320"/>
            <a:chExt cx="549723" cy="125929"/>
          </a:xfrm>
        </p:grpSpPr>
        <p:sp>
          <p:nvSpPr>
            <p:cNvPr id="86064" name="Line 37"/>
            <p:cNvSpPr>
              <a:spLocks noChangeShapeType="1"/>
            </p:cNvSpPr>
            <p:nvPr/>
          </p:nvSpPr>
          <p:spPr bwMode="auto">
            <a:xfrm flipH="1">
              <a:off x="6909626" y="2876337"/>
              <a:ext cx="0" cy="12436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65" name="Line 38"/>
            <p:cNvSpPr>
              <a:spLocks noChangeShapeType="1"/>
            </p:cNvSpPr>
            <p:nvPr/>
          </p:nvSpPr>
          <p:spPr bwMode="auto">
            <a:xfrm flipH="1">
              <a:off x="6361839" y="3000697"/>
              <a:ext cx="548755" cy="55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66" name="Line 39"/>
            <p:cNvSpPr>
              <a:spLocks noChangeShapeType="1"/>
            </p:cNvSpPr>
            <p:nvPr/>
          </p:nvSpPr>
          <p:spPr bwMode="auto">
            <a:xfrm flipH="1" flipV="1">
              <a:off x="6360871" y="2875320"/>
              <a:ext cx="968" cy="12537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6067" name="标题 1"/>
          <p:cNvSpPr>
            <a:spLocks noGrp="1" noChangeArrowheads="1"/>
          </p:cNvSpPr>
          <p:nvPr/>
        </p:nvSpPr>
        <p:spPr bwMode="auto">
          <a:xfrm>
            <a:off x="6491289" y="2390776"/>
            <a:ext cx="432197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83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68" name="标题 1"/>
          <p:cNvSpPr>
            <a:spLocks noGrp="1" noChangeArrowheads="1"/>
          </p:cNvSpPr>
          <p:nvPr/>
        </p:nvSpPr>
        <p:spPr bwMode="auto">
          <a:xfrm>
            <a:off x="5859067" y="2840832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6069" name="标题 1"/>
          <p:cNvSpPr>
            <a:spLocks noGrp="1" noChangeArrowheads="1"/>
          </p:cNvSpPr>
          <p:nvPr/>
        </p:nvSpPr>
        <p:spPr bwMode="auto">
          <a:xfrm>
            <a:off x="6150770" y="2834879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6070" name="组合 104"/>
          <p:cNvGrpSpPr/>
          <p:nvPr/>
        </p:nvGrpSpPr>
        <p:grpSpPr bwMode="auto">
          <a:xfrm>
            <a:off x="6057900" y="2715817"/>
            <a:ext cx="167879" cy="129778"/>
            <a:chOff x="2578100" y="3531145"/>
            <a:chExt cx="304800" cy="233363"/>
          </a:xfrm>
        </p:grpSpPr>
        <p:sp>
          <p:nvSpPr>
            <p:cNvPr id="86071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72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073" name="组合 107"/>
          <p:cNvGrpSpPr/>
          <p:nvPr/>
        </p:nvGrpSpPr>
        <p:grpSpPr bwMode="auto">
          <a:xfrm>
            <a:off x="5831681" y="3120629"/>
            <a:ext cx="453629" cy="198834"/>
            <a:chOff x="6360871" y="2875320"/>
            <a:chExt cx="549723" cy="125929"/>
          </a:xfrm>
        </p:grpSpPr>
        <p:sp>
          <p:nvSpPr>
            <p:cNvPr id="86074" name="Line 37"/>
            <p:cNvSpPr>
              <a:spLocks noChangeShapeType="1"/>
            </p:cNvSpPr>
            <p:nvPr/>
          </p:nvSpPr>
          <p:spPr bwMode="auto">
            <a:xfrm flipH="1">
              <a:off x="6909626" y="2876337"/>
              <a:ext cx="0" cy="12436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75" name="Line 38"/>
            <p:cNvSpPr>
              <a:spLocks noChangeShapeType="1"/>
            </p:cNvSpPr>
            <p:nvPr/>
          </p:nvSpPr>
          <p:spPr bwMode="auto">
            <a:xfrm flipH="1">
              <a:off x="6361839" y="3000697"/>
              <a:ext cx="548755" cy="55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076" name="Line 39"/>
            <p:cNvSpPr>
              <a:spLocks noChangeShapeType="1"/>
            </p:cNvSpPr>
            <p:nvPr/>
          </p:nvSpPr>
          <p:spPr bwMode="auto">
            <a:xfrm flipH="1" flipV="1">
              <a:off x="6360871" y="2875320"/>
              <a:ext cx="968" cy="12537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6077" name="标题 1"/>
          <p:cNvSpPr>
            <a:spLocks noGrp="1" noChangeArrowheads="1"/>
          </p:cNvSpPr>
          <p:nvPr/>
        </p:nvSpPr>
        <p:spPr bwMode="auto">
          <a:xfrm>
            <a:off x="5812631" y="3256360"/>
            <a:ext cx="472679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13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标题 1"/>
          <p:cNvSpPr>
            <a:spLocks noGrp="1" noChangeArrowheads="1"/>
          </p:cNvSpPr>
          <p:nvPr/>
        </p:nvSpPr>
        <p:spPr bwMode="auto">
          <a:xfrm>
            <a:off x="462353" y="1006659"/>
            <a:ext cx="3673079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(2)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一把玩具琴和一辆小汽车一共多少元？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5" name="标题 1"/>
          <p:cNvSpPr>
            <a:spLocks noGrp="1" noChangeArrowheads="1"/>
          </p:cNvSpPr>
          <p:nvPr/>
        </p:nvSpPr>
        <p:spPr bwMode="auto">
          <a:xfrm>
            <a:off x="1812728" y="1565958"/>
            <a:ext cx="1134665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＋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4＝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66" name="图片 8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45745" y="1385279"/>
            <a:ext cx="732235" cy="521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图片 1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84948" y="1006659"/>
            <a:ext cx="586978" cy="944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6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6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6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6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6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6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6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6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6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6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6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6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6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6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6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60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6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6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60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6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6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6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6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6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60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6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6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60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6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6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60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6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6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60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6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6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6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6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6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6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6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6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6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6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6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6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6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86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6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6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6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6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6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6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6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6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6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6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6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860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6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6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60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6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6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860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6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6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86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86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6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86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6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6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86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86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6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/>
      <p:bldP spid="86022" grpId="0"/>
      <p:bldP spid="86023" grpId="0"/>
      <p:bldP spid="86024" grpId="0"/>
      <p:bldP spid="86025" grpId="0"/>
      <p:bldP spid="86026" grpId="0"/>
      <p:bldP spid="86027" grpId="0"/>
      <p:bldP spid="86032" grpId="0"/>
      <p:bldP spid="86033" grpId="0"/>
      <p:bldP spid="86034" grpId="0"/>
      <p:bldP spid="86035" grpId="0"/>
      <p:bldP spid="86043" grpId="0"/>
      <p:bldP spid="86044" grpId="0"/>
      <p:bldP spid="86045" grpId="0"/>
      <p:bldP spid="86046" grpId="0"/>
      <p:bldP spid="86047" grpId="0"/>
      <p:bldP spid="86055" grpId="0"/>
      <p:bldP spid="86056" grpId="0"/>
      <p:bldP spid="86057" grpId="0"/>
      <p:bldP spid="86058" grpId="0"/>
      <p:bldP spid="86059" grpId="0"/>
      <p:bldP spid="86067" grpId="0"/>
      <p:bldP spid="86068" grpId="0"/>
      <p:bldP spid="86069" grpId="0"/>
      <p:bldP spid="860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6" name="标题 1"/>
          <p:cNvSpPr>
            <a:spLocks noGrp="1" noChangeArrowheads="1"/>
          </p:cNvSpPr>
          <p:nvPr/>
        </p:nvSpPr>
        <p:spPr bwMode="auto">
          <a:xfrm>
            <a:off x="523812" y="1021556"/>
            <a:ext cx="4448114" cy="53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能提出其他数学问题并解答吗？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7047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131297" y="2057884"/>
            <a:ext cx="1171575" cy="80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8" name="图片 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88623" y="2126942"/>
            <a:ext cx="640556" cy="77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9" name="图片 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604" y="2041217"/>
            <a:ext cx="1126331" cy="80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 bwMode="auto">
          <a:xfrm>
            <a:off x="2339656" y="3074678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51" name="标题 1"/>
          <p:cNvSpPr>
            <a:spLocks noGrp="1" noChangeArrowheads="1"/>
          </p:cNvSpPr>
          <p:nvPr/>
        </p:nvSpPr>
        <p:spPr bwMode="auto">
          <a:xfrm>
            <a:off x="2339658" y="3040151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3549331" y="3074678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53" name="标题 1"/>
          <p:cNvSpPr>
            <a:spLocks noGrp="1" noChangeArrowheads="1"/>
          </p:cNvSpPr>
          <p:nvPr/>
        </p:nvSpPr>
        <p:spPr bwMode="auto">
          <a:xfrm>
            <a:off x="3549333" y="3040151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7054" name="图片 2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47076" y="1447093"/>
            <a:ext cx="902494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矩形 30"/>
          <p:cNvSpPr/>
          <p:nvPr/>
        </p:nvSpPr>
        <p:spPr bwMode="auto">
          <a:xfrm>
            <a:off x="4700667" y="3074678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56" name="标题 1"/>
          <p:cNvSpPr>
            <a:spLocks noGrp="1" noChangeArrowheads="1"/>
          </p:cNvSpPr>
          <p:nvPr/>
        </p:nvSpPr>
        <p:spPr bwMode="auto">
          <a:xfrm>
            <a:off x="4700667" y="3040151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39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5910342" y="3074678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7058" name="标题 1"/>
          <p:cNvSpPr>
            <a:spLocks noGrp="1" noChangeArrowheads="1"/>
          </p:cNvSpPr>
          <p:nvPr/>
        </p:nvSpPr>
        <p:spPr bwMode="auto">
          <a:xfrm>
            <a:off x="5910342" y="3040151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7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7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7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7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7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7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7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7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7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6" grpId="0"/>
      <p:bldP spid="24" grpId="0" animBg="1"/>
      <p:bldP spid="87051" grpId="0"/>
      <p:bldP spid="28" grpId="0" animBg="1"/>
      <p:bldP spid="87053" grpId="0"/>
      <p:bldP spid="31" grpId="0" animBg="1"/>
      <p:bldP spid="87056" grpId="0"/>
      <p:bldP spid="35" grpId="0" animBg="1"/>
      <p:bldP spid="870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0" name="标题 1"/>
          <p:cNvSpPr>
            <a:spLocks noGrp="1" noChangeArrowheads="1"/>
          </p:cNvSpPr>
          <p:nvPr/>
        </p:nvSpPr>
        <p:spPr bwMode="auto">
          <a:xfrm>
            <a:off x="477271" y="3583783"/>
            <a:ext cx="4487635" cy="85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(2)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一只玩具熊和一辆小汽车一共多少钱？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8071" name="标题 1"/>
          <p:cNvSpPr>
            <a:spLocks noGrp="1" noChangeArrowheads="1"/>
          </p:cNvSpPr>
          <p:nvPr/>
        </p:nvSpPr>
        <p:spPr bwMode="auto">
          <a:xfrm>
            <a:off x="477271" y="3390305"/>
            <a:ext cx="4382651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一只玩具鸭和一把玩具琴一共多少钱？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8073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289559" y="1806151"/>
            <a:ext cx="1171575" cy="80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4" name="图片 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46885" y="1875208"/>
            <a:ext cx="640556" cy="77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5" name="图片 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82866" y="1789483"/>
            <a:ext cx="1126331" cy="80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 bwMode="auto">
          <a:xfrm>
            <a:off x="2497918" y="2822945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8077" name="标题 1"/>
          <p:cNvSpPr>
            <a:spLocks noGrp="1" noChangeArrowheads="1"/>
          </p:cNvSpPr>
          <p:nvPr/>
        </p:nvSpPr>
        <p:spPr bwMode="auto">
          <a:xfrm>
            <a:off x="2497920" y="2788417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3707593" y="2822945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8079" name="标题 1"/>
          <p:cNvSpPr>
            <a:spLocks noGrp="1" noChangeArrowheads="1"/>
          </p:cNvSpPr>
          <p:nvPr/>
        </p:nvSpPr>
        <p:spPr bwMode="auto">
          <a:xfrm>
            <a:off x="3707595" y="2788417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8080" name="图片 2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05338" y="1195360"/>
            <a:ext cx="902494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矩形 30"/>
          <p:cNvSpPr/>
          <p:nvPr/>
        </p:nvSpPr>
        <p:spPr bwMode="auto">
          <a:xfrm>
            <a:off x="4858929" y="2822945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8082" name="标题 1"/>
          <p:cNvSpPr>
            <a:spLocks noGrp="1" noChangeArrowheads="1"/>
          </p:cNvSpPr>
          <p:nvPr/>
        </p:nvSpPr>
        <p:spPr bwMode="auto">
          <a:xfrm>
            <a:off x="4858929" y="2788417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39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6068604" y="2822945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8084" name="标题 1"/>
          <p:cNvSpPr>
            <a:spLocks noGrp="1" noChangeArrowheads="1"/>
          </p:cNvSpPr>
          <p:nvPr/>
        </p:nvSpPr>
        <p:spPr bwMode="auto">
          <a:xfrm>
            <a:off x="6068604" y="2788417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标题 1"/>
          <p:cNvSpPr>
            <a:spLocks noGrp="1" noChangeArrowheads="1"/>
          </p:cNvSpPr>
          <p:nvPr/>
        </p:nvSpPr>
        <p:spPr bwMode="auto">
          <a:xfrm>
            <a:off x="523812" y="1021556"/>
            <a:ext cx="4448114" cy="53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能提出其他数学问题并解答吗？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8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8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8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8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8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8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8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8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8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8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8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8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80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8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8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70" grpId="0"/>
      <p:bldP spid="88071" grpId="0"/>
      <p:bldP spid="24" grpId="0" animBg="1"/>
      <p:bldP spid="88077" grpId="0"/>
      <p:bldP spid="28" grpId="0" animBg="1"/>
      <p:bldP spid="88079" grpId="0"/>
      <p:bldP spid="31" grpId="0" animBg="1"/>
      <p:bldP spid="88082" grpId="0"/>
      <p:bldP spid="35" grpId="0" animBg="1"/>
      <p:bldP spid="88084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097" name="组合 19"/>
          <p:cNvGrpSpPr/>
          <p:nvPr/>
        </p:nvGrpSpPr>
        <p:grpSpPr bwMode="auto">
          <a:xfrm>
            <a:off x="1603354" y="3211124"/>
            <a:ext cx="1664494" cy="445294"/>
            <a:chOff x="323850" y="1484313"/>
            <a:chExt cx="2016125" cy="593685"/>
          </a:xfrm>
        </p:grpSpPr>
        <p:sp>
          <p:nvSpPr>
            <p:cNvPr id="89098" name="五边形 2"/>
            <p:cNvSpPr>
              <a:spLocks noChangeArrowheads="1"/>
            </p:cNvSpPr>
            <p:nvPr/>
          </p:nvSpPr>
          <p:spPr bwMode="auto">
            <a:xfrm>
              <a:off x="323850" y="1484313"/>
              <a:ext cx="2016125" cy="593685"/>
            </a:xfrm>
            <a:prstGeom prst="homePlate">
              <a:avLst>
                <a:gd name="adj" fmla="val 49886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</a:ln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099" name="矩形 14"/>
            <p:cNvSpPr>
              <a:spLocks noChangeArrowheads="1"/>
            </p:cNvSpPr>
            <p:nvPr/>
          </p:nvSpPr>
          <p:spPr bwMode="auto">
            <a:xfrm>
              <a:off x="323850" y="1484313"/>
              <a:ext cx="977035" cy="584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5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3</a:t>
              </a:r>
              <a:r>
                <a:rPr lang="en-US" altLang="zh-CN" sz="15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5</a:t>
              </a:r>
              <a:r>
                <a:rPr lang="zh-CN" altLang="zh-CN" sz="15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＋3</a:t>
              </a:r>
              <a:r>
                <a:rPr lang="en-US" altLang="zh-CN" sz="15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9</a:t>
              </a:r>
              <a:endPara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0" name="矩形 15"/>
            <p:cNvSpPr>
              <a:spLocks noChangeArrowheads="1"/>
            </p:cNvSpPr>
            <p:nvPr/>
          </p:nvSpPr>
          <p:spPr bwMode="auto">
            <a:xfrm>
              <a:off x="1187450" y="1484313"/>
              <a:ext cx="1008101" cy="584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5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=74(</a:t>
              </a:r>
              <a:r>
                <a:rPr lang="zh-CN" altLang="en-US" sz="15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元</a:t>
              </a:r>
              <a:r>
                <a:rPr lang="en-US" altLang="zh-CN" sz="15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)</a:t>
              </a:r>
              <a:endPara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101" name="组合 18"/>
          <p:cNvGrpSpPr/>
          <p:nvPr/>
        </p:nvGrpSpPr>
        <p:grpSpPr bwMode="auto">
          <a:xfrm>
            <a:off x="1590958" y="4073561"/>
            <a:ext cx="1597897" cy="438582"/>
            <a:chOff x="6804024" y="1524000"/>
            <a:chExt cx="2130404" cy="584733"/>
          </a:xfrm>
        </p:grpSpPr>
        <p:sp>
          <p:nvSpPr>
            <p:cNvPr id="89102" name="五边形 1"/>
            <p:cNvSpPr>
              <a:spLocks noChangeArrowheads="1"/>
            </p:cNvSpPr>
            <p:nvPr/>
          </p:nvSpPr>
          <p:spPr bwMode="auto">
            <a:xfrm rot="10800000">
              <a:off x="6804024" y="1524000"/>
              <a:ext cx="2017713" cy="553998"/>
            </a:xfrm>
            <a:prstGeom prst="homePlate">
              <a:avLst>
                <a:gd name="adj" fmla="val 50129"/>
              </a:avLst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</a:ln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3" name="矩形 16"/>
            <p:cNvSpPr>
              <a:spLocks noChangeArrowheads="1"/>
            </p:cNvSpPr>
            <p:nvPr/>
          </p:nvSpPr>
          <p:spPr bwMode="auto">
            <a:xfrm>
              <a:off x="6959600" y="1524000"/>
              <a:ext cx="1075445" cy="584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5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3</a:t>
              </a:r>
              <a:r>
                <a:rPr lang="en-US" altLang="zh-CN" sz="15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4</a:t>
              </a:r>
              <a:r>
                <a:rPr lang="zh-CN" altLang="zh-CN" sz="15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＋</a:t>
              </a:r>
              <a:r>
                <a:rPr lang="en-US" altLang="zh-CN" sz="15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44</a:t>
              </a:r>
              <a:endPara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104" name="矩形 17"/>
            <p:cNvSpPr>
              <a:spLocks noChangeArrowheads="1"/>
            </p:cNvSpPr>
            <p:nvPr/>
          </p:nvSpPr>
          <p:spPr bwMode="auto">
            <a:xfrm>
              <a:off x="7824788" y="1524000"/>
              <a:ext cx="1109640" cy="5847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5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=78(</a:t>
              </a:r>
              <a:r>
                <a:rPr lang="zh-CN" altLang="en-US" sz="15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元</a:t>
              </a:r>
              <a:r>
                <a:rPr lang="en-US" altLang="zh-CN" sz="1500" kern="0" dirty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)</a:t>
              </a:r>
              <a:endPara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标题 1"/>
          <p:cNvSpPr>
            <a:spLocks noGrp="1" noChangeArrowheads="1"/>
          </p:cNvSpPr>
          <p:nvPr/>
        </p:nvSpPr>
        <p:spPr bwMode="auto">
          <a:xfrm>
            <a:off x="408000" y="3454357"/>
            <a:ext cx="4487635" cy="85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(2)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一只玩具熊和一辆小汽车一共多少钱？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标题 1"/>
          <p:cNvSpPr>
            <a:spLocks noGrp="1" noChangeArrowheads="1"/>
          </p:cNvSpPr>
          <p:nvPr/>
        </p:nvSpPr>
        <p:spPr bwMode="auto">
          <a:xfrm>
            <a:off x="421285" y="2888464"/>
            <a:ext cx="4382651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一只玩具鸭和一把玩具琴一共多少钱？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34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04631" y="1458516"/>
            <a:ext cx="1171575" cy="80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61957" y="1527574"/>
            <a:ext cx="640556" cy="77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图片 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97938" y="1441849"/>
            <a:ext cx="1126331" cy="80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矩形 37"/>
          <p:cNvSpPr/>
          <p:nvPr/>
        </p:nvSpPr>
        <p:spPr bwMode="auto">
          <a:xfrm>
            <a:off x="2512990" y="2475310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标题 1"/>
          <p:cNvSpPr>
            <a:spLocks noGrp="1" noChangeArrowheads="1"/>
          </p:cNvSpPr>
          <p:nvPr/>
        </p:nvSpPr>
        <p:spPr bwMode="auto">
          <a:xfrm>
            <a:off x="2512992" y="2440782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3722665" y="2475310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标题 1"/>
          <p:cNvSpPr>
            <a:spLocks noGrp="1" noChangeArrowheads="1"/>
          </p:cNvSpPr>
          <p:nvPr/>
        </p:nvSpPr>
        <p:spPr bwMode="auto">
          <a:xfrm>
            <a:off x="3722667" y="2440782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42" name="图片 2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0410" y="847725"/>
            <a:ext cx="902494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矩形 42"/>
          <p:cNvSpPr/>
          <p:nvPr/>
        </p:nvSpPr>
        <p:spPr bwMode="auto">
          <a:xfrm>
            <a:off x="4874001" y="2475310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标题 1"/>
          <p:cNvSpPr>
            <a:spLocks noGrp="1" noChangeArrowheads="1"/>
          </p:cNvSpPr>
          <p:nvPr/>
        </p:nvSpPr>
        <p:spPr bwMode="auto">
          <a:xfrm>
            <a:off x="4874001" y="2440782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39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6083676" y="2475310"/>
            <a:ext cx="594122" cy="255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6" name="标题 1"/>
          <p:cNvSpPr>
            <a:spLocks noGrp="1" noChangeArrowheads="1"/>
          </p:cNvSpPr>
          <p:nvPr/>
        </p:nvSpPr>
        <p:spPr bwMode="auto">
          <a:xfrm>
            <a:off x="6083676" y="2440782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标题 1"/>
          <p:cNvSpPr>
            <a:spLocks noGrp="1" noChangeArrowheads="1"/>
          </p:cNvSpPr>
          <p:nvPr/>
        </p:nvSpPr>
        <p:spPr bwMode="auto">
          <a:xfrm>
            <a:off x="523812" y="884648"/>
            <a:ext cx="4448114" cy="53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能提出其他数学问题并解答吗？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9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9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9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890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9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9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8" grpId="0" animBg="1"/>
      <p:bldP spid="39" grpId="0"/>
      <p:bldP spid="40" grpId="0" animBg="1"/>
      <p:bldP spid="41" grpId="0"/>
      <p:bldP spid="43" grpId="0" animBg="1"/>
      <p:bldP spid="44" grpId="0"/>
      <p:bldP spid="45" grpId="0" animBg="1"/>
      <p:bldP spid="46" grpId="0"/>
      <p:bldP spid="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Picture 38" descr="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85887" y="1414464"/>
            <a:ext cx="4357688" cy="1670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7"/>
          <p:cNvSpPr>
            <a:spLocks noChangeArrowheads="1"/>
          </p:cNvSpPr>
          <p:nvPr/>
        </p:nvSpPr>
        <p:spPr bwMode="auto">
          <a:xfrm>
            <a:off x="5490156" y="2182455"/>
            <a:ext cx="1410891" cy="1225868"/>
          </a:xfrm>
          <a:prstGeom prst="wedgeRoundRectCallout">
            <a:avLst>
              <a:gd name="adj1" fmla="val 60231"/>
              <a:gd name="adj2" fmla="val -42556"/>
              <a:gd name="adj3" fmla="val 16667"/>
            </a:avLst>
          </a:prstGeom>
          <a:solidFill>
            <a:srgbClr val="99FF66"/>
          </a:solidFill>
          <a:ln w="19050">
            <a:solidFill>
              <a:schemeClr val="accent6">
                <a:lumMod val="75000"/>
              </a:schemeClr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普通快客的票价比动车贵多少钱？</a:t>
            </a:r>
            <a:endParaRPr lang="en-US" altLang="zh-CN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" name="AutoShape 27"/>
          <p:cNvSpPr>
            <a:spLocks noChangeArrowheads="1"/>
          </p:cNvSpPr>
          <p:nvPr/>
        </p:nvSpPr>
        <p:spPr bwMode="auto">
          <a:xfrm>
            <a:off x="2478882" y="3544491"/>
            <a:ext cx="2369344" cy="842784"/>
          </a:xfrm>
          <a:prstGeom prst="wedgeRoundRectCallout">
            <a:avLst>
              <a:gd name="adj1" fmla="val -56819"/>
              <a:gd name="adj2" fmla="val 27005"/>
              <a:gd name="adj3" fmla="val 16667"/>
            </a:avLst>
          </a:prstGeom>
          <a:solidFill>
            <a:srgbClr val="FF99FF"/>
          </a:solidFill>
          <a:ln w="19050">
            <a:solidFill>
              <a:schemeClr val="accent6">
                <a:lumMod val="75000"/>
              </a:schemeClr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世博专线大巴的票价比</a:t>
            </a:r>
            <a:endParaRPr lang="en-US" altLang="zh-CN" sz="1500" kern="0" dirty="0">
              <a:solidFill>
                <a:srgbClr val="1C1C1C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普通快客便宜多少钱？</a:t>
            </a:r>
            <a:endParaRPr lang="en-US" altLang="zh-CN" sz="1500" kern="0" dirty="0">
              <a:solidFill>
                <a:srgbClr val="1C1C1C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90116" name="图片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07531" y="3084911"/>
            <a:ext cx="1292102" cy="184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5301" y="916154"/>
            <a:ext cx="870347" cy="4154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算一算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23905" name="Picture 1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196206" y="1957848"/>
            <a:ext cx="1343641" cy="13436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0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0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extBox 13"/>
          <p:cNvSpPr txBox="1">
            <a:spLocks noChangeArrowheads="1"/>
          </p:cNvSpPr>
          <p:nvPr/>
        </p:nvSpPr>
        <p:spPr bwMode="auto">
          <a:xfrm>
            <a:off x="1855386" y="1756871"/>
            <a:ext cx="100131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48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1138" name="Group 59"/>
          <p:cNvGrpSpPr/>
          <p:nvPr/>
        </p:nvGrpSpPr>
        <p:grpSpPr bwMode="auto">
          <a:xfrm>
            <a:off x="2298298" y="2050956"/>
            <a:ext cx="253604" cy="171450"/>
            <a:chOff x="1100" y="1253"/>
            <a:chExt cx="202" cy="98"/>
          </a:xfrm>
        </p:grpSpPr>
        <p:sp>
          <p:nvSpPr>
            <p:cNvPr id="91139" name="Line 60"/>
            <p:cNvSpPr>
              <a:spLocks noChangeShapeType="1"/>
            </p:cNvSpPr>
            <p:nvPr/>
          </p:nvSpPr>
          <p:spPr bwMode="auto">
            <a:xfrm flipH="1">
              <a:off x="1100" y="1253"/>
              <a:ext cx="102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40" name="Line 61"/>
            <p:cNvSpPr>
              <a:spLocks noChangeShapeType="1"/>
            </p:cNvSpPr>
            <p:nvPr/>
          </p:nvSpPr>
          <p:spPr bwMode="auto">
            <a:xfrm>
              <a:off x="1202" y="1253"/>
              <a:ext cx="100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1141" name="Rectangle 62"/>
          <p:cNvSpPr>
            <a:spLocks noChangeArrowheads="1"/>
          </p:cNvSpPr>
          <p:nvPr/>
        </p:nvSpPr>
        <p:spPr bwMode="auto">
          <a:xfrm>
            <a:off x="2106169" y="2186688"/>
            <a:ext cx="3533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1142" name="Rectangle 63"/>
          <p:cNvSpPr>
            <a:spLocks noChangeArrowheads="1"/>
          </p:cNvSpPr>
          <p:nvPr/>
        </p:nvSpPr>
        <p:spPr bwMode="auto">
          <a:xfrm>
            <a:off x="2453080" y="2170019"/>
            <a:ext cx="24407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1143" name="Rectangle 66"/>
          <p:cNvSpPr>
            <a:spLocks noChangeArrowheads="1"/>
          </p:cNvSpPr>
          <p:nvPr/>
        </p:nvSpPr>
        <p:spPr bwMode="auto">
          <a:xfrm>
            <a:off x="2010919" y="2591501"/>
            <a:ext cx="3533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25</a:t>
            </a:r>
            <a:endParaRPr lang="zh-CN" altLang="en-US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1144" name="Rectangle 68"/>
          <p:cNvSpPr>
            <a:spLocks noChangeArrowheads="1"/>
          </p:cNvSpPr>
          <p:nvPr/>
        </p:nvSpPr>
        <p:spPr bwMode="auto">
          <a:xfrm>
            <a:off x="2724104" y="1755682"/>
            <a:ext cx="3533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17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1145" name="组合 9"/>
          <p:cNvGrpSpPr/>
          <p:nvPr/>
        </p:nvGrpSpPr>
        <p:grpSpPr bwMode="auto">
          <a:xfrm>
            <a:off x="2042316" y="2050956"/>
            <a:ext cx="286940" cy="603647"/>
            <a:chOff x="1406525" y="1820863"/>
            <a:chExt cx="495300" cy="1009650"/>
          </a:xfrm>
        </p:grpSpPr>
        <p:sp>
          <p:nvSpPr>
            <p:cNvPr id="91146" name="Line 64"/>
            <p:cNvSpPr>
              <a:spLocks noChangeShapeType="1"/>
            </p:cNvSpPr>
            <p:nvPr/>
          </p:nvSpPr>
          <p:spPr bwMode="auto">
            <a:xfrm flipV="1">
              <a:off x="1406525" y="2819400"/>
              <a:ext cx="495300" cy="11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147" name="Line 65"/>
            <p:cNvSpPr>
              <a:spLocks noChangeShapeType="1"/>
            </p:cNvSpPr>
            <p:nvPr/>
          </p:nvSpPr>
          <p:spPr bwMode="auto">
            <a:xfrm flipV="1">
              <a:off x="1406525" y="1820863"/>
              <a:ext cx="0" cy="10096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91148" name="直接箭头连接符 40"/>
            <p:cNvCxnSpPr>
              <a:cxnSpLocks noChangeShapeType="1"/>
            </p:cNvCxnSpPr>
            <p:nvPr/>
          </p:nvCxnSpPr>
          <p:spPr bwMode="auto">
            <a:xfrm flipV="1">
              <a:off x="1901825" y="2617788"/>
              <a:ext cx="0" cy="20161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1149" name="TextBox 13"/>
          <p:cNvSpPr txBox="1">
            <a:spLocks noChangeArrowheads="1"/>
          </p:cNvSpPr>
          <p:nvPr/>
        </p:nvSpPr>
        <p:spPr bwMode="auto">
          <a:xfrm>
            <a:off x="1905393" y="1412113"/>
            <a:ext cx="144065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65-48=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1150" name="TextBox 13"/>
          <p:cNvSpPr txBox="1">
            <a:spLocks noChangeArrowheads="1"/>
          </p:cNvSpPr>
          <p:nvPr/>
        </p:nvSpPr>
        <p:spPr bwMode="auto">
          <a:xfrm>
            <a:off x="1907987" y="2929840"/>
            <a:ext cx="1714500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65-40=25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25-8=17</a:t>
            </a:r>
            <a:endParaRPr lang="en-US" altLang="zh-CN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1151" name="AutoShape 9"/>
          <p:cNvSpPr>
            <a:spLocks noChangeArrowheads="1"/>
          </p:cNvSpPr>
          <p:nvPr/>
        </p:nvSpPr>
        <p:spPr bwMode="auto">
          <a:xfrm>
            <a:off x="6006874" y="2013348"/>
            <a:ext cx="1133475" cy="323850"/>
          </a:xfrm>
          <a:prstGeom prst="wedgeRoundRectCallout">
            <a:avLst>
              <a:gd name="adj1" fmla="val 32569"/>
              <a:gd name="adj2" fmla="val -72167"/>
              <a:gd name="adj3" fmla="val 16667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</a:ln>
        </p:spPr>
        <p:txBody>
          <a:bodyPr wrap="none" lIns="67628" tIns="35243" rIns="67628" bIns="35243" anchor="ctr"/>
          <a:lstStyle/>
          <a:p>
            <a:pPr algn="ctr"/>
            <a:endParaRPr lang="zh-CN" altLang="zh-CN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1152" name="标题 1"/>
          <p:cNvSpPr>
            <a:spLocks noGrp="1" noChangeArrowheads="1"/>
          </p:cNvSpPr>
          <p:nvPr/>
        </p:nvSpPr>
        <p:spPr bwMode="auto">
          <a:xfrm>
            <a:off x="5997953" y="2015730"/>
            <a:ext cx="135016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你会口算吗？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1153" name="矩形 21"/>
          <p:cNvSpPr>
            <a:spLocks noChangeArrowheads="1"/>
          </p:cNvSpPr>
          <p:nvPr/>
        </p:nvSpPr>
        <p:spPr bwMode="auto">
          <a:xfrm>
            <a:off x="412617" y="1017390"/>
            <a:ext cx="401240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500" kern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世博专线大巴的票价比普通快客便宜多少钱？</a:t>
            </a:r>
            <a:endParaRPr lang="en-US" altLang="zh-CN" sz="1500" kern="0">
              <a:solidFill>
                <a:srgbClr val="1C1C1C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pic>
        <p:nvPicPr>
          <p:cNvPr id="23" name="Picture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295535" y="1379136"/>
            <a:ext cx="1343641" cy="13436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1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1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1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1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1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1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1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1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1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1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1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1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1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1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1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1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1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7" grpId="0"/>
      <p:bldP spid="91141" grpId="0"/>
      <p:bldP spid="91142" grpId="0"/>
      <p:bldP spid="91143" grpId="0"/>
      <p:bldP spid="91144" grpId="0"/>
      <p:bldP spid="91149" grpId="0"/>
      <p:bldP spid="91150" grpId="0"/>
      <p:bldP spid="91151" grpId="0" animBg="1"/>
      <p:bldP spid="9115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extBox 13"/>
          <p:cNvSpPr txBox="1">
            <a:spLocks noChangeArrowheads="1"/>
          </p:cNvSpPr>
          <p:nvPr/>
        </p:nvSpPr>
        <p:spPr bwMode="auto">
          <a:xfrm>
            <a:off x="1514946" y="1770461"/>
            <a:ext cx="100131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48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2162" name="Group 59"/>
          <p:cNvGrpSpPr/>
          <p:nvPr/>
        </p:nvGrpSpPr>
        <p:grpSpPr bwMode="auto">
          <a:xfrm>
            <a:off x="1957858" y="2064545"/>
            <a:ext cx="253604" cy="171450"/>
            <a:chOff x="1100" y="1253"/>
            <a:chExt cx="202" cy="98"/>
          </a:xfrm>
        </p:grpSpPr>
        <p:sp>
          <p:nvSpPr>
            <p:cNvPr id="92163" name="Line 60"/>
            <p:cNvSpPr>
              <a:spLocks noChangeShapeType="1"/>
            </p:cNvSpPr>
            <p:nvPr/>
          </p:nvSpPr>
          <p:spPr bwMode="auto">
            <a:xfrm flipH="1">
              <a:off x="1100" y="1253"/>
              <a:ext cx="102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164" name="Line 61"/>
            <p:cNvSpPr>
              <a:spLocks noChangeShapeType="1"/>
            </p:cNvSpPr>
            <p:nvPr/>
          </p:nvSpPr>
          <p:spPr bwMode="auto">
            <a:xfrm>
              <a:off x="1202" y="1253"/>
              <a:ext cx="100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2165" name="Rectangle 62"/>
          <p:cNvSpPr>
            <a:spLocks noChangeArrowheads="1"/>
          </p:cNvSpPr>
          <p:nvPr/>
        </p:nvSpPr>
        <p:spPr bwMode="auto">
          <a:xfrm>
            <a:off x="1765729" y="2200277"/>
            <a:ext cx="3533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66" name="Rectangle 63"/>
          <p:cNvSpPr>
            <a:spLocks noChangeArrowheads="1"/>
          </p:cNvSpPr>
          <p:nvPr/>
        </p:nvSpPr>
        <p:spPr bwMode="auto">
          <a:xfrm>
            <a:off x="2112640" y="2183609"/>
            <a:ext cx="24407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67" name="Rectangle 66"/>
          <p:cNvSpPr>
            <a:spLocks noChangeArrowheads="1"/>
          </p:cNvSpPr>
          <p:nvPr/>
        </p:nvSpPr>
        <p:spPr bwMode="auto">
          <a:xfrm>
            <a:off x="1670479" y="2605090"/>
            <a:ext cx="3533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25</a:t>
            </a:r>
            <a:endParaRPr lang="zh-CN" altLang="en-US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68" name="Rectangle 68"/>
          <p:cNvSpPr>
            <a:spLocks noChangeArrowheads="1"/>
          </p:cNvSpPr>
          <p:nvPr/>
        </p:nvSpPr>
        <p:spPr bwMode="auto">
          <a:xfrm>
            <a:off x="2383664" y="1769271"/>
            <a:ext cx="3533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17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2169" name="组合 9"/>
          <p:cNvGrpSpPr/>
          <p:nvPr/>
        </p:nvGrpSpPr>
        <p:grpSpPr bwMode="auto">
          <a:xfrm>
            <a:off x="1701876" y="2064545"/>
            <a:ext cx="286940" cy="603647"/>
            <a:chOff x="1406525" y="1820863"/>
            <a:chExt cx="495300" cy="1009650"/>
          </a:xfrm>
        </p:grpSpPr>
        <p:sp>
          <p:nvSpPr>
            <p:cNvPr id="92170" name="Line 64"/>
            <p:cNvSpPr>
              <a:spLocks noChangeShapeType="1"/>
            </p:cNvSpPr>
            <p:nvPr/>
          </p:nvSpPr>
          <p:spPr bwMode="auto">
            <a:xfrm flipV="1">
              <a:off x="1406525" y="2819400"/>
              <a:ext cx="495300" cy="11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171" name="Line 65"/>
            <p:cNvSpPr>
              <a:spLocks noChangeShapeType="1"/>
            </p:cNvSpPr>
            <p:nvPr/>
          </p:nvSpPr>
          <p:spPr bwMode="auto">
            <a:xfrm flipV="1">
              <a:off x="1406525" y="1820863"/>
              <a:ext cx="0" cy="10096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92172" name="直接箭头连接符 40"/>
            <p:cNvCxnSpPr>
              <a:cxnSpLocks noChangeShapeType="1"/>
            </p:cNvCxnSpPr>
            <p:nvPr/>
          </p:nvCxnSpPr>
          <p:spPr bwMode="auto">
            <a:xfrm flipV="1">
              <a:off x="1901825" y="2617788"/>
              <a:ext cx="0" cy="20161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173" name="TextBox 13"/>
          <p:cNvSpPr txBox="1">
            <a:spLocks noChangeArrowheads="1"/>
          </p:cNvSpPr>
          <p:nvPr/>
        </p:nvSpPr>
        <p:spPr bwMode="auto">
          <a:xfrm>
            <a:off x="1514946" y="4011217"/>
            <a:ext cx="44291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</a:t>
            </a:r>
            <a:r>
              <a:rPr lang="zh-CN" altLang="en-US" sz="1500" kern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世博专线大巴的票价比普通快客便宜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17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元。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74" name="TextBox 13"/>
          <p:cNvSpPr txBox="1">
            <a:spLocks noChangeArrowheads="1"/>
          </p:cNvSpPr>
          <p:nvPr/>
        </p:nvSpPr>
        <p:spPr bwMode="auto">
          <a:xfrm>
            <a:off x="1491134" y="1470491"/>
            <a:ext cx="144065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65-48=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75" name="TextBox 13"/>
          <p:cNvSpPr txBox="1">
            <a:spLocks noChangeArrowheads="1"/>
          </p:cNvSpPr>
          <p:nvPr/>
        </p:nvSpPr>
        <p:spPr bwMode="auto">
          <a:xfrm>
            <a:off x="1564952" y="3215880"/>
            <a:ext cx="171450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65-40=25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</a:t>
            </a: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25-8=17</a:t>
            </a:r>
            <a:endParaRPr lang="en-US" altLang="zh-CN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78" name="矩形 21"/>
          <p:cNvSpPr>
            <a:spLocks noChangeArrowheads="1"/>
          </p:cNvSpPr>
          <p:nvPr/>
        </p:nvSpPr>
        <p:spPr bwMode="auto">
          <a:xfrm>
            <a:off x="495301" y="985838"/>
            <a:ext cx="401240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500" kern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世博专线大巴的票价比普通快客便宜多少钱？</a:t>
            </a:r>
            <a:endParaRPr lang="en-US" altLang="zh-CN" sz="1500" kern="0">
              <a:solidFill>
                <a:srgbClr val="1C1C1C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79" name="TextBox 13"/>
          <p:cNvSpPr txBox="1">
            <a:spLocks noChangeArrowheads="1"/>
          </p:cNvSpPr>
          <p:nvPr/>
        </p:nvSpPr>
        <p:spPr bwMode="auto">
          <a:xfrm>
            <a:off x="3675931" y="3187305"/>
            <a:ext cx="257175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50-40=10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  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15-8=7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10+7=17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2180" name="Group 59"/>
          <p:cNvGrpSpPr/>
          <p:nvPr/>
        </p:nvGrpSpPr>
        <p:grpSpPr bwMode="auto">
          <a:xfrm>
            <a:off x="4304582" y="2100264"/>
            <a:ext cx="253603" cy="171450"/>
            <a:chOff x="1100" y="1253"/>
            <a:chExt cx="202" cy="98"/>
          </a:xfrm>
        </p:grpSpPr>
        <p:sp>
          <p:nvSpPr>
            <p:cNvPr id="92181" name="Line 60"/>
            <p:cNvSpPr>
              <a:spLocks noChangeShapeType="1"/>
            </p:cNvSpPr>
            <p:nvPr/>
          </p:nvSpPr>
          <p:spPr bwMode="auto">
            <a:xfrm flipH="1">
              <a:off x="1100" y="1253"/>
              <a:ext cx="102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182" name="Line 61"/>
            <p:cNvSpPr>
              <a:spLocks noChangeShapeType="1"/>
            </p:cNvSpPr>
            <p:nvPr/>
          </p:nvSpPr>
          <p:spPr bwMode="auto">
            <a:xfrm>
              <a:off x="1202" y="1253"/>
              <a:ext cx="100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2183" name="Rectangle 62"/>
          <p:cNvSpPr>
            <a:spLocks noChangeArrowheads="1"/>
          </p:cNvSpPr>
          <p:nvPr/>
        </p:nvSpPr>
        <p:spPr bwMode="auto">
          <a:xfrm>
            <a:off x="4145038" y="2282429"/>
            <a:ext cx="36433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40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84" name="Rectangle 63"/>
          <p:cNvSpPr>
            <a:spLocks noChangeArrowheads="1"/>
          </p:cNvSpPr>
          <p:nvPr/>
        </p:nvSpPr>
        <p:spPr bwMode="auto">
          <a:xfrm>
            <a:off x="4446265" y="2266951"/>
            <a:ext cx="244079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85" name="Rectangle 66"/>
          <p:cNvSpPr>
            <a:spLocks noChangeArrowheads="1"/>
          </p:cNvSpPr>
          <p:nvPr/>
        </p:nvSpPr>
        <p:spPr bwMode="auto">
          <a:xfrm>
            <a:off x="3765229" y="2700339"/>
            <a:ext cx="36552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</a:t>
            </a:r>
            <a:endParaRPr lang="zh-CN" altLang="en-US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86" name="Rectangle 68"/>
          <p:cNvSpPr>
            <a:spLocks noChangeArrowheads="1"/>
          </p:cNvSpPr>
          <p:nvPr/>
        </p:nvSpPr>
        <p:spPr bwMode="auto">
          <a:xfrm>
            <a:off x="4753447" y="1863329"/>
            <a:ext cx="36433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17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87" name="TextBox 13"/>
          <p:cNvSpPr txBox="1">
            <a:spLocks noChangeArrowheads="1"/>
          </p:cNvSpPr>
          <p:nvPr/>
        </p:nvSpPr>
        <p:spPr bwMode="auto">
          <a:xfrm>
            <a:off x="3840238" y="1857376"/>
            <a:ext cx="100250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48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2188" name="Group 59"/>
          <p:cNvGrpSpPr/>
          <p:nvPr/>
        </p:nvGrpSpPr>
        <p:grpSpPr bwMode="auto">
          <a:xfrm>
            <a:off x="3886671" y="2099073"/>
            <a:ext cx="253604" cy="171450"/>
            <a:chOff x="1100" y="1253"/>
            <a:chExt cx="202" cy="98"/>
          </a:xfrm>
        </p:grpSpPr>
        <p:sp>
          <p:nvSpPr>
            <p:cNvPr id="92189" name="Line 60"/>
            <p:cNvSpPr>
              <a:spLocks noChangeShapeType="1"/>
            </p:cNvSpPr>
            <p:nvPr/>
          </p:nvSpPr>
          <p:spPr bwMode="auto">
            <a:xfrm flipH="1">
              <a:off x="1100" y="1253"/>
              <a:ext cx="102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190" name="Line 61"/>
            <p:cNvSpPr>
              <a:spLocks noChangeShapeType="1"/>
            </p:cNvSpPr>
            <p:nvPr/>
          </p:nvSpPr>
          <p:spPr bwMode="auto">
            <a:xfrm>
              <a:off x="1202" y="1253"/>
              <a:ext cx="100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2191" name="Rectangle 62"/>
          <p:cNvSpPr>
            <a:spLocks noChangeArrowheads="1"/>
          </p:cNvSpPr>
          <p:nvPr/>
        </p:nvSpPr>
        <p:spPr bwMode="auto">
          <a:xfrm>
            <a:off x="3650929" y="2290764"/>
            <a:ext cx="36433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50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192" name="Rectangle 63"/>
          <p:cNvSpPr>
            <a:spLocks noChangeArrowheads="1"/>
          </p:cNvSpPr>
          <p:nvPr/>
        </p:nvSpPr>
        <p:spPr bwMode="auto">
          <a:xfrm>
            <a:off x="3886671" y="2275285"/>
            <a:ext cx="396479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2193" name="组合 37"/>
          <p:cNvGrpSpPr/>
          <p:nvPr/>
        </p:nvGrpSpPr>
        <p:grpSpPr bwMode="auto">
          <a:xfrm>
            <a:off x="4078363" y="2469358"/>
            <a:ext cx="501253" cy="542925"/>
            <a:chOff x="3632430" y="2639441"/>
            <a:chExt cx="403228" cy="139257"/>
          </a:xfrm>
        </p:grpSpPr>
        <p:cxnSp>
          <p:nvCxnSpPr>
            <p:cNvPr id="92194" name="直接连接符 3"/>
            <p:cNvCxnSpPr>
              <a:cxnSpLocks noChangeShapeType="1"/>
            </p:cNvCxnSpPr>
            <p:nvPr/>
          </p:nvCxnSpPr>
          <p:spPr bwMode="auto">
            <a:xfrm>
              <a:off x="3632430" y="2639441"/>
              <a:ext cx="0" cy="1392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195" name="直接连接符 45"/>
            <p:cNvCxnSpPr>
              <a:cxnSpLocks noChangeShapeType="1"/>
            </p:cNvCxnSpPr>
            <p:nvPr/>
          </p:nvCxnSpPr>
          <p:spPr bwMode="auto">
            <a:xfrm flipH="1">
              <a:off x="4035657" y="2648391"/>
              <a:ext cx="1" cy="1243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196" name="直接连接符 46"/>
            <p:cNvCxnSpPr>
              <a:cxnSpLocks noChangeShapeType="1"/>
            </p:cNvCxnSpPr>
            <p:nvPr/>
          </p:nvCxnSpPr>
          <p:spPr bwMode="auto">
            <a:xfrm>
              <a:off x="3632430" y="2778308"/>
              <a:ext cx="403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197" name="组合 41"/>
          <p:cNvGrpSpPr/>
          <p:nvPr/>
        </p:nvGrpSpPr>
        <p:grpSpPr bwMode="auto">
          <a:xfrm>
            <a:off x="3796184" y="2545559"/>
            <a:ext cx="477441" cy="154781"/>
            <a:chOff x="3632430" y="2643758"/>
            <a:chExt cx="403228" cy="134550"/>
          </a:xfrm>
        </p:grpSpPr>
        <p:cxnSp>
          <p:nvCxnSpPr>
            <p:cNvPr id="92198" name="直接连接符 52"/>
            <p:cNvCxnSpPr>
              <a:cxnSpLocks noChangeShapeType="1"/>
            </p:cNvCxnSpPr>
            <p:nvPr/>
          </p:nvCxnSpPr>
          <p:spPr bwMode="auto">
            <a:xfrm flipH="1">
              <a:off x="3632430" y="2643758"/>
              <a:ext cx="1" cy="1243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199" name="直接连接符 53"/>
            <p:cNvCxnSpPr>
              <a:cxnSpLocks noChangeShapeType="1"/>
            </p:cNvCxnSpPr>
            <p:nvPr/>
          </p:nvCxnSpPr>
          <p:spPr bwMode="auto">
            <a:xfrm flipH="1">
              <a:off x="4035657" y="2648391"/>
              <a:ext cx="1" cy="1243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2200" name="直接连接符 54"/>
            <p:cNvCxnSpPr>
              <a:cxnSpLocks noChangeShapeType="1"/>
            </p:cNvCxnSpPr>
            <p:nvPr/>
          </p:nvCxnSpPr>
          <p:spPr bwMode="auto">
            <a:xfrm>
              <a:off x="3632430" y="2778308"/>
              <a:ext cx="403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201" name="Rectangle 66"/>
          <p:cNvSpPr>
            <a:spLocks noChangeArrowheads="1"/>
          </p:cNvSpPr>
          <p:nvPr/>
        </p:nvSpPr>
        <p:spPr bwMode="auto">
          <a:xfrm>
            <a:off x="4229572" y="3039667"/>
            <a:ext cx="25122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</a:t>
            </a:r>
            <a:endParaRPr lang="zh-CN" altLang="en-US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2202" name="TextBox 13"/>
          <p:cNvSpPr txBox="1">
            <a:spLocks noChangeArrowheads="1"/>
          </p:cNvSpPr>
          <p:nvPr/>
        </p:nvSpPr>
        <p:spPr bwMode="auto">
          <a:xfrm>
            <a:off x="2108086" y="1460311"/>
            <a:ext cx="78462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17(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6006874" y="2013348"/>
            <a:ext cx="1133475" cy="323850"/>
          </a:xfrm>
          <a:prstGeom prst="wedgeRoundRectCallout">
            <a:avLst>
              <a:gd name="adj1" fmla="val 32569"/>
              <a:gd name="adj2" fmla="val -72167"/>
              <a:gd name="adj3" fmla="val 16667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</a:ln>
        </p:spPr>
        <p:txBody>
          <a:bodyPr wrap="none" lIns="67628" tIns="35243" rIns="67628" bIns="35243" anchor="ctr"/>
          <a:lstStyle/>
          <a:p>
            <a:pPr algn="ctr"/>
            <a:endParaRPr lang="zh-CN" altLang="zh-CN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9" name="标题 1"/>
          <p:cNvSpPr>
            <a:spLocks noGrp="1" noChangeArrowheads="1"/>
          </p:cNvSpPr>
          <p:nvPr/>
        </p:nvSpPr>
        <p:spPr bwMode="auto">
          <a:xfrm>
            <a:off x="5997953" y="2015730"/>
            <a:ext cx="135016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你会口算吗？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54" name="Picture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348122" y="1356699"/>
            <a:ext cx="1343641" cy="13436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2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2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2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2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2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2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2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2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2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2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2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2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2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2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2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2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2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2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2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2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2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2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2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2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2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2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2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2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2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2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2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2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2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2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2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2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2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2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2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2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2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2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2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1" grpId="0"/>
      <p:bldP spid="92165" grpId="0"/>
      <p:bldP spid="92166" grpId="0"/>
      <p:bldP spid="92167" grpId="0"/>
      <p:bldP spid="92168" grpId="0"/>
      <p:bldP spid="92173" grpId="0"/>
      <p:bldP spid="92174" grpId="0"/>
      <p:bldP spid="92175" grpId="0"/>
      <p:bldP spid="92179" grpId="0"/>
      <p:bldP spid="92183" grpId="0"/>
      <p:bldP spid="92184" grpId="0"/>
      <p:bldP spid="92185" grpId="0"/>
      <p:bldP spid="92186" grpId="0"/>
      <p:bldP spid="92187" grpId="0"/>
      <p:bldP spid="92191" grpId="0"/>
      <p:bldP spid="92192" grpId="0"/>
      <p:bldP spid="92201" grpId="0"/>
      <p:bldP spid="92202" grpId="0"/>
      <p:bldP spid="48" grpId="0" animBg="1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extBox 13"/>
          <p:cNvSpPr txBox="1">
            <a:spLocks noChangeArrowheads="1"/>
          </p:cNvSpPr>
          <p:nvPr/>
        </p:nvSpPr>
        <p:spPr bwMode="auto">
          <a:xfrm>
            <a:off x="1441727" y="1783295"/>
            <a:ext cx="100131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3186" name="Group 59"/>
          <p:cNvGrpSpPr/>
          <p:nvPr/>
        </p:nvGrpSpPr>
        <p:grpSpPr bwMode="auto">
          <a:xfrm>
            <a:off x="1884639" y="2077379"/>
            <a:ext cx="253604" cy="171450"/>
            <a:chOff x="1100" y="1253"/>
            <a:chExt cx="202" cy="98"/>
          </a:xfrm>
        </p:grpSpPr>
        <p:sp>
          <p:nvSpPr>
            <p:cNvPr id="93187" name="Line 60"/>
            <p:cNvSpPr>
              <a:spLocks noChangeShapeType="1"/>
            </p:cNvSpPr>
            <p:nvPr/>
          </p:nvSpPr>
          <p:spPr bwMode="auto">
            <a:xfrm flipH="1">
              <a:off x="1100" y="1253"/>
              <a:ext cx="102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188" name="Line 61"/>
            <p:cNvSpPr>
              <a:spLocks noChangeShapeType="1"/>
            </p:cNvSpPr>
            <p:nvPr/>
          </p:nvSpPr>
          <p:spPr bwMode="auto">
            <a:xfrm>
              <a:off x="1202" y="1253"/>
              <a:ext cx="100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3189" name="Rectangle 62"/>
          <p:cNvSpPr>
            <a:spLocks noChangeArrowheads="1"/>
          </p:cNvSpPr>
          <p:nvPr/>
        </p:nvSpPr>
        <p:spPr bwMode="auto">
          <a:xfrm>
            <a:off x="1692510" y="2213111"/>
            <a:ext cx="3533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50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190" name="Rectangle 63"/>
          <p:cNvSpPr>
            <a:spLocks noChangeArrowheads="1"/>
          </p:cNvSpPr>
          <p:nvPr/>
        </p:nvSpPr>
        <p:spPr bwMode="auto">
          <a:xfrm>
            <a:off x="2039420" y="2196443"/>
            <a:ext cx="24407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191" name="Rectangle 66"/>
          <p:cNvSpPr>
            <a:spLocks noChangeArrowheads="1"/>
          </p:cNvSpPr>
          <p:nvPr/>
        </p:nvSpPr>
        <p:spPr bwMode="auto">
          <a:xfrm>
            <a:off x="1597260" y="2617924"/>
            <a:ext cx="3533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</a:t>
            </a:r>
            <a:endParaRPr lang="zh-CN" altLang="en-US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192" name="Rectangle 68"/>
          <p:cNvSpPr>
            <a:spLocks noChangeArrowheads="1"/>
          </p:cNvSpPr>
          <p:nvPr/>
        </p:nvSpPr>
        <p:spPr bwMode="auto">
          <a:xfrm>
            <a:off x="2310445" y="1782105"/>
            <a:ext cx="353302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3193" name="组合 9"/>
          <p:cNvGrpSpPr/>
          <p:nvPr/>
        </p:nvGrpSpPr>
        <p:grpSpPr bwMode="auto">
          <a:xfrm>
            <a:off x="1628656" y="2077379"/>
            <a:ext cx="286940" cy="603647"/>
            <a:chOff x="1406525" y="1820863"/>
            <a:chExt cx="495300" cy="1009650"/>
          </a:xfrm>
        </p:grpSpPr>
        <p:sp>
          <p:nvSpPr>
            <p:cNvPr id="93194" name="Line 64"/>
            <p:cNvSpPr>
              <a:spLocks noChangeShapeType="1"/>
            </p:cNvSpPr>
            <p:nvPr/>
          </p:nvSpPr>
          <p:spPr bwMode="auto">
            <a:xfrm flipV="1">
              <a:off x="1406525" y="2819400"/>
              <a:ext cx="495300" cy="111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195" name="Line 65"/>
            <p:cNvSpPr>
              <a:spLocks noChangeShapeType="1"/>
            </p:cNvSpPr>
            <p:nvPr/>
          </p:nvSpPr>
          <p:spPr bwMode="auto">
            <a:xfrm flipV="1">
              <a:off x="1406525" y="1820863"/>
              <a:ext cx="0" cy="100965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93196" name="直接箭头连接符 40"/>
            <p:cNvCxnSpPr>
              <a:cxnSpLocks noChangeShapeType="1"/>
            </p:cNvCxnSpPr>
            <p:nvPr/>
          </p:nvCxnSpPr>
          <p:spPr bwMode="auto">
            <a:xfrm flipV="1">
              <a:off x="1901825" y="2617788"/>
              <a:ext cx="0" cy="201612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3197" name="TextBox 13"/>
          <p:cNvSpPr txBox="1">
            <a:spLocks noChangeArrowheads="1"/>
          </p:cNvSpPr>
          <p:nvPr/>
        </p:nvSpPr>
        <p:spPr bwMode="auto">
          <a:xfrm>
            <a:off x="1441727" y="4024051"/>
            <a:ext cx="4429125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</a:t>
            </a:r>
            <a:r>
              <a:rPr lang="zh-CN" altLang="en-US" sz="1500" kern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普通快客的票价比动车贵</a:t>
            </a:r>
            <a:r>
              <a:rPr lang="en-US" altLang="zh-CN" sz="1500" kern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</a:t>
            </a:r>
            <a:r>
              <a:rPr lang="zh-CN" altLang="en-US" sz="1500" kern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。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198" name="TextBox 13"/>
          <p:cNvSpPr txBox="1">
            <a:spLocks noChangeArrowheads="1"/>
          </p:cNvSpPr>
          <p:nvPr/>
        </p:nvSpPr>
        <p:spPr bwMode="auto">
          <a:xfrm>
            <a:off x="1441132" y="1445655"/>
            <a:ext cx="144065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65-54=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199" name="TextBox 13"/>
          <p:cNvSpPr txBox="1">
            <a:spLocks noChangeArrowheads="1"/>
          </p:cNvSpPr>
          <p:nvPr/>
        </p:nvSpPr>
        <p:spPr bwMode="auto">
          <a:xfrm>
            <a:off x="1491733" y="3228714"/>
            <a:ext cx="171450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65-50=15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</a:t>
            </a:r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15-4=11</a:t>
            </a:r>
            <a:endParaRPr lang="en-US" altLang="zh-CN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202" name="矩形 21"/>
          <p:cNvSpPr>
            <a:spLocks noChangeArrowheads="1"/>
          </p:cNvSpPr>
          <p:nvPr/>
        </p:nvSpPr>
        <p:spPr bwMode="auto">
          <a:xfrm>
            <a:off x="433958" y="918805"/>
            <a:ext cx="401240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1500" kern="0" dirty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普通快客的票价比动车贵多少钱？</a:t>
            </a:r>
            <a:endParaRPr lang="en-US" altLang="zh-CN" sz="1500" kern="0" dirty="0">
              <a:solidFill>
                <a:srgbClr val="1C1C1C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203" name="TextBox 13"/>
          <p:cNvSpPr txBox="1">
            <a:spLocks noChangeArrowheads="1"/>
          </p:cNvSpPr>
          <p:nvPr/>
        </p:nvSpPr>
        <p:spPr bwMode="auto">
          <a:xfrm>
            <a:off x="3602711" y="3200139"/>
            <a:ext cx="2571750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60-50=10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，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5-4=1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10+1=11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。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3204" name="Group 59"/>
          <p:cNvGrpSpPr/>
          <p:nvPr/>
        </p:nvGrpSpPr>
        <p:grpSpPr bwMode="auto">
          <a:xfrm>
            <a:off x="4231362" y="2113098"/>
            <a:ext cx="253603" cy="171450"/>
            <a:chOff x="1100" y="1253"/>
            <a:chExt cx="202" cy="98"/>
          </a:xfrm>
        </p:grpSpPr>
        <p:sp>
          <p:nvSpPr>
            <p:cNvPr id="93205" name="Line 60"/>
            <p:cNvSpPr>
              <a:spLocks noChangeShapeType="1"/>
            </p:cNvSpPr>
            <p:nvPr/>
          </p:nvSpPr>
          <p:spPr bwMode="auto">
            <a:xfrm flipH="1">
              <a:off x="1100" y="1253"/>
              <a:ext cx="102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206" name="Line 61"/>
            <p:cNvSpPr>
              <a:spLocks noChangeShapeType="1"/>
            </p:cNvSpPr>
            <p:nvPr/>
          </p:nvSpPr>
          <p:spPr bwMode="auto">
            <a:xfrm>
              <a:off x="1202" y="1253"/>
              <a:ext cx="100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3207" name="Rectangle 62"/>
          <p:cNvSpPr>
            <a:spLocks noChangeArrowheads="1"/>
          </p:cNvSpPr>
          <p:nvPr/>
        </p:nvSpPr>
        <p:spPr bwMode="auto">
          <a:xfrm>
            <a:off x="4071819" y="2295263"/>
            <a:ext cx="36433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50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208" name="Rectangle 63"/>
          <p:cNvSpPr>
            <a:spLocks noChangeArrowheads="1"/>
          </p:cNvSpPr>
          <p:nvPr/>
        </p:nvSpPr>
        <p:spPr bwMode="auto">
          <a:xfrm>
            <a:off x="4373045" y="2279785"/>
            <a:ext cx="244079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209" name="Rectangle 66"/>
          <p:cNvSpPr>
            <a:spLocks noChangeArrowheads="1"/>
          </p:cNvSpPr>
          <p:nvPr/>
        </p:nvSpPr>
        <p:spPr bwMode="auto">
          <a:xfrm>
            <a:off x="3692009" y="2713173"/>
            <a:ext cx="36552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</a:t>
            </a:r>
            <a:endParaRPr lang="zh-CN" altLang="en-US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210" name="Rectangle 68"/>
          <p:cNvSpPr>
            <a:spLocks noChangeArrowheads="1"/>
          </p:cNvSpPr>
          <p:nvPr/>
        </p:nvSpPr>
        <p:spPr bwMode="auto">
          <a:xfrm>
            <a:off x="4680228" y="1876163"/>
            <a:ext cx="36433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211" name="TextBox 13"/>
          <p:cNvSpPr txBox="1">
            <a:spLocks noChangeArrowheads="1"/>
          </p:cNvSpPr>
          <p:nvPr/>
        </p:nvSpPr>
        <p:spPr bwMode="auto">
          <a:xfrm>
            <a:off x="3767019" y="1870210"/>
            <a:ext cx="100250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54</a:t>
            </a: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＝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3212" name="Group 59"/>
          <p:cNvGrpSpPr/>
          <p:nvPr/>
        </p:nvGrpSpPr>
        <p:grpSpPr bwMode="auto">
          <a:xfrm>
            <a:off x="3813451" y="2111907"/>
            <a:ext cx="253604" cy="171450"/>
            <a:chOff x="1100" y="1253"/>
            <a:chExt cx="202" cy="98"/>
          </a:xfrm>
        </p:grpSpPr>
        <p:sp>
          <p:nvSpPr>
            <p:cNvPr id="93213" name="Line 60"/>
            <p:cNvSpPr>
              <a:spLocks noChangeShapeType="1"/>
            </p:cNvSpPr>
            <p:nvPr/>
          </p:nvSpPr>
          <p:spPr bwMode="auto">
            <a:xfrm flipH="1">
              <a:off x="1100" y="1253"/>
              <a:ext cx="102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214" name="Line 61"/>
            <p:cNvSpPr>
              <a:spLocks noChangeShapeType="1"/>
            </p:cNvSpPr>
            <p:nvPr/>
          </p:nvSpPr>
          <p:spPr bwMode="auto">
            <a:xfrm>
              <a:off x="1202" y="1253"/>
              <a:ext cx="100" cy="9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3215" name="Rectangle 62"/>
          <p:cNvSpPr>
            <a:spLocks noChangeArrowheads="1"/>
          </p:cNvSpPr>
          <p:nvPr/>
        </p:nvSpPr>
        <p:spPr bwMode="auto">
          <a:xfrm>
            <a:off x="3577709" y="2303598"/>
            <a:ext cx="36433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60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216" name="Rectangle 63"/>
          <p:cNvSpPr>
            <a:spLocks noChangeArrowheads="1"/>
          </p:cNvSpPr>
          <p:nvPr/>
        </p:nvSpPr>
        <p:spPr bwMode="auto">
          <a:xfrm>
            <a:off x="3813451" y="2288119"/>
            <a:ext cx="396479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endParaRPr lang="zh-CN" altLang="en-US" sz="1500" kern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93217" name="组合 37"/>
          <p:cNvGrpSpPr/>
          <p:nvPr/>
        </p:nvGrpSpPr>
        <p:grpSpPr bwMode="auto">
          <a:xfrm>
            <a:off x="4005144" y="2482192"/>
            <a:ext cx="501253" cy="542925"/>
            <a:chOff x="3632430" y="2639441"/>
            <a:chExt cx="403228" cy="139257"/>
          </a:xfrm>
        </p:grpSpPr>
        <p:cxnSp>
          <p:nvCxnSpPr>
            <p:cNvPr id="93218" name="直接连接符 3"/>
            <p:cNvCxnSpPr>
              <a:cxnSpLocks noChangeShapeType="1"/>
            </p:cNvCxnSpPr>
            <p:nvPr/>
          </p:nvCxnSpPr>
          <p:spPr bwMode="auto">
            <a:xfrm>
              <a:off x="3632430" y="2639441"/>
              <a:ext cx="0" cy="13925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219" name="直接连接符 45"/>
            <p:cNvCxnSpPr>
              <a:cxnSpLocks noChangeShapeType="1"/>
            </p:cNvCxnSpPr>
            <p:nvPr/>
          </p:nvCxnSpPr>
          <p:spPr bwMode="auto">
            <a:xfrm flipH="1">
              <a:off x="4035657" y="2648391"/>
              <a:ext cx="1" cy="1243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220" name="直接连接符 46"/>
            <p:cNvCxnSpPr>
              <a:cxnSpLocks noChangeShapeType="1"/>
            </p:cNvCxnSpPr>
            <p:nvPr/>
          </p:nvCxnSpPr>
          <p:spPr bwMode="auto">
            <a:xfrm>
              <a:off x="3632430" y="2778308"/>
              <a:ext cx="403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3221" name="组合 41"/>
          <p:cNvGrpSpPr/>
          <p:nvPr/>
        </p:nvGrpSpPr>
        <p:grpSpPr bwMode="auto">
          <a:xfrm>
            <a:off x="3722964" y="2558393"/>
            <a:ext cx="477441" cy="154781"/>
            <a:chOff x="3632430" y="2643758"/>
            <a:chExt cx="403228" cy="134550"/>
          </a:xfrm>
        </p:grpSpPr>
        <p:cxnSp>
          <p:nvCxnSpPr>
            <p:cNvPr id="93222" name="直接连接符 52"/>
            <p:cNvCxnSpPr>
              <a:cxnSpLocks noChangeShapeType="1"/>
            </p:cNvCxnSpPr>
            <p:nvPr/>
          </p:nvCxnSpPr>
          <p:spPr bwMode="auto">
            <a:xfrm flipH="1">
              <a:off x="3632430" y="2643758"/>
              <a:ext cx="1" cy="1243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223" name="直接连接符 53"/>
            <p:cNvCxnSpPr>
              <a:cxnSpLocks noChangeShapeType="1"/>
            </p:cNvCxnSpPr>
            <p:nvPr/>
          </p:nvCxnSpPr>
          <p:spPr bwMode="auto">
            <a:xfrm flipH="1">
              <a:off x="4035657" y="2648391"/>
              <a:ext cx="1" cy="124321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3224" name="直接连接符 54"/>
            <p:cNvCxnSpPr>
              <a:cxnSpLocks noChangeShapeType="1"/>
            </p:cNvCxnSpPr>
            <p:nvPr/>
          </p:nvCxnSpPr>
          <p:spPr bwMode="auto">
            <a:xfrm>
              <a:off x="3632430" y="2778308"/>
              <a:ext cx="403227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3225" name="Rectangle 66"/>
          <p:cNvSpPr>
            <a:spLocks noChangeArrowheads="1"/>
          </p:cNvSpPr>
          <p:nvPr/>
        </p:nvSpPr>
        <p:spPr bwMode="auto">
          <a:xfrm>
            <a:off x="4156353" y="3052501"/>
            <a:ext cx="25122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endParaRPr lang="zh-CN" altLang="en-US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3226" name="TextBox 13"/>
          <p:cNvSpPr txBox="1">
            <a:spLocks noChangeArrowheads="1"/>
          </p:cNvSpPr>
          <p:nvPr/>
        </p:nvSpPr>
        <p:spPr bwMode="auto">
          <a:xfrm>
            <a:off x="2097166" y="1450441"/>
            <a:ext cx="78462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11(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6006874" y="2013348"/>
            <a:ext cx="1133475" cy="323850"/>
          </a:xfrm>
          <a:prstGeom prst="wedgeRoundRectCallout">
            <a:avLst>
              <a:gd name="adj1" fmla="val 32569"/>
              <a:gd name="adj2" fmla="val -72167"/>
              <a:gd name="adj3" fmla="val 16667"/>
            </a:avLst>
          </a:prstGeom>
          <a:solidFill>
            <a:srgbClr val="CCFF33"/>
          </a:solidFill>
          <a:ln w="9525">
            <a:solidFill>
              <a:schemeClr val="tx1"/>
            </a:solidFill>
            <a:miter lim="800000"/>
          </a:ln>
        </p:spPr>
        <p:txBody>
          <a:bodyPr wrap="none" lIns="67628" tIns="35243" rIns="67628" bIns="35243" anchor="ctr"/>
          <a:lstStyle/>
          <a:p>
            <a:pPr algn="ctr"/>
            <a:endParaRPr lang="zh-CN" altLang="zh-CN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9" name="标题 1"/>
          <p:cNvSpPr>
            <a:spLocks noGrp="1" noChangeArrowheads="1"/>
          </p:cNvSpPr>
          <p:nvPr/>
        </p:nvSpPr>
        <p:spPr bwMode="auto">
          <a:xfrm>
            <a:off x="5997953" y="2015730"/>
            <a:ext cx="135016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你会口算吗？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50" name="Picture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7295535" y="1669570"/>
            <a:ext cx="1343641" cy="13436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3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3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3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3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3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3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3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3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3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3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3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3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3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3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3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3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3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3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3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3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3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3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3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3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3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3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3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3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3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3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3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3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3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3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3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3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3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3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93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93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3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3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93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93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93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93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93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93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3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3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93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93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93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5" grpId="0"/>
      <p:bldP spid="93189" grpId="0"/>
      <p:bldP spid="93190" grpId="0"/>
      <p:bldP spid="93191" grpId="0"/>
      <p:bldP spid="93192" grpId="0"/>
      <p:bldP spid="93197" grpId="0"/>
      <p:bldP spid="93198" grpId="0"/>
      <p:bldP spid="93199" grpId="0"/>
      <p:bldP spid="93203" grpId="0"/>
      <p:bldP spid="93207" grpId="0"/>
      <p:bldP spid="93208" grpId="0"/>
      <p:bldP spid="93209" grpId="0"/>
      <p:bldP spid="93210" grpId="0"/>
      <p:bldP spid="93211" grpId="0"/>
      <p:bldP spid="93215" grpId="0"/>
      <p:bldP spid="93216" grpId="0"/>
      <p:bldP spid="93225" grpId="0"/>
      <p:bldP spid="93226" grpId="0"/>
      <p:bldP spid="48" grpId="0" animBg="1"/>
      <p:bldP spid="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Box 1"/>
          <p:cNvSpPr txBox="1">
            <a:spLocks noChangeArrowheads="1"/>
          </p:cNvSpPr>
          <p:nvPr/>
        </p:nvSpPr>
        <p:spPr bwMode="auto">
          <a:xfrm>
            <a:off x="495300" y="925941"/>
            <a:ext cx="8143875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、使学生掌握口算两位数加减两位数的计算方法，并能正确地进行口算。培养学生的口算能力、解决问题的能力。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、经历探索两位数口算方法的过程，体会算法的多样化，培养学生解决问题方法多样化，提高思维的灵活性。能够从生活中发现数学问题，整理、分析数据，解决实际问题。增强学生将所学知识应用于生活的意识及创新意识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学习目标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Picture 38" descr="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4238" y="1571533"/>
            <a:ext cx="4357688" cy="1670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AutoShape 27"/>
          <p:cNvSpPr>
            <a:spLocks noChangeArrowheads="1"/>
          </p:cNvSpPr>
          <p:nvPr/>
        </p:nvSpPr>
        <p:spPr bwMode="auto">
          <a:xfrm>
            <a:off x="5505838" y="1817370"/>
            <a:ext cx="1754981" cy="842784"/>
          </a:xfrm>
          <a:prstGeom prst="wedgeRoundRectCallout">
            <a:avLst>
              <a:gd name="adj1" fmla="val 57875"/>
              <a:gd name="adj2" fmla="val -8606"/>
              <a:gd name="adj3" fmla="val 16667"/>
            </a:avLst>
          </a:prstGeom>
          <a:solidFill>
            <a:srgbClr val="99FF66"/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你还能提出什么数学问题？</a:t>
            </a:r>
            <a:endParaRPr lang="en-US" altLang="zh-CN" sz="1500" kern="0">
              <a:solidFill>
                <a:srgbClr val="1C1C1C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295535" y="2406756"/>
            <a:ext cx="1343641" cy="13436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Picture 38" descr="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18720" y="1141572"/>
            <a:ext cx="4357688" cy="1670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5" name="图片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55815" y="3395142"/>
            <a:ext cx="878681" cy="1107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5236" name="组合 4"/>
          <p:cNvGrpSpPr/>
          <p:nvPr/>
        </p:nvGrpSpPr>
        <p:grpSpPr bwMode="auto">
          <a:xfrm>
            <a:off x="1708222" y="3029091"/>
            <a:ext cx="4056683" cy="438582"/>
            <a:chOff x="2035174" y="3230279"/>
            <a:chExt cx="4257815" cy="400635"/>
          </a:xfrm>
        </p:grpSpPr>
        <p:sp>
          <p:nvSpPr>
            <p:cNvPr id="95237" name="圆角矩形标注 2"/>
            <p:cNvSpPr>
              <a:spLocks noChangeArrowheads="1"/>
            </p:cNvSpPr>
            <p:nvPr/>
          </p:nvSpPr>
          <p:spPr bwMode="auto">
            <a:xfrm>
              <a:off x="2035174" y="3230279"/>
              <a:ext cx="4193009" cy="338554"/>
            </a:xfrm>
            <a:prstGeom prst="wedgeRoundRectCallout">
              <a:avLst>
                <a:gd name="adj1" fmla="val -50426"/>
                <a:gd name="adj2" fmla="val 88977"/>
                <a:gd name="adj3" fmla="val 16667"/>
              </a:avLst>
            </a:prstGeom>
            <a:solidFill>
              <a:srgbClr val="FF99FF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238" name="矩形 1"/>
            <p:cNvSpPr>
              <a:spLocks noChangeArrowheads="1"/>
            </p:cNvSpPr>
            <p:nvPr/>
          </p:nvSpPr>
          <p:spPr bwMode="auto">
            <a:xfrm>
              <a:off x="2061214" y="3230279"/>
              <a:ext cx="4231775" cy="400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5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思源黑体 CN Medium" panose="020B0600000000000000" pitchFamily="34" charset="-122"/>
                  <a:sym typeface="Arial" panose="020B0604020202020204" pitchFamily="34" charset="0"/>
                </a:rPr>
                <a:t>动车的票价比世博专线大巴的票价贵多少元？</a:t>
              </a:r>
              <a:endPara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95239" name="AutoShape 27"/>
          <p:cNvSpPr>
            <a:spLocks noChangeArrowheads="1"/>
          </p:cNvSpPr>
          <p:nvPr/>
        </p:nvSpPr>
        <p:spPr bwMode="auto">
          <a:xfrm>
            <a:off x="4216986" y="3510058"/>
            <a:ext cx="2577703" cy="842784"/>
          </a:xfrm>
          <a:prstGeom prst="wedgeRoundRectCallout">
            <a:avLst>
              <a:gd name="adj1" fmla="val 57875"/>
              <a:gd name="adj2" fmla="val -8606"/>
              <a:gd name="adj3" fmla="val 16667"/>
            </a:avLst>
          </a:prstGeom>
          <a:solidFill>
            <a:srgbClr val="66FFFF"/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世博专线大巴的票价比动车的票价便宜多少钱？</a:t>
            </a:r>
            <a:endParaRPr lang="en-US" altLang="zh-CN" sz="1500" kern="0" dirty="0">
              <a:solidFill>
                <a:srgbClr val="1C1C1C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5240" name="矩形 9"/>
          <p:cNvSpPr>
            <a:spLocks noChangeArrowheads="1"/>
          </p:cNvSpPr>
          <p:nvPr/>
        </p:nvSpPr>
        <p:spPr bwMode="auto">
          <a:xfrm>
            <a:off x="2429303" y="3757091"/>
            <a:ext cx="117243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54-48=6(</a:t>
            </a:r>
            <a:r>
              <a:rPr lang="zh-CN" altLang="en-US" sz="1500" kern="0" dirty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r>
              <a:rPr lang="en-US" altLang="zh-CN" sz="1500" kern="0" dirty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en-US" altLang="zh-CN" sz="1500" kern="0" dirty="0">
              <a:solidFill>
                <a:srgbClr val="1C1C1C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5373102" y="1777492"/>
            <a:ext cx="1754981" cy="842784"/>
          </a:xfrm>
          <a:prstGeom prst="wedgeRoundRectCallout">
            <a:avLst>
              <a:gd name="adj1" fmla="val 57875"/>
              <a:gd name="adj2" fmla="val -8606"/>
              <a:gd name="adj3" fmla="val 16667"/>
            </a:avLst>
          </a:prstGeom>
          <a:solidFill>
            <a:srgbClr val="99FF66"/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rgbClr val="1C1C1C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你还能提出什么数学问题？</a:t>
            </a:r>
            <a:endParaRPr lang="en-US" altLang="zh-CN" sz="1500" kern="0">
              <a:solidFill>
                <a:srgbClr val="1C1C1C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7260819" y="2357272"/>
            <a:ext cx="1343641" cy="13436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5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9" grpId="0" animBg="1"/>
      <p:bldP spid="95240" grpId="0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矩形 2"/>
          <p:cNvSpPr>
            <a:spLocks noChangeArrowheads="1"/>
          </p:cNvSpPr>
          <p:nvPr/>
        </p:nvSpPr>
        <p:spPr bwMode="auto">
          <a:xfrm>
            <a:off x="437379" y="847725"/>
            <a:ext cx="820179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填空。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个位上的数相加满（   ），向（   ）位进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；十位上的数满（   ），向（   ）位进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 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）两位数减两位数，先从（）位减起。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437379" y="1955721"/>
            <a:ext cx="8201796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十，十，十，百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；个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）本题考查进位加“个位上的数相加满十，向十位进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。十位上的数满十，向百位进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。”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）两位数减两位数，先从个位减起。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矩形 1"/>
          <p:cNvSpPr>
            <a:spLocks noChangeArrowheads="1"/>
          </p:cNvSpPr>
          <p:nvPr/>
        </p:nvSpPr>
        <p:spPr bwMode="auto">
          <a:xfrm>
            <a:off x="495301" y="1012791"/>
            <a:ext cx="5384006" cy="3531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选择 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35+34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〇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34+35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，〇内应填的符号是（    ）。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A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&gt;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B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&lt;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  <a:defRPr/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C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．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=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）下面哪两件物品价格的和最接近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元？（    ）和（    ）  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AutoNum type="alphaUcPeriod"/>
              <a:defRPr/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羽毛球 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     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B.   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帽子 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     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C.   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篮球 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文本框 2"/>
          <p:cNvSpPr txBox="1">
            <a:spLocks noChangeArrowheads="1"/>
          </p:cNvSpPr>
          <p:nvPr/>
        </p:nvSpPr>
        <p:spPr bwMode="auto">
          <a:xfrm>
            <a:off x="495300" y="1133371"/>
            <a:ext cx="8932566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eaLnBrk="0" hangingPunct="0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A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；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AC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）本题应先根据两位数加两位数的原则，把左右得数算出来，答案就很简单了。</a:t>
            </a:r>
            <a:endParaRPr lang="zh-CN" altLang="en-US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）羽毛球和篮球的钱数相加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29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元最接近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矩形 98307"/>
          <p:cNvSpPr>
            <a:spLocks noChangeArrowheads="1"/>
          </p:cNvSpPr>
          <p:nvPr/>
        </p:nvSpPr>
        <p:spPr bwMode="auto">
          <a:xfrm>
            <a:off x="495300" y="948523"/>
            <a:ext cx="5338763" cy="1453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计算。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22+20=         45+10=         33+40=         18+20=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22+23=         45+13=         33+43=         18+22=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495300" y="2121826"/>
            <a:ext cx="7538357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22+20=42   45+10=55    33+40=73    18+20=38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22+23=45   45+13=58    33+43=76    18+22=40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应根据两位数加两位数的原则计算，注意竖式要个位对个位，十位对十位。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日期占位符 3"/>
          <p:cNvSpPr txBox="1">
            <a:spLocks noGrp="1" noChangeArrowheads="1"/>
          </p:cNvSpPr>
          <p:nvPr/>
        </p:nvSpPr>
        <p:spPr bwMode="auto">
          <a:xfrm>
            <a:off x="1485900" y="4767264"/>
            <a:ext cx="16002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fld id="{F5DEA2DD-D54C-450B-B6E9-CBE2FD62B7E6}" type="datetime1">
              <a:rPr lang="zh-CN" altLang="en-US" sz="900" kern="0">
                <a:solidFill>
                  <a:srgbClr val="898989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</a:fld>
            <a:endParaRPr lang="zh-CN" altLang="en-US" sz="900" kern="0">
              <a:solidFill>
                <a:srgbClr val="898989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3426" name="矩形 1"/>
          <p:cNvSpPr>
            <a:spLocks noChangeArrowheads="1"/>
          </p:cNvSpPr>
          <p:nvPr/>
        </p:nvSpPr>
        <p:spPr bwMode="auto">
          <a:xfrm>
            <a:off x="490538" y="949741"/>
            <a:ext cx="5550694" cy="1453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计算。　　　　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10=        28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10=        43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20=        65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30=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11=        28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15=        43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23=        65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34=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　　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463748" y="2023855"/>
            <a:ext cx="8175427" cy="214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22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10=12   28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10=18   43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20=23   65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30=35</a:t>
            </a:r>
            <a:endParaRPr lang="en-US" altLang="zh-CN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22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11=11   28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15=13   43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23=20   65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－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34=31</a:t>
            </a:r>
            <a:endParaRPr lang="en-US" altLang="zh-CN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应遵循两位数减两位数退位减的笔算法则：①相同数位对齐；②从个位减起；③个位不够减，从十位退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，在个位上加</a:t>
            </a:r>
            <a:r>
              <a:rPr lang="en-US" altLang="zh-CN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10</a:t>
            </a:r>
            <a:r>
              <a:rPr lang="zh-CN" altLang="en-US" sz="1500" kern="0" dirty="0">
                <a:solidFill>
                  <a:srgbClr val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再减。</a:t>
            </a:r>
            <a:endParaRPr lang="zh-CN" altLang="en-US" sz="1500" kern="0" dirty="0">
              <a:solidFill>
                <a:srgbClr val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矩形 1"/>
          <p:cNvSpPr>
            <a:spLocks noChangeArrowheads="1"/>
          </p:cNvSpPr>
          <p:nvPr/>
        </p:nvSpPr>
        <p:spPr bwMode="auto">
          <a:xfrm>
            <a:off x="495300" y="945777"/>
            <a:ext cx="540067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一个皮球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元，一个球拍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元，皮球比球拍多多少元？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课堂练习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495301" y="1472503"/>
            <a:ext cx="5660231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65-38=27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（元）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答：皮球比球拍多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根据题意列式子计算，注意单位不要忘记。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 bwMode="auto">
          <a:xfrm>
            <a:off x="1458058" y="2066965"/>
            <a:ext cx="4914900" cy="303609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6000">
                <a:schemeClr val="bg1">
                  <a:lumMod val="95000"/>
                  <a:alpha val="19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7524" name="圆角矩形 10"/>
          <p:cNvSpPr>
            <a:spLocks noChangeArrowheads="1"/>
          </p:cNvSpPr>
          <p:nvPr/>
        </p:nvSpPr>
        <p:spPr bwMode="auto">
          <a:xfrm>
            <a:off x="596046" y="1597858"/>
            <a:ext cx="592931" cy="188952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0579E"/>
              </a:gs>
              <a:gs pos="50000">
                <a:srgbClr val="1C80E3"/>
              </a:gs>
              <a:gs pos="100000">
                <a:srgbClr val="2499FF"/>
              </a:gs>
            </a:gsLst>
            <a:lin ang="10800000" scaled="1"/>
          </a:gra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7525" name="圆角矩形 9"/>
          <p:cNvSpPr>
            <a:spLocks noChangeArrowheads="1"/>
          </p:cNvSpPr>
          <p:nvPr/>
        </p:nvSpPr>
        <p:spPr bwMode="auto">
          <a:xfrm>
            <a:off x="1933119" y="1622861"/>
            <a:ext cx="3845719" cy="53935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A000A0"/>
              </a:gs>
              <a:gs pos="50000">
                <a:srgbClr val="E600E6"/>
              </a:gs>
              <a:gs pos="100000">
                <a:srgbClr val="FF00FF"/>
              </a:gs>
            </a:gsLst>
            <a:lin ang="10800000" scaled="1"/>
          </a:gra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7526" name="圆角矩形 8"/>
          <p:cNvSpPr>
            <a:spLocks noChangeArrowheads="1"/>
          </p:cNvSpPr>
          <p:nvPr/>
        </p:nvSpPr>
        <p:spPr bwMode="auto">
          <a:xfrm>
            <a:off x="1933119" y="2611080"/>
            <a:ext cx="3845719" cy="8763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7B9E10"/>
              </a:gs>
              <a:gs pos="50000">
                <a:srgbClr val="B2E31C"/>
              </a:gs>
              <a:gs pos="100000">
                <a:srgbClr val="D4FF24"/>
              </a:gs>
            </a:gsLst>
            <a:lin ang="10800000" scaled="1"/>
          </a:gra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7527" name="圆角矩形 3"/>
          <p:cNvSpPr>
            <a:spLocks noChangeArrowheads="1"/>
          </p:cNvSpPr>
          <p:nvPr/>
        </p:nvSpPr>
        <p:spPr bwMode="auto">
          <a:xfrm>
            <a:off x="594856" y="1597860"/>
            <a:ext cx="539353" cy="1835944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107B9E"/>
              </a:gs>
              <a:gs pos="50000">
                <a:srgbClr val="1CB2E3"/>
              </a:gs>
              <a:gs pos="100000">
                <a:srgbClr val="24D4FF"/>
              </a:gs>
            </a:gsLst>
            <a:lin ang="18900000" scaled="1"/>
          </a:gra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7528" name="圆角矩形 4"/>
          <p:cNvSpPr>
            <a:spLocks noChangeArrowheads="1"/>
          </p:cNvSpPr>
          <p:nvPr/>
        </p:nvSpPr>
        <p:spPr bwMode="auto">
          <a:xfrm>
            <a:off x="1933118" y="1622861"/>
            <a:ext cx="3780234" cy="4857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A529A"/>
              </a:gs>
              <a:gs pos="50000">
                <a:srgbClr val="DD79DD"/>
              </a:gs>
              <a:gs pos="100000">
                <a:srgbClr val="FF91FF"/>
              </a:gs>
            </a:gsLst>
            <a:lin ang="18900000" scaled="1"/>
          </a:gra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4" name="圆角矩形 33"/>
          <p:cNvSpPr/>
          <p:nvPr/>
        </p:nvSpPr>
        <p:spPr bwMode="auto">
          <a:xfrm>
            <a:off x="1932945" y="2611521"/>
            <a:ext cx="3780420" cy="822673"/>
          </a:xfrm>
          <a:prstGeom prst="roundRect">
            <a:avLst/>
          </a:prstGeom>
          <a:gradFill flip="none" rotWithShape="1">
            <a:gsLst>
              <a:gs pos="0">
                <a:srgbClr val="CCFF33">
                  <a:shade val="30000"/>
                  <a:satMod val="115000"/>
                </a:srgbClr>
              </a:gs>
              <a:gs pos="50000">
                <a:srgbClr val="CCFF33">
                  <a:shade val="67500"/>
                  <a:satMod val="115000"/>
                </a:srgbClr>
              </a:gs>
              <a:gs pos="100000">
                <a:srgbClr val="CCFF33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7530" name="右箭头 6"/>
          <p:cNvSpPr>
            <a:spLocks noChangeArrowheads="1"/>
          </p:cNvSpPr>
          <p:nvPr/>
        </p:nvSpPr>
        <p:spPr bwMode="auto">
          <a:xfrm rot="19555852">
            <a:off x="1296133" y="2083633"/>
            <a:ext cx="486966" cy="270272"/>
          </a:xfrm>
          <a:prstGeom prst="rightArrow">
            <a:avLst>
              <a:gd name="adj1" fmla="val 50000"/>
              <a:gd name="adj2" fmla="val 50032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7531" name="右箭头 7"/>
          <p:cNvSpPr>
            <a:spLocks noChangeArrowheads="1"/>
          </p:cNvSpPr>
          <p:nvPr/>
        </p:nvSpPr>
        <p:spPr bwMode="auto">
          <a:xfrm rot="1537864">
            <a:off x="1288989" y="2607508"/>
            <a:ext cx="485775" cy="270272"/>
          </a:xfrm>
          <a:prstGeom prst="rightArrow">
            <a:avLst>
              <a:gd name="adj1" fmla="val 50000"/>
              <a:gd name="adj2" fmla="val 49910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</a:ln>
        </p:spPr>
        <p:txBody>
          <a:bodyPr lIns="68580" tIns="34290" rIns="68580" bIns="34290"/>
          <a:lstStyle/>
          <a:p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 bwMode="auto">
          <a:xfrm>
            <a:off x="1579503" y="3424277"/>
            <a:ext cx="4913710" cy="30480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6000">
                <a:schemeClr val="bg1">
                  <a:lumMod val="95000"/>
                  <a:alpha val="19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椭圆 37"/>
          <p:cNvSpPr/>
          <p:nvPr/>
        </p:nvSpPr>
        <p:spPr bwMode="auto">
          <a:xfrm>
            <a:off x="269815" y="3450471"/>
            <a:ext cx="1269206" cy="16668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66000">
                <a:schemeClr val="bg1">
                  <a:lumMod val="95000"/>
                  <a:alpha val="19000"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729395" y="1681202"/>
            <a:ext cx="728663" cy="1384697"/>
          </a:xfrm>
          <a:prstGeom prst="rect">
            <a:avLst/>
          </a:prstGeom>
          <a:noFill/>
          <a:ln>
            <a:noFill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5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思源黑体 CN Medium" panose="020B0600000000000000" pitchFamily="34" charset="-122"/>
                <a:sym typeface="Arial" panose="020B0604020202020204" pitchFamily="34" charset="0"/>
              </a:rPr>
              <a:t>口</a:t>
            </a:r>
            <a:endParaRPr lang="en-US" altLang="zh-CN" sz="1500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5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思源黑体 CN Medium" panose="020B0600000000000000" pitchFamily="34" charset="-122"/>
                <a:sym typeface="Arial" panose="020B0604020202020204" pitchFamily="34" charset="0"/>
              </a:rPr>
              <a:t>算</a:t>
            </a:r>
            <a:endParaRPr lang="en-US" altLang="zh-CN" sz="1500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5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思源黑体 CN Medium" panose="020B0600000000000000" pitchFamily="34" charset="-122"/>
                <a:sym typeface="Arial" panose="020B0604020202020204" pitchFamily="34" charset="0"/>
              </a:rPr>
              <a:t>方</a:t>
            </a:r>
            <a:endParaRPr lang="en-US" altLang="zh-CN" sz="1500" kern="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None/>
              <a:defRPr/>
            </a:pPr>
            <a:r>
              <a:rPr lang="zh-CN" altLang="en-US" sz="1500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思源黑体 CN Medium" panose="020B0600000000000000" pitchFamily="34" charset="-122"/>
                <a:sym typeface="Arial" panose="020B0604020202020204" pitchFamily="34" charset="0"/>
              </a:rPr>
              <a:t>法</a:t>
            </a:r>
            <a:endParaRPr lang="zh-CN" altLang="en-US" sz="1500" kern="0" dirty="0">
              <a:solidFill>
                <a:srgbClr val="FFFF00"/>
              </a:solidFill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7535" name="Text Box 5"/>
          <p:cNvSpPr txBox="1">
            <a:spLocks noChangeArrowheads="1"/>
          </p:cNvSpPr>
          <p:nvPr/>
        </p:nvSpPr>
        <p:spPr bwMode="auto">
          <a:xfrm>
            <a:off x="2099806" y="1658581"/>
            <a:ext cx="351234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先用两位数加整十数，再加一位数。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7536" name="Text Box 5"/>
          <p:cNvSpPr txBox="1">
            <a:spLocks noChangeArrowheads="1"/>
          </p:cNvSpPr>
          <p:nvPr/>
        </p:nvSpPr>
        <p:spPr bwMode="auto">
          <a:xfrm>
            <a:off x="1998602" y="2620606"/>
            <a:ext cx="371475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先用整十数加整十数，个位数加个位数，再把所得的和相加。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小结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7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7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7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7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107524" grpId="0" animBg="1"/>
      <p:bldP spid="107525" grpId="0" animBg="1"/>
      <p:bldP spid="107526" grpId="0" animBg="1"/>
      <p:bldP spid="107527" grpId="0" animBg="1"/>
      <p:bldP spid="107528" grpId="0" animBg="1"/>
      <p:bldP spid="34" grpId="0" animBg="1"/>
      <p:bldP spid="107530" grpId="0" animBg="1"/>
      <p:bldP spid="107531" grpId="0" animBg="1"/>
      <p:bldP spid="37" grpId="0" animBg="1"/>
      <p:bldP spid="38" grpId="0" animBg="1"/>
      <p:bldP spid="39" grpId="0"/>
      <p:bldP spid="107535" grpId="0"/>
      <p:bldP spid="1075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示 2"/>
          <p:cNvGraphicFramePr/>
          <p:nvPr/>
        </p:nvGraphicFramePr>
        <p:xfrm>
          <a:off x="2270927" y="1374373"/>
          <a:ext cx="45720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108546" name="矩形 3"/>
          <p:cNvSpPr>
            <a:spLocks noChangeArrowheads="1"/>
          </p:cNvSpPr>
          <p:nvPr/>
        </p:nvSpPr>
        <p:spPr bwMode="auto">
          <a:xfrm>
            <a:off x="441749" y="908015"/>
            <a:ext cx="268605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口算两位数减两位数的方法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小结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1085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Box 1"/>
          <p:cNvSpPr txBox="1">
            <a:spLocks noChangeArrowheads="1"/>
          </p:cNvSpPr>
          <p:nvPr/>
        </p:nvSpPr>
        <p:spPr bwMode="auto">
          <a:xfrm>
            <a:off x="495301" y="1049295"/>
            <a:ext cx="7447922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</a:t>
            </a: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学习重点</a:t>
            </a: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、正确地进行两位数加减法的口算，学会两位数加减两位数的口算方法。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、能够根据具体情况选择适当的解决问题的方法。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</a:t>
            </a: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学习难点</a:t>
            </a:r>
            <a:r>
              <a:rPr lang="en-US" altLang="zh-CN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培养学生的计算能力以及解决问题的能力。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学习重难点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矩形 2"/>
          <p:cNvSpPr>
            <a:spLocks noChangeArrowheads="1"/>
          </p:cNvSpPr>
          <p:nvPr/>
        </p:nvSpPr>
        <p:spPr bwMode="auto">
          <a:xfrm>
            <a:off x="557311" y="938808"/>
            <a:ext cx="5404247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下面列式正确的是（     ）。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A.25+70=95(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米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       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B.70-25=45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（米）       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C.70-25=35(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米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)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109572" name="图片 1026" descr="LGV(%QV$O8R%SAHG]%V327T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5733" y="1385235"/>
            <a:ext cx="1955006" cy="126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文本框 2"/>
          <p:cNvSpPr txBox="1">
            <a:spLocks noChangeArrowheads="1"/>
          </p:cNvSpPr>
          <p:nvPr/>
        </p:nvSpPr>
        <p:spPr bwMode="auto">
          <a:xfrm>
            <a:off x="495300" y="3431798"/>
            <a:ext cx="5480447" cy="110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B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根据图示列式子及计算，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B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是正确的，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C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计算错误。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矩形 1"/>
          <p:cNvSpPr>
            <a:spLocks noChangeArrowheads="1"/>
          </p:cNvSpPr>
          <p:nvPr/>
        </p:nvSpPr>
        <p:spPr bwMode="auto">
          <a:xfrm>
            <a:off x="427473" y="847725"/>
            <a:ext cx="7892561" cy="415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小红和小明去钓鱼，小红钓了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17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条鱼，小明钓了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24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条鱼，小明和小红一共钓了多少条鱼 ？　　　     　　　     　　　　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427472" y="1263224"/>
            <a:ext cx="5419725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17+24=41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（条）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答：小明和小红一共钓了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条鱼。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本题应把小明和小红钓的鱼加起来。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extBox 4"/>
          <p:cNvSpPr txBox="1">
            <a:spLocks noChangeArrowheads="1"/>
          </p:cNvSpPr>
          <p:nvPr/>
        </p:nvSpPr>
        <p:spPr bwMode="auto">
          <a:xfrm>
            <a:off x="495300" y="949726"/>
            <a:ext cx="538757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杯子里有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颗糖，拿走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颗，杯子里还有多少颗？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494109" y="1397140"/>
            <a:ext cx="5388769" cy="2377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 eaLnBrk="0" hangingPunct="0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72-38=34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（颗）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答：杯子里还有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颗糖。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 eaLnBrk="0" hangingPunct="0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根据题意列式子计算，注意单位不要忘记。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矩形 2"/>
          <p:cNvSpPr>
            <a:spLocks noChangeArrowheads="1"/>
          </p:cNvSpPr>
          <p:nvPr/>
        </p:nvSpPr>
        <p:spPr bwMode="auto">
          <a:xfrm>
            <a:off x="495300" y="847726"/>
            <a:ext cx="8143875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星期天，学校里组织同学摘西瓜，分三个小组，一组摘了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28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个，二组摘了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个，三组摘了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23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个，这三个小组一共摘了多少个西瓜？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5715" name="AutoShape 7" descr="data:image/jpeg;base64,/9j/4AAQSkZJRgABAQAAAQABAAD/2wBDAAgGBgcGBQgHBwcJCQgKDBQNDAsLDBkSEw8UHRofHh0aHBwgJC4nICIsIxwcKDcpLDAxNDQ0Hyc5PTgyPC4zNDL/2wBDAQkJCQwLDBgNDRgyIRwhMjIyMjIyMjIyMjIyMjIyMjIyMjIyMjIyMjIyMjIyMjIyMjIyMjIyMjIyMjIyMjIyMjL/wAARCADcAFUDASIAAhEBAxEB/8QAHAAAAgMAAwEAAAAAAAAAAAAAAAcEBQYBAgMI/8QAQBAAAQMDAQUECAMFBwUAAAAAAQACAwQFEQYSEyExQQdRYXEUIjKBkbHB0RVCoSNScrLhMzQ2YoKSonTC4vDx/8QAGgEAAgMBAQAAAAAAAAAAAAAAAAQCAwUGAf/EAC8RAAICAgEDAQUHBQAAAAAAAAABAgMEERIhMUFRMjNhgbEFEyIjcaHwFJHB0eH/2gAMAwEAAhEDEQA/AH+qTU98kstAx1NC2armfsQsecNGBkud4AD5K7WF17Wsp3ZdxMVOA0eMj8fJirtlxg2V2y4xbKS3dplxpbgIrxFBNTF2HPgYWuZ4gZ4jwTRgnjqYI54XtfFI0OY5pyHA8ivm6peX1D/A4W20VrxtlgbbLmHuowf2crRkxZ6EdW+XEJOjJafGbFacjT1NjfQo1FcKS404qKOpjniP5o3ZH9FJWgnvsPb2CEIQAIQhAAhCEACT3aDXGtudS2HLooJGtkcOQIBDR8d4fcmzWR1MsDo6WZsEjhjeFm0W+IHLPmlxr21Uli0vR0VIHHeVJkkkecvlfsnLnHqeKVytuD9BfJ24MW7Rt1H+rKlOjY/m3j3qtoq+Oa41FOzBMUe0XeOeITgq9P2mC2QxR0kbmmNp3hHruJGc55rNVUpt/AQjW5bKXR2nbZdmmWjulwoLjCP2rIpBxH7w4cvA8kz6Cklo6cRTVs9W4fnmDdr/AIgJLk1Om7vFW0bzhjstz1HVrvAhOW03OC8WyGtpz6kjeR5tPUHxBT2HOLXF90OY0l7PkmoQhPDYIQhAAhCEACWHbTI5lipdhxa4bxwI8mj6pnpW9tI2rVSNzgFkvH/YqMj3b+X1Kr/Y/t9RP6XttZvpbhu9ml2DHtH8xJHL3p9sm9I0/b5c52qZn6Nx9Fk209vh0eKeFhE7WcMcsD/4r2yTb7SVHx4xh0fwcfusrFyfvpzYu1xl+qKS5xtla5jhwKk6BvbrXeHWyofinqnYbnk2Toffy+C8a/2is/VtIeJGkhzTnI5jxXrm4TU14F+ThJSQ/kKm0veBfLDBVOI3wG7mHc8c/jwPvVytmMlJKSNSLUltAhCFI9BCEIAEr+2dubVS927m/wC1NBLXtiZtWalPhMP+I+yoyfdv5fUpv92/55FVYtYFsLLdVwTSvI2GOibtF3mO9MnSc23YaiE84pyceYH2KyfZfp2mrIKm4zvY2Ti1hd3Du/8Ae5aWwH0e53Wjzw9oe4/YrHrdcMlqC1v6lEotcZfqFf7RVFPxJV7X+0VRT8ypWdxWZouzy7eg3x9vkdiGrGG56SDl8RkfBNhfPbZZKeojqIXbMsbg9pHQg5CfFqr47pa6atj9maMPx3HqPcchPYNm4uD8DeJPacfQmIQhPjgIQhAAl92sxben6d3dI9vxYfsmCsZ2mRbzSwOPYqG/qHD6qjJ90yq/3bE1ojUEVJE+3TSiNxdtRknAdnp5rX0Eu71O054TxlufHH9EprdaJrxcmUcPDPF7sZ2R9+5Mllobpx1AY9vDXjaL3FxJGOp8Fh3V1VZSmn1fgWnvhv0L2v8AaKop+ZV7cPbKop+ZV1vcWmQnpk9mVz3tDU2x7vWgdvYx/ldz/X5pbPI2sZGcZwrjSFy/DNT0krnYilduZPJ3D54KMezhamFE+FiY7kIHJC3TXBCEIAFm9dw73R9aerNh/wAHBaRVeo6f0rTdyh6up348wM/RV2rcGvgQsW4NCM7OYoIbvVPlAy2Yt+AOPmVuNbPpqq2sdTtAMbwfofmlFT3l1h1DUSYcYZH5eG8x1BHxW1i1BQ3mjkjp6hsjyzi1p4jzB4jiuayo2xs5pbi9dSiMk6nH1LR8u/o4ZermAnzwqercWMe8N2iASG957lMt0u8toaecbiPdzUWo5lNye0mIye+pnKSwwU9SK6ofJNcHHafMXkAE9AP3emFYTR72Ms25GZ/NG8tcPIjktLZ7ZYKy6x2i5XwQXaZocyjibksyMtD3EbIcRx2c5XW76Vls97p6Oonb6LO71aojADB7RPcQOKnOq7SnJEp129JMZejKmrqtKUEtbVelT7BaZyMOeASAXD97ofEZ6q+WP0HLTx0tTQ0tWKqjBbU0k44byGQc8eDmuB8VsFsVtuKb7mnBtxW+4IQhTJguksYlhfG7k9paffwXdCAPknVNK6C8yRbJ2uDcd5BLfomtoXRjKOzNl2AZn+s92OZ6n6BZDtJpG2/WD5XNxGyr2j/C4h/1KZNjvQhtkbGOBAbjgudzZqMYwn7PXfyFsdLen4MoyI0N0rqJ3DZece4/YrtSwtqLrSQyexJOxrs9xcMrvfJB+PtqukoG18vsoz5HQztlZ7bHBw8wcrymalBMTsSjNr0ZjtNHUj+1mrssEs8T6q7CW4xho4simMm04kZAAHA8M5A6p9dodpN30nPAwtbMXBkbncMF/qc+71ld2urobjTsuVOItudg23AAO4dCefBZXtB1DFHanUFMXPldI0ve0eq3ZO1jPU5A5LetklW5GjZJKDZF0pQ3PTTNL097lL7hU088FS5z9s7ZdvGjI545JipQXrXEV5ktE8MMkM9DLvZNrGCeHLHTgU3Y3tlja9py1wBB8CoU2KUpJfzoRqmpOWjshCEwXAhCEAJbtntuakVLW/2kAfnxYcH9CEutP6vrLc6OhdA+qYSGRhh9cdw48CE9u0+3iq0/DUEZ3Muy7+F4wf1wlD2aWBlXqKeSoaCadxjAPf1+nxKyctQSmrFtd18/+iuvzHFGjuUdRNQx1MsWwGkcOvFR3SCWMOHPAymLfbIx1qmYMbT4zs+fRKeWp9E3U7ziHaEUp/dDj6rvc7gf4lm40JQ3XJaZTk1cZr4lvR3autu0KWcsa7iWEBzSe/BUStraqvGKicvG0XchwycnHvXV/NeRV7snrjvoKcpa1s82RtjBAHPmSnlpGs9O0rb5ScubEI3ebfV+iSCaXZlV7yyVVKTxhnyPJwz8wUzgy1br1GcSWp6NwhCFsGkCEIQBXX6g/E7FW0eMulicG/xcx+oCRemriyz6onikOx6U0Stz1IGHDz4A/FfQq+cu1Szutt2qZIcs3Uwnic3gQx/Hh5H5LPzqVYkn56f6F7vwzjNDLqLu6aIDayOiX9ypI31VXSSNBhnDmkHucqDR991Dd7g2haY5Ym8ZJXNIcB0HDgSfuthfbfLSCGZ7i5x9VxPfzH1WCq7Me/jOW2yGQ3OHLXYXtk1O2nJtl2k2JYHGNs7uRwcYd3HxWifX0ccW9fVwCPntbwY+axmpbQ06kLt5uo6xu8Y7GRt8iPr71XVenpqSifUO2tpmMgswDk9Ct7+khclOL1sZq+yLMqp5Fa/D57eO5uaC6Mu1RIaUE0kJwZSMbx/cPAfZMvsxqdi8VtMTgSwB4Hi13/klxZ6AW21U9Nj1mty/xceJWx0LUej6vo8nhIHxn3tP1ASdUoxvXHtsy65JXLj2HOhCFuGsCEIQAJddq1lbWW2Gs2eABp5T/ld7J9x+aYqhXe3x3W01NDJ7M0ZaD3HofccFVXQ5wcSFkeUWhI9kEEFE2ofUNG9Er2uz3ggfL5rb6rEFdRyshAzjab5jilJUXeo0bqOXfRP9HqHHeNbzjlb6rsDrnhkLRQa8tFc5kcVVtzPOGxhrtonywuay4ZDblGO03srhYnXp+Snudrp7xQ+jz5aWnaY9vNh7wqyGxXJxp4bhepqqhpnh8dOc4yOWclaSdm7qXDZLQ71gD3FeRTVeROMNRfRiEb7ak4RlpM4VhYpvRtQ26bOA2pZnyJx9VXrtE8xzRyDmx4d8DlVxemmUxemmfRAQurHB7A4ciMoXSG4dkIQgAQhCAEf21aZJLrhBHkTDejA5SNHrD3t4+5UvZJpJtXRS3VzA6V/BhI5Nz9cE/BPLU9nbfLFUUmAZcbcJPR45fHl70pNC3+PTstTY5DupGEljHcCWEkjzxktPdhZGenGLj14vr0/f99C6SjZp9mTdTW4wBsoHFh2XeR/qs4VsrpVxVrJA97dl4wTlY0gtcWnmDhY2JPcXH0FcyKU+S8nC4d7J8lyuDyKbFD6Btr97a6ST96Fjvi0IXhYH7enba7vpo/5QhdHF7imbkXtIsUIQpHoIQhAAkF24aTdTztvlIwtDiXuLeBB/N9Hf7k/VV6hs0V+stRQShv7RuWE/lcOR+nkSq7Y8ltd0QsjtdO4h+yTTNRfYpbncKueZjCWwxySuLRjrgnzV/qi2ihrmvYBsPGycdCP6fJVWkLu3SNVVacq3+jSxSOMIecbTSTw8wcg+QKvrtVx18D2mRrnn1m44nK5jKtayN8X/AI0U2KE6viZlCFweR8lcZY9tN/4Ztn/Sx/yhC9bEzd6ftzO6mj/lCF0UF+FG3H2UWCEKuprzS1U87I3gsiDcPz7WeHAd2eGV7KcYtRb6slssUKOK2nJwJOPLkVz6ZBgHbzk45dVID3JwFGkeQcg4XeSeMDG8b8VDknjPJ7fig9Qpe2PR34vSfi1LGDUN9vA/NyHxHDzAUTsi0nBNps10n94mJc4u5gDOB7vumtVCCohkgm2HxvaWuaTzCXsstXoueeJsc0lE79o2SKIv9UnmQOOQTgrK+0K5cNJbTfVIpaUJbfZlRe6H8Pu88A9nO00+BUBrDK9sbRlzyGjzPBSLjfKW61EW6375XZO1uHhuPEkYCtdJ219XqS3mSMiAP3pcRwIb/XA96z6IWSUYyi0/iZ9lf5ul2Y56eIQU0UI5RsDfgMIXqhdKaoKvp7PSU23uw/DxjBeTsjJOB3DJVghRcItptdUGiL6BBw4Hh4rkUMI5bWe/KkoUgIstDFJx2QTjHEqHJbtnOItryKtkIAzstM1p4xEeYKi1cQqaaSBz3sDxjaYcOHiCtYujo43e0xp8wouO1pnu0+jPnTV+i9UQSie1V09RCwlzYg71eYPAdOIHA8O4ph9nNHX1FOamqgkpThrHRPZsluPWOe/iefcmPuIQeETB/pC7tAAwAB5KpUrkm32KlWlJP0OUIQryw//Z"/>
          <p:cNvSpPr>
            <a:spLocks noChangeAspect="1" noChangeArrowheads="1"/>
          </p:cNvSpPr>
          <p:nvPr/>
        </p:nvSpPr>
        <p:spPr bwMode="auto">
          <a:xfrm>
            <a:off x="1251347" y="-108347"/>
            <a:ext cx="228600" cy="22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495300" y="1609472"/>
            <a:ext cx="5395913" cy="2839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28+34=62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（个）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62+23=85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（个）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答：这三个小组一共摘了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85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个西瓜。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500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sz="1500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本题应该把三个小组摘得西瓜加起来，就是本题的答案。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矩形 1"/>
          <p:cNvSpPr>
            <a:spLocks noChangeArrowheads="1"/>
          </p:cNvSpPr>
          <p:nvPr/>
        </p:nvSpPr>
        <p:spPr bwMode="auto">
          <a:xfrm>
            <a:off x="495300" y="914008"/>
            <a:ext cx="5720953" cy="214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5.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 今天某家禽超市卖出某些商品的数量。</a:t>
            </a: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）今天共卖出鸡和鸭多少只？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）今天卖出的鸭比鹅少多少只？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2171138" y="1310210"/>
          <a:ext cx="4371974" cy="685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2755"/>
                <a:gridCol w="1092755"/>
                <a:gridCol w="1093232"/>
                <a:gridCol w="1093232"/>
              </a:tblGrid>
              <a:tr h="3429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种类</a:t>
                      </a:r>
                      <a:endParaRPr lang="zh-CN" sz="1500" kern="100" dirty="0"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cs typeface="Times New Roman" panose="02020603050405020304"/>
                        <a:sym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鸡</a:t>
                      </a:r>
                      <a:endParaRPr lang="zh-CN" sz="1500" kern="100" dirty="0"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cs typeface="Times New Roman" panose="02020603050405020304"/>
                        <a:sym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鸭</a:t>
                      </a:r>
                      <a:endParaRPr lang="zh-CN" sz="1500" kern="100" dirty="0"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cs typeface="Times New Roman" panose="02020603050405020304"/>
                        <a:sym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鹅</a:t>
                      </a:r>
                      <a:endParaRPr lang="zh-CN" sz="1500" kern="100"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cs typeface="Times New Roman" panose="02020603050405020304"/>
                        <a:sym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</a:tr>
              <a:tr h="3429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数量（只）</a:t>
                      </a:r>
                      <a:endParaRPr lang="zh-CN" sz="1500" kern="100"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cs typeface="Times New Roman" panose="02020603050405020304"/>
                        <a:sym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73</a:t>
                      </a:r>
                      <a:endParaRPr lang="zh-CN" sz="1500" kern="100" dirty="0"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cs typeface="Times New Roman" panose="02020603050405020304"/>
                        <a:sym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25</a:t>
                      </a:r>
                      <a:endParaRPr lang="zh-CN" sz="1500" kern="100"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cs typeface="Times New Roman" panose="02020603050405020304"/>
                        <a:sym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  <a:latin typeface="Arial" panose="020B0604020202020204" pitchFamily="34" charset="0"/>
                          <a:ea typeface="思源黑体 CN Medium" panose="020B0600000000000000" pitchFamily="34" charset="-122"/>
                          <a:sym typeface="Arial" panose="020B0604020202020204" pitchFamily="34" charset="0"/>
                        </a:rPr>
                        <a:t>86</a:t>
                      </a:r>
                      <a:endParaRPr lang="zh-CN" sz="1500" kern="100" dirty="0">
                        <a:effectLst/>
                        <a:latin typeface="Arial" panose="020B0604020202020204" pitchFamily="34" charset="0"/>
                        <a:ea typeface="思源黑体 CN Medium" panose="020B0600000000000000" pitchFamily="34" charset="-122"/>
                        <a:cs typeface="Times New Roman" panose="02020603050405020304"/>
                        <a:sym typeface="Arial" panose="020B0604020202020204" pitchFamily="34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sp>
        <p:nvSpPr>
          <p:cNvPr id="4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巩固练习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矩形 1"/>
          <p:cNvSpPr>
            <a:spLocks noChangeArrowheads="1"/>
          </p:cNvSpPr>
          <p:nvPr/>
        </p:nvSpPr>
        <p:spPr bwMode="auto">
          <a:xfrm>
            <a:off x="495300" y="2622307"/>
            <a:ext cx="5429250" cy="2331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【答案】</a:t>
            </a:r>
            <a:endParaRPr lang="en-US" altLang="zh-CN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73+25=98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（只）</a:t>
            </a: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答：今天共卖出鸡和鸭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98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只。</a:t>
            </a: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86-25=61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（只）</a:t>
            </a: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答：今天卖出的鸭比鹅少</a:t>
            </a:r>
            <a:r>
              <a:rPr lang="en-US" altLang="zh-CN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61</a:t>
            </a: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只。</a:t>
            </a: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b="1" kern="0" dirty="0">
                <a:solidFill>
                  <a:srgbClr val="FF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【解析】</a:t>
            </a:r>
            <a:endParaRPr lang="en-US" altLang="zh-CN" b="1" kern="0" dirty="0">
              <a:solidFill>
                <a:srgbClr val="FF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根据表上所提供的信息进行列式计算，注意单位不要忘记。</a:t>
            </a:r>
            <a:endParaRPr lang="zh-CN" altLang="en-US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图片 47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3424" y="0"/>
            <a:ext cx="3573536" cy="5143500"/>
          </a:xfrm>
          <a:custGeom>
            <a:avLst/>
            <a:gdLst>
              <a:gd name="connsiteX0" fmla="*/ 2720195 w 4764714"/>
              <a:gd name="connsiteY0" fmla="*/ 0 h 6893710"/>
              <a:gd name="connsiteX1" fmla="*/ 4764714 w 4764714"/>
              <a:gd name="connsiteY1" fmla="*/ 6893710 h 6893710"/>
              <a:gd name="connsiteX2" fmla="*/ 23135 w 4764714"/>
              <a:gd name="connsiteY2" fmla="*/ 6877691 h 6893710"/>
              <a:gd name="connsiteX3" fmla="*/ 0 w 4764714"/>
              <a:gd name="connsiteY3" fmla="*/ 14644 h 6893710"/>
              <a:gd name="connsiteX4" fmla="*/ 2720195 w 4764714"/>
              <a:gd name="connsiteY4" fmla="*/ 0 h 6893710"/>
              <a:gd name="connsiteX5" fmla="*/ 11433 w 4764714"/>
              <a:gd name="connsiteY5" fmla="*/ 251765 h 6893710"/>
              <a:gd name="connsiteX6" fmla="*/ 30349 w 4764714"/>
              <a:gd name="connsiteY6" fmla="*/ 6507296 h 6893710"/>
              <a:gd name="connsiteX7" fmla="*/ 3061043 w 4764714"/>
              <a:gd name="connsiteY7" fmla="*/ 4496182 h 6893710"/>
              <a:gd name="connsiteX8" fmla="*/ 11433 w 4764714"/>
              <a:gd name="connsiteY8" fmla="*/ 251765 h 6893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64714" h="6893710">
                <a:moveTo>
                  <a:pt x="2720195" y="0"/>
                </a:moveTo>
                <a:lnTo>
                  <a:pt x="4764714" y="6893710"/>
                </a:lnTo>
                <a:lnTo>
                  <a:pt x="23135" y="6877691"/>
                </a:lnTo>
                <a:lnTo>
                  <a:pt x="0" y="14644"/>
                </a:lnTo>
                <a:lnTo>
                  <a:pt x="2720195" y="0"/>
                </a:lnTo>
                <a:close/>
                <a:moveTo>
                  <a:pt x="11433" y="251765"/>
                </a:moveTo>
                <a:lnTo>
                  <a:pt x="30349" y="6507296"/>
                </a:lnTo>
                <a:lnTo>
                  <a:pt x="3061043" y="4496182"/>
                </a:lnTo>
                <a:lnTo>
                  <a:pt x="11433" y="251765"/>
                </a:lnTo>
                <a:close/>
              </a:path>
            </a:pathLst>
          </a:cu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2433" y="538031"/>
            <a:ext cx="2000143" cy="4109807"/>
          </a:xfrm>
          <a:custGeom>
            <a:avLst/>
            <a:gdLst>
              <a:gd name="connsiteX0" fmla="*/ 1906 w 2666857"/>
              <a:gd name="connsiteY0" fmla="*/ 0 h 5479743"/>
              <a:gd name="connsiteX1" fmla="*/ 2666857 w 2666857"/>
              <a:gd name="connsiteY1" fmla="*/ 3709053 h 5479743"/>
              <a:gd name="connsiteX2" fmla="*/ 0 w 2666857"/>
              <a:gd name="connsiteY2" fmla="*/ 5479743 h 5479743"/>
              <a:gd name="connsiteX3" fmla="*/ 1906 w 2666857"/>
              <a:gd name="connsiteY3" fmla="*/ 0 h 5479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6857" h="5479743">
                <a:moveTo>
                  <a:pt x="1906" y="0"/>
                </a:moveTo>
                <a:lnTo>
                  <a:pt x="2666857" y="3709053"/>
                </a:lnTo>
                <a:lnTo>
                  <a:pt x="0" y="5479743"/>
                </a:lnTo>
                <a:lnTo>
                  <a:pt x="1906" y="0"/>
                </a:lnTo>
                <a:close/>
              </a:path>
            </a:pathLst>
          </a:cu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53865" y="-898"/>
            <a:ext cx="2713789" cy="1372516"/>
          </a:xfrm>
          <a:custGeom>
            <a:avLst/>
            <a:gdLst>
              <a:gd name="connsiteX0" fmla="*/ 0 w 3618385"/>
              <a:gd name="connsiteY0" fmla="*/ 0 h 1830021"/>
              <a:gd name="connsiteX1" fmla="*/ 3618385 w 3618385"/>
              <a:gd name="connsiteY1" fmla="*/ 51 h 1830021"/>
              <a:gd name="connsiteX2" fmla="*/ 582987 w 3618385"/>
              <a:gd name="connsiteY2" fmla="*/ 1830021 h 1830021"/>
              <a:gd name="connsiteX3" fmla="*/ 0 w 3618385"/>
              <a:gd name="connsiteY3" fmla="*/ 0 h 1830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8385" h="1830021">
                <a:moveTo>
                  <a:pt x="0" y="0"/>
                </a:moveTo>
                <a:lnTo>
                  <a:pt x="3618385" y="51"/>
                </a:lnTo>
                <a:lnTo>
                  <a:pt x="582987" y="1830021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8" name="组合 7"/>
          <p:cNvGrpSpPr/>
          <p:nvPr/>
        </p:nvGrpSpPr>
        <p:grpSpPr>
          <a:xfrm>
            <a:off x="3506249" y="2100689"/>
            <a:ext cx="5269404" cy="1100020"/>
            <a:chOff x="-4714868" y="2110674"/>
            <a:chExt cx="5033250" cy="1050721"/>
          </a:xfrm>
        </p:grpSpPr>
        <p:sp>
          <p:nvSpPr>
            <p:cNvPr id="9" name="文本框 8"/>
            <p:cNvSpPr txBox="1"/>
            <p:nvPr/>
          </p:nvSpPr>
          <p:spPr>
            <a:xfrm>
              <a:off x="-4714868" y="2808615"/>
              <a:ext cx="5033249" cy="352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MENTAL HEALTH COUNSELING PPT</a:t>
              </a:r>
              <a:endParaRPr lang="en-US" altLang="zh-CN" sz="1200" kern="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-4634728" y="2789746"/>
              <a:ext cx="4953109" cy="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65000"/>
                  <a:lumOff val="35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1" name="文本占位符 19"/>
            <p:cNvSpPr txBox="1"/>
            <p:nvPr/>
          </p:nvSpPr>
          <p:spPr>
            <a:xfrm>
              <a:off x="-4708756" y="2110674"/>
              <a:ext cx="5027138" cy="66020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dist" defTabSz="685800">
                <a:spcBef>
                  <a:spcPts val="750"/>
                </a:spcBef>
                <a:buNone/>
                <a:defRPr/>
              </a:pPr>
              <a:r>
                <a:rPr lang="zh-CN" altLang="en-US" sz="4100" b="1" dirty="0">
                  <a:solidFill>
                    <a:srgbClr val="6CD5C7"/>
                  </a:solidFill>
                  <a:latin typeface="Arial" panose="020B0604020202020204" pitchFamily="34" charset="0"/>
                  <a:ea typeface="思源黑体 CN Regular" panose="020B0500000000000000" pitchFamily="34" charset="-122"/>
                  <a:cs typeface="+mn-ea"/>
                  <a:sym typeface="Arial" panose="020B0604020202020204" pitchFamily="34" charset="0"/>
                </a:rPr>
                <a:t>感谢你的聆听</a:t>
              </a:r>
              <a:endParaRPr lang="zh-CN" altLang="en-US" sz="4100" b="1" dirty="0">
                <a:solidFill>
                  <a:srgbClr val="6CD5C7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7170811" y="439917"/>
            <a:ext cx="3046757" cy="225731"/>
          </a:xfrm>
          <a:prstGeom prst="rect">
            <a:avLst/>
          </a:prstGeom>
          <a:solidFill>
            <a:srgbClr val="6CD5C7"/>
          </a:solidFill>
          <a:ln w="12700" cap="flat">
            <a:noFill/>
            <a:prstDash val="solid"/>
            <a:miter lim="800000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9050"/>
          </a:effectLst>
        </p:spPr>
        <p:txBody>
          <a:bodyPr spcFirstLastPara="1" wrap="square" lIns="43194" tIns="43194" rIns="43194" bIns="43194" spcCol="28575" anchor="ctr">
            <a:spAutoFit/>
          </a:bodyPr>
          <a:lstStyle/>
          <a:p>
            <a:pPr defTabSz="864235" latinLnBrk="1">
              <a:defRPr/>
            </a:pPr>
            <a:r>
              <a:rPr lang="zh-CN" altLang="en-US" sz="900" kern="0" spc="225" dirty="0">
                <a:solidFill>
                  <a:prstClr val="white"/>
                </a:solidFill>
                <a:latin typeface="Arial" panose="020B0604020202020204" pitchFamily="34" charset="0"/>
                <a:ea typeface="思源黑体 CN Regular" panose="020B0500000000000000" pitchFamily="34" charset="-122"/>
                <a:cs typeface="+mn-ea"/>
                <a:sym typeface="Arial" panose="020B0604020202020204" pitchFamily="34" charset="0"/>
              </a:rPr>
              <a:t>人教版小学数学三年级上册</a:t>
            </a:r>
            <a:endParaRPr lang="zh-CN" altLang="en-US" sz="900" kern="0" spc="225" dirty="0">
              <a:solidFill>
                <a:prstClr val="white"/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 bwMode="auto">
          <a:xfrm>
            <a:off x="1278365" y="2613800"/>
            <a:ext cx="6481763" cy="1514475"/>
          </a:xfrm>
          <a:prstGeom prst="rect">
            <a:avLst/>
          </a:prstGeom>
          <a:gradFill flip="none" rotWithShape="1">
            <a:gsLst>
              <a:gs pos="1667">
                <a:schemeClr val="bg1"/>
              </a:gs>
              <a:gs pos="98750">
                <a:srgbClr val="C0E399">
                  <a:alpha val="49804"/>
                </a:srgbClr>
              </a:gs>
              <a:gs pos="77000">
                <a:srgbClr val="459020"/>
              </a:gs>
              <a:gs pos="20000">
                <a:schemeClr val="accent1">
                  <a:shade val="67500"/>
                  <a:satMod val="115000"/>
                  <a:alpha val="55000"/>
                </a:schemeClr>
              </a:gs>
              <a:gs pos="47000">
                <a:srgbClr val="92D050"/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7827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72824" y="1417917"/>
            <a:ext cx="2581275" cy="1934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7830" name="组合 12"/>
          <p:cNvGrpSpPr/>
          <p:nvPr/>
        </p:nvGrpSpPr>
        <p:grpSpPr bwMode="auto">
          <a:xfrm>
            <a:off x="4087049" y="3087173"/>
            <a:ext cx="685800" cy="291704"/>
            <a:chOff x="3728756" y="2980876"/>
            <a:chExt cx="1083098" cy="612000"/>
          </a:xfrm>
        </p:grpSpPr>
        <p:sp>
          <p:nvSpPr>
            <p:cNvPr id="22" name="任意多边形 21"/>
            <p:cNvSpPr/>
            <p:nvPr/>
          </p:nvSpPr>
          <p:spPr bwMode="auto">
            <a:xfrm>
              <a:off x="4332357" y="3050819"/>
              <a:ext cx="479497" cy="444636"/>
            </a:xfrm>
            <a:custGeom>
              <a:avLst/>
              <a:gdLst>
                <a:gd name="connsiteX0" fmla="*/ 0 w 1098958"/>
                <a:gd name="connsiteY0" fmla="*/ 1107347 h 1115736"/>
                <a:gd name="connsiteX1" fmla="*/ 906011 w 1098958"/>
                <a:gd name="connsiteY1" fmla="*/ 1115736 h 1115736"/>
                <a:gd name="connsiteX2" fmla="*/ 1098958 w 1098958"/>
                <a:gd name="connsiteY2" fmla="*/ 310393 h 1115736"/>
                <a:gd name="connsiteX3" fmla="*/ 587230 w 1098958"/>
                <a:gd name="connsiteY3" fmla="*/ 704675 h 1115736"/>
                <a:gd name="connsiteX4" fmla="*/ 595619 w 1098958"/>
                <a:gd name="connsiteY4" fmla="*/ 0 h 1115736"/>
                <a:gd name="connsiteX5" fmla="*/ 276837 w 1098958"/>
                <a:gd name="connsiteY5" fmla="*/ 679508 h 1115736"/>
                <a:gd name="connsiteX6" fmla="*/ 117446 w 1098958"/>
                <a:gd name="connsiteY6" fmla="*/ 201336 h 1115736"/>
                <a:gd name="connsiteX7" fmla="*/ 0 w 1098958"/>
                <a:gd name="connsiteY7" fmla="*/ 1107347 h 1115736"/>
                <a:gd name="connsiteX0-1" fmla="*/ 0 w 1149292"/>
                <a:gd name="connsiteY0-2" fmla="*/ 1107347 h 1115736"/>
                <a:gd name="connsiteX1-3" fmla="*/ 906011 w 1149292"/>
                <a:gd name="connsiteY1-4" fmla="*/ 1115736 h 1115736"/>
                <a:gd name="connsiteX2-5" fmla="*/ 1149292 w 1149292"/>
                <a:gd name="connsiteY2-6" fmla="*/ 276837 h 1115736"/>
                <a:gd name="connsiteX3-7" fmla="*/ 587230 w 1149292"/>
                <a:gd name="connsiteY3-8" fmla="*/ 704675 h 1115736"/>
                <a:gd name="connsiteX4-9" fmla="*/ 595619 w 1149292"/>
                <a:gd name="connsiteY4-10" fmla="*/ 0 h 1115736"/>
                <a:gd name="connsiteX5-11" fmla="*/ 276837 w 1149292"/>
                <a:gd name="connsiteY5-12" fmla="*/ 679508 h 1115736"/>
                <a:gd name="connsiteX6-13" fmla="*/ 117446 w 1149292"/>
                <a:gd name="connsiteY6-14" fmla="*/ 201336 h 1115736"/>
                <a:gd name="connsiteX7-15" fmla="*/ 0 w 1149292"/>
                <a:gd name="connsiteY7-16" fmla="*/ 1107347 h 1115736"/>
                <a:gd name="connsiteX0-17" fmla="*/ 0 w 1149292"/>
                <a:gd name="connsiteY0-18" fmla="*/ 1107347 h 1115736"/>
                <a:gd name="connsiteX1-19" fmla="*/ 906011 w 1149292"/>
                <a:gd name="connsiteY1-20" fmla="*/ 1115736 h 1115736"/>
                <a:gd name="connsiteX2-21" fmla="*/ 956345 w 1149292"/>
                <a:gd name="connsiteY2-22" fmla="*/ 738231 h 1115736"/>
                <a:gd name="connsiteX3-23" fmla="*/ 1149292 w 1149292"/>
                <a:gd name="connsiteY3-24" fmla="*/ 276837 h 1115736"/>
                <a:gd name="connsiteX4-25" fmla="*/ 587230 w 1149292"/>
                <a:gd name="connsiteY4-26" fmla="*/ 704675 h 1115736"/>
                <a:gd name="connsiteX5-27" fmla="*/ 595619 w 1149292"/>
                <a:gd name="connsiteY5-28" fmla="*/ 0 h 1115736"/>
                <a:gd name="connsiteX6-29" fmla="*/ 276837 w 1149292"/>
                <a:gd name="connsiteY6-30" fmla="*/ 679508 h 1115736"/>
                <a:gd name="connsiteX7-31" fmla="*/ 117446 w 1149292"/>
                <a:gd name="connsiteY7-32" fmla="*/ 201336 h 1115736"/>
                <a:gd name="connsiteX8" fmla="*/ 0 w 1149292"/>
                <a:gd name="connsiteY8" fmla="*/ 1107347 h 1115736"/>
                <a:gd name="connsiteX0-33" fmla="*/ 0 w 1149292"/>
                <a:gd name="connsiteY0-34" fmla="*/ 1107347 h 1115736"/>
                <a:gd name="connsiteX1-35" fmla="*/ 906011 w 1149292"/>
                <a:gd name="connsiteY1-36" fmla="*/ 1115736 h 1115736"/>
                <a:gd name="connsiteX2-37" fmla="*/ 956345 w 1149292"/>
                <a:gd name="connsiteY2-38" fmla="*/ 738231 h 1115736"/>
                <a:gd name="connsiteX3-39" fmla="*/ 1149292 w 1149292"/>
                <a:gd name="connsiteY3-40" fmla="*/ 276837 h 1115736"/>
                <a:gd name="connsiteX4-41" fmla="*/ 587230 w 1149292"/>
                <a:gd name="connsiteY4-42" fmla="*/ 704675 h 1115736"/>
                <a:gd name="connsiteX5-43" fmla="*/ 595619 w 1149292"/>
                <a:gd name="connsiteY5-44" fmla="*/ 0 h 1115736"/>
                <a:gd name="connsiteX6-45" fmla="*/ 276837 w 1149292"/>
                <a:gd name="connsiteY6-46" fmla="*/ 679508 h 1115736"/>
                <a:gd name="connsiteX7-47" fmla="*/ 117446 w 1149292"/>
                <a:gd name="connsiteY7-48" fmla="*/ 201336 h 1115736"/>
                <a:gd name="connsiteX8-49" fmla="*/ 0 w 1149292"/>
                <a:gd name="connsiteY8-50" fmla="*/ 1107347 h 1115736"/>
                <a:gd name="connsiteX0-51" fmla="*/ 0 w 1149292"/>
                <a:gd name="connsiteY0-52" fmla="*/ 1107347 h 1115736"/>
                <a:gd name="connsiteX1-53" fmla="*/ 906011 w 1149292"/>
                <a:gd name="connsiteY1-54" fmla="*/ 1115736 h 1115736"/>
                <a:gd name="connsiteX2-55" fmla="*/ 964734 w 1149292"/>
                <a:gd name="connsiteY2-56" fmla="*/ 637563 h 1115736"/>
                <a:gd name="connsiteX3-57" fmla="*/ 1149292 w 1149292"/>
                <a:gd name="connsiteY3-58" fmla="*/ 276837 h 1115736"/>
                <a:gd name="connsiteX4-59" fmla="*/ 587230 w 1149292"/>
                <a:gd name="connsiteY4-60" fmla="*/ 704675 h 1115736"/>
                <a:gd name="connsiteX5-61" fmla="*/ 595619 w 1149292"/>
                <a:gd name="connsiteY5-62" fmla="*/ 0 h 1115736"/>
                <a:gd name="connsiteX6-63" fmla="*/ 276837 w 1149292"/>
                <a:gd name="connsiteY6-64" fmla="*/ 679508 h 1115736"/>
                <a:gd name="connsiteX7-65" fmla="*/ 117446 w 1149292"/>
                <a:gd name="connsiteY7-66" fmla="*/ 201336 h 1115736"/>
                <a:gd name="connsiteX8-67" fmla="*/ 0 w 1149292"/>
                <a:gd name="connsiteY8-68" fmla="*/ 1107347 h 1115736"/>
                <a:gd name="connsiteX0-69" fmla="*/ 0 w 1149292"/>
                <a:gd name="connsiteY0-70" fmla="*/ 1107347 h 1115736"/>
                <a:gd name="connsiteX1-71" fmla="*/ 906011 w 1149292"/>
                <a:gd name="connsiteY1-72" fmla="*/ 1115736 h 1115736"/>
                <a:gd name="connsiteX2-73" fmla="*/ 964734 w 1149292"/>
                <a:gd name="connsiteY2-74" fmla="*/ 637563 h 1115736"/>
                <a:gd name="connsiteX3-75" fmla="*/ 1149292 w 1149292"/>
                <a:gd name="connsiteY3-76" fmla="*/ 276837 h 1115736"/>
                <a:gd name="connsiteX4-77" fmla="*/ 587230 w 1149292"/>
                <a:gd name="connsiteY4-78" fmla="*/ 704675 h 1115736"/>
                <a:gd name="connsiteX5-79" fmla="*/ 595619 w 1149292"/>
                <a:gd name="connsiteY5-80" fmla="*/ 0 h 1115736"/>
                <a:gd name="connsiteX6-81" fmla="*/ 276837 w 1149292"/>
                <a:gd name="connsiteY6-82" fmla="*/ 679508 h 1115736"/>
                <a:gd name="connsiteX7-83" fmla="*/ 117446 w 1149292"/>
                <a:gd name="connsiteY7-84" fmla="*/ 201336 h 1115736"/>
                <a:gd name="connsiteX8-85" fmla="*/ 0 w 1149292"/>
                <a:gd name="connsiteY8-86" fmla="*/ 1107347 h 1115736"/>
                <a:gd name="connsiteX0-87" fmla="*/ 0 w 1199626"/>
                <a:gd name="connsiteY0-88" fmla="*/ 1107347 h 1115736"/>
                <a:gd name="connsiteX1-89" fmla="*/ 906011 w 1199626"/>
                <a:gd name="connsiteY1-90" fmla="*/ 1115736 h 1115736"/>
                <a:gd name="connsiteX2-91" fmla="*/ 964734 w 1199626"/>
                <a:gd name="connsiteY2-92" fmla="*/ 637563 h 1115736"/>
                <a:gd name="connsiteX3-93" fmla="*/ 1199626 w 1199626"/>
                <a:gd name="connsiteY3-94" fmla="*/ 293615 h 1115736"/>
                <a:gd name="connsiteX4-95" fmla="*/ 587230 w 1199626"/>
                <a:gd name="connsiteY4-96" fmla="*/ 704675 h 1115736"/>
                <a:gd name="connsiteX5-97" fmla="*/ 595619 w 1199626"/>
                <a:gd name="connsiteY5-98" fmla="*/ 0 h 1115736"/>
                <a:gd name="connsiteX6-99" fmla="*/ 276837 w 1199626"/>
                <a:gd name="connsiteY6-100" fmla="*/ 679508 h 1115736"/>
                <a:gd name="connsiteX7-101" fmla="*/ 117446 w 1199626"/>
                <a:gd name="connsiteY7-102" fmla="*/ 201336 h 1115736"/>
                <a:gd name="connsiteX8-103" fmla="*/ 0 w 1199626"/>
                <a:gd name="connsiteY8-104" fmla="*/ 1107347 h 1115736"/>
                <a:gd name="connsiteX0-105" fmla="*/ 0 w 1199626"/>
                <a:gd name="connsiteY0-106" fmla="*/ 1107347 h 1115736"/>
                <a:gd name="connsiteX1-107" fmla="*/ 906011 w 1199626"/>
                <a:gd name="connsiteY1-108" fmla="*/ 1115736 h 1115736"/>
                <a:gd name="connsiteX2-109" fmla="*/ 964734 w 1199626"/>
                <a:gd name="connsiteY2-110" fmla="*/ 637563 h 1115736"/>
                <a:gd name="connsiteX3-111" fmla="*/ 1199626 w 1199626"/>
                <a:gd name="connsiteY3-112" fmla="*/ 293615 h 1115736"/>
                <a:gd name="connsiteX4-113" fmla="*/ 587230 w 1199626"/>
                <a:gd name="connsiteY4-114" fmla="*/ 704675 h 1115736"/>
                <a:gd name="connsiteX5-115" fmla="*/ 595619 w 1199626"/>
                <a:gd name="connsiteY5-116" fmla="*/ 0 h 1115736"/>
                <a:gd name="connsiteX6-117" fmla="*/ 276837 w 1199626"/>
                <a:gd name="connsiteY6-118" fmla="*/ 679508 h 1115736"/>
                <a:gd name="connsiteX7-119" fmla="*/ 117446 w 1199626"/>
                <a:gd name="connsiteY7-120" fmla="*/ 201336 h 1115736"/>
                <a:gd name="connsiteX8-121" fmla="*/ 0 w 1199626"/>
                <a:gd name="connsiteY8-122" fmla="*/ 1107347 h 1115736"/>
                <a:gd name="connsiteX0-123" fmla="*/ 0 w 1199626"/>
                <a:gd name="connsiteY0-124" fmla="*/ 1107347 h 1115736"/>
                <a:gd name="connsiteX1-125" fmla="*/ 906011 w 1199626"/>
                <a:gd name="connsiteY1-126" fmla="*/ 1115736 h 1115736"/>
                <a:gd name="connsiteX2-127" fmla="*/ 964734 w 1199626"/>
                <a:gd name="connsiteY2-128" fmla="*/ 637563 h 1115736"/>
                <a:gd name="connsiteX3-129" fmla="*/ 1199626 w 1199626"/>
                <a:gd name="connsiteY3-130" fmla="*/ 293615 h 1115736"/>
                <a:gd name="connsiteX4-131" fmla="*/ 587230 w 1199626"/>
                <a:gd name="connsiteY4-132" fmla="*/ 704675 h 1115736"/>
                <a:gd name="connsiteX5-133" fmla="*/ 595619 w 1199626"/>
                <a:gd name="connsiteY5-134" fmla="*/ 0 h 1115736"/>
                <a:gd name="connsiteX6-135" fmla="*/ 276837 w 1199626"/>
                <a:gd name="connsiteY6-136" fmla="*/ 679508 h 1115736"/>
                <a:gd name="connsiteX7-137" fmla="*/ 117446 w 1199626"/>
                <a:gd name="connsiteY7-138" fmla="*/ 201336 h 1115736"/>
                <a:gd name="connsiteX8-139" fmla="*/ 0 w 1199626"/>
                <a:gd name="connsiteY8-140" fmla="*/ 1107347 h 1115736"/>
                <a:gd name="connsiteX0-141" fmla="*/ 0 w 1199626"/>
                <a:gd name="connsiteY0-142" fmla="*/ 1107347 h 1115736"/>
                <a:gd name="connsiteX1-143" fmla="*/ 906011 w 1199626"/>
                <a:gd name="connsiteY1-144" fmla="*/ 1115736 h 1115736"/>
                <a:gd name="connsiteX2-145" fmla="*/ 964734 w 1199626"/>
                <a:gd name="connsiteY2-146" fmla="*/ 637563 h 1115736"/>
                <a:gd name="connsiteX3-147" fmla="*/ 1199626 w 1199626"/>
                <a:gd name="connsiteY3-148" fmla="*/ 293615 h 1115736"/>
                <a:gd name="connsiteX4-149" fmla="*/ 587230 w 1199626"/>
                <a:gd name="connsiteY4-150" fmla="*/ 704675 h 1115736"/>
                <a:gd name="connsiteX5-151" fmla="*/ 595619 w 1199626"/>
                <a:gd name="connsiteY5-152" fmla="*/ 0 h 1115736"/>
                <a:gd name="connsiteX6-153" fmla="*/ 276837 w 1199626"/>
                <a:gd name="connsiteY6-154" fmla="*/ 679508 h 1115736"/>
                <a:gd name="connsiteX7-155" fmla="*/ 117446 w 1199626"/>
                <a:gd name="connsiteY7-156" fmla="*/ 201336 h 1115736"/>
                <a:gd name="connsiteX8-157" fmla="*/ 0 w 1199626"/>
                <a:gd name="connsiteY8-158" fmla="*/ 1107347 h 1115736"/>
                <a:gd name="connsiteX0-159" fmla="*/ 0 w 1199626"/>
                <a:gd name="connsiteY0-160" fmla="*/ 1107347 h 1115736"/>
                <a:gd name="connsiteX1-161" fmla="*/ 906011 w 1199626"/>
                <a:gd name="connsiteY1-162" fmla="*/ 1115736 h 1115736"/>
                <a:gd name="connsiteX2-163" fmla="*/ 964734 w 1199626"/>
                <a:gd name="connsiteY2-164" fmla="*/ 637563 h 1115736"/>
                <a:gd name="connsiteX3-165" fmla="*/ 1199626 w 1199626"/>
                <a:gd name="connsiteY3-166" fmla="*/ 293615 h 1115736"/>
                <a:gd name="connsiteX4-167" fmla="*/ 587230 w 1199626"/>
                <a:gd name="connsiteY4-168" fmla="*/ 704675 h 1115736"/>
                <a:gd name="connsiteX5-169" fmla="*/ 595619 w 1199626"/>
                <a:gd name="connsiteY5-170" fmla="*/ 0 h 1115736"/>
                <a:gd name="connsiteX6-171" fmla="*/ 276837 w 1199626"/>
                <a:gd name="connsiteY6-172" fmla="*/ 679508 h 1115736"/>
                <a:gd name="connsiteX7-173" fmla="*/ 117446 w 1199626"/>
                <a:gd name="connsiteY7-174" fmla="*/ 201336 h 1115736"/>
                <a:gd name="connsiteX8-175" fmla="*/ 0 w 1199626"/>
                <a:gd name="connsiteY8-176" fmla="*/ 1107347 h 1115736"/>
                <a:gd name="connsiteX0-177" fmla="*/ 0 w 1199626"/>
                <a:gd name="connsiteY0-178" fmla="*/ 1124655 h 1133044"/>
                <a:gd name="connsiteX1-179" fmla="*/ 906011 w 1199626"/>
                <a:gd name="connsiteY1-180" fmla="*/ 1133044 h 1133044"/>
                <a:gd name="connsiteX2-181" fmla="*/ 964734 w 1199626"/>
                <a:gd name="connsiteY2-182" fmla="*/ 654871 h 1133044"/>
                <a:gd name="connsiteX3-183" fmla="*/ 1199626 w 1199626"/>
                <a:gd name="connsiteY3-184" fmla="*/ 310923 h 1133044"/>
                <a:gd name="connsiteX4-185" fmla="*/ 587230 w 1199626"/>
                <a:gd name="connsiteY4-186" fmla="*/ 721983 h 1133044"/>
                <a:gd name="connsiteX5-187" fmla="*/ 536896 w 1199626"/>
                <a:gd name="connsiteY5-188" fmla="*/ 277367 h 1133044"/>
                <a:gd name="connsiteX6-189" fmla="*/ 595619 w 1199626"/>
                <a:gd name="connsiteY6-190" fmla="*/ 17308 h 1133044"/>
                <a:gd name="connsiteX7-191" fmla="*/ 276837 w 1199626"/>
                <a:gd name="connsiteY7-192" fmla="*/ 696816 h 1133044"/>
                <a:gd name="connsiteX8-193" fmla="*/ 117446 w 1199626"/>
                <a:gd name="connsiteY8-194" fmla="*/ 218644 h 1133044"/>
                <a:gd name="connsiteX9" fmla="*/ 0 w 1199626"/>
                <a:gd name="connsiteY9" fmla="*/ 1124655 h 1133044"/>
                <a:gd name="connsiteX0-195" fmla="*/ 0 w 1199626"/>
                <a:gd name="connsiteY0-196" fmla="*/ 1124655 h 1133044"/>
                <a:gd name="connsiteX1-197" fmla="*/ 906011 w 1199626"/>
                <a:gd name="connsiteY1-198" fmla="*/ 1133044 h 1133044"/>
                <a:gd name="connsiteX2-199" fmla="*/ 964734 w 1199626"/>
                <a:gd name="connsiteY2-200" fmla="*/ 654871 h 1133044"/>
                <a:gd name="connsiteX3-201" fmla="*/ 1199626 w 1199626"/>
                <a:gd name="connsiteY3-202" fmla="*/ 310923 h 1133044"/>
                <a:gd name="connsiteX4-203" fmla="*/ 587230 w 1199626"/>
                <a:gd name="connsiteY4-204" fmla="*/ 721983 h 1133044"/>
                <a:gd name="connsiteX5-205" fmla="*/ 536896 w 1199626"/>
                <a:gd name="connsiteY5-206" fmla="*/ 277367 h 1133044"/>
                <a:gd name="connsiteX6-207" fmla="*/ 595619 w 1199626"/>
                <a:gd name="connsiteY6-208" fmla="*/ 17308 h 1133044"/>
                <a:gd name="connsiteX7-209" fmla="*/ 276837 w 1199626"/>
                <a:gd name="connsiteY7-210" fmla="*/ 696816 h 1133044"/>
                <a:gd name="connsiteX8-211" fmla="*/ 117446 w 1199626"/>
                <a:gd name="connsiteY8-212" fmla="*/ 218644 h 1133044"/>
                <a:gd name="connsiteX9-213" fmla="*/ 0 w 1199626"/>
                <a:gd name="connsiteY9-214" fmla="*/ 1124655 h 1133044"/>
                <a:gd name="connsiteX0-215" fmla="*/ 0 w 1199626"/>
                <a:gd name="connsiteY0-216" fmla="*/ 1124655 h 1133044"/>
                <a:gd name="connsiteX1-217" fmla="*/ 906011 w 1199626"/>
                <a:gd name="connsiteY1-218" fmla="*/ 1133044 h 1133044"/>
                <a:gd name="connsiteX2-219" fmla="*/ 964734 w 1199626"/>
                <a:gd name="connsiteY2-220" fmla="*/ 654871 h 1133044"/>
                <a:gd name="connsiteX3-221" fmla="*/ 1199626 w 1199626"/>
                <a:gd name="connsiteY3-222" fmla="*/ 310923 h 1133044"/>
                <a:gd name="connsiteX4-223" fmla="*/ 587230 w 1199626"/>
                <a:gd name="connsiteY4-224" fmla="*/ 721983 h 1133044"/>
                <a:gd name="connsiteX5-225" fmla="*/ 536896 w 1199626"/>
                <a:gd name="connsiteY5-226" fmla="*/ 277367 h 1133044"/>
                <a:gd name="connsiteX6-227" fmla="*/ 595619 w 1199626"/>
                <a:gd name="connsiteY6-228" fmla="*/ 17308 h 1133044"/>
                <a:gd name="connsiteX7-229" fmla="*/ 276837 w 1199626"/>
                <a:gd name="connsiteY7-230" fmla="*/ 696816 h 1133044"/>
                <a:gd name="connsiteX8-231" fmla="*/ 117446 w 1199626"/>
                <a:gd name="connsiteY8-232" fmla="*/ 218644 h 1133044"/>
                <a:gd name="connsiteX9-233" fmla="*/ 0 w 1199626"/>
                <a:gd name="connsiteY9-234" fmla="*/ 1124655 h 1133044"/>
                <a:gd name="connsiteX0-235" fmla="*/ 21621 w 1221247"/>
                <a:gd name="connsiteY0-236" fmla="*/ 1124655 h 1133044"/>
                <a:gd name="connsiteX1-237" fmla="*/ 927632 w 1221247"/>
                <a:gd name="connsiteY1-238" fmla="*/ 1133044 h 1133044"/>
                <a:gd name="connsiteX2-239" fmla="*/ 986355 w 1221247"/>
                <a:gd name="connsiteY2-240" fmla="*/ 654871 h 1133044"/>
                <a:gd name="connsiteX3-241" fmla="*/ 1221247 w 1221247"/>
                <a:gd name="connsiteY3-242" fmla="*/ 310923 h 1133044"/>
                <a:gd name="connsiteX4-243" fmla="*/ 608851 w 1221247"/>
                <a:gd name="connsiteY4-244" fmla="*/ 721983 h 1133044"/>
                <a:gd name="connsiteX5-245" fmla="*/ 558517 w 1221247"/>
                <a:gd name="connsiteY5-246" fmla="*/ 277367 h 1133044"/>
                <a:gd name="connsiteX6-247" fmla="*/ 617240 w 1221247"/>
                <a:gd name="connsiteY6-248" fmla="*/ 17308 h 1133044"/>
                <a:gd name="connsiteX7-249" fmla="*/ 298458 w 1221247"/>
                <a:gd name="connsiteY7-250" fmla="*/ 696816 h 1133044"/>
                <a:gd name="connsiteX8-251" fmla="*/ 139067 w 1221247"/>
                <a:gd name="connsiteY8-252" fmla="*/ 218644 h 1133044"/>
                <a:gd name="connsiteX9-253" fmla="*/ 21621 w 1221247"/>
                <a:gd name="connsiteY9-254" fmla="*/ 1124655 h 11330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49" y="connsiteY8-50"/>
                </a:cxn>
                <a:cxn ang="0">
                  <a:pos x="connsiteX9-213" y="connsiteY9-214"/>
                </a:cxn>
              </a:cxnLst>
              <a:rect l="l" t="t" r="r" b="b"/>
              <a:pathLst>
                <a:path w="1221247" h="1133044">
                  <a:moveTo>
                    <a:pt x="21621" y="1124655"/>
                  </a:moveTo>
                  <a:lnTo>
                    <a:pt x="927632" y="1133044"/>
                  </a:lnTo>
                  <a:cubicBezTo>
                    <a:pt x="866113" y="805873"/>
                    <a:pt x="930428" y="831040"/>
                    <a:pt x="986355" y="654871"/>
                  </a:cubicBezTo>
                  <a:cubicBezTo>
                    <a:pt x="1098208" y="543018"/>
                    <a:pt x="1109394" y="431165"/>
                    <a:pt x="1221247" y="310923"/>
                  </a:cubicBezTo>
                  <a:cubicBezTo>
                    <a:pt x="866113" y="338886"/>
                    <a:pt x="796206" y="517851"/>
                    <a:pt x="608851" y="721983"/>
                  </a:cubicBezTo>
                  <a:cubicBezTo>
                    <a:pt x="506785" y="705205"/>
                    <a:pt x="557119" y="394813"/>
                    <a:pt x="558517" y="277367"/>
                  </a:cubicBezTo>
                  <a:cubicBezTo>
                    <a:pt x="559915" y="159921"/>
                    <a:pt x="668972" y="-63785"/>
                    <a:pt x="617240" y="17308"/>
                  </a:cubicBezTo>
                  <a:cubicBezTo>
                    <a:pt x="477423" y="151532"/>
                    <a:pt x="295662" y="159920"/>
                    <a:pt x="298458" y="696816"/>
                  </a:cubicBezTo>
                  <a:lnTo>
                    <a:pt x="139067" y="218644"/>
                  </a:lnTo>
                  <a:cubicBezTo>
                    <a:pt x="99918" y="520648"/>
                    <a:pt x="-56676" y="587760"/>
                    <a:pt x="21621" y="1124655"/>
                  </a:cubicBezTo>
                  <a:close/>
                </a:path>
              </a:pathLst>
            </a:custGeom>
            <a:gradFill>
              <a:gsLst>
                <a:gs pos="1667">
                  <a:srgbClr val="92D050"/>
                </a:gs>
                <a:gs pos="100000">
                  <a:srgbClr val="336A18"/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任意多边形 22"/>
            <p:cNvSpPr/>
            <p:nvPr/>
          </p:nvSpPr>
          <p:spPr bwMode="auto">
            <a:xfrm>
              <a:off x="3728756" y="2980876"/>
              <a:ext cx="629926" cy="444636"/>
            </a:xfrm>
            <a:custGeom>
              <a:avLst/>
              <a:gdLst>
                <a:gd name="connsiteX0" fmla="*/ 0 w 1098958"/>
                <a:gd name="connsiteY0" fmla="*/ 1107347 h 1115736"/>
                <a:gd name="connsiteX1" fmla="*/ 906011 w 1098958"/>
                <a:gd name="connsiteY1" fmla="*/ 1115736 h 1115736"/>
                <a:gd name="connsiteX2" fmla="*/ 1098958 w 1098958"/>
                <a:gd name="connsiteY2" fmla="*/ 310393 h 1115736"/>
                <a:gd name="connsiteX3" fmla="*/ 587230 w 1098958"/>
                <a:gd name="connsiteY3" fmla="*/ 704675 h 1115736"/>
                <a:gd name="connsiteX4" fmla="*/ 595619 w 1098958"/>
                <a:gd name="connsiteY4" fmla="*/ 0 h 1115736"/>
                <a:gd name="connsiteX5" fmla="*/ 276837 w 1098958"/>
                <a:gd name="connsiteY5" fmla="*/ 679508 h 1115736"/>
                <a:gd name="connsiteX6" fmla="*/ 117446 w 1098958"/>
                <a:gd name="connsiteY6" fmla="*/ 201336 h 1115736"/>
                <a:gd name="connsiteX7" fmla="*/ 0 w 1098958"/>
                <a:gd name="connsiteY7" fmla="*/ 1107347 h 1115736"/>
                <a:gd name="connsiteX0-1" fmla="*/ 0 w 1149292"/>
                <a:gd name="connsiteY0-2" fmla="*/ 1107347 h 1115736"/>
                <a:gd name="connsiteX1-3" fmla="*/ 906011 w 1149292"/>
                <a:gd name="connsiteY1-4" fmla="*/ 1115736 h 1115736"/>
                <a:gd name="connsiteX2-5" fmla="*/ 1149292 w 1149292"/>
                <a:gd name="connsiteY2-6" fmla="*/ 276837 h 1115736"/>
                <a:gd name="connsiteX3-7" fmla="*/ 587230 w 1149292"/>
                <a:gd name="connsiteY3-8" fmla="*/ 704675 h 1115736"/>
                <a:gd name="connsiteX4-9" fmla="*/ 595619 w 1149292"/>
                <a:gd name="connsiteY4-10" fmla="*/ 0 h 1115736"/>
                <a:gd name="connsiteX5-11" fmla="*/ 276837 w 1149292"/>
                <a:gd name="connsiteY5-12" fmla="*/ 679508 h 1115736"/>
                <a:gd name="connsiteX6-13" fmla="*/ 117446 w 1149292"/>
                <a:gd name="connsiteY6-14" fmla="*/ 201336 h 1115736"/>
                <a:gd name="connsiteX7-15" fmla="*/ 0 w 1149292"/>
                <a:gd name="connsiteY7-16" fmla="*/ 1107347 h 1115736"/>
                <a:gd name="connsiteX0-17" fmla="*/ 0 w 1149292"/>
                <a:gd name="connsiteY0-18" fmla="*/ 1107347 h 1115736"/>
                <a:gd name="connsiteX1-19" fmla="*/ 906011 w 1149292"/>
                <a:gd name="connsiteY1-20" fmla="*/ 1115736 h 1115736"/>
                <a:gd name="connsiteX2-21" fmla="*/ 956345 w 1149292"/>
                <a:gd name="connsiteY2-22" fmla="*/ 738231 h 1115736"/>
                <a:gd name="connsiteX3-23" fmla="*/ 1149292 w 1149292"/>
                <a:gd name="connsiteY3-24" fmla="*/ 276837 h 1115736"/>
                <a:gd name="connsiteX4-25" fmla="*/ 587230 w 1149292"/>
                <a:gd name="connsiteY4-26" fmla="*/ 704675 h 1115736"/>
                <a:gd name="connsiteX5-27" fmla="*/ 595619 w 1149292"/>
                <a:gd name="connsiteY5-28" fmla="*/ 0 h 1115736"/>
                <a:gd name="connsiteX6-29" fmla="*/ 276837 w 1149292"/>
                <a:gd name="connsiteY6-30" fmla="*/ 679508 h 1115736"/>
                <a:gd name="connsiteX7-31" fmla="*/ 117446 w 1149292"/>
                <a:gd name="connsiteY7-32" fmla="*/ 201336 h 1115736"/>
                <a:gd name="connsiteX8" fmla="*/ 0 w 1149292"/>
                <a:gd name="connsiteY8" fmla="*/ 1107347 h 1115736"/>
                <a:gd name="connsiteX0-33" fmla="*/ 0 w 1149292"/>
                <a:gd name="connsiteY0-34" fmla="*/ 1107347 h 1115736"/>
                <a:gd name="connsiteX1-35" fmla="*/ 906011 w 1149292"/>
                <a:gd name="connsiteY1-36" fmla="*/ 1115736 h 1115736"/>
                <a:gd name="connsiteX2-37" fmla="*/ 956345 w 1149292"/>
                <a:gd name="connsiteY2-38" fmla="*/ 738231 h 1115736"/>
                <a:gd name="connsiteX3-39" fmla="*/ 1149292 w 1149292"/>
                <a:gd name="connsiteY3-40" fmla="*/ 276837 h 1115736"/>
                <a:gd name="connsiteX4-41" fmla="*/ 587230 w 1149292"/>
                <a:gd name="connsiteY4-42" fmla="*/ 704675 h 1115736"/>
                <a:gd name="connsiteX5-43" fmla="*/ 595619 w 1149292"/>
                <a:gd name="connsiteY5-44" fmla="*/ 0 h 1115736"/>
                <a:gd name="connsiteX6-45" fmla="*/ 276837 w 1149292"/>
                <a:gd name="connsiteY6-46" fmla="*/ 679508 h 1115736"/>
                <a:gd name="connsiteX7-47" fmla="*/ 117446 w 1149292"/>
                <a:gd name="connsiteY7-48" fmla="*/ 201336 h 1115736"/>
                <a:gd name="connsiteX8-49" fmla="*/ 0 w 1149292"/>
                <a:gd name="connsiteY8-50" fmla="*/ 1107347 h 1115736"/>
                <a:gd name="connsiteX0-51" fmla="*/ 0 w 1149292"/>
                <a:gd name="connsiteY0-52" fmla="*/ 1107347 h 1115736"/>
                <a:gd name="connsiteX1-53" fmla="*/ 906011 w 1149292"/>
                <a:gd name="connsiteY1-54" fmla="*/ 1115736 h 1115736"/>
                <a:gd name="connsiteX2-55" fmla="*/ 964734 w 1149292"/>
                <a:gd name="connsiteY2-56" fmla="*/ 637563 h 1115736"/>
                <a:gd name="connsiteX3-57" fmla="*/ 1149292 w 1149292"/>
                <a:gd name="connsiteY3-58" fmla="*/ 276837 h 1115736"/>
                <a:gd name="connsiteX4-59" fmla="*/ 587230 w 1149292"/>
                <a:gd name="connsiteY4-60" fmla="*/ 704675 h 1115736"/>
                <a:gd name="connsiteX5-61" fmla="*/ 595619 w 1149292"/>
                <a:gd name="connsiteY5-62" fmla="*/ 0 h 1115736"/>
                <a:gd name="connsiteX6-63" fmla="*/ 276837 w 1149292"/>
                <a:gd name="connsiteY6-64" fmla="*/ 679508 h 1115736"/>
                <a:gd name="connsiteX7-65" fmla="*/ 117446 w 1149292"/>
                <a:gd name="connsiteY7-66" fmla="*/ 201336 h 1115736"/>
                <a:gd name="connsiteX8-67" fmla="*/ 0 w 1149292"/>
                <a:gd name="connsiteY8-68" fmla="*/ 1107347 h 1115736"/>
                <a:gd name="connsiteX0-69" fmla="*/ 0 w 1149292"/>
                <a:gd name="connsiteY0-70" fmla="*/ 1107347 h 1115736"/>
                <a:gd name="connsiteX1-71" fmla="*/ 906011 w 1149292"/>
                <a:gd name="connsiteY1-72" fmla="*/ 1115736 h 1115736"/>
                <a:gd name="connsiteX2-73" fmla="*/ 964734 w 1149292"/>
                <a:gd name="connsiteY2-74" fmla="*/ 637563 h 1115736"/>
                <a:gd name="connsiteX3-75" fmla="*/ 1149292 w 1149292"/>
                <a:gd name="connsiteY3-76" fmla="*/ 276837 h 1115736"/>
                <a:gd name="connsiteX4-77" fmla="*/ 587230 w 1149292"/>
                <a:gd name="connsiteY4-78" fmla="*/ 704675 h 1115736"/>
                <a:gd name="connsiteX5-79" fmla="*/ 595619 w 1149292"/>
                <a:gd name="connsiteY5-80" fmla="*/ 0 h 1115736"/>
                <a:gd name="connsiteX6-81" fmla="*/ 276837 w 1149292"/>
                <a:gd name="connsiteY6-82" fmla="*/ 679508 h 1115736"/>
                <a:gd name="connsiteX7-83" fmla="*/ 117446 w 1149292"/>
                <a:gd name="connsiteY7-84" fmla="*/ 201336 h 1115736"/>
                <a:gd name="connsiteX8-85" fmla="*/ 0 w 1149292"/>
                <a:gd name="connsiteY8-86" fmla="*/ 1107347 h 1115736"/>
                <a:gd name="connsiteX0-87" fmla="*/ 0 w 1199626"/>
                <a:gd name="connsiteY0-88" fmla="*/ 1107347 h 1115736"/>
                <a:gd name="connsiteX1-89" fmla="*/ 906011 w 1199626"/>
                <a:gd name="connsiteY1-90" fmla="*/ 1115736 h 1115736"/>
                <a:gd name="connsiteX2-91" fmla="*/ 964734 w 1199626"/>
                <a:gd name="connsiteY2-92" fmla="*/ 637563 h 1115736"/>
                <a:gd name="connsiteX3-93" fmla="*/ 1199626 w 1199626"/>
                <a:gd name="connsiteY3-94" fmla="*/ 293615 h 1115736"/>
                <a:gd name="connsiteX4-95" fmla="*/ 587230 w 1199626"/>
                <a:gd name="connsiteY4-96" fmla="*/ 704675 h 1115736"/>
                <a:gd name="connsiteX5-97" fmla="*/ 595619 w 1199626"/>
                <a:gd name="connsiteY5-98" fmla="*/ 0 h 1115736"/>
                <a:gd name="connsiteX6-99" fmla="*/ 276837 w 1199626"/>
                <a:gd name="connsiteY6-100" fmla="*/ 679508 h 1115736"/>
                <a:gd name="connsiteX7-101" fmla="*/ 117446 w 1199626"/>
                <a:gd name="connsiteY7-102" fmla="*/ 201336 h 1115736"/>
                <a:gd name="connsiteX8-103" fmla="*/ 0 w 1199626"/>
                <a:gd name="connsiteY8-104" fmla="*/ 1107347 h 1115736"/>
                <a:gd name="connsiteX0-105" fmla="*/ 0 w 1199626"/>
                <a:gd name="connsiteY0-106" fmla="*/ 1107347 h 1115736"/>
                <a:gd name="connsiteX1-107" fmla="*/ 906011 w 1199626"/>
                <a:gd name="connsiteY1-108" fmla="*/ 1115736 h 1115736"/>
                <a:gd name="connsiteX2-109" fmla="*/ 964734 w 1199626"/>
                <a:gd name="connsiteY2-110" fmla="*/ 637563 h 1115736"/>
                <a:gd name="connsiteX3-111" fmla="*/ 1199626 w 1199626"/>
                <a:gd name="connsiteY3-112" fmla="*/ 293615 h 1115736"/>
                <a:gd name="connsiteX4-113" fmla="*/ 587230 w 1199626"/>
                <a:gd name="connsiteY4-114" fmla="*/ 704675 h 1115736"/>
                <a:gd name="connsiteX5-115" fmla="*/ 595619 w 1199626"/>
                <a:gd name="connsiteY5-116" fmla="*/ 0 h 1115736"/>
                <a:gd name="connsiteX6-117" fmla="*/ 276837 w 1199626"/>
                <a:gd name="connsiteY6-118" fmla="*/ 679508 h 1115736"/>
                <a:gd name="connsiteX7-119" fmla="*/ 117446 w 1199626"/>
                <a:gd name="connsiteY7-120" fmla="*/ 201336 h 1115736"/>
                <a:gd name="connsiteX8-121" fmla="*/ 0 w 1199626"/>
                <a:gd name="connsiteY8-122" fmla="*/ 1107347 h 1115736"/>
                <a:gd name="connsiteX0-123" fmla="*/ 0 w 1199626"/>
                <a:gd name="connsiteY0-124" fmla="*/ 1107347 h 1115736"/>
                <a:gd name="connsiteX1-125" fmla="*/ 906011 w 1199626"/>
                <a:gd name="connsiteY1-126" fmla="*/ 1115736 h 1115736"/>
                <a:gd name="connsiteX2-127" fmla="*/ 964734 w 1199626"/>
                <a:gd name="connsiteY2-128" fmla="*/ 637563 h 1115736"/>
                <a:gd name="connsiteX3-129" fmla="*/ 1199626 w 1199626"/>
                <a:gd name="connsiteY3-130" fmla="*/ 293615 h 1115736"/>
                <a:gd name="connsiteX4-131" fmla="*/ 587230 w 1199626"/>
                <a:gd name="connsiteY4-132" fmla="*/ 704675 h 1115736"/>
                <a:gd name="connsiteX5-133" fmla="*/ 595619 w 1199626"/>
                <a:gd name="connsiteY5-134" fmla="*/ 0 h 1115736"/>
                <a:gd name="connsiteX6-135" fmla="*/ 276837 w 1199626"/>
                <a:gd name="connsiteY6-136" fmla="*/ 679508 h 1115736"/>
                <a:gd name="connsiteX7-137" fmla="*/ 117446 w 1199626"/>
                <a:gd name="connsiteY7-138" fmla="*/ 201336 h 1115736"/>
                <a:gd name="connsiteX8-139" fmla="*/ 0 w 1199626"/>
                <a:gd name="connsiteY8-140" fmla="*/ 1107347 h 1115736"/>
                <a:gd name="connsiteX0-141" fmla="*/ 0 w 1199626"/>
                <a:gd name="connsiteY0-142" fmla="*/ 1107347 h 1115736"/>
                <a:gd name="connsiteX1-143" fmla="*/ 906011 w 1199626"/>
                <a:gd name="connsiteY1-144" fmla="*/ 1115736 h 1115736"/>
                <a:gd name="connsiteX2-145" fmla="*/ 964734 w 1199626"/>
                <a:gd name="connsiteY2-146" fmla="*/ 637563 h 1115736"/>
                <a:gd name="connsiteX3-147" fmla="*/ 1199626 w 1199626"/>
                <a:gd name="connsiteY3-148" fmla="*/ 293615 h 1115736"/>
                <a:gd name="connsiteX4-149" fmla="*/ 587230 w 1199626"/>
                <a:gd name="connsiteY4-150" fmla="*/ 704675 h 1115736"/>
                <a:gd name="connsiteX5-151" fmla="*/ 595619 w 1199626"/>
                <a:gd name="connsiteY5-152" fmla="*/ 0 h 1115736"/>
                <a:gd name="connsiteX6-153" fmla="*/ 276837 w 1199626"/>
                <a:gd name="connsiteY6-154" fmla="*/ 679508 h 1115736"/>
                <a:gd name="connsiteX7-155" fmla="*/ 117446 w 1199626"/>
                <a:gd name="connsiteY7-156" fmla="*/ 201336 h 1115736"/>
                <a:gd name="connsiteX8-157" fmla="*/ 0 w 1199626"/>
                <a:gd name="connsiteY8-158" fmla="*/ 1107347 h 1115736"/>
                <a:gd name="connsiteX0-159" fmla="*/ 0 w 1199626"/>
                <a:gd name="connsiteY0-160" fmla="*/ 1107347 h 1115736"/>
                <a:gd name="connsiteX1-161" fmla="*/ 906011 w 1199626"/>
                <a:gd name="connsiteY1-162" fmla="*/ 1115736 h 1115736"/>
                <a:gd name="connsiteX2-163" fmla="*/ 964734 w 1199626"/>
                <a:gd name="connsiteY2-164" fmla="*/ 637563 h 1115736"/>
                <a:gd name="connsiteX3-165" fmla="*/ 1199626 w 1199626"/>
                <a:gd name="connsiteY3-166" fmla="*/ 293615 h 1115736"/>
                <a:gd name="connsiteX4-167" fmla="*/ 587230 w 1199626"/>
                <a:gd name="connsiteY4-168" fmla="*/ 704675 h 1115736"/>
                <a:gd name="connsiteX5-169" fmla="*/ 595619 w 1199626"/>
                <a:gd name="connsiteY5-170" fmla="*/ 0 h 1115736"/>
                <a:gd name="connsiteX6-171" fmla="*/ 276837 w 1199626"/>
                <a:gd name="connsiteY6-172" fmla="*/ 679508 h 1115736"/>
                <a:gd name="connsiteX7-173" fmla="*/ 117446 w 1199626"/>
                <a:gd name="connsiteY7-174" fmla="*/ 201336 h 1115736"/>
                <a:gd name="connsiteX8-175" fmla="*/ 0 w 1199626"/>
                <a:gd name="connsiteY8-176" fmla="*/ 1107347 h 1115736"/>
                <a:gd name="connsiteX0-177" fmla="*/ 0 w 1199626"/>
                <a:gd name="connsiteY0-178" fmla="*/ 1124655 h 1133044"/>
                <a:gd name="connsiteX1-179" fmla="*/ 906011 w 1199626"/>
                <a:gd name="connsiteY1-180" fmla="*/ 1133044 h 1133044"/>
                <a:gd name="connsiteX2-181" fmla="*/ 964734 w 1199626"/>
                <a:gd name="connsiteY2-182" fmla="*/ 654871 h 1133044"/>
                <a:gd name="connsiteX3-183" fmla="*/ 1199626 w 1199626"/>
                <a:gd name="connsiteY3-184" fmla="*/ 310923 h 1133044"/>
                <a:gd name="connsiteX4-185" fmla="*/ 587230 w 1199626"/>
                <a:gd name="connsiteY4-186" fmla="*/ 721983 h 1133044"/>
                <a:gd name="connsiteX5-187" fmla="*/ 536896 w 1199626"/>
                <a:gd name="connsiteY5-188" fmla="*/ 277367 h 1133044"/>
                <a:gd name="connsiteX6-189" fmla="*/ 595619 w 1199626"/>
                <a:gd name="connsiteY6-190" fmla="*/ 17308 h 1133044"/>
                <a:gd name="connsiteX7-191" fmla="*/ 276837 w 1199626"/>
                <a:gd name="connsiteY7-192" fmla="*/ 696816 h 1133044"/>
                <a:gd name="connsiteX8-193" fmla="*/ 117446 w 1199626"/>
                <a:gd name="connsiteY8-194" fmla="*/ 218644 h 1133044"/>
                <a:gd name="connsiteX9" fmla="*/ 0 w 1199626"/>
                <a:gd name="connsiteY9" fmla="*/ 1124655 h 1133044"/>
                <a:gd name="connsiteX0-195" fmla="*/ 0 w 1199626"/>
                <a:gd name="connsiteY0-196" fmla="*/ 1124655 h 1133044"/>
                <a:gd name="connsiteX1-197" fmla="*/ 906011 w 1199626"/>
                <a:gd name="connsiteY1-198" fmla="*/ 1133044 h 1133044"/>
                <a:gd name="connsiteX2-199" fmla="*/ 964734 w 1199626"/>
                <a:gd name="connsiteY2-200" fmla="*/ 654871 h 1133044"/>
                <a:gd name="connsiteX3-201" fmla="*/ 1199626 w 1199626"/>
                <a:gd name="connsiteY3-202" fmla="*/ 310923 h 1133044"/>
                <a:gd name="connsiteX4-203" fmla="*/ 587230 w 1199626"/>
                <a:gd name="connsiteY4-204" fmla="*/ 721983 h 1133044"/>
                <a:gd name="connsiteX5-205" fmla="*/ 536896 w 1199626"/>
                <a:gd name="connsiteY5-206" fmla="*/ 277367 h 1133044"/>
                <a:gd name="connsiteX6-207" fmla="*/ 595619 w 1199626"/>
                <a:gd name="connsiteY6-208" fmla="*/ 17308 h 1133044"/>
                <a:gd name="connsiteX7-209" fmla="*/ 276837 w 1199626"/>
                <a:gd name="connsiteY7-210" fmla="*/ 696816 h 1133044"/>
                <a:gd name="connsiteX8-211" fmla="*/ 117446 w 1199626"/>
                <a:gd name="connsiteY8-212" fmla="*/ 218644 h 1133044"/>
                <a:gd name="connsiteX9-213" fmla="*/ 0 w 1199626"/>
                <a:gd name="connsiteY9-214" fmla="*/ 1124655 h 1133044"/>
                <a:gd name="connsiteX0-215" fmla="*/ 0 w 1199626"/>
                <a:gd name="connsiteY0-216" fmla="*/ 1124655 h 1133044"/>
                <a:gd name="connsiteX1-217" fmla="*/ 906011 w 1199626"/>
                <a:gd name="connsiteY1-218" fmla="*/ 1133044 h 1133044"/>
                <a:gd name="connsiteX2-219" fmla="*/ 964734 w 1199626"/>
                <a:gd name="connsiteY2-220" fmla="*/ 654871 h 1133044"/>
                <a:gd name="connsiteX3-221" fmla="*/ 1199626 w 1199626"/>
                <a:gd name="connsiteY3-222" fmla="*/ 310923 h 1133044"/>
                <a:gd name="connsiteX4-223" fmla="*/ 587230 w 1199626"/>
                <a:gd name="connsiteY4-224" fmla="*/ 721983 h 1133044"/>
                <a:gd name="connsiteX5-225" fmla="*/ 536896 w 1199626"/>
                <a:gd name="connsiteY5-226" fmla="*/ 277367 h 1133044"/>
                <a:gd name="connsiteX6-227" fmla="*/ 595619 w 1199626"/>
                <a:gd name="connsiteY6-228" fmla="*/ 17308 h 1133044"/>
                <a:gd name="connsiteX7-229" fmla="*/ 276837 w 1199626"/>
                <a:gd name="connsiteY7-230" fmla="*/ 696816 h 1133044"/>
                <a:gd name="connsiteX8-231" fmla="*/ 117446 w 1199626"/>
                <a:gd name="connsiteY8-232" fmla="*/ 218644 h 1133044"/>
                <a:gd name="connsiteX9-233" fmla="*/ 0 w 1199626"/>
                <a:gd name="connsiteY9-234" fmla="*/ 1124655 h 1133044"/>
                <a:gd name="connsiteX0-235" fmla="*/ 21621 w 1221247"/>
                <a:gd name="connsiteY0-236" fmla="*/ 1124655 h 1133044"/>
                <a:gd name="connsiteX1-237" fmla="*/ 927632 w 1221247"/>
                <a:gd name="connsiteY1-238" fmla="*/ 1133044 h 1133044"/>
                <a:gd name="connsiteX2-239" fmla="*/ 986355 w 1221247"/>
                <a:gd name="connsiteY2-240" fmla="*/ 654871 h 1133044"/>
                <a:gd name="connsiteX3-241" fmla="*/ 1221247 w 1221247"/>
                <a:gd name="connsiteY3-242" fmla="*/ 310923 h 1133044"/>
                <a:gd name="connsiteX4-243" fmla="*/ 608851 w 1221247"/>
                <a:gd name="connsiteY4-244" fmla="*/ 721983 h 1133044"/>
                <a:gd name="connsiteX5-245" fmla="*/ 558517 w 1221247"/>
                <a:gd name="connsiteY5-246" fmla="*/ 277367 h 1133044"/>
                <a:gd name="connsiteX6-247" fmla="*/ 617240 w 1221247"/>
                <a:gd name="connsiteY6-248" fmla="*/ 17308 h 1133044"/>
                <a:gd name="connsiteX7-249" fmla="*/ 298458 w 1221247"/>
                <a:gd name="connsiteY7-250" fmla="*/ 696816 h 1133044"/>
                <a:gd name="connsiteX8-251" fmla="*/ 139067 w 1221247"/>
                <a:gd name="connsiteY8-252" fmla="*/ 218644 h 1133044"/>
                <a:gd name="connsiteX9-253" fmla="*/ 21621 w 1221247"/>
                <a:gd name="connsiteY9-254" fmla="*/ 1124655 h 11330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49" y="connsiteY8-50"/>
                </a:cxn>
                <a:cxn ang="0">
                  <a:pos x="connsiteX9-213" y="connsiteY9-214"/>
                </a:cxn>
              </a:cxnLst>
              <a:rect l="l" t="t" r="r" b="b"/>
              <a:pathLst>
                <a:path w="1221247" h="1133044">
                  <a:moveTo>
                    <a:pt x="21621" y="1124655"/>
                  </a:moveTo>
                  <a:lnTo>
                    <a:pt x="927632" y="1133044"/>
                  </a:lnTo>
                  <a:cubicBezTo>
                    <a:pt x="866113" y="805873"/>
                    <a:pt x="930428" y="831040"/>
                    <a:pt x="986355" y="654871"/>
                  </a:cubicBezTo>
                  <a:cubicBezTo>
                    <a:pt x="1098208" y="543018"/>
                    <a:pt x="1109394" y="431165"/>
                    <a:pt x="1221247" y="310923"/>
                  </a:cubicBezTo>
                  <a:cubicBezTo>
                    <a:pt x="866113" y="338886"/>
                    <a:pt x="796206" y="517851"/>
                    <a:pt x="608851" y="721983"/>
                  </a:cubicBezTo>
                  <a:cubicBezTo>
                    <a:pt x="506785" y="705205"/>
                    <a:pt x="557119" y="394813"/>
                    <a:pt x="558517" y="277367"/>
                  </a:cubicBezTo>
                  <a:cubicBezTo>
                    <a:pt x="559915" y="159921"/>
                    <a:pt x="668972" y="-63785"/>
                    <a:pt x="617240" y="17308"/>
                  </a:cubicBezTo>
                  <a:cubicBezTo>
                    <a:pt x="477423" y="151532"/>
                    <a:pt x="295662" y="159920"/>
                    <a:pt x="298458" y="696816"/>
                  </a:cubicBezTo>
                  <a:lnTo>
                    <a:pt x="139067" y="218644"/>
                  </a:lnTo>
                  <a:cubicBezTo>
                    <a:pt x="99918" y="520648"/>
                    <a:pt x="-56676" y="587760"/>
                    <a:pt x="21621" y="1124655"/>
                  </a:cubicBezTo>
                  <a:close/>
                </a:path>
              </a:pathLst>
            </a:custGeom>
            <a:gradFill>
              <a:gsLst>
                <a:gs pos="1667">
                  <a:srgbClr val="92D050"/>
                </a:gs>
                <a:gs pos="100000">
                  <a:srgbClr val="336A18"/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 bwMode="auto">
            <a:xfrm>
              <a:off x="4044660" y="3148240"/>
              <a:ext cx="479496" cy="444636"/>
            </a:xfrm>
            <a:custGeom>
              <a:avLst/>
              <a:gdLst>
                <a:gd name="connsiteX0" fmla="*/ 0 w 1098958"/>
                <a:gd name="connsiteY0" fmla="*/ 1107347 h 1115736"/>
                <a:gd name="connsiteX1" fmla="*/ 906011 w 1098958"/>
                <a:gd name="connsiteY1" fmla="*/ 1115736 h 1115736"/>
                <a:gd name="connsiteX2" fmla="*/ 1098958 w 1098958"/>
                <a:gd name="connsiteY2" fmla="*/ 310393 h 1115736"/>
                <a:gd name="connsiteX3" fmla="*/ 587230 w 1098958"/>
                <a:gd name="connsiteY3" fmla="*/ 704675 h 1115736"/>
                <a:gd name="connsiteX4" fmla="*/ 595619 w 1098958"/>
                <a:gd name="connsiteY4" fmla="*/ 0 h 1115736"/>
                <a:gd name="connsiteX5" fmla="*/ 276837 w 1098958"/>
                <a:gd name="connsiteY5" fmla="*/ 679508 h 1115736"/>
                <a:gd name="connsiteX6" fmla="*/ 117446 w 1098958"/>
                <a:gd name="connsiteY6" fmla="*/ 201336 h 1115736"/>
                <a:gd name="connsiteX7" fmla="*/ 0 w 1098958"/>
                <a:gd name="connsiteY7" fmla="*/ 1107347 h 1115736"/>
                <a:gd name="connsiteX0-1" fmla="*/ 0 w 1149292"/>
                <a:gd name="connsiteY0-2" fmla="*/ 1107347 h 1115736"/>
                <a:gd name="connsiteX1-3" fmla="*/ 906011 w 1149292"/>
                <a:gd name="connsiteY1-4" fmla="*/ 1115736 h 1115736"/>
                <a:gd name="connsiteX2-5" fmla="*/ 1149292 w 1149292"/>
                <a:gd name="connsiteY2-6" fmla="*/ 276837 h 1115736"/>
                <a:gd name="connsiteX3-7" fmla="*/ 587230 w 1149292"/>
                <a:gd name="connsiteY3-8" fmla="*/ 704675 h 1115736"/>
                <a:gd name="connsiteX4-9" fmla="*/ 595619 w 1149292"/>
                <a:gd name="connsiteY4-10" fmla="*/ 0 h 1115736"/>
                <a:gd name="connsiteX5-11" fmla="*/ 276837 w 1149292"/>
                <a:gd name="connsiteY5-12" fmla="*/ 679508 h 1115736"/>
                <a:gd name="connsiteX6-13" fmla="*/ 117446 w 1149292"/>
                <a:gd name="connsiteY6-14" fmla="*/ 201336 h 1115736"/>
                <a:gd name="connsiteX7-15" fmla="*/ 0 w 1149292"/>
                <a:gd name="connsiteY7-16" fmla="*/ 1107347 h 1115736"/>
                <a:gd name="connsiteX0-17" fmla="*/ 0 w 1149292"/>
                <a:gd name="connsiteY0-18" fmla="*/ 1107347 h 1115736"/>
                <a:gd name="connsiteX1-19" fmla="*/ 906011 w 1149292"/>
                <a:gd name="connsiteY1-20" fmla="*/ 1115736 h 1115736"/>
                <a:gd name="connsiteX2-21" fmla="*/ 956345 w 1149292"/>
                <a:gd name="connsiteY2-22" fmla="*/ 738231 h 1115736"/>
                <a:gd name="connsiteX3-23" fmla="*/ 1149292 w 1149292"/>
                <a:gd name="connsiteY3-24" fmla="*/ 276837 h 1115736"/>
                <a:gd name="connsiteX4-25" fmla="*/ 587230 w 1149292"/>
                <a:gd name="connsiteY4-26" fmla="*/ 704675 h 1115736"/>
                <a:gd name="connsiteX5-27" fmla="*/ 595619 w 1149292"/>
                <a:gd name="connsiteY5-28" fmla="*/ 0 h 1115736"/>
                <a:gd name="connsiteX6-29" fmla="*/ 276837 w 1149292"/>
                <a:gd name="connsiteY6-30" fmla="*/ 679508 h 1115736"/>
                <a:gd name="connsiteX7-31" fmla="*/ 117446 w 1149292"/>
                <a:gd name="connsiteY7-32" fmla="*/ 201336 h 1115736"/>
                <a:gd name="connsiteX8" fmla="*/ 0 w 1149292"/>
                <a:gd name="connsiteY8" fmla="*/ 1107347 h 1115736"/>
                <a:gd name="connsiteX0-33" fmla="*/ 0 w 1149292"/>
                <a:gd name="connsiteY0-34" fmla="*/ 1107347 h 1115736"/>
                <a:gd name="connsiteX1-35" fmla="*/ 906011 w 1149292"/>
                <a:gd name="connsiteY1-36" fmla="*/ 1115736 h 1115736"/>
                <a:gd name="connsiteX2-37" fmla="*/ 956345 w 1149292"/>
                <a:gd name="connsiteY2-38" fmla="*/ 738231 h 1115736"/>
                <a:gd name="connsiteX3-39" fmla="*/ 1149292 w 1149292"/>
                <a:gd name="connsiteY3-40" fmla="*/ 276837 h 1115736"/>
                <a:gd name="connsiteX4-41" fmla="*/ 587230 w 1149292"/>
                <a:gd name="connsiteY4-42" fmla="*/ 704675 h 1115736"/>
                <a:gd name="connsiteX5-43" fmla="*/ 595619 w 1149292"/>
                <a:gd name="connsiteY5-44" fmla="*/ 0 h 1115736"/>
                <a:gd name="connsiteX6-45" fmla="*/ 276837 w 1149292"/>
                <a:gd name="connsiteY6-46" fmla="*/ 679508 h 1115736"/>
                <a:gd name="connsiteX7-47" fmla="*/ 117446 w 1149292"/>
                <a:gd name="connsiteY7-48" fmla="*/ 201336 h 1115736"/>
                <a:gd name="connsiteX8-49" fmla="*/ 0 w 1149292"/>
                <a:gd name="connsiteY8-50" fmla="*/ 1107347 h 1115736"/>
                <a:gd name="connsiteX0-51" fmla="*/ 0 w 1149292"/>
                <a:gd name="connsiteY0-52" fmla="*/ 1107347 h 1115736"/>
                <a:gd name="connsiteX1-53" fmla="*/ 906011 w 1149292"/>
                <a:gd name="connsiteY1-54" fmla="*/ 1115736 h 1115736"/>
                <a:gd name="connsiteX2-55" fmla="*/ 964734 w 1149292"/>
                <a:gd name="connsiteY2-56" fmla="*/ 637563 h 1115736"/>
                <a:gd name="connsiteX3-57" fmla="*/ 1149292 w 1149292"/>
                <a:gd name="connsiteY3-58" fmla="*/ 276837 h 1115736"/>
                <a:gd name="connsiteX4-59" fmla="*/ 587230 w 1149292"/>
                <a:gd name="connsiteY4-60" fmla="*/ 704675 h 1115736"/>
                <a:gd name="connsiteX5-61" fmla="*/ 595619 w 1149292"/>
                <a:gd name="connsiteY5-62" fmla="*/ 0 h 1115736"/>
                <a:gd name="connsiteX6-63" fmla="*/ 276837 w 1149292"/>
                <a:gd name="connsiteY6-64" fmla="*/ 679508 h 1115736"/>
                <a:gd name="connsiteX7-65" fmla="*/ 117446 w 1149292"/>
                <a:gd name="connsiteY7-66" fmla="*/ 201336 h 1115736"/>
                <a:gd name="connsiteX8-67" fmla="*/ 0 w 1149292"/>
                <a:gd name="connsiteY8-68" fmla="*/ 1107347 h 1115736"/>
                <a:gd name="connsiteX0-69" fmla="*/ 0 w 1149292"/>
                <a:gd name="connsiteY0-70" fmla="*/ 1107347 h 1115736"/>
                <a:gd name="connsiteX1-71" fmla="*/ 906011 w 1149292"/>
                <a:gd name="connsiteY1-72" fmla="*/ 1115736 h 1115736"/>
                <a:gd name="connsiteX2-73" fmla="*/ 964734 w 1149292"/>
                <a:gd name="connsiteY2-74" fmla="*/ 637563 h 1115736"/>
                <a:gd name="connsiteX3-75" fmla="*/ 1149292 w 1149292"/>
                <a:gd name="connsiteY3-76" fmla="*/ 276837 h 1115736"/>
                <a:gd name="connsiteX4-77" fmla="*/ 587230 w 1149292"/>
                <a:gd name="connsiteY4-78" fmla="*/ 704675 h 1115736"/>
                <a:gd name="connsiteX5-79" fmla="*/ 595619 w 1149292"/>
                <a:gd name="connsiteY5-80" fmla="*/ 0 h 1115736"/>
                <a:gd name="connsiteX6-81" fmla="*/ 276837 w 1149292"/>
                <a:gd name="connsiteY6-82" fmla="*/ 679508 h 1115736"/>
                <a:gd name="connsiteX7-83" fmla="*/ 117446 w 1149292"/>
                <a:gd name="connsiteY7-84" fmla="*/ 201336 h 1115736"/>
                <a:gd name="connsiteX8-85" fmla="*/ 0 w 1149292"/>
                <a:gd name="connsiteY8-86" fmla="*/ 1107347 h 1115736"/>
                <a:gd name="connsiteX0-87" fmla="*/ 0 w 1199626"/>
                <a:gd name="connsiteY0-88" fmla="*/ 1107347 h 1115736"/>
                <a:gd name="connsiteX1-89" fmla="*/ 906011 w 1199626"/>
                <a:gd name="connsiteY1-90" fmla="*/ 1115736 h 1115736"/>
                <a:gd name="connsiteX2-91" fmla="*/ 964734 w 1199626"/>
                <a:gd name="connsiteY2-92" fmla="*/ 637563 h 1115736"/>
                <a:gd name="connsiteX3-93" fmla="*/ 1199626 w 1199626"/>
                <a:gd name="connsiteY3-94" fmla="*/ 293615 h 1115736"/>
                <a:gd name="connsiteX4-95" fmla="*/ 587230 w 1199626"/>
                <a:gd name="connsiteY4-96" fmla="*/ 704675 h 1115736"/>
                <a:gd name="connsiteX5-97" fmla="*/ 595619 w 1199626"/>
                <a:gd name="connsiteY5-98" fmla="*/ 0 h 1115736"/>
                <a:gd name="connsiteX6-99" fmla="*/ 276837 w 1199626"/>
                <a:gd name="connsiteY6-100" fmla="*/ 679508 h 1115736"/>
                <a:gd name="connsiteX7-101" fmla="*/ 117446 w 1199626"/>
                <a:gd name="connsiteY7-102" fmla="*/ 201336 h 1115736"/>
                <a:gd name="connsiteX8-103" fmla="*/ 0 w 1199626"/>
                <a:gd name="connsiteY8-104" fmla="*/ 1107347 h 1115736"/>
                <a:gd name="connsiteX0-105" fmla="*/ 0 w 1199626"/>
                <a:gd name="connsiteY0-106" fmla="*/ 1107347 h 1115736"/>
                <a:gd name="connsiteX1-107" fmla="*/ 906011 w 1199626"/>
                <a:gd name="connsiteY1-108" fmla="*/ 1115736 h 1115736"/>
                <a:gd name="connsiteX2-109" fmla="*/ 964734 w 1199626"/>
                <a:gd name="connsiteY2-110" fmla="*/ 637563 h 1115736"/>
                <a:gd name="connsiteX3-111" fmla="*/ 1199626 w 1199626"/>
                <a:gd name="connsiteY3-112" fmla="*/ 293615 h 1115736"/>
                <a:gd name="connsiteX4-113" fmla="*/ 587230 w 1199626"/>
                <a:gd name="connsiteY4-114" fmla="*/ 704675 h 1115736"/>
                <a:gd name="connsiteX5-115" fmla="*/ 595619 w 1199626"/>
                <a:gd name="connsiteY5-116" fmla="*/ 0 h 1115736"/>
                <a:gd name="connsiteX6-117" fmla="*/ 276837 w 1199626"/>
                <a:gd name="connsiteY6-118" fmla="*/ 679508 h 1115736"/>
                <a:gd name="connsiteX7-119" fmla="*/ 117446 w 1199626"/>
                <a:gd name="connsiteY7-120" fmla="*/ 201336 h 1115736"/>
                <a:gd name="connsiteX8-121" fmla="*/ 0 w 1199626"/>
                <a:gd name="connsiteY8-122" fmla="*/ 1107347 h 1115736"/>
                <a:gd name="connsiteX0-123" fmla="*/ 0 w 1199626"/>
                <a:gd name="connsiteY0-124" fmla="*/ 1107347 h 1115736"/>
                <a:gd name="connsiteX1-125" fmla="*/ 906011 w 1199626"/>
                <a:gd name="connsiteY1-126" fmla="*/ 1115736 h 1115736"/>
                <a:gd name="connsiteX2-127" fmla="*/ 964734 w 1199626"/>
                <a:gd name="connsiteY2-128" fmla="*/ 637563 h 1115736"/>
                <a:gd name="connsiteX3-129" fmla="*/ 1199626 w 1199626"/>
                <a:gd name="connsiteY3-130" fmla="*/ 293615 h 1115736"/>
                <a:gd name="connsiteX4-131" fmla="*/ 587230 w 1199626"/>
                <a:gd name="connsiteY4-132" fmla="*/ 704675 h 1115736"/>
                <a:gd name="connsiteX5-133" fmla="*/ 595619 w 1199626"/>
                <a:gd name="connsiteY5-134" fmla="*/ 0 h 1115736"/>
                <a:gd name="connsiteX6-135" fmla="*/ 276837 w 1199626"/>
                <a:gd name="connsiteY6-136" fmla="*/ 679508 h 1115736"/>
                <a:gd name="connsiteX7-137" fmla="*/ 117446 w 1199626"/>
                <a:gd name="connsiteY7-138" fmla="*/ 201336 h 1115736"/>
                <a:gd name="connsiteX8-139" fmla="*/ 0 w 1199626"/>
                <a:gd name="connsiteY8-140" fmla="*/ 1107347 h 1115736"/>
                <a:gd name="connsiteX0-141" fmla="*/ 0 w 1199626"/>
                <a:gd name="connsiteY0-142" fmla="*/ 1107347 h 1115736"/>
                <a:gd name="connsiteX1-143" fmla="*/ 906011 w 1199626"/>
                <a:gd name="connsiteY1-144" fmla="*/ 1115736 h 1115736"/>
                <a:gd name="connsiteX2-145" fmla="*/ 964734 w 1199626"/>
                <a:gd name="connsiteY2-146" fmla="*/ 637563 h 1115736"/>
                <a:gd name="connsiteX3-147" fmla="*/ 1199626 w 1199626"/>
                <a:gd name="connsiteY3-148" fmla="*/ 293615 h 1115736"/>
                <a:gd name="connsiteX4-149" fmla="*/ 587230 w 1199626"/>
                <a:gd name="connsiteY4-150" fmla="*/ 704675 h 1115736"/>
                <a:gd name="connsiteX5-151" fmla="*/ 595619 w 1199626"/>
                <a:gd name="connsiteY5-152" fmla="*/ 0 h 1115736"/>
                <a:gd name="connsiteX6-153" fmla="*/ 276837 w 1199626"/>
                <a:gd name="connsiteY6-154" fmla="*/ 679508 h 1115736"/>
                <a:gd name="connsiteX7-155" fmla="*/ 117446 w 1199626"/>
                <a:gd name="connsiteY7-156" fmla="*/ 201336 h 1115736"/>
                <a:gd name="connsiteX8-157" fmla="*/ 0 w 1199626"/>
                <a:gd name="connsiteY8-158" fmla="*/ 1107347 h 1115736"/>
                <a:gd name="connsiteX0-159" fmla="*/ 0 w 1199626"/>
                <a:gd name="connsiteY0-160" fmla="*/ 1107347 h 1115736"/>
                <a:gd name="connsiteX1-161" fmla="*/ 906011 w 1199626"/>
                <a:gd name="connsiteY1-162" fmla="*/ 1115736 h 1115736"/>
                <a:gd name="connsiteX2-163" fmla="*/ 964734 w 1199626"/>
                <a:gd name="connsiteY2-164" fmla="*/ 637563 h 1115736"/>
                <a:gd name="connsiteX3-165" fmla="*/ 1199626 w 1199626"/>
                <a:gd name="connsiteY3-166" fmla="*/ 293615 h 1115736"/>
                <a:gd name="connsiteX4-167" fmla="*/ 587230 w 1199626"/>
                <a:gd name="connsiteY4-168" fmla="*/ 704675 h 1115736"/>
                <a:gd name="connsiteX5-169" fmla="*/ 595619 w 1199626"/>
                <a:gd name="connsiteY5-170" fmla="*/ 0 h 1115736"/>
                <a:gd name="connsiteX6-171" fmla="*/ 276837 w 1199626"/>
                <a:gd name="connsiteY6-172" fmla="*/ 679508 h 1115736"/>
                <a:gd name="connsiteX7-173" fmla="*/ 117446 w 1199626"/>
                <a:gd name="connsiteY7-174" fmla="*/ 201336 h 1115736"/>
                <a:gd name="connsiteX8-175" fmla="*/ 0 w 1199626"/>
                <a:gd name="connsiteY8-176" fmla="*/ 1107347 h 1115736"/>
                <a:gd name="connsiteX0-177" fmla="*/ 0 w 1199626"/>
                <a:gd name="connsiteY0-178" fmla="*/ 1124655 h 1133044"/>
                <a:gd name="connsiteX1-179" fmla="*/ 906011 w 1199626"/>
                <a:gd name="connsiteY1-180" fmla="*/ 1133044 h 1133044"/>
                <a:gd name="connsiteX2-181" fmla="*/ 964734 w 1199626"/>
                <a:gd name="connsiteY2-182" fmla="*/ 654871 h 1133044"/>
                <a:gd name="connsiteX3-183" fmla="*/ 1199626 w 1199626"/>
                <a:gd name="connsiteY3-184" fmla="*/ 310923 h 1133044"/>
                <a:gd name="connsiteX4-185" fmla="*/ 587230 w 1199626"/>
                <a:gd name="connsiteY4-186" fmla="*/ 721983 h 1133044"/>
                <a:gd name="connsiteX5-187" fmla="*/ 536896 w 1199626"/>
                <a:gd name="connsiteY5-188" fmla="*/ 277367 h 1133044"/>
                <a:gd name="connsiteX6-189" fmla="*/ 595619 w 1199626"/>
                <a:gd name="connsiteY6-190" fmla="*/ 17308 h 1133044"/>
                <a:gd name="connsiteX7-191" fmla="*/ 276837 w 1199626"/>
                <a:gd name="connsiteY7-192" fmla="*/ 696816 h 1133044"/>
                <a:gd name="connsiteX8-193" fmla="*/ 117446 w 1199626"/>
                <a:gd name="connsiteY8-194" fmla="*/ 218644 h 1133044"/>
                <a:gd name="connsiteX9" fmla="*/ 0 w 1199626"/>
                <a:gd name="connsiteY9" fmla="*/ 1124655 h 1133044"/>
                <a:gd name="connsiteX0-195" fmla="*/ 0 w 1199626"/>
                <a:gd name="connsiteY0-196" fmla="*/ 1124655 h 1133044"/>
                <a:gd name="connsiteX1-197" fmla="*/ 906011 w 1199626"/>
                <a:gd name="connsiteY1-198" fmla="*/ 1133044 h 1133044"/>
                <a:gd name="connsiteX2-199" fmla="*/ 964734 w 1199626"/>
                <a:gd name="connsiteY2-200" fmla="*/ 654871 h 1133044"/>
                <a:gd name="connsiteX3-201" fmla="*/ 1199626 w 1199626"/>
                <a:gd name="connsiteY3-202" fmla="*/ 310923 h 1133044"/>
                <a:gd name="connsiteX4-203" fmla="*/ 587230 w 1199626"/>
                <a:gd name="connsiteY4-204" fmla="*/ 721983 h 1133044"/>
                <a:gd name="connsiteX5-205" fmla="*/ 536896 w 1199626"/>
                <a:gd name="connsiteY5-206" fmla="*/ 277367 h 1133044"/>
                <a:gd name="connsiteX6-207" fmla="*/ 595619 w 1199626"/>
                <a:gd name="connsiteY6-208" fmla="*/ 17308 h 1133044"/>
                <a:gd name="connsiteX7-209" fmla="*/ 276837 w 1199626"/>
                <a:gd name="connsiteY7-210" fmla="*/ 696816 h 1133044"/>
                <a:gd name="connsiteX8-211" fmla="*/ 117446 w 1199626"/>
                <a:gd name="connsiteY8-212" fmla="*/ 218644 h 1133044"/>
                <a:gd name="connsiteX9-213" fmla="*/ 0 w 1199626"/>
                <a:gd name="connsiteY9-214" fmla="*/ 1124655 h 1133044"/>
                <a:gd name="connsiteX0-215" fmla="*/ 0 w 1199626"/>
                <a:gd name="connsiteY0-216" fmla="*/ 1124655 h 1133044"/>
                <a:gd name="connsiteX1-217" fmla="*/ 906011 w 1199626"/>
                <a:gd name="connsiteY1-218" fmla="*/ 1133044 h 1133044"/>
                <a:gd name="connsiteX2-219" fmla="*/ 964734 w 1199626"/>
                <a:gd name="connsiteY2-220" fmla="*/ 654871 h 1133044"/>
                <a:gd name="connsiteX3-221" fmla="*/ 1199626 w 1199626"/>
                <a:gd name="connsiteY3-222" fmla="*/ 310923 h 1133044"/>
                <a:gd name="connsiteX4-223" fmla="*/ 587230 w 1199626"/>
                <a:gd name="connsiteY4-224" fmla="*/ 721983 h 1133044"/>
                <a:gd name="connsiteX5-225" fmla="*/ 536896 w 1199626"/>
                <a:gd name="connsiteY5-226" fmla="*/ 277367 h 1133044"/>
                <a:gd name="connsiteX6-227" fmla="*/ 595619 w 1199626"/>
                <a:gd name="connsiteY6-228" fmla="*/ 17308 h 1133044"/>
                <a:gd name="connsiteX7-229" fmla="*/ 276837 w 1199626"/>
                <a:gd name="connsiteY7-230" fmla="*/ 696816 h 1133044"/>
                <a:gd name="connsiteX8-231" fmla="*/ 117446 w 1199626"/>
                <a:gd name="connsiteY8-232" fmla="*/ 218644 h 1133044"/>
                <a:gd name="connsiteX9-233" fmla="*/ 0 w 1199626"/>
                <a:gd name="connsiteY9-234" fmla="*/ 1124655 h 1133044"/>
                <a:gd name="connsiteX0-235" fmla="*/ 21621 w 1221247"/>
                <a:gd name="connsiteY0-236" fmla="*/ 1124655 h 1133044"/>
                <a:gd name="connsiteX1-237" fmla="*/ 927632 w 1221247"/>
                <a:gd name="connsiteY1-238" fmla="*/ 1133044 h 1133044"/>
                <a:gd name="connsiteX2-239" fmla="*/ 986355 w 1221247"/>
                <a:gd name="connsiteY2-240" fmla="*/ 654871 h 1133044"/>
                <a:gd name="connsiteX3-241" fmla="*/ 1221247 w 1221247"/>
                <a:gd name="connsiteY3-242" fmla="*/ 310923 h 1133044"/>
                <a:gd name="connsiteX4-243" fmla="*/ 608851 w 1221247"/>
                <a:gd name="connsiteY4-244" fmla="*/ 721983 h 1133044"/>
                <a:gd name="connsiteX5-245" fmla="*/ 558517 w 1221247"/>
                <a:gd name="connsiteY5-246" fmla="*/ 277367 h 1133044"/>
                <a:gd name="connsiteX6-247" fmla="*/ 617240 w 1221247"/>
                <a:gd name="connsiteY6-248" fmla="*/ 17308 h 1133044"/>
                <a:gd name="connsiteX7-249" fmla="*/ 298458 w 1221247"/>
                <a:gd name="connsiteY7-250" fmla="*/ 696816 h 1133044"/>
                <a:gd name="connsiteX8-251" fmla="*/ 139067 w 1221247"/>
                <a:gd name="connsiteY8-252" fmla="*/ 218644 h 1133044"/>
                <a:gd name="connsiteX9-253" fmla="*/ 21621 w 1221247"/>
                <a:gd name="connsiteY9-254" fmla="*/ 1124655 h 11330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49" y="connsiteY8-50"/>
                </a:cxn>
                <a:cxn ang="0">
                  <a:pos x="connsiteX9-213" y="connsiteY9-214"/>
                </a:cxn>
              </a:cxnLst>
              <a:rect l="l" t="t" r="r" b="b"/>
              <a:pathLst>
                <a:path w="1221247" h="1133044">
                  <a:moveTo>
                    <a:pt x="21621" y="1124655"/>
                  </a:moveTo>
                  <a:lnTo>
                    <a:pt x="927632" y="1133044"/>
                  </a:lnTo>
                  <a:cubicBezTo>
                    <a:pt x="866113" y="805873"/>
                    <a:pt x="930428" y="831040"/>
                    <a:pt x="986355" y="654871"/>
                  </a:cubicBezTo>
                  <a:cubicBezTo>
                    <a:pt x="1098208" y="543018"/>
                    <a:pt x="1109394" y="431165"/>
                    <a:pt x="1221247" y="310923"/>
                  </a:cubicBezTo>
                  <a:cubicBezTo>
                    <a:pt x="866113" y="338886"/>
                    <a:pt x="796206" y="517851"/>
                    <a:pt x="608851" y="721983"/>
                  </a:cubicBezTo>
                  <a:cubicBezTo>
                    <a:pt x="506785" y="705205"/>
                    <a:pt x="557119" y="394813"/>
                    <a:pt x="558517" y="277367"/>
                  </a:cubicBezTo>
                  <a:cubicBezTo>
                    <a:pt x="559915" y="159921"/>
                    <a:pt x="668972" y="-63785"/>
                    <a:pt x="617240" y="17308"/>
                  </a:cubicBezTo>
                  <a:cubicBezTo>
                    <a:pt x="477423" y="151532"/>
                    <a:pt x="295662" y="159920"/>
                    <a:pt x="298458" y="696816"/>
                  </a:cubicBezTo>
                  <a:lnTo>
                    <a:pt x="139067" y="218644"/>
                  </a:lnTo>
                  <a:cubicBezTo>
                    <a:pt x="99918" y="520648"/>
                    <a:pt x="-56676" y="587760"/>
                    <a:pt x="21621" y="1124655"/>
                  </a:cubicBezTo>
                  <a:close/>
                </a:path>
              </a:pathLst>
            </a:custGeom>
            <a:gradFill>
              <a:gsLst>
                <a:gs pos="1667">
                  <a:srgbClr val="92D050"/>
                </a:gs>
                <a:gs pos="100000">
                  <a:srgbClr val="336A18"/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7834" name="组合 13"/>
          <p:cNvGrpSpPr/>
          <p:nvPr/>
        </p:nvGrpSpPr>
        <p:grpSpPr bwMode="auto">
          <a:xfrm>
            <a:off x="6949313" y="2901436"/>
            <a:ext cx="686990" cy="291704"/>
            <a:chOff x="3728756" y="2980876"/>
            <a:chExt cx="1083098" cy="612000"/>
          </a:xfrm>
        </p:grpSpPr>
        <p:sp>
          <p:nvSpPr>
            <p:cNvPr id="26" name="任意多边形 25"/>
            <p:cNvSpPr/>
            <p:nvPr/>
          </p:nvSpPr>
          <p:spPr bwMode="auto">
            <a:xfrm>
              <a:off x="4331311" y="3050819"/>
              <a:ext cx="480543" cy="444636"/>
            </a:xfrm>
            <a:custGeom>
              <a:avLst/>
              <a:gdLst>
                <a:gd name="connsiteX0" fmla="*/ 0 w 1098958"/>
                <a:gd name="connsiteY0" fmla="*/ 1107347 h 1115736"/>
                <a:gd name="connsiteX1" fmla="*/ 906011 w 1098958"/>
                <a:gd name="connsiteY1" fmla="*/ 1115736 h 1115736"/>
                <a:gd name="connsiteX2" fmla="*/ 1098958 w 1098958"/>
                <a:gd name="connsiteY2" fmla="*/ 310393 h 1115736"/>
                <a:gd name="connsiteX3" fmla="*/ 587230 w 1098958"/>
                <a:gd name="connsiteY3" fmla="*/ 704675 h 1115736"/>
                <a:gd name="connsiteX4" fmla="*/ 595619 w 1098958"/>
                <a:gd name="connsiteY4" fmla="*/ 0 h 1115736"/>
                <a:gd name="connsiteX5" fmla="*/ 276837 w 1098958"/>
                <a:gd name="connsiteY5" fmla="*/ 679508 h 1115736"/>
                <a:gd name="connsiteX6" fmla="*/ 117446 w 1098958"/>
                <a:gd name="connsiteY6" fmla="*/ 201336 h 1115736"/>
                <a:gd name="connsiteX7" fmla="*/ 0 w 1098958"/>
                <a:gd name="connsiteY7" fmla="*/ 1107347 h 1115736"/>
                <a:gd name="connsiteX0-1" fmla="*/ 0 w 1149292"/>
                <a:gd name="connsiteY0-2" fmla="*/ 1107347 h 1115736"/>
                <a:gd name="connsiteX1-3" fmla="*/ 906011 w 1149292"/>
                <a:gd name="connsiteY1-4" fmla="*/ 1115736 h 1115736"/>
                <a:gd name="connsiteX2-5" fmla="*/ 1149292 w 1149292"/>
                <a:gd name="connsiteY2-6" fmla="*/ 276837 h 1115736"/>
                <a:gd name="connsiteX3-7" fmla="*/ 587230 w 1149292"/>
                <a:gd name="connsiteY3-8" fmla="*/ 704675 h 1115736"/>
                <a:gd name="connsiteX4-9" fmla="*/ 595619 w 1149292"/>
                <a:gd name="connsiteY4-10" fmla="*/ 0 h 1115736"/>
                <a:gd name="connsiteX5-11" fmla="*/ 276837 w 1149292"/>
                <a:gd name="connsiteY5-12" fmla="*/ 679508 h 1115736"/>
                <a:gd name="connsiteX6-13" fmla="*/ 117446 w 1149292"/>
                <a:gd name="connsiteY6-14" fmla="*/ 201336 h 1115736"/>
                <a:gd name="connsiteX7-15" fmla="*/ 0 w 1149292"/>
                <a:gd name="connsiteY7-16" fmla="*/ 1107347 h 1115736"/>
                <a:gd name="connsiteX0-17" fmla="*/ 0 w 1149292"/>
                <a:gd name="connsiteY0-18" fmla="*/ 1107347 h 1115736"/>
                <a:gd name="connsiteX1-19" fmla="*/ 906011 w 1149292"/>
                <a:gd name="connsiteY1-20" fmla="*/ 1115736 h 1115736"/>
                <a:gd name="connsiteX2-21" fmla="*/ 956345 w 1149292"/>
                <a:gd name="connsiteY2-22" fmla="*/ 738231 h 1115736"/>
                <a:gd name="connsiteX3-23" fmla="*/ 1149292 w 1149292"/>
                <a:gd name="connsiteY3-24" fmla="*/ 276837 h 1115736"/>
                <a:gd name="connsiteX4-25" fmla="*/ 587230 w 1149292"/>
                <a:gd name="connsiteY4-26" fmla="*/ 704675 h 1115736"/>
                <a:gd name="connsiteX5-27" fmla="*/ 595619 w 1149292"/>
                <a:gd name="connsiteY5-28" fmla="*/ 0 h 1115736"/>
                <a:gd name="connsiteX6-29" fmla="*/ 276837 w 1149292"/>
                <a:gd name="connsiteY6-30" fmla="*/ 679508 h 1115736"/>
                <a:gd name="connsiteX7-31" fmla="*/ 117446 w 1149292"/>
                <a:gd name="connsiteY7-32" fmla="*/ 201336 h 1115736"/>
                <a:gd name="connsiteX8" fmla="*/ 0 w 1149292"/>
                <a:gd name="connsiteY8" fmla="*/ 1107347 h 1115736"/>
                <a:gd name="connsiteX0-33" fmla="*/ 0 w 1149292"/>
                <a:gd name="connsiteY0-34" fmla="*/ 1107347 h 1115736"/>
                <a:gd name="connsiteX1-35" fmla="*/ 906011 w 1149292"/>
                <a:gd name="connsiteY1-36" fmla="*/ 1115736 h 1115736"/>
                <a:gd name="connsiteX2-37" fmla="*/ 956345 w 1149292"/>
                <a:gd name="connsiteY2-38" fmla="*/ 738231 h 1115736"/>
                <a:gd name="connsiteX3-39" fmla="*/ 1149292 w 1149292"/>
                <a:gd name="connsiteY3-40" fmla="*/ 276837 h 1115736"/>
                <a:gd name="connsiteX4-41" fmla="*/ 587230 w 1149292"/>
                <a:gd name="connsiteY4-42" fmla="*/ 704675 h 1115736"/>
                <a:gd name="connsiteX5-43" fmla="*/ 595619 w 1149292"/>
                <a:gd name="connsiteY5-44" fmla="*/ 0 h 1115736"/>
                <a:gd name="connsiteX6-45" fmla="*/ 276837 w 1149292"/>
                <a:gd name="connsiteY6-46" fmla="*/ 679508 h 1115736"/>
                <a:gd name="connsiteX7-47" fmla="*/ 117446 w 1149292"/>
                <a:gd name="connsiteY7-48" fmla="*/ 201336 h 1115736"/>
                <a:gd name="connsiteX8-49" fmla="*/ 0 w 1149292"/>
                <a:gd name="connsiteY8-50" fmla="*/ 1107347 h 1115736"/>
                <a:gd name="connsiteX0-51" fmla="*/ 0 w 1149292"/>
                <a:gd name="connsiteY0-52" fmla="*/ 1107347 h 1115736"/>
                <a:gd name="connsiteX1-53" fmla="*/ 906011 w 1149292"/>
                <a:gd name="connsiteY1-54" fmla="*/ 1115736 h 1115736"/>
                <a:gd name="connsiteX2-55" fmla="*/ 964734 w 1149292"/>
                <a:gd name="connsiteY2-56" fmla="*/ 637563 h 1115736"/>
                <a:gd name="connsiteX3-57" fmla="*/ 1149292 w 1149292"/>
                <a:gd name="connsiteY3-58" fmla="*/ 276837 h 1115736"/>
                <a:gd name="connsiteX4-59" fmla="*/ 587230 w 1149292"/>
                <a:gd name="connsiteY4-60" fmla="*/ 704675 h 1115736"/>
                <a:gd name="connsiteX5-61" fmla="*/ 595619 w 1149292"/>
                <a:gd name="connsiteY5-62" fmla="*/ 0 h 1115736"/>
                <a:gd name="connsiteX6-63" fmla="*/ 276837 w 1149292"/>
                <a:gd name="connsiteY6-64" fmla="*/ 679508 h 1115736"/>
                <a:gd name="connsiteX7-65" fmla="*/ 117446 w 1149292"/>
                <a:gd name="connsiteY7-66" fmla="*/ 201336 h 1115736"/>
                <a:gd name="connsiteX8-67" fmla="*/ 0 w 1149292"/>
                <a:gd name="connsiteY8-68" fmla="*/ 1107347 h 1115736"/>
                <a:gd name="connsiteX0-69" fmla="*/ 0 w 1149292"/>
                <a:gd name="connsiteY0-70" fmla="*/ 1107347 h 1115736"/>
                <a:gd name="connsiteX1-71" fmla="*/ 906011 w 1149292"/>
                <a:gd name="connsiteY1-72" fmla="*/ 1115736 h 1115736"/>
                <a:gd name="connsiteX2-73" fmla="*/ 964734 w 1149292"/>
                <a:gd name="connsiteY2-74" fmla="*/ 637563 h 1115736"/>
                <a:gd name="connsiteX3-75" fmla="*/ 1149292 w 1149292"/>
                <a:gd name="connsiteY3-76" fmla="*/ 276837 h 1115736"/>
                <a:gd name="connsiteX4-77" fmla="*/ 587230 w 1149292"/>
                <a:gd name="connsiteY4-78" fmla="*/ 704675 h 1115736"/>
                <a:gd name="connsiteX5-79" fmla="*/ 595619 w 1149292"/>
                <a:gd name="connsiteY5-80" fmla="*/ 0 h 1115736"/>
                <a:gd name="connsiteX6-81" fmla="*/ 276837 w 1149292"/>
                <a:gd name="connsiteY6-82" fmla="*/ 679508 h 1115736"/>
                <a:gd name="connsiteX7-83" fmla="*/ 117446 w 1149292"/>
                <a:gd name="connsiteY7-84" fmla="*/ 201336 h 1115736"/>
                <a:gd name="connsiteX8-85" fmla="*/ 0 w 1149292"/>
                <a:gd name="connsiteY8-86" fmla="*/ 1107347 h 1115736"/>
                <a:gd name="connsiteX0-87" fmla="*/ 0 w 1199626"/>
                <a:gd name="connsiteY0-88" fmla="*/ 1107347 h 1115736"/>
                <a:gd name="connsiteX1-89" fmla="*/ 906011 w 1199626"/>
                <a:gd name="connsiteY1-90" fmla="*/ 1115736 h 1115736"/>
                <a:gd name="connsiteX2-91" fmla="*/ 964734 w 1199626"/>
                <a:gd name="connsiteY2-92" fmla="*/ 637563 h 1115736"/>
                <a:gd name="connsiteX3-93" fmla="*/ 1199626 w 1199626"/>
                <a:gd name="connsiteY3-94" fmla="*/ 293615 h 1115736"/>
                <a:gd name="connsiteX4-95" fmla="*/ 587230 w 1199626"/>
                <a:gd name="connsiteY4-96" fmla="*/ 704675 h 1115736"/>
                <a:gd name="connsiteX5-97" fmla="*/ 595619 w 1199626"/>
                <a:gd name="connsiteY5-98" fmla="*/ 0 h 1115736"/>
                <a:gd name="connsiteX6-99" fmla="*/ 276837 w 1199626"/>
                <a:gd name="connsiteY6-100" fmla="*/ 679508 h 1115736"/>
                <a:gd name="connsiteX7-101" fmla="*/ 117446 w 1199626"/>
                <a:gd name="connsiteY7-102" fmla="*/ 201336 h 1115736"/>
                <a:gd name="connsiteX8-103" fmla="*/ 0 w 1199626"/>
                <a:gd name="connsiteY8-104" fmla="*/ 1107347 h 1115736"/>
                <a:gd name="connsiteX0-105" fmla="*/ 0 w 1199626"/>
                <a:gd name="connsiteY0-106" fmla="*/ 1107347 h 1115736"/>
                <a:gd name="connsiteX1-107" fmla="*/ 906011 w 1199626"/>
                <a:gd name="connsiteY1-108" fmla="*/ 1115736 h 1115736"/>
                <a:gd name="connsiteX2-109" fmla="*/ 964734 w 1199626"/>
                <a:gd name="connsiteY2-110" fmla="*/ 637563 h 1115736"/>
                <a:gd name="connsiteX3-111" fmla="*/ 1199626 w 1199626"/>
                <a:gd name="connsiteY3-112" fmla="*/ 293615 h 1115736"/>
                <a:gd name="connsiteX4-113" fmla="*/ 587230 w 1199626"/>
                <a:gd name="connsiteY4-114" fmla="*/ 704675 h 1115736"/>
                <a:gd name="connsiteX5-115" fmla="*/ 595619 w 1199626"/>
                <a:gd name="connsiteY5-116" fmla="*/ 0 h 1115736"/>
                <a:gd name="connsiteX6-117" fmla="*/ 276837 w 1199626"/>
                <a:gd name="connsiteY6-118" fmla="*/ 679508 h 1115736"/>
                <a:gd name="connsiteX7-119" fmla="*/ 117446 w 1199626"/>
                <a:gd name="connsiteY7-120" fmla="*/ 201336 h 1115736"/>
                <a:gd name="connsiteX8-121" fmla="*/ 0 w 1199626"/>
                <a:gd name="connsiteY8-122" fmla="*/ 1107347 h 1115736"/>
                <a:gd name="connsiteX0-123" fmla="*/ 0 w 1199626"/>
                <a:gd name="connsiteY0-124" fmla="*/ 1107347 h 1115736"/>
                <a:gd name="connsiteX1-125" fmla="*/ 906011 w 1199626"/>
                <a:gd name="connsiteY1-126" fmla="*/ 1115736 h 1115736"/>
                <a:gd name="connsiteX2-127" fmla="*/ 964734 w 1199626"/>
                <a:gd name="connsiteY2-128" fmla="*/ 637563 h 1115736"/>
                <a:gd name="connsiteX3-129" fmla="*/ 1199626 w 1199626"/>
                <a:gd name="connsiteY3-130" fmla="*/ 293615 h 1115736"/>
                <a:gd name="connsiteX4-131" fmla="*/ 587230 w 1199626"/>
                <a:gd name="connsiteY4-132" fmla="*/ 704675 h 1115736"/>
                <a:gd name="connsiteX5-133" fmla="*/ 595619 w 1199626"/>
                <a:gd name="connsiteY5-134" fmla="*/ 0 h 1115736"/>
                <a:gd name="connsiteX6-135" fmla="*/ 276837 w 1199626"/>
                <a:gd name="connsiteY6-136" fmla="*/ 679508 h 1115736"/>
                <a:gd name="connsiteX7-137" fmla="*/ 117446 w 1199626"/>
                <a:gd name="connsiteY7-138" fmla="*/ 201336 h 1115736"/>
                <a:gd name="connsiteX8-139" fmla="*/ 0 w 1199626"/>
                <a:gd name="connsiteY8-140" fmla="*/ 1107347 h 1115736"/>
                <a:gd name="connsiteX0-141" fmla="*/ 0 w 1199626"/>
                <a:gd name="connsiteY0-142" fmla="*/ 1107347 h 1115736"/>
                <a:gd name="connsiteX1-143" fmla="*/ 906011 w 1199626"/>
                <a:gd name="connsiteY1-144" fmla="*/ 1115736 h 1115736"/>
                <a:gd name="connsiteX2-145" fmla="*/ 964734 w 1199626"/>
                <a:gd name="connsiteY2-146" fmla="*/ 637563 h 1115736"/>
                <a:gd name="connsiteX3-147" fmla="*/ 1199626 w 1199626"/>
                <a:gd name="connsiteY3-148" fmla="*/ 293615 h 1115736"/>
                <a:gd name="connsiteX4-149" fmla="*/ 587230 w 1199626"/>
                <a:gd name="connsiteY4-150" fmla="*/ 704675 h 1115736"/>
                <a:gd name="connsiteX5-151" fmla="*/ 595619 w 1199626"/>
                <a:gd name="connsiteY5-152" fmla="*/ 0 h 1115736"/>
                <a:gd name="connsiteX6-153" fmla="*/ 276837 w 1199626"/>
                <a:gd name="connsiteY6-154" fmla="*/ 679508 h 1115736"/>
                <a:gd name="connsiteX7-155" fmla="*/ 117446 w 1199626"/>
                <a:gd name="connsiteY7-156" fmla="*/ 201336 h 1115736"/>
                <a:gd name="connsiteX8-157" fmla="*/ 0 w 1199626"/>
                <a:gd name="connsiteY8-158" fmla="*/ 1107347 h 1115736"/>
                <a:gd name="connsiteX0-159" fmla="*/ 0 w 1199626"/>
                <a:gd name="connsiteY0-160" fmla="*/ 1107347 h 1115736"/>
                <a:gd name="connsiteX1-161" fmla="*/ 906011 w 1199626"/>
                <a:gd name="connsiteY1-162" fmla="*/ 1115736 h 1115736"/>
                <a:gd name="connsiteX2-163" fmla="*/ 964734 w 1199626"/>
                <a:gd name="connsiteY2-164" fmla="*/ 637563 h 1115736"/>
                <a:gd name="connsiteX3-165" fmla="*/ 1199626 w 1199626"/>
                <a:gd name="connsiteY3-166" fmla="*/ 293615 h 1115736"/>
                <a:gd name="connsiteX4-167" fmla="*/ 587230 w 1199626"/>
                <a:gd name="connsiteY4-168" fmla="*/ 704675 h 1115736"/>
                <a:gd name="connsiteX5-169" fmla="*/ 595619 w 1199626"/>
                <a:gd name="connsiteY5-170" fmla="*/ 0 h 1115736"/>
                <a:gd name="connsiteX6-171" fmla="*/ 276837 w 1199626"/>
                <a:gd name="connsiteY6-172" fmla="*/ 679508 h 1115736"/>
                <a:gd name="connsiteX7-173" fmla="*/ 117446 w 1199626"/>
                <a:gd name="connsiteY7-174" fmla="*/ 201336 h 1115736"/>
                <a:gd name="connsiteX8-175" fmla="*/ 0 w 1199626"/>
                <a:gd name="connsiteY8-176" fmla="*/ 1107347 h 1115736"/>
                <a:gd name="connsiteX0-177" fmla="*/ 0 w 1199626"/>
                <a:gd name="connsiteY0-178" fmla="*/ 1124655 h 1133044"/>
                <a:gd name="connsiteX1-179" fmla="*/ 906011 w 1199626"/>
                <a:gd name="connsiteY1-180" fmla="*/ 1133044 h 1133044"/>
                <a:gd name="connsiteX2-181" fmla="*/ 964734 w 1199626"/>
                <a:gd name="connsiteY2-182" fmla="*/ 654871 h 1133044"/>
                <a:gd name="connsiteX3-183" fmla="*/ 1199626 w 1199626"/>
                <a:gd name="connsiteY3-184" fmla="*/ 310923 h 1133044"/>
                <a:gd name="connsiteX4-185" fmla="*/ 587230 w 1199626"/>
                <a:gd name="connsiteY4-186" fmla="*/ 721983 h 1133044"/>
                <a:gd name="connsiteX5-187" fmla="*/ 536896 w 1199626"/>
                <a:gd name="connsiteY5-188" fmla="*/ 277367 h 1133044"/>
                <a:gd name="connsiteX6-189" fmla="*/ 595619 w 1199626"/>
                <a:gd name="connsiteY6-190" fmla="*/ 17308 h 1133044"/>
                <a:gd name="connsiteX7-191" fmla="*/ 276837 w 1199626"/>
                <a:gd name="connsiteY7-192" fmla="*/ 696816 h 1133044"/>
                <a:gd name="connsiteX8-193" fmla="*/ 117446 w 1199626"/>
                <a:gd name="connsiteY8-194" fmla="*/ 218644 h 1133044"/>
                <a:gd name="connsiteX9" fmla="*/ 0 w 1199626"/>
                <a:gd name="connsiteY9" fmla="*/ 1124655 h 1133044"/>
                <a:gd name="connsiteX0-195" fmla="*/ 0 w 1199626"/>
                <a:gd name="connsiteY0-196" fmla="*/ 1124655 h 1133044"/>
                <a:gd name="connsiteX1-197" fmla="*/ 906011 w 1199626"/>
                <a:gd name="connsiteY1-198" fmla="*/ 1133044 h 1133044"/>
                <a:gd name="connsiteX2-199" fmla="*/ 964734 w 1199626"/>
                <a:gd name="connsiteY2-200" fmla="*/ 654871 h 1133044"/>
                <a:gd name="connsiteX3-201" fmla="*/ 1199626 w 1199626"/>
                <a:gd name="connsiteY3-202" fmla="*/ 310923 h 1133044"/>
                <a:gd name="connsiteX4-203" fmla="*/ 587230 w 1199626"/>
                <a:gd name="connsiteY4-204" fmla="*/ 721983 h 1133044"/>
                <a:gd name="connsiteX5-205" fmla="*/ 536896 w 1199626"/>
                <a:gd name="connsiteY5-206" fmla="*/ 277367 h 1133044"/>
                <a:gd name="connsiteX6-207" fmla="*/ 595619 w 1199626"/>
                <a:gd name="connsiteY6-208" fmla="*/ 17308 h 1133044"/>
                <a:gd name="connsiteX7-209" fmla="*/ 276837 w 1199626"/>
                <a:gd name="connsiteY7-210" fmla="*/ 696816 h 1133044"/>
                <a:gd name="connsiteX8-211" fmla="*/ 117446 w 1199626"/>
                <a:gd name="connsiteY8-212" fmla="*/ 218644 h 1133044"/>
                <a:gd name="connsiteX9-213" fmla="*/ 0 w 1199626"/>
                <a:gd name="connsiteY9-214" fmla="*/ 1124655 h 1133044"/>
                <a:gd name="connsiteX0-215" fmla="*/ 0 w 1199626"/>
                <a:gd name="connsiteY0-216" fmla="*/ 1124655 h 1133044"/>
                <a:gd name="connsiteX1-217" fmla="*/ 906011 w 1199626"/>
                <a:gd name="connsiteY1-218" fmla="*/ 1133044 h 1133044"/>
                <a:gd name="connsiteX2-219" fmla="*/ 964734 w 1199626"/>
                <a:gd name="connsiteY2-220" fmla="*/ 654871 h 1133044"/>
                <a:gd name="connsiteX3-221" fmla="*/ 1199626 w 1199626"/>
                <a:gd name="connsiteY3-222" fmla="*/ 310923 h 1133044"/>
                <a:gd name="connsiteX4-223" fmla="*/ 587230 w 1199626"/>
                <a:gd name="connsiteY4-224" fmla="*/ 721983 h 1133044"/>
                <a:gd name="connsiteX5-225" fmla="*/ 536896 w 1199626"/>
                <a:gd name="connsiteY5-226" fmla="*/ 277367 h 1133044"/>
                <a:gd name="connsiteX6-227" fmla="*/ 595619 w 1199626"/>
                <a:gd name="connsiteY6-228" fmla="*/ 17308 h 1133044"/>
                <a:gd name="connsiteX7-229" fmla="*/ 276837 w 1199626"/>
                <a:gd name="connsiteY7-230" fmla="*/ 696816 h 1133044"/>
                <a:gd name="connsiteX8-231" fmla="*/ 117446 w 1199626"/>
                <a:gd name="connsiteY8-232" fmla="*/ 218644 h 1133044"/>
                <a:gd name="connsiteX9-233" fmla="*/ 0 w 1199626"/>
                <a:gd name="connsiteY9-234" fmla="*/ 1124655 h 1133044"/>
                <a:gd name="connsiteX0-235" fmla="*/ 21621 w 1221247"/>
                <a:gd name="connsiteY0-236" fmla="*/ 1124655 h 1133044"/>
                <a:gd name="connsiteX1-237" fmla="*/ 927632 w 1221247"/>
                <a:gd name="connsiteY1-238" fmla="*/ 1133044 h 1133044"/>
                <a:gd name="connsiteX2-239" fmla="*/ 986355 w 1221247"/>
                <a:gd name="connsiteY2-240" fmla="*/ 654871 h 1133044"/>
                <a:gd name="connsiteX3-241" fmla="*/ 1221247 w 1221247"/>
                <a:gd name="connsiteY3-242" fmla="*/ 310923 h 1133044"/>
                <a:gd name="connsiteX4-243" fmla="*/ 608851 w 1221247"/>
                <a:gd name="connsiteY4-244" fmla="*/ 721983 h 1133044"/>
                <a:gd name="connsiteX5-245" fmla="*/ 558517 w 1221247"/>
                <a:gd name="connsiteY5-246" fmla="*/ 277367 h 1133044"/>
                <a:gd name="connsiteX6-247" fmla="*/ 617240 w 1221247"/>
                <a:gd name="connsiteY6-248" fmla="*/ 17308 h 1133044"/>
                <a:gd name="connsiteX7-249" fmla="*/ 298458 w 1221247"/>
                <a:gd name="connsiteY7-250" fmla="*/ 696816 h 1133044"/>
                <a:gd name="connsiteX8-251" fmla="*/ 139067 w 1221247"/>
                <a:gd name="connsiteY8-252" fmla="*/ 218644 h 1133044"/>
                <a:gd name="connsiteX9-253" fmla="*/ 21621 w 1221247"/>
                <a:gd name="connsiteY9-254" fmla="*/ 1124655 h 11330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49" y="connsiteY8-50"/>
                </a:cxn>
                <a:cxn ang="0">
                  <a:pos x="connsiteX9-213" y="connsiteY9-214"/>
                </a:cxn>
              </a:cxnLst>
              <a:rect l="l" t="t" r="r" b="b"/>
              <a:pathLst>
                <a:path w="1221247" h="1133044">
                  <a:moveTo>
                    <a:pt x="21621" y="1124655"/>
                  </a:moveTo>
                  <a:lnTo>
                    <a:pt x="927632" y="1133044"/>
                  </a:lnTo>
                  <a:cubicBezTo>
                    <a:pt x="866113" y="805873"/>
                    <a:pt x="930428" y="831040"/>
                    <a:pt x="986355" y="654871"/>
                  </a:cubicBezTo>
                  <a:cubicBezTo>
                    <a:pt x="1098208" y="543018"/>
                    <a:pt x="1109394" y="431165"/>
                    <a:pt x="1221247" y="310923"/>
                  </a:cubicBezTo>
                  <a:cubicBezTo>
                    <a:pt x="866113" y="338886"/>
                    <a:pt x="796206" y="517851"/>
                    <a:pt x="608851" y="721983"/>
                  </a:cubicBezTo>
                  <a:cubicBezTo>
                    <a:pt x="506785" y="705205"/>
                    <a:pt x="557119" y="394813"/>
                    <a:pt x="558517" y="277367"/>
                  </a:cubicBezTo>
                  <a:cubicBezTo>
                    <a:pt x="559915" y="159921"/>
                    <a:pt x="668972" y="-63785"/>
                    <a:pt x="617240" y="17308"/>
                  </a:cubicBezTo>
                  <a:cubicBezTo>
                    <a:pt x="477423" y="151532"/>
                    <a:pt x="295662" y="159920"/>
                    <a:pt x="298458" y="696816"/>
                  </a:cubicBezTo>
                  <a:lnTo>
                    <a:pt x="139067" y="218644"/>
                  </a:lnTo>
                  <a:cubicBezTo>
                    <a:pt x="99918" y="520648"/>
                    <a:pt x="-56676" y="587760"/>
                    <a:pt x="21621" y="1124655"/>
                  </a:cubicBezTo>
                  <a:close/>
                </a:path>
              </a:pathLst>
            </a:custGeom>
            <a:gradFill>
              <a:gsLst>
                <a:gs pos="1667">
                  <a:srgbClr val="92D050"/>
                </a:gs>
                <a:gs pos="100000">
                  <a:srgbClr val="336A18"/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任意多边形 26"/>
            <p:cNvSpPr/>
            <p:nvPr/>
          </p:nvSpPr>
          <p:spPr bwMode="auto">
            <a:xfrm>
              <a:off x="3728756" y="2980876"/>
              <a:ext cx="630713" cy="444636"/>
            </a:xfrm>
            <a:custGeom>
              <a:avLst/>
              <a:gdLst>
                <a:gd name="connsiteX0" fmla="*/ 0 w 1098958"/>
                <a:gd name="connsiteY0" fmla="*/ 1107347 h 1115736"/>
                <a:gd name="connsiteX1" fmla="*/ 906011 w 1098958"/>
                <a:gd name="connsiteY1" fmla="*/ 1115736 h 1115736"/>
                <a:gd name="connsiteX2" fmla="*/ 1098958 w 1098958"/>
                <a:gd name="connsiteY2" fmla="*/ 310393 h 1115736"/>
                <a:gd name="connsiteX3" fmla="*/ 587230 w 1098958"/>
                <a:gd name="connsiteY3" fmla="*/ 704675 h 1115736"/>
                <a:gd name="connsiteX4" fmla="*/ 595619 w 1098958"/>
                <a:gd name="connsiteY4" fmla="*/ 0 h 1115736"/>
                <a:gd name="connsiteX5" fmla="*/ 276837 w 1098958"/>
                <a:gd name="connsiteY5" fmla="*/ 679508 h 1115736"/>
                <a:gd name="connsiteX6" fmla="*/ 117446 w 1098958"/>
                <a:gd name="connsiteY6" fmla="*/ 201336 h 1115736"/>
                <a:gd name="connsiteX7" fmla="*/ 0 w 1098958"/>
                <a:gd name="connsiteY7" fmla="*/ 1107347 h 1115736"/>
                <a:gd name="connsiteX0-1" fmla="*/ 0 w 1149292"/>
                <a:gd name="connsiteY0-2" fmla="*/ 1107347 h 1115736"/>
                <a:gd name="connsiteX1-3" fmla="*/ 906011 w 1149292"/>
                <a:gd name="connsiteY1-4" fmla="*/ 1115736 h 1115736"/>
                <a:gd name="connsiteX2-5" fmla="*/ 1149292 w 1149292"/>
                <a:gd name="connsiteY2-6" fmla="*/ 276837 h 1115736"/>
                <a:gd name="connsiteX3-7" fmla="*/ 587230 w 1149292"/>
                <a:gd name="connsiteY3-8" fmla="*/ 704675 h 1115736"/>
                <a:gd name="connsiteX4-9" fmla="*/ 595619 w 1149292"/>
                <a:gd name="connsiteY4-10" fmla="*/ 0 h 1115736"/>
                <a:gd name="connsiteX5-11" fmla="*/ 276837 w 1149292"/>
                <a:gd name="connsiteY5-12" fmla="*/ 679508 h 1115736"/>
                <a:gd name="connsiteX6-13" fmla="*/ 117446 w 1149292"/>
                <a:gd name="connsiteY6-14" fmla="*/ 201336 h 1115736"/>
                <a:gd name="connsiteX7-15" fmla="*/ 0 w 1149292"/>
                <a:gd name="connsiteY7-16" fmla="*/ 1107347 h 1115736"/>
                <a:gd name="connsiteX0-17" fmla="*/ 0 w 1149292"/>
                <a:gd name="connsiteY0-18" fmla="*/ 1107347 h 1115736"/>
                <a:gd name="connsiteX1-19" fmla="*/ 906011 w 1149292"/>
                <a:gd name="connsiteY1-20" fmla="*/ 1115736 h 1115736"/>
                <a:gd name="connsiteX2-21" fmla="*/ 956345 w 1149292"/>
                <a:gd name="connsiteY2-22" fmla="*/ 738231 h 1115736"/>
                <a:gd name="connsiteX3-23" fmla="*/ 1149292 w 1149292"/>
                <a:gd name="connsiteY3-24" fmla="*/ 276837 h 1115736"/>
                <a:gd name="connsiteX4-25" fmla="*/ 587230 w 1149292"/>
                <a:gd name="connsiteY4-26" fmla="*/ 704675 h 1115736"/>
                <a:gd name="connsiteX5-27" fmla="*/ 595619 w 1149292"/>
                <a:gd name="connsiteY5-28" fmla="*/ 0 h 1115736"/>
                <a:gd name="connsiteX6-29" fmla="*/ 276837 w 1149292"/>
                <a:gd name="connsiteY6-30" fmla="*/ 679508 h 1115736"/>
                <a:gd name="connsiteX7-31" fmla="*/ 117446 w 1149292"/>
                <a:gd name="connsiteY7-32" fmla="*/ 201336 h 1115736"/>
                <a:gd name="connsiteX8" fmla="*/ 0 w 1149292"/>
                <a:gd name="connsiteY8" fmla="*/ 1107347 h 1115736"/>
                <a:gd name="connsiteX0-33" fmla="*/ 0 w 1149292"/>
                <a:gd name="connsiteY0-34" fmla="*/ 1107347 h 1115736"/>
                <a:gd name="connsiteX1-35" fmla="*/ 906011 w 1149292"/>
                <a:gd name="connsiteY1-36" fmla="*/ 1115736 h 1115736"/>
                <a:gd name="connsiteX2-37" fmla="*/ 956345 w 1149292"/>
                <a:gd name="connsiteY2-38" fmla="*/ 738231 h 1115736"/>
                <a:gd name="connsiteX3-39" fmla="*/ 1149292 w 1149292"/>
                <a:gd name="connsiteY3-40" fmla="*/ 276837 h 1115736"/>
                <a:gd name="connsiteX4-41" fmla="*/ 587230 w 1149292"/>
                <a:gd name="connsiteY4-42" fmla="*/ 704675 h 1115736"/>
                <a:gd name="connsiteX5-43" fmla="*/ 595619 w 1149292"/>
                <a:gd name="connsiteY5-44" fmla="*/ 0 h 1115736"/>
                <a:gd name="connsiteX6-45" fmla="*/ 276837 w 1149292"/>
                <a:gd name="connsiteY6-46" fmla="*/ 679508 h 1115736"/>
                <a:gd name="connsiteX7-47" fmla="*/ 117446 w 1149292"/>
                <a:gd name="connsiteY7-48" fmla="*/ 201336 h 1115736"/>
                <a:gd name="connsiteX8-49" fmla="*/ 0 w 1149292"/>
                <a:gd name="connsiteY8-50" fmla="*/ 1107347 h 1115736"/>
                <a:gd name="connsiteX0-51" fmla="*/ 0 w 1149292"/>
                <a:gd name="connsiteY0-52" fmla="*/ 1107347 h 1115736"/>
                <a:gd name="connsiteX1-53" fmla="*/ 906011 w 1149292"/>
                <a:gd name="connsiteY1-54" fmla="*/ 1115736 h 1115736"/>
                <a:gd name="connsiteX2-55" fmla="*/ 964734 w 1149292"/>
                <a:gd name="connsiteY2-56" fmla="*/ 637563 h 1115736"/>
                <a:gd name="connsiteX3-57" fmla="*/ 1149292 w 1149292"/>
                <a:gd name="connsiteY3-58" fmla="*/ 276837 h 1115736"/>
                <a:gd name="connsiteX4-59" fmla="*/ 587230 w 1149292"/>
                <a:gd name="connsiteY4-60" fmla="*/ 704675 h 1115736"/>
                <a:gd name="connsiteX5-61" fmla="*/ 595619 w 1149292"/>
                <a:gd name="connsiteY5-62" fmla="*/ 0 h 1115736"/>
                <a:gd name="connsiteX6-63" fmla="*/ 276837 w 1149292"/>
                <a:gd name="connsiteY6-64" fmla="*/ 679508 h 1115736"/>
                <a:gd name="connsiteX7-65" fmla="*/ 117446 w 1149292"/>
                <a:gd name="connsiteY7-66" fmla="*/ 201336 h 1115736"/>
                <a:gd name="connsiteX8-67" fmla="*/ 0 w 1149292"/>
                <a:gd name="connsiteY8-68" fmla="*/ 1107347 h 1115736"/>
                <a:gd name="connsiteX0-69" fmla="*/ 0 w 1149292"/>
                <a:gd name="connsiteY0-70" fmla="*/ 1107347 h 1115736"/>
                <a:gd name="connsiteX1-71" fmla="*/ 906011 w 1149292"/>
                <a:gd name="connsiteY1-72" fmla="*/ 1115736 h 1115736"/>
                <a:gd name="connsiteX2-73" fmla="*/ 964734 w 1149292"/>
                <a:gd name="connsiteY2-74" fmla="*/ 637563 h 1115736"/>
                <a:gd name="connsiteX3-75" fmla="*/ 1149292 w 1149292"/>
                <a:gd name="connsiteY3-76" fmla="*/ 276837 h 1115736"/>
                <a:gd name="connsiteX4-77" fmla="*/ 587230 w 1149292"/>
                <a:gd name="connsiteY4-78" fmla="*/ 704675 h 1115736"/>
                <a:gd name="connsiteX5-79" fmla="*/ 595619 w 1149292"/>
                <a:gd name="connsiteY5-80" fmla="*/ 0 h 1115736"/>
                <a:gd name="connsiteX6-81" fmla="*/ 276837 w 1149292"/>
                <a:gd name="connsiteY6-82" fmla="*/ 679508 h 1115736"/>
                <a:gd name="connsiteX7-83" fmla="*/ 117446 w 1149292"/>
                <a:gd name="connsiteY7-84" fmla="*/ 201336 h 1115736"/>
                <a:gd name="connsiteX8-85" fmla="*/ 0 w 1149292"/>
                <a:gd name="connsiteY8-86" fmla="*/ 1107347 h 1115736"/>
                <a:gd name="connsiteX0-87" fmla="*/ 0 w 1199626"/>
                <a:gd name="connsiteY0-88" fmla="*/ 1107347 h 1115736"/>
                <a:gd name="connsiteX1-89" fmla="*/ 906011 w 1199626"/>
                <a:gd name="connsiteY1-90" fmla="*/ 1115736 h 1115736"/>
                <a:gd name="connsiteX2-91" fmla="*/ 964734 w 1199626"/>
                <a:gd name="connsiteY2-92" fmla="*/ 637563 h 1115736"/>
                <a:gd name="connsiteX3-93" fmla="*/ 1199626 w 1199626"/>
                <a:gd name="connsiteY3-94" fmla="*/ 293615 h 1115736"/>
                <a:gd name="connsiteX4-95" fmla="*/ 587230 w 1199626"/>
                <a:gd name="connsiteY4-96" fmla="*/ 704675 h 1115736"/>
                <a:gd name="connsiteX5-97" fmla="*/ 595619 w 1199626"/>
                <a:gd name="connsiteY5-98" fmla="*/ 0 h 1115736"/>
                <a:gd name="connsiteX6-99" fmla="*/ 276837 w 1199626"/>
                <a:gd name="connsiteY6-100" fmla="*/ 679508 h 1115736"/>
                <a:gd name="connsiteX7-101" fmla="*/ 117446 w 1199626"/>
                <a:gd name="connsiteY7-102" fmla="*/ 201336 h 1115736"/>
                <a:gd name="connsiteX8-103" fmla="*/ 0 w 1199626"/>
                <a:gd name="connsiteY8-104" fmla="*/ 1107347 h 1115736"/>
                <a:gd name="connsiteX0-105" fmla="*/ 0 w 1199626"/>
                <a:gd name="connsiteY0-106" fmla="*/ 1107347 h 1115736"/>
                <a:gd name="connsiteX1-107" fmla="*/ 906011 w 1199626"/>
                <a:gd name="connsiteY1-108" fmla="*/ 1115736 h 1115736"/>
                <a:gd name="connsiteX2-109" fmla="*/ 964734 w 1199626"/>
                <a:gd name="connsiteY2-110" fmla="*/ 637563 h 1115736"/>
                <a:gd name="connsiteX3-111" fmla="*/ 1199626 w 1199626"/>
                <a:gd name="connsiteY3-112" fmla="*/ 293615 h 1115736"/>
                <a:gd name="connsiteX4-113" fmla="*/ 587230 w 1199626"/>
                <a:gd name="connsiteY4-114" fmla="*/ 704675 h 1115736"/>
                <a:gd name="connsiteX5-115" fmla="*/ 595619 w 1199626"/>
                <a:gd name="connsiteY5-116" fmla="*/ 0 h 1115736"/>
                <a:gd name="connsiteX6-117" fmla="*/ 276837 w 1199626"/>
                <a:gd name="connsiteY6-118" fmla="*/ 679508 h 1115736"/>
                <a:gd name="connsiteX7-119" fmla="*/ 117446 w 1199626"/>
                <a:gd name="connsiteY7-120" fmla="*/ 201336 h 1115736"/>
                <a:gd name="connsiteX8-121" fmla="*/ 0 w 1199626"/>
                <a:gd name="connsiteY8-122" fmla="*/ 1107347 h 1115736"/>
                <a:gd name="connsiteX0-123" fmla="*/ 0 w 1199626"/>
                <a:gd name="connsiteY0-124" fmla="*/ 1107347 h 1115736"/>
                <a:gd name="connsiteX1-125" fmla="*/ 906011 w 1199626"/>
                <a:gd name="connsiteY1-126" fmla="*/ 1115736 h 1115736"/>
                <a:gd name="connsiteX2-127" fmla="*/ 964734 w 1199626"/>
                <a:gd name="connsiteY2-128" fmla="*/ 637563 h 1115736"/>
                <a:gd name="connsiteX3-129" fmla="*/ 1199626 w 1199626"/>
                <a:gd name="connsiteY3-130" fmla="*/ 293615 h 1115736"/>
                <a:gd name="connsiteX4-131" fmla="*/ 587230 w 1199626"/>
                <a:gd name="connsiteY4-132" fmla="*/ 704675 h 1115736"/>
                <a:gd name="connsiteX5-133" fmla="*/ 595619 w 1199626"/>
                <a:gd name="connsiteY5-134" fmla="*/ 0 h 1115736"/>
                <a:gd name="connsiteX6-135" fmla="*/ 276837 w 1199626"/>
                <a:gd name="connsiteY6-136" fmla="*/ 679508 h 1115736"/>
                <a:gd name="connsiteX7-137" fmla="*/ 117446 w 1199626"/>
                <a:gd name="connsiteY7-138" fmla="*/ 201336 h 1115736"/>
                <a:gd name="connsiteX8-139" fmla="*/ 0 w 1199626"/>
                <a:gd name="connsiteY8-140" fmla="*/ 1107347 h 1115736"/>
                <a:gd name="connsiteX0-141" fmla="*/ 0 w 1199626"/>
                <a:gd name="connsiteY0-142" fmla="*/ 1107347 h 1115736"/>
                <a:gd name="connsiteX1-143" fmla="*/ 906011 w 1199626"/>
                <a:gd name="connsiteY1-144" fmla="*/ 1115736 h 1115736"/>
                <a:gd name="connsiteX2-145" fmla="*/ 964734 w 1199626"/>
                <a:gd name="connsiteY2-146" fmla="*/ 637563 h 1115736"/>
                <a:gd name="connsiteX3-147" fmla="*/ 1199626 w 1199626"/>
                <a:gd name="connsiteY3-148" fmla="*/ 293615 h 1115736"/>
                <a:gd name="connsiteX4-149" fmla="*/ 587230 w 1199626"/>
                <a:gd name="connsiteY4-150" fmla="*/ 704675 h 1115736"/>
                <a:gd name="connsiteX5-151" fmla="*/ 595619 w 1199626"/>
                <a:gd name="connsiteY5-152" fmla="*/ 0 h 1115736"/>
                <a:gd name="connsiteX6-153" fmla="*/ 276837 w 1199626"/>
                <a:gd name="connsiteY6-154" fmla="*/ 679508 h 1115736"/>
                <a:gd name="connsiteX7-155" fmla="*/ 117446 w 1199626"/>
                <a:gd name="connsiteY7-156" fmla="*/ 201336 h 1115736"/>
                <a:gd name="connsiteX8-157" fmla="*/ 0 w 1199626"/>
                <a:gd name="connsiteY8-158" fmla="*/ 1107347 h 1115736"/>
                <a:gd name="connsiteX0-159" fmla="*/ 0 w 1199626"/>
                <a:gd name="connsiteY0-160" fmla="*/ 1107347 h 1115736"/>
                <a:gd name="connsiteX1-161" fmla="*/ 906011 w 1199626"/>
                <a:gd name="connsiteY1-162" fmla="*/ 1115736 h 1115736"/>
                <a:gd name="connsiteX2-163" fmla="*/ 964734 w 1199626"/>
                <a:gd name="connsiteY2-164" fmla="*/ 637563 h 1115736"/>
                <a:gd name="connsiteX3-165" fmla="*/ 1199626 w 1199626"/>
                <a:gd name="connsiteY3-166" fmla="*/ 293615 h 1115736"/>
                <a:gd name="connsiteX4-167" fmla="*/ 587230 w 1199626"/>
                <a:gd name="connsiteY4-168" fmla="*/ 704675 h 1115736"/>
                <a:gd name="connsiteX5-169" fmla="*/ 595619 w 1199626"/>
                <a:gd name="connsiteY5-170" fmla="*/ 0 h 1115736"/>
                <a:gd name="connsiteX6-171" fmla="*/ 276837 w 1199626"/>
                <a:gd name="connsiteY6-172" fmla="*/ 679508 h 1115736"/>
                <a:gd name="connsiteX7-173" fmla="*/ 117446 w 1199626"/>
                <a:gd name="connsiteY7-174" fmla="*/ 201336 h 1115736"/>
                <a:gd name="connsiteX8-175" fmla="*/ 0 w 1199626"/>
                <a:gd name="connsiteY8-176" fmla="*/ 1107347 h 1115736"/>
                <a:gd name="connsiteX0-177" fmla="*/ 0 w 1199626"/>
                <a:gd name="connsiteY0-178" fmla="*/ 1124655 h 1133044"/>
                <a:gd name="connsiteX1-179" fmla="*/ 906011 w 1199626"/>
                <a:gd name="connsiteY1-180" fmla="*/ 1133044 h 1133044"/>
                <a:gd name="connsiteX2-181" fmla="*/ 964734 w 1199626"/>
                <a:gd name="connsiteY2-182" fmla="*/ 654871 h 1133044"/>
                <a:gd name="connsiteX3-183" fmla="*/ 1199626 w 1199626"/>
                <a:gd name="connsiteY3-184" fmla="*/ 310923 h 1133044"/>
                <a:gd name="connsiteX4-185" fmla="*/ 587230 w 1199626"/>
                <a:gd name="connsiteY4-186" fmla="*/ 721983 h 1133044"/>
                <a:gd name="connsiteX5-187" fmla="*/ 536896 w 1199626"/>
                <a:gd name="connsiteY5-188" fmla="*/ 277367 h 1133044"/>
                <a:gd name="connsiteX6-189" fmla="*/ 595619 w 1199626"/>
                <a:gd name="connsiteY6-190" fmla="*/ 17308 h 1133044"/>
                <a:gd name="connsiteX7-191" fmla="*/ 276837 w 1199626"/>
                <a:gd name="connsiteY7-192" fmla="*/ 696816 h 1133044"/>
                <a:gd name="connsiteX8-193" fmla="*/ 117446 w 1199626"/>
                <a:gd name="connsiteY8-194" fmla="*/ 218644 h 1133044"/>
                <a:gd name="connsiteX9" fmla="*/ 0 w 1199626"/>
                <a:gd name="connsiteY9" fmla="*/ 1124655 h 1133044"/>
                <a:gd name="connsiteX0-195" fmla="*/ 0 w 1199626"/>
                <a:gd name="connsiteY0-196" fmla="*/ 1124655 h 1133044"/>
                <a:gd name="connsiteX1-197" fmla="*/ 906011 w 1199626"/>
                <a:gd name="connsiteY1-198" fmla="*/ 1133044 h 1133044"/>
                <a:gd name="connsiteX2-199" fmla="*/ 964734 w 1199626"/>
                <a:gd name="connsiteY2-200" fmla="*/ 654871 h 1133044"/>
                <a:gd name="connsiteX3-201" fmla="*/ 1199626 w 1199626"/>
                <a:gd name="connsiteY3-202" fmla="*/ 310923 h 1133044"/>
                <a:gd name="connsiteX4-203" fmla="*/ 587230 w 1199626"/>
                <a:gd name="connsiteY4-204" fmla="*/ 721983 h 1133044"/>
                <a:gd name="connsiteX5-205" fmla="*/ 536896 w 1199626"/>
                <a:gd name="connsiteY5-206" fmla="*/ 277367 h 1133044"/>
                <a:gd name="connsiteX6-207" fmla="*/ 595619 w 1199626"/>
                <a:gd name="connsiteY6-208" fmla="*/ 17308 h 1133044"/>
                <a:gd name="connsiteX7-209" fmla="*/ 276837 w 1199626"/>
                <a:gd name="connsiteY7-210" fmla="*/ 696816 h 1133044"/>
                <a:gd name="connsiteX8-211" fmla="*/ 117446 w 1199626"/>
                <a:gd name="connsiteY8-212" fmla="*/ 218644 h 1133044"/>
                <a:gd name="connsiteX9-213" fmla="*/ 0 w 1199626"/>
                <a:gd name="connsiteY9-214" fmla="*/ 1124655 h 1133044"/>
                <a:gd name="connsiteX0-215" fmla="*/ 0 w 1199626"/>
                <a:gd name="connsiteY0-216" fmla="*/ 1124655 h 1133044"/>
                <a:gd name="connsiteX1-217" fmla="*/ 906011 w 1199626"/>
                <a:gd name="connsiteY1-218" fmla="*/ 1133044 h 1133044"/>
                <a:gd name="connsiteX2-219" fmla="*/ 964734 w 1199626"/>
                <a:gd name="connsiteY2-220" fmla="*/ 654871 h 1133044"/>
                <a:gd name="connsiteX3-221" fmla="*/ 1199626 w 1199626"/>
                <a:gd name="connsiteY3-222" fmla="*/ 310923 h 1133044"/>
                <a:gd name="connsiteX4-223" fmla="*/ 587230 w 1199626"/>
                <a:gd name="connsiteY4-224" fmla="*/ 721983 h 1133044"/>
                <a:gd name="connsiteX5-225" fmla="*/ 536896 w 1199626"/>
                <a:gd name="connsiteY5-226" fmla="*/ 277367 h 1133044"/>
                <a:gd name="connsiteX6-227" fmla="*/ 595619 w 1199626"/>
                <a:gd name="connsiteY6-228" fmla="*/ 17308 h 1133044"/>
                <a:gd name="connsiteX7-229" fmla="*/ 276837 w 1199626"/>
                <a:gd name="connsiteY7-230" fmla="*/ 696816 h 1133044"/>
                <a:gd name="connsiteX8-231" fmla="*/ 117446 w 1199626"/>
                <a:gd name="connsiteY8-232" fmla="*/ 218644 h 1133044"/>
                <a:gd name="connsiteX9-233" fmla="*/ 0 w 1199626"/>
                <a:gd name="connsiteY9-234" fmla="*/ 1124655 h 1133044"/>
                <a:gd name="connsiteX0-235" fmla="*/ 21621 w 1221247"/>
                <a:gd name="connsiteY0-236" fmla="*/ 1124655 h 1133044"/>
                <a:gd name="connsiteX1-237" fmla="*/ 927632 w 1221247"/>
                <a:gd name="connsiteY1-238" fmla="*/ 1133044 h 1133044"/>
                <a:gd name="connsiteX2-239" fmla="*/ 986355 w 1221247"/>
                <a:gd name="connsiteY2-240" fmla="*/ 654871 h 1133044"/>
                <a:gd name="connsiteX3-241" fmla="*/ 1221247 w 1221247"/>
                <a:gd name="connsiteY3-242" fmla="*/ 310923 h 1133044"/>
                <a:gd name="connsiteX4-243" fmla="*/ 608851 w 1221247"/>
                <a:gd name="connsiteY4-244" fmla="*/ 721983 h 1133044"/>
                <a:gd name="connsiteX5-245" fmla="*/ 558517 w 1221247"/>
                <a:gd name="connsiteY5-246" fmla="*/ 277367 h 1133044"/>
                <a:gd name="connsiteX6-247" fmla="*/ 617240 w 1221247"/>
                <a:gd name="connsiteY6-248" fmla="*/ 17308 h 1133044"/>
                <a:gd name="connsiteX7-249" fmla="*/ 298458 w 1221247"/>
                <a:gd name="connsiteY7-250" fmla="*/ 696816 h 1133044"/>
                <a:gd name="connsiteX8-251" fmla="*/ 139067 w 1221247"/>
                <a:gd name="connsiteY8-252" fmla="*/ 218644 h 1133044"/>
                <a:gd name="connsiteX9-253" fmla="*/ 21621 w 1221247"/>
                <a:gd name="connsiteY9-254" fmla="*/ 1124655 h 11330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49" y="connsiteY8-50"/>
                </a:cxn>
                <a:cxn ang="0">
                  <a:pos x="connsiteX9-213" y="connsiteY9-214"/>
                </a:cxn>
              </a:cxnLst>
              <a:rect l="l" t="t" r="r" b="b"/>
              <a:pathLst>
                <a:path w="1221247" h="1133044">
                  <a:moveTo>
                    <a:pt x="21621" y="1124655"/>
                  </a:moveTo>
                  <a:lnTo>
                    <a:pt x="927632" y="1133044"/>
                  </a:lnTo>
                  <a:cubicBezTo>
                    <a:pt x="866113" y="805873"/>
                    <a:pt x="930428" y="831040"/>
                    <a:pt x="986355" y="654871"/>
                  </a:cubicBezTo>
                  <a:cubicBezTo>
                    <a:pt x="1098208" y="543018"/>
                    <a:pt x="1109394" y="431165"/>
                    <a:pt x="1221247" y="310923"/>
                  </a:cubicBezTo>
                  <a:cubicBezTo>
                    <a:pt x="866113" y="338886"/>
                    <a:pt x="796206" y="517851"/>
                    <a:pt x="608851" y="721983"/>
                  </a:cubicBezTo>
                  <a:cubicBezTo>
                    <a:pt x="506785" y="705205"/>
                    <a:pt x="557119" y="394813"/>
                    <a:pt x="558517" y="277367"/>
                  </a:cubicBezTo>
                  <a:cubicBezTo>
                    <a:pt x="559915" y="159921"/>
                    <a:pt x="668972" y="-63785"/>
                    <a:pt x="617240" y="17308"/>
                  </a:cubicBezTo>
                  <a:cubicBezTo>
                    <a:pt x="477423" y="151532"/>
                    <a:pt x="295662" y="159920"/>
                    <a:pt x="298458" y="696816"/>
                  </a:cubicBezTo>
                  <a:lnTo>
                    <a:pt x="139067" y="218644"/>
                  </a:lnTo>
                  <a:cubicBezTo>
                    <a:pt x="99918" y="520648"/>
                    <a:pt x="-56676" y="587760"/>
                    <a:pt x="21621" y="1124655"/>
                  </a:cubicBezTo>
                  <a:close/>
                </a:path>
              </a:pathLst>
            </a:custGeom>
            <a:gradFill>
              <a:gsLst>
                <a:gs pos="1667">
                  <a:srgbClr val="92D050"/>
                </a:gs>
                <a:gs pos="100000">
                  <a:srgbClr val="336A18"/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任意多边形 27"/>
            <p:cNvSpPr/>
            <p:nvPr/>
          </p:nvSpPr>
          <p:spPr bwMode="auto">
            <a:xfrm>
              <a:off x="4044112" y="3148240"/>
              <a:ext cx="480543" cy="444636"/>
            </a:xfrm>
            <a:custGeom>
              <a:avLst/>
              <a:gdLst>
                <a:gd name="connsiteX0" fmla="*/ 0 w 1098958"/>
                <a:gd name="connsiteY0" fmla="*/ 1107347 h 1115736"/>
                <a:gd name="connsiteX1" fmla="*/ 906011 w 1098958"/>
                <a:gd name="connsiteY1" fmla="*/ 1115736 h 1115736"/>
                <a:gd name="connsiteX2" fmla="*/ 1098958 w 1098958"/>
                <a:gd name="connsiteY2" fmla="*/ 310393 h 1115736"/>
                <a:gd name="connsiteX3" fmla="*/ 587230 w 1098958"/>
                <a:gd name="connsiteY3" fmla="*/ 704675 h 1115736"/>
                <a:gd name="connsiteX4" fmla="*/ 595619 w 1098958"/>
                <a:gd name="connsiteY4" fmla="*/ 0 h 1115736"/>
                <a:gd name="connsiteX5" fmla="*/ 276837 w 1098958"/>
                <a:gd name="connsiteY5" fmla="*/ 679508 h 1115736"/>
                <a:gd name="connsiteX6" fmla="*/ 117446 w 1098958"/>
                <a:gd name="connsiteY6" fmla="*/ 201336 h 1115736"/>
                <a:gd name="connsiteX7" fmla="*/ 0 w 1098958"/>
                <a:gd name="connsiteY7" fmla="*/ 1107347 h 1115736"/>
                <a:gd name="connsiteX0-1" fmla="*/ 0 w 1149292"/>
                <a:gd name="connsiteY0-2" fmla="*/ 1107347 h 1115736"/>
                <a:gd name="connsiteX1-3" fmla="*/ 906011 w 1149292"/>
                <a:gd name="connsiteY1-4" fmla="*/ 1115736 h 1115736"/>
                <a:gd name="connsiteX2-5" fmla="*/ 1149292 w 1149292"/>
                <a:gd name="connsiteY2-6" fmla="*/ 276837 h 1115736"/>
                <a:gd name="connsiteX3-7" fmla="*/ 587230 w 1149292"/>
                <a:gd name="connsiteY3-8" fmla="*/ 704675 h 1115736"/>
                <a:gd name="connsiteX4-9" fmla="*/ 595619 w 1149292"/>
                <a:gd name="connsiteY4-10" fmla="*/ 0 h 1115736"/>
                <a:gd name="connsiteX5-11" fmla="*/ 276837 w 1149292"/>
                <a:gd name="connsiteY5-12" fmla="*/ 679508 h 1115736"/>
                <a:gd name="connsiteX6-13" fmla="*/ 117446 w 1149292"/>
                <a:gd name="connsiteY6-14" fmla="*/ 201336 h 1115736"/>
                <a:gd name="connsiteX7-15" fmla="*/ 0 w 1149292"/>
                <a:gd name="connsiteY7-16" fmla="*/ 1107347 h 1115736"/>
                <a:gd name="connsiteX0-17" fmla="*/ 0 w 1149292"/>
                <a:gd name="connsiteY0-18" fmla="*/ 1107347 h 1115736"/>
                <a:gd name="connsiteX1-19" fmla="*/ 906011 w 1149292"/>
                <a:gd name="connsiteY1-20" fmla="*/ 1115736 h 1115736"/>
                <a:gd name="connsiteX2-21" fmla="*/ 956345 w 1149292"/>
                <a:gd name="connsiteY2-22" fmla="*/ 738231 h 1115736"/>
                <a:gd name="connsiteX3-23" fmla="*/ 1149292 w 1149292"/>
                <a:gd name="connsiteY3-24" fmla="*/ 276837 h 1115736"/>
                <a:gd name="connsiteX4-25" fmla="*/ 587230 w 1149292"/>
                <a:gd name="connsiteY4-26" fmla="*/ 704675 h 1115736"/>
                <a:gd name="connsiteX5-27" fmla="*/ 595619 w 1149292"/>
                <a:gd name="connsiteY5-28" fmla="*/ 0 h 1115736"/>
                <a:gd name="connsiteX6-29" fmla="*/ 276837 w 1149292"/>
                <a:gd name="connsiteY6-30" fmla="*/ 679508 h 1115736"/>
                <a:gd name="connsiteX7-31" fmla="*/ 117446 w 1149292"/>
                <a:gd name="connsiteY7-32" fmla="*/ 201336 h 1115736"/>
                <a:gd name="connsiteX8" fmla="*/ 0 w 1149292"/>
                <a:gd name="connsiteY8" fmla="*/ 1107347 h 1115736"/>
                <a:gd name="connsiteX0-33" fmla="*/ 0 w 1149292"/>
                <a:gd name="connsiteY0-34" fmla="*/ 1107347 h 1115736"/>
                <a:gd name="connsiteX1-35" fmla="*/ 906011 w 1149292"/>
                <a:gd name="connsiteY1-36" fmla="*/ 1115736 h 1115736"/>
                <a:gd name="connsiteX2-37" fmla="*/ 956345 w 1149292"/>
                <a:gd name="connsiteY2-38" fmla="*/ 738231 h 1115736"/>
                <a:gd name="connsiteX3-39" fmla="*/ 1149292 w 1149292"/>
                <a:gd name="connsiteY3-40" fmla="*/ 276837 h 1115736"/>
                <a:gd name="connsiteX4-41" fmla="*/ 587230 w 1149292"/>
                <a:gd name="connsiteY4-42" fmla="*/ 704675 h 1115736"/>
                <a:gd name="connsiteX5-43" fmla="*/ 595619 w 1149292"/>
                <a:gd name="connsiteY5-44" fmla="*/ 0 h 1115736"/>
                <a:gd name="connsiteX6-45" fmla="*/ 276837 w 1149292"/>
                <a:gd name="connsiteY6-46" fmla="*/ 679508 h 1115736"/>
                <a:gd name="connsiteX7-47" fmla="*/ 117446 w 1149292"/>
                <a:gd name="connsiteY7-48" fmla="*/ 201336 h 1115736"/>
                <a:gd name="connsiteX8-49" fmla="*/ 0 w 1149292"/>
                <a:gd name="connsiteY8-50" fmla="*/ 1107347 h 1115736"/>
                <a:gd name="connsiteX0-51" fmla="*/ 0 w 1149292"/>
                <a:gd name="connsiteY0-52" fmla="*/ 1107347 h 1115736"/>
                <a:gd name="connsiteX1-53" fmla="*/ 906011 w 1149292"/>
                <a:gd name="connsiteY1-54" fmla="*/ 1115736 h 1115736"/>
                <a:gd name="connsiteX2-55" fmla="*/ 964734 w 1149292"/>
                <a:gd name="connsiteY2-56" fmla="*/ 637563 h 1115736"/>
                <a:gd name="connsiteX3-57" fmla="*/ 1149292 w 1149292"/>
                <a:gd name="connsiteY3-58" fmla="*/ 276837 h 1115736"/>
                <a:gd name="connsiteX4-59" fmla="*/ 587230 w 1149292"/>
                <a:gd name="connsiteY4-60" fmla="*/ 704675 h 1115736"/>
                <a:gd name="connsiteX5-61" fmla="*/ 595619 w 1149292"/>
                <a:gd name="connsiteY5-62" fmla="*/ 0 h 1115736"/>
                <a:gd name="connsiteX6-63" fmla="*/ 276837 w 1149292"/>
                <a:gd name="connsiteY6-64" fmla="*/ 679508 h 1115736"/>
                <a:gd name="connsiteX7-65" fmla="*/ 117446 w 1149292"/>
                <a:gd name="connsiteY7-66" fmla="*/ 201336 h 1115736"/>
                <a:gd name="connsiteX8-67" fmla="*/ 0 w 1149292"/>
                <a:gd name="connsiteY8-68" fmla="*/ 1107347 h 1115736"/>
                <a:gd name="connsiteX0-69" fmla="*/ 0 w 1149292"/>
                <a:gd name="connsiteY0-70" fmla="*/ 1107347 h 1115736"/>
                <a:gd name="connsiteX1-71" fmla="*/ 906011 w 1149292"/>
                <a:gd name="connsiteY1-72" fmla="*/ 1115736 h 1115736"/>
                <a:gd name="connsiteX2-73" fmla="*/ 964734 w 1149292"/>
                <a:gd name="connsiteY2-74" fmla="*/ 637563 h 1115736"/>
                <a:gd name="connsiteX3-75" fmla="*/ 1149292 w 1149292"/>
                <a:gd name="connsiteY3-76" fmla="*/ 276837 h 1115736"/>
                <a:gd name="connsiteX4-77" fmla="*/ 587230 w 1149292"/>
                <a:gd name="connsiteY4-78" fmla="*/ 704675 h 1115736"/>
                <a:gd name="connsiteX5-79" fmla="*/ 595619 w 1149292"/>
                <a:gd name="connsiteY5-80" fmla="*/ 0 h 1115736"/>
                <a:gd name="connsiteX6-81" fmla="*/ 276837 w 1149292"/>
                <a:gd name="connsiteY6-82" fmla="*/ 679508 h 1115736"/>
                <a:gd name="connsiteX7-83" fmla="*/ 117446 w 1149292"/>
                <a:gd name="connsiteY7-84" fmla="*/ 201336 h 1115736"/>
                <a:gd name="connsiteX8-85" fmla="*/ 0 w 1149292"/>
                <a:gd name="connsiteY8-86" fmla="*/ 1107347 h 1115736"/>
                <a:gd name="connsiteX0-87" fmla="*/ 0 w 1199626"/>
                <a:gd name="connsiteY0-88" fmla="*/ 1107347 h 1115736"/>
                <a:gd name="connsiteX1-89" fmla="*/ 906011 w 1199626"/>
                <a:gd name="connsiteY1-90" fmla="*/ 1115736 h 1115736"/>
                <a:gd name="connsiteX2-91" fmla="*/ 964734 w 1199626"/>
                <a:gd name="connsiteY2-92" fmla="*/ 637563 h 1115736"/>
                <a:gd name="connsiteX3-93" fmla="*/ 1199626 w 1199626"/>
                <a:gd name="connsiteY3-94" fmla="*/ 293615 h 1115736"/>
                <a:gd name="connsiteX4-95" fmla="*/ 587230 w 1199626"/>
                <a:gd name="connsiteY4-96" fmla="*/ 704675 h 1115736"/>
                <a:gd name="connsiteX5-97" fmla="*/ 595619 w 1199626"/>
                <a:gd name="connsiteY5-98" fmla="*/ 0 h 1115736"/>
                <a:gd name="connsiteX6-99" fmla="*/ 276837 w 1199626"/>
                <a:gd name="connsiteY6-100" fmla="*/ 679508 h 1115736"/>
                <a:gd name="connsiteX7-101" fmla="*/ 117446 w 1199626"/>
                <a:gd name="connsiteY7-102" fmla="*/ 201336 h 1115736"/>
                <a:gd name="connsiteX8-103" fmla="*/ 0 w 1199626"/>
                <a:gd name="connsiteY8-104" fmla="*/ 1107347 h 1115736"/>
                <a:gd name="connsiteX0-105" fmla="*/ 0 w 1199626"/>
                <a:gd name="connsiteY0-106" fmla="*/ 1107347 h 1115736"/>
                <a:gd name="connsiteX1-107" fmla="*/ 906011 w 1199626"/>
                <a:gd name="connsiteY1-108" fmla="*/ 1115736 h 1115736"/>
                <a:gd name="connsiteX2-109" fmla="*/ 964734 w 1199626"/>
                <a:gd name="connsiteY2-110" fmla="*/ 637563 h 1115736"/>
                <a:gd name="connsiteX3-111" fmla="*/ 1199626 w 1199626"/>
                <a:gd name="connsiteY3-112" fmla="*/ 293615 h 1115736"/>
                <a:gd name="connsiteX4-113" fmla="*/ 587230 w 1199626"/>
                <a:gd name="connsiteY4-114" fmla="*/ 704675 h 1115736"/>
                <a:gd name="connsiteX5-115" fmla="*/ 595619 w 1199626"/>
                <a:gd name="connsiteY5-116" fmla="*/ 0 h 1115736"/>
                <a:gd name="connsiteX6-117" fmla="*/ 276837 w 1199626"/>
                <a:gd name="connsiteY6-118" fmla="*/ 679508 h 1115736"/>
                <a:gd name="connsiteX7-119" fmla="*/ 117446 w 1199626"/>
                <a:gd name="connsiteY7-120" fmla="*/ 201336 h 1115736"/>
                <a:gd name="connsiteX8-121" fmla="*/ 0 w 1199626"/>
                <a:gd name="connsiteY8-122" fmla="*/ 1107347 h 1115736"/>
                <a:gd name="connsiteX0-123" fmla="*/ 0 w 1199626"/>
                <a:gd name="connsiteY0-124" fmla="*/ 1107347 h 1115736"/>
                <a:gd name="connsiteX1-125" fmla="*/ 906011 w 1199626"/>
                <a:gd name="connsiteY1-126" fmla="*/ 1115736 h 1115736"/>
                <a:gd name="connsiteX2-127" fmla="*/ 964734 w 1199626"/>
                <a:gd name="connsiteY2-128" fmla="*/ 637563 h 1115736"/>
                <a:gd name="connsiteX3-129" fmla="*/ 1199626 w 1199626"/>
                <a:gd name="connsiteY3-130" fmla="*/ 293615 h 1115736"/>
                <a:gd name="connsiteX4-131" fmla="*/ 587230 w 1199626"/>
                <a:gd name="connsiteY4-132" fmla="*/ 704675 h 1115736"/>
                <a:gd name="connsiteX5-133" fmla="*/ 595619 w 1199626"/>
                <a:gd name="connsiteY5-134" fmla="*/ 0 h 1115736"/>
                <a:gd name="connsiteX6-135" fmla="*/ 276837 w 1199626"/>
                <a:gd name="connsiteY6-136" fmla="*/ 679508 h 1115736"/>
                <a:gd name="connsiteX7-137" fmla="*/ 117446 w 1199626"/>
                <a:gd name="connsiteY7-138" fmla="*/ 201336 h 1115736"/>
                <a:gd name="connsiteX8-139" fmla="*/ 0 w 1199626"/>
                <a:gd name="connsiteY8-140" fmla="*/ 1107347 h 1115736"/>
                <a:gd name="connsiteX0-141" fmla="*/ 0 w 1199626"/>
                <a:gd name="connsiteY0-142" fmla="*/ 1107347 h 1115736"/>
                <a:gd name="connsiteX1-143" fmla="*/ 906011 w 1199626"/>
                <a:gd name="connsiteY1-144" fmla="*/ 1115736 h 1115736"/>
                <a:gd name="connsiteX2-145" fmla="*/ 964734 w 1199626"/>
                <a:gd name="connsiteY2-146" fmla="*/ 637563 h 1115736"/>
                <a:gd name="connsiteX3-147" fmla="*/ 1199626 w 1199626"/>
                <a:gd name="connsiteY3-148" fmla="*/ 293615 h 1115736"/>
                <a:gd name="connsiteX4-149" fmla="*/ 587230 w 1199626"/>
                <a:gd name="connsiteY4-150" fmla="*/ 704675 h 1115736"/>
                <a:gd name="connsiteX5-151" fmla="*/ 595619 w 1199626"/>
                <a:gd name="connsiteY5-152" fmla="*/ 0 h 1115736"/>
                <a:gd name="connsiteX6-153" fmla="*/ 276837 w 1199626"/>
                <a:gd name="connsiteY6-154" fmla="*/ 679508 h 1115736"/>
                <a:gd name="connsiteX7-155" fmla="*/ 117446 w 1199626"/>
                <a:gd name="connsiteY7-156" fmla="*/ 201336 h 1115736"/>
                <a:gd name="connsiteX8-157" fmla="*/ 0 w 1199626"/>
                <a:gd name="connsiteY8-158" fmla="*/ 1107347 h 1115736"/>
                <a:gd name="connsiteX0-159" fmla="*/ 0 w 1199626"/>
                <a:gd name="connsiteY0-160" fmla="*/ 1107347 h 1115736"/>
                <a:gd name="connsiteX1-161" fmla="*/ 906011 w 1199626"/>
                <a:gd name="connsiteY1-162" fmla="*/ 1115736 h 1115736"/>
                <a:gd name="connsiteX2-163" fmla="*/ 964734 w 1199626"/>
                <a:gd name="connsiteY2-164" fmla="*/ 637563 h 1115736"/>
                <a:gd name="connsiteX3-165" fmla="*/ 1199626 w 1199626"/>
                <a:gd name="connsiteY3-166" fmla="*/ 293615 h 1115736"/>
                <a:gd name="connsiteX4-167" fmla="*/ 587230 w 1199626"/>
                <a:gd name="connsiteY4-168" fmla="*/ 704675 h 1115736"/>
                <a:gd name="connsiteX5-169" fmla="*/ 595619 w 1199626"/>
                <a:gd name="connsiteY5-170" fmla="*/ 0 h 1115736"/>
                <a:gd name="connsiteX6-171" fmla="*/ 276837 w 1199626"/>
                <a:gd name="connsiteY6-172" fmla="*/ 679508 h 1115736"/>
                <a:gd name="connsiteX7-173" fmla="*/ 117446 w 1199626"/>
                <a:gd name="connsiteY7-174" fmla="*/ 201336 h 1115736"/>
                <a:gd name="connsiteX8-175" fmla="*/ 0 w 1199626"/>
                <a:gd name="connsiteY8-176" fmla="*/ 1107347 h 1115736"/>
                <a:gd name="connsiteX0-177" fmla="*/ 0 w 1199626"/>
                <a:gd name="connsiteY0-178" fmla="*/ 1124655 h 1133044"/>
                <a:gd name="connsiteX1-179" fmla="*/ 906011 w 1199626"/>
                <a:gd name="connsiteY1-180" fmla="*/ 1133044 h 1133044"/>
                <a:gd name="connsiteX2-181" fmla="*/ 964734 w 1199626"/>
                <a:gd name="connsiteY2-182" fmla="*/ 654871 h 1133044"/>
                <a:gd name="connsiteX3-183" fmla="*/ 1199626 w 1199626"/>
                <a:gd name="connsiteY3-184" fmla="*/ 310923 h 1133044"/>
                <a:gd name="connsiteX4-185" fmla="*/ 587230 w 1199626"/>
                <a:gd name="connsiteY4-186" fmla="*/ 721983 h 1133044"/>
                <a:gd name="connsiteX5-187" fmla="*/ 536896 w 1199626"/>
                <a:gd name="connsiteY5-188" fmla="*/ 277367 h 1133044"/>
                <a:gd name="connsiteX6-189" fmla="*/ 595619 w 1199626"/>
                <a:gd name="connsiteY6-190" fmla="*/ 17308 h 1133044"/>
                <a:gd name="connsiteX7-191" fmla="*/ 276837 w 1199626"/>
                <a:gd name="connsiteY7-192" fmla="*/ 696816 h 1133044"/>
                <a:gd name="connsiteX8-193" fmla="*/ 117446 w 1199626"/>
                <a:gd name="connsiteY8-194" fmla="*/ 218644 h 1133044"/>
                <a:gd name="connsiteX9" fmla="*/ 0 w 1199626"/>
                <a:gd name="connsiteY9" fmla="*/ 1124655 h 1133044"/>
                <a:gd name="connsiteX0-195" fmla="*/ 0 w 1199626"/>
                <a:gd name="connsiteY0-196" fmla="*/ 1124655 h 1133044"/>
                <a:gd name="connsiteX1-197" fmla="*/ 906011 w 1199626"/>
                <a:gd name="connsiteY1-198" fmla="*/ 1133044 h 1133044"/>
                <a:gd name="connsiteX2-199" fmla="*/ 964734 w 1199626"/>
                <a:gd name="connsiteY2-200" fmla="*/ 654871 h 1133044"/>
                <a:gd name="connsiteX3-201" fmla="*/ 1199626 w 1199626"/>
                <a:gd name="connsiteY3-202" fmla="*/ 310923 h 1133044"/>
                <a:gd name="connsiteX4-203" fmla="*/ 587230 w 1199626"/>
                <a:gd name="connsiteY4-204" fmla="*/ 721983 h 1133044"/>
                <a:gd name="connsiteX5-205" fmla="*/ 536896 w 1199626"/>
                <a:gd name="connsiteY5-206" fmla="*/ 277367 h 1133044"/>
                <a:gd name="connsiteX6-207" fmla="*/ 595619 w 1199626"/>
                <a:gd name="connsiteY6-208" fmla="*/ 17308 h 1133044"/>
                <a:gd name="connsiteX7-209" fmla="*/ 276837 w 1199626"/>
                <a:gd name="connsiteY7-210" fmla="*/ 696816 h 1133044"/>
                <a:gd name="connsiteX8-211" fmla="*/ 117446 w 1199626"/>
                <a:gd name="connsiteY8-212" fmla="*/ 218644 h 1133044"/>
                <a:gd name="connsiteX9-213" fmla="*/ 0 w 1199626"/>
                <a:gd name="connsiteY9-214" fmla="*/ 1124655 h 1133044"/>
                <a:gd name="connsiteX0-215" fmla="*/ 0 w 1199626"/>
                <a:gd name="connsiteY0-216" fmla="*/ 1124655 h 1133044"/>
                <a:gd name="connsiteX1-217" fmla="*/ 906011 w 1199626"/>
                <a:gd name="connsiteY1-218" fmla="*/ 1133044 h 1133044"/>
                <a:gd name="connsiteX2-219" fmla="*/ 964734 w 1199626"/>
                <a:gd name="connsiteY2-220" fmla="*/ 654871 h 1133044"/>
                <a:gd name="connsiteX3-221" fmla="*/ 1199626 w 1199626"/>
                <a:gd name="connsiteY3-222" fmla="*/ 310923 h 1133044"/>
                <a:gd name="connsiteX4-223" fmla="*/ 587230 w 1199626"/>
                <a:gd name="connsiteY4-224" fmla="*/ 721983 h 1133044"/>
                <a:gd name="connsiteX5-225" fmla="*/ 536896 w 1199626"/>
                <a:gd name="connsiteY5-226" fmla="*/ 277367 h 1133044"/>
                <a:gd name="connsiteX6-227" fmla="*/ 595619 w 1199626"/>
                <a:gd name="connsiteY6-228" fmla="*/ 17308 h 1133044"/>
                <a:gd name="connsiteX7-229" fmla="*/ 276837 w 1199626"/>
                <a:gd name="connsiteY7-230" fmla="*/ 696816 h 1133044"/>
                <a:gd name="connsiteX8-231" fmla="*/ 117446 w 1199626"/>
                <a:gd name="connsiteY8-232" fmla="*/ 218644 h 1133044"/>
                <a:gd name="connsiteX9-233" fmla="*/ 0 w 1199626"/>
                <a:gd name="connsiteY9-234" fmla="*/ 1124655 h 1133044"/>
                <a:gd name="connsiteX0-235" fmla="*/ 21621 w 1221247"/>
                <a:gd name="connsiteY0-236" fmla="*/ 1124655 h 1133044"/>
                <a:gd name="connsiteX1-237" fmla="*/ 927632 w 1221247"/>
                <a:gd name="connsiteY1-238" fmla="*/ 1133044 h 1133044"/>
                <a:gd name="connsiteX2-239" fmla="*/ 986355 w 1221247"/>
                <a:gd name="connsiteY2-240" fmla="*/ 654871 h 1133044"/>
                <a:gd name="connsiteX3-241" fmla="*/ 1221247 w 1221247"/>
                <a:gd name="connsiteY3-242" fmla="*/ 310923 h 1133044"/>
                <a:gd name="connsiteX4-243" fmla="*/ 608851 w 1221247"/>
                <a:gd name="connsiteY4-244" fmla="*/ 721983 h 1133044"/>
                <a:gd name="connsiteX5-245" fmla="*/ 558517 w 1221247"/>
                <a:gd name="connsiteY5-246" fmla="*/ 277367 h 1133044"/>
                <a:gd name="connsiteX6-247" fmla="*/ 617240 w 1221247"/>
                <a:gd name="connsiteY6-248" fmla="*/ 17308 h 1133044"/>
                <a:gd name="connsiteX7-249" fmla="*/ 298458 w 1221247"/>
                <a:gd name="connsiteY7-250" fmla="*/ 696816 h 1133044"/>
                <a:gd name="connsiteX8-251" fmla="*/ 139067 w 1221247"/>
                <a:gd name="connsiteY8-252" fmla="*/ 218644 h 1133044"/>
                <a:gd name="connsiteX9-253" fmla="*/ 21621 w 1221247"/>
                <a:gd name="connsiteY9-254" fmla="*/ 1124655 h 11330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49" y="connsiteY8-50"/>
                </a:cxn>
                <a:cxn ang="0">
                  <a:pos x="connsiteX9-213" y="connsiteY9-214"/>
                </a:cxn>
              </a:cxnLst>
              <a:rect l="l" t="t" r="r" b="b"/>
              <a:pathLst>
                <a:path w="1221247" h="1133044">
                  <a:moveTo>
                    <a:pt x="21621" y="1124655"/>
                  </a:moveTo>
                  <a:lnTo>
                    <a:pt x="927632" y="1133044"/>
                  </a:lnTo>
                  <a:cubicBezTo>
                    <a:pt x="866113" y="805873"/>
                    <a:pt x="930428" y="831040"/>
                    <a:pt x="986355" y="654871"/>
                  </a:cubicBezTo>
                  <a:cubicBezTo>
                    <a:pt x="1098208" y="543018"/>
                    <a:pt x="1109394" y="431165"/>
                    <a:pt x="1221247" y="310923"/>
                  </a:cubicBezTo>
                  <a:cubicBezTo>
                    <a:pt x="866113" y="338886"/>
                    <a:pt x="796206" y="517851"/>
                    <a:pt x="608851" y="721983"/>
                  </a:cubicBezTo>
                  <a:cubicBezTo>
                    <a:pt x="506785" y="705205"/>
                    <a:pt x="557119" y="394813"/>
                    <a:pt x="558517" y="277367"/>
                  </a:cubicBezTo>
                  <a:cubicBezTo>
                    <a:pt x="559915" y="159921"/>
                    <a:pt x="668972" y="-63785"/>
                    <a:pt x="617240" y="17308"/>
                  </a:cubicBezTo>
                  <a:cubicBezTo>
                    <a:pt x="477423" y="151532"/>
                    <a:pt x="295662" y="159920"/>
                    <a:pt x="298458" y="696816"/>
                  </a:cubicBezTo>
                  <a:lnTo>
                    <a:pt x="139067" y="218644"/>
                  </a:lnTo>
                  <a:cubicBezTo>
                    <a:pt x="99918" y="520648"/>
                    <a:pt x="-56676" y="587760"/>
                    <a:pt x="21621" y="1124655"/>
                  </a:cubicBezTo>
                  <a:close/>
                </a:path>
              </a:pathLst>
            </a:custGeom>
            <a:gradFill>
              <a:gsLst>
                <a:gs pos="1667">
                  <a:srgbClr val="92D050"/>
                </a:gs>
                <a:gs pos="100000">
                  <a:srgbClr val="336A18"/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77839" name="图片 1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91965" y="1764908"/>
            <a:ext cx="1704527" cy="243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7840" name="组合 12"/>
          <p:cNvGrpSpPr/>
          <p:nvPr/>
        </p:nvGrpSpPr>
        <p:grpSpPr bwMode="auto">
          <a:xfrm>
            <a:off x="2889281" y="2824045"/>
            <a:ext cx="503634" cy="214313"/>
            <a:chOff x="3728756" y="2980876"/>
            <a:chExt cx="1083098" cy="612000"/>
          </a:xfrm>
        </p:grpSpPr>
        <p:sp>
          <p:nvSpPr>
            <p:cNvPr id="32" name="任意多边形 31"/>
            <p:cNvSpPr/>
            <p:nvPr/>
          </p:nvSpPr>
          <p:spPr bwMode="auto">
            <a:xfrm>
              <a:off x="4333038" y="3052275"/>
              <a:ext cx="478816" cy="442000"/>
            </a:xfrm>
            <a:custGeom>
              <a:avLst/>
              <a:gdLst>
                <a:gd name="connsiteX0" fmla="*/ 0 w 1098958"/>
                <a:gd name="connsiteY0" fmla="*/ 1107347 h 1115736"/>
                <a:gd name="connsiteX1" fmla="*/ 906011 w 1098958"/>
                <a:gd name="connsiteY1" fmla="*/ 1115736 h 1115736"/>
                <a:gd name="connsiteX2" fmla="*/ 1098958 w 1098958"/>
                <a:gd name="connsiteY2" fmla="*/ 310393 h 1115736"/>
                <a:gd name="connsiteX3" fmla="*/ 587230 w 1098958"/>
                <a:gd name="connsiteY3" fmla="*/ 704675 h 1115736"/>
                <a:gd name="connsiteX4" fmla="*/ 595619 w 1098958"/>
                <a:gd name="connsiteY4" fmla="*/ 0 h 1115736"/>
                <a:gd name="connsiteX5" fmla="*/ 276837 w 1098958"/>
                <a:gd name="connsiteY5" fmla="*/ 679508 h 1115736"/>
                <a:gd name="connsiteX6" fmla="*/ 117446 w 1098958"/>
                <a:gd name="connsiteY6" fmla="*/ 201336 h 1115736"/>
                <a:gd name="connsiteX7" fmla="*/ 0 w 1098958"/>
                <a:gd name="connsiteY7" fmla="*/ 1107347 h 1115736"/>
                <a:gd name="connsiteX0-1" fmla="*/ 0 w 1149292"/>
                <a:gd name="connsiteY0-2" fmla="*/ 1107347 h 1115736"/>
                <a:gd name="connsiteX1-3" fmla="*/ 906011 w 1149292"/>
                <a:gd name="connsiteY1-4" fmla="*/ 1115736 h 1115736"/>
                <a:gd name="connsiteX2-5" fmla="*/ 1149292 w 1149292"/>
                <a:gd name="connsiteY2-6" fmla="*/ 276837 h 1115736"/>
                <a:gd name="connsiteX3-7" fmla="*/ 587230 w 1149292"/>
                <a:gd name="connsiteY3-8" fmla="*/ 704675 h 1115736"/>
                <a:gd name="connsiteX4-9" fmla="*/ 595619 w 1149292"/>
                <a:gd name="connsiteY4-10" fmla="*/ 0 h 1115736"/>
                <a:gd name="connsiteX5-11" fmla="*/ 276837 w 1149292"/>
                <a:gd name="connsiteY5-12" fmla="*/ 679508 h 1115736"/>
                <a:gd name="connsiteX6-13" fmla="*/ 117446 w 1149292"/>
                <a:gd name="connsiteY6-14" fmla="*/ 201336 h 1115736"/>
                <a:gd name="connsiteX7-15" fmla="*/ 0 w 1149292"/>
                <a:gd name="connsiteY7-16" fmla="*/ 1107347 h 1115736"/>
                <a:gd name="connsiteX0-17" fmla="*/ 0 w 1149292"/>
                <a:gd name="connsiteY0-18" fmla="*/ 1107347 h 1115736"/>
                <a:gd name="connsiteX1-19" fmla="*/ 906011 w 1149292"/>
                <a:gd name="connsiteY1-20" fmla="*/ 1115736 h 1115736"/>
                <a:gd name="connsiteX2-21" fmla="*/ 956345 w 1149292"/>
                <a:gd name="connsiteY2-22" fmla="*/ 738231 h 1115736"/>
                <a:gd name="connsiteX3-23" fmla="*/ 1149292 w 1149292"/>
                <a:gd name="connsiteY3-24" fmla="*/ 276837 h 1115736"/>
                <a:gd name="connsiteX4-25" fmla="*/ 587230 w 1149292"/>
                <a:gd name="connsiteY4-26" fmla="*/ 704675 h 1115736"/>
                <a:gd name="connsiteX5-27" fmla="*/ 595619 w 1149292"/>
                <a:gd name="connsiteY5-28" fmla="*/ 0 h 1115736"/>
                <a:gd name="connsiteX6-29" fmla="*/ 276837 w 1149292"/>
                <a:gd name="connsiteY6-30" fmla="*/ 679508 h 1115736"/>
                <a:gd name="connsiteX7-31" fmla="*/ 117446 w 1149292"/>
                <a:gd name="connsiteY7-32" fmla="*/ 201336 h 1115736"/>
                <a:gd name="connsiteX8" fmla="*/ 0 w 1149292"/>
                <a:gd name="connsiteY8" fmla="*/ 1107347 h 1115736"/>
                <a:gd name="connsiteX0-33" fmla="*/ 0 w 1149292"/>
                <a:gd name="connsiteY0-34" fmla="*/ 1107347 h 1115736"/>
                <a:gd name="connsiteX1-35" fmla="*/ 906011 w 1149292"/>
                <a:gd name="connsiteY1-36" fmla="*/ 1115736 h 1115736"/>
                <a:gd name="connsiteX2-37" fmla="*/ 956345 w 1149292"/>
                <a:gd name="connsiteY2-38" fmla="*/ 738231 h 1115736"/>
                <a:gd name="connsiteX3-39" fmla="*/ 1149292 w 1149292"/>
                <a:gd name="connsiteY3-40" fmla="*/ 276837 h 1115736"/>
                <a:gd name="connsiteX4-41" fmla="*/ 587230 w 1149292"/>
                <a:gd name="connsiteY4-42" fmla="*/ 704675 h 1115736"/>
                <a:gd name="connsiteX5-43" fmla="*/ 595619 w 1149292"/>
                <a:gd name="connsiteY5-44" fmla="*/ 0 h 1115736"/>
                <a:gd name="connsiteX6-45" fmla="*/ 276837 w 1149292"/>
                <a:gd name="connsiteY6-46" fmla="*/ 679508 h 1115736"/>
                <a:gd name="connsiteX7-47" fmla="*/ 117446 w 1149292"/>
                <a:gd name="connsiteY7-48" fmla="*/ 201336 h 1115736"/>
                <a:gd name="connsiteX8-49" fmla="*/ 0 w 1149292"/>
                <a:gd name="connsiteY8-50" fmla="*/ 1107347 h 1115736"/>
                <a:gd name="connsiteX0-51" fmla="*/ 0 w 1149292"/>
                <a:gd name="connsiteY0-52" fmla="*/ 1107347 h 1115736"/>
                <a:gd name="connsiteX1-53" fmla="*/ 906011 w 1149292"/>
                <a:gd name="connsiteY1-54" fmla="*/ 1115736 h 1115736"/>
                <a:gd name="connsiteX2-55" fmla="*/ 964734 w 1149292"/>
                <a:gd name="connsiteY2-56" fmla="*/ 637563 h 1115736"/>
                <a:gd name="connsiteX3-57" fmla="*/ 1149292 w 1149292"/>
                <a:gd name="connsiteY3-58" fmla="*/ 276837 h 1115736"/>
                <a:gd name="connsiteX4-59" fmla="*/ 587230 w 1149292"/>
                <a:gd name="connsiteY4-60" fmla="*/ 704675 h 1115736"/>
                <a:gd name="connsiteX5-61" fmla="*/ 595619 w 1149292"/>
                <a:gd name="connsiteY5-62" fmla="*/ 0 h 1115736"/>
                <a:gd name="connsiteX6-63" fmla="*/ 276837 w 1149292"/>
                <a:gd name="connsiteY6-64" fmla="*/ 679508 h 1115736"/>
                <a:gd name="connsiteX7-65" fmla="*/ 117446 w 1149292"/>
                <a:gd name="connsiteY7-66" fmla="*/ 201336 h 1115736"/>
                <a:gd name="connsiteX8-67" fmla="*/ 0 w 1149292"/>
                <a:gd name="connsiteY8-68" fmla="*/ 1107347 h 1115736"/>
                <a:gd name="connsiteX0-69" fmla="*/ 0 w 1149292"/>
                <a:gd name="connsiteY0-70" fmla="*/ 1107347 h 1115736"/>
                <a:gd name="connsiteX1-71" fmla="*/ 906011 w 1149292"/>
                <a:gd name="connsiteY1-72" fmla="*/ 1115736 h 1115736"/>
                <a:gd name="connsiteX2-73" fmla="*/ 964734 w 1149292"/>
                <a:gd name="connsiteY2-74" fmla="*/ 637563 h 1115736"/>
                <a:gd name="connsiteX3-75" fmla="*/ 1149292 w 1149292"/>
                <a:gd name="connsiteY3-76" fmla="*/ 276837 h 1115736"/>
                <a:gd name="connsiteX4-77" fmla="*/ 587230 w 1149292"/>
                <a:gd name="connsiteY4-78" fmla="*/ 704675 h 1115736"/>
                <a:gd name="connsiteX5-79" fmla="*/ 595619 w 1149292"/>
                <a:gd name="connsiteY5-80" fmla="*/ 0 h 1115736"/>
                <a:gd name="connsiteX6-81" fmla="*/ 276837 w 1149292"/>
                <a:gd name="connsiteY6-82" fmla="*/ 679508 h 1115736"/>
                <a:gd name="connsiteX7-83" fmla="*/ 117446 w 1149292"/>
                <a:gd name="connsiteY7-84" fmla="*/ 201336 h 1115736"/>
                <a:gd name="connsiteX8-85" fmla="*/ 0 w 1149292"/>
                <a:gd name="connsiteY8-86" fmla="*/ 1107347 h 1115736"/>
                <a:gd name="connsiteX0-87" fmla="*/ 0 w 1199626"/>
                <a:gd name="connsiteY0-88" fmla="*/ 1107347 h 1115736"/>
                <a:gd name="connsiteX1-89" fmla="*/ 906011 w 1199626"/>
                <a:gd name="connsiteY1-90" fmla="*/ 1115736 h 1115736"/>
                <a:gd name="connsiteX2-91" fmla="*/ 964734 w 1199626"/>
                <a:gd name="connsiteY2-92" fmla="*/ 637563 h 1115736"/>
                <a:gd name="connsiteX3-93" fmla="*/ 1199626 w 1199626"/>
                <a:gd name="connsiteY3-94" fmla="*/ 293615 h 1115736"/>
                <a:gd name="connsiteX4-95" fmla="*/ 587230 w 1199626"/>
                <a:gd name="connsiteY4-96" fmla="*/ 704675 h 1115736"/>
                <a:gd name="connsiteX5-97" fmla="*/ 595619 w 1199626"/>
                <a:gd name="connsiteY5-98" fmla="*/ 0 h 1115736"/>
                <a:gd name="connsiteX6-99" fmla="*/ 276837 w 1199626"/>
                <a:gd name="connsiteY6-100" fmla="*/ 679508 h 1115736"/>
                <a:gd name="connsiteX7-101" fmla="*/ 117446 w 1199626"/>
                <a:gd name="connsiteY7-102" fmla="*/ 201336 h 1115736"/>
                <a:gd name="connsiteX8-103" fmla="*/ 0 w 1199626"/>
                <a:gd name="connsiteY8-104" fmla="*/ 1107347 h 1115736"/>
                <a:gd name="connsiteX0-105" fmla="*/ 0 w 1199626"/>
                <a:gd name="connsiteY0-106" fmla="*/ 1107347 h 1115736"/>
                <a:gd name="connsiteX1-107" fmla="*/ 906011 w 1199626"/>
                <a:gd name="connsiteY1-108" fmla="*/ 1115736 h 1115736"/>
                <a:gd name="connsiteX2-109" fmla="*/ 964734 w 1199626"/>
                <a:gd name="connsiteY2-110" fmla="*/ 637563 h 1115736"/>
                <a:gd name="connsiteX3-111" fmla="*/ 1199626 w 1199626"/>
                <a:gd name="connsiteY3-112" fmla="*/ 293615 h 1115736"/>
                <a:gd name="connsiteX4-113" fmla="*/ 587230 w 1199626"/>
                <a:gd name="connsiteY4-114" fmla="*/ 704675 h 1115736"/>
                <a:gd name="connsiteX5-115" fmla="*/ 595619 w 1199626"/>
                <a:gd name="connsiteY5-116" fmla="*/ 0 h 1115736"/>
                <a:gd name="connsiteX6-117" fmla="*/ 276837 w 1199626"/>
                <a:gd name="connsiteY6-118" fmla="*/ 679508 h 1115736"/>
                <a:gd name="connsiteX7-119" fmla="*/ 117446 w 1199626"/>
                <a:gd name="connsiteY7-120" fmla="*/ 201336 h 1115736"/>
                <a:gd name="connsiteX8-121" fmla="*/ 0 w 1199626"/>
                <a:gd name="connsiteY8-122" fmla="*/ 1107347 h 1115736"/>
                <a:gd name="connsiteX0-123" fmla="*/ 0 w 1199626"/>
                <a:gd name="connsiteY0-124" fmla="*/ 1107347 h 1115736"/>
                <a:gd name="connsiteX1-125" fmla="*/ 906011 w 1199626"/>
                <a:gd name="connsiteY1-126" fmla="*/ 1115736 h 1115736"/>
                <a:gd name="connsiteX2-127" fmla="*/ 964734 w 1199626"/>
                <a:gd name="connsiteY2-128" fmla="*/ 637563 h 1115736"/>
                <a:gd name="connsiteX3-129" fmla="*/ 1199626 w 1199626"/>
                <a:gd name="connsiteY3-130" fmla="*/ 293615 h 1115736"/>
                <a:gd name="connsiteX4-131" fmla="*/ 587230 w 1199626"/>
                <a:gd name="connsiteY4-132" fmla="*/ 704675 h 1115736"/>
                <a:gd name="connsiteX5-133" fmla="*/ 595619 w 1199626"/>
                <a:gd name="connsiteY5-134" fmla="*/ 0 h 1115736"/>
                <a:gd name="connsiteX6-135" fmla="*/ 276837 w 1199626"/>
                <a:gd name="connsiteY6-136" fmla="*/ 679508 h 1115736"/>
                <a:gd name="connsiteX7-137" fmla="*/ 117446 w 1199626"/>
                <a:gd name="connsiteY7-138" fmla="*/ 201336 h 1115736"/>
                <a:gd name="connsiteX8-139" fmla="*/ 0 w 1199626"/>
                <a:gd name="connsiteY8-140" fmla="*/ 1107347 h 1115736"/>
                <a:gd name="connsiteX0-141" fmla="*/ 0 w 1199626"/>
                <a:gd name="connsiteY0-142" fmla="*/ 1107347 h 1115736"/>
                <a:gd name="connsiteX1-143" fmla="*/ 906011 w 1199626"/>
                <a:gd name="connsiteY1-144" fmla="*/ 1115736 h 1115736"/>
                <a:gd name="connsiteX2-145" fmla="*/ 964734 w 1199626"/>
                <a:gd name="connsiteY2-146" fmla="*/ 637563 h 1115736"/>
                <a:gd name="connsiteX3-147" fmla="*/ 1199626 w 1199626"/>
                <a:gd name="connsiteY3-148" fmla="*/ 293615 h 1115736"/>
                <a:gd name="connsiteX4-149" fmla="*/ 587230 w 1199626"/>
                <a:gd name="connsiteY4-150" fmla="*/ 704675 h 1115736"/>
                <a:gd name="connsiteX5-151" fmla="*/ 595619 w 1199626"/>
                <a:gd name="connsiteY5-152" fmla="*/ 0 h 1115736"/>
                <a:gd name="connsiteX6-153" fmla="*/ 276837 w 1199626"/>
                <a:gd name="connsiteY6-154" fmla="*/ 679508 h 1115736"/>
                <a:gd name="connsiteX7-155" fmla="*/ 117446 w 1199626"/>
                <a:gd name="connsiteY7-156" fmla="*/ 201336 h 1115736"/>
                <a:gd name="connsiteX8-157" fmla="*/ 0 w 1199626"/>
                <a:gd name="connsiteY8-158" fmla="*/ 1107347 h 1115736"/>
                <a:gd name="connsiteX0-159" fmla="*/ 0 w 1199626"/>
                <a:gd name="connsiteY0-160" fmla="*/ 1107347 h 1115736"/>
                <a:gd name="connsiteX1-161" fmla="*/ 906011 w 1199626"/>
                <a:gd name="connsiteY1-162" fmla="*/ 1115736 h 1115736"/>
                <a:gd name="connsiteX2-163" fmla="*/ 964734 w 1199626"/>
                <a:gd name="connsiteY2-164" fmla="*/ 637563 h 1115736"/>
                <a:gd name="connsiteX3-165" fmla="*/ 1199626 w 1199626"/>
                <a:gd name="connsiteY3-166" fmla="*/ 293615 h 1115736"/>
                <a:gd name="connsiteX4-167" fmla="*/ 587230 w 1199626"/>
                <a:gd name="connsiteY4-168" fmla="*/ 704675 h 1115736"/>
                <a:gd name="connsiteX5-169" fmla="*/ 595619 w 1199626"/>
                <a:gd name="connsiteY5-170" fmla="*/ 0 h 1115736"/>
                <a:gd name="connsiteX6-171" fmla="*/ 276837 w 1199626"/>
                <a:gd name="connsiteY6-172" fmla="*/ 679508 h 1115736"/>
                <a:gd name="connsiteX7-173" fmla="*/ 117446 w 1199626"/>
                <a:gd name="connsiteY7-174" fmla="*/ 201336 h 1115736"/>
                <a:gd name="connsiteX8-175" fmla="*/ 0 w 1199626"/>
                <a:gd name="connsiteY8-176" fmla="*/ 1107347 h 1115736"/>
                <a:gd name="connsiteX0-177" fmla="*/ 0 w 1199626"/>
                <a:gd name="connsiteY0-178" fmla="*/ 1124655 h 1133044"/>
                <a:gd name="connsiteX1-179" fmla="*/ 906011 w 1199626"/>
                <a:gd name="connsiteY1-180" fmla="*/ 1133044 h 1133044"/>
                <a:gd name="connsiteX2-181" fmla="*/ 964734 w 1199626"/>
                <a:gd name="connsiteY2-182" fmla="*/ 654871 h 1133044"/>
                <a:gd name="connsiteX3-183" fmla="*/ 1199626 w 1199626"/>
                <a:gd name="connsiteY3-184" fmla="*/ 310923 h 1133044"/>
                <a:gd name="connsiteX4-185" fmla="*/ 587230 w 1199626"/>
                <a:gd name="connsiteY4-186" fmla="*/ 721983 h 1133044"/>
                <a:gd name="connsiteX5-187" fmla="*/ 536896 w 1199626"/>
                <a:gd name="connsiteY5-188" fmla="*/ 277367 h 1133044"/>
                <a:gd name="connsiteX6-189" fmla="*/ 595619 w 1199626"/>
                <a:gd name="connsiteY6-190" fmla="*/ 17308 h 1133044"/>
                <a:gd name="connsiteX7-191" fmla="*/ 276837 w 1199626"/>
                <a:gd name="connsiteY7-192" fmla="*/ 696816 h 1133044"/>
                <a:gd name="connsiteX8-193" fmla="*/ 117446 w 1199626"/>
                <a:gd name="connsiteY8-194" fmla="*/ 218644 h 1133044"/>
                <a:gd name="connsiteX9" fmla="*/ 0 w 1199626"/>
                <a:gd name="connsiteY9" fmla="*/ 1124655 h 1133044"/>
                <a:gd name="connsiteX0-195" fmla="*/ 0 w 1199626"/>
                <a:gd name="connsiteY0-196" fmla="*/ 1124655 h 1133044"/>
                <a:gd name="connsiteX1-197" fmla="*/ 906011 w 1199626"/>
                <a:gd name="connsiteY1-198" fmla="*/ 1133044 h 1133044"/>
                <a:gd name="connsiteX2-199" fmla="*/ 964734 w 1199626"/>
                <a:gd name="connsiteY2-200" fmla="*/ 654871 h 1133044"/>
                <a:gd name="connsiteX3-201" fmla="*/ 1199626 w 1199626"/>
                <a:gd name="connsiteY3-202" fmla="*/ 310923 h 1133044"/>
                <a:gd name="connsiteX4-203" fmla="*/ 587230 w 1199626"/>
                <a:gd name="connsiteY4-204" fmla="*/ 721983 h 1133044"/>
                <a:gd name="connsiteX5-205" fmla="*/ 536896 w 1199626"/>
                <a:gd name="connsiteY5-206" fmla="*/ 277367 h 1133044"/>
                <a:gd name="connsiteX6-207" fmla="*/ 595619 w 1199626"/>
                <a:gd name="connsiteY6-208" fmla="*/ 17308 h 1133044"/>
                <a:gd name="connsiteX7-209" fmla="*/ 276837 w 1199626"/>
                <a:gd name="connsiteY7-210" fmla="*/ 696816 h 1133044"/>
                <a:gd name="connsiteX8-211" fmla="*/ 117446 w 1199626"/>
                <a:gd name="connsiteY8-212" fmla="*/ 218644 h 1133044"/>
                <a:gd name="connsiteX9-213" fmla="*/ 0 w 1199626"/>
                <a:gd name="connsiteY9-214" fmla="*/ 1124655 h 1133044"/>
                <a:gd name="connsiteX0-215" fmla="*/ 0 w 1199626"/>
                <a:gd name="connsiteY0-216" fmla="*/ 1124655 h 1133044"/>
                <a:gd name="connsiteX1-217" fmla="*/ 906011 w 1199626"/>
                <a:gd name="connsiteY1-218" fmla="*/ 1133044 h 1133044"/>
                <a:gd name="connsiteX2-219" fmla="*/ 964734 w 1199626"/>
                <a:gd name="connsiteY2-220" fmla="*/ 654871 h 1133044"/>
                <a:gd name="connsiteX3-221" fmla="*/ 1199626 w 1199626"/>
                <a:gd name="connsiteY3-222" fmla="*/ 310923 h 1133044"/>
                <a:gd name="connsiteX4-223" fmla="*/ 587230 w 1199626"/>
                <a:gd name="connsiteY4-224" fmla="*/ 721983 h 1133044"/>
                <a:gd name="connsiteX5-225" fmla="*/ 536896 w 1199626"/>
                <a:gd name="connsiteY5-226" fmla="*/ 277367 h 1133044"/>
                <a:gd name="connsiteX6-227" fmla="*/ 595619 w 1199626"/>
                <a:gd name="connsiteY6-228" fmla="*/ 17308 h 1133044"/>
                <a:gd name="connsiteX7-229" fmla="*/ 276837 w 1199626"/>
                <a:gd name="connsiteY7-230" fmla="*/ 696816 h 1133044"/>
                <a:gd name="connsiteX8-231" fmla="*/ 117446 w 1199626"/>
                <a:gd name="connsiteY8-232" fmla="*/ 218644 h 1133044"/>
                <a:gd name="connsiteX9-233" fmla="*/ 0 w 1199626"/>
                <a:gd name="connsiteY9-234" fmla="*/ 1124655 h 1133044"/>
                <a:gd name="connsiteX0-235" fmla="*/ 21621 w 1221247"/>
                <a:gd name="connsiteY0-236" fmla="*/ 1124655 h 1133044"/>
                <a:gd name="connsiteX1-237" fmla="*/ 927632 w 1221247"/>
                <a:gd name="connsiteY1-238" fmla="*/ 1133044 h 1133044"/>
                <a:gd name="connsiteX2-239" fmla="*/ 986355 w 1221247"/>
                <a:gd name="connsiteY2-240" fmla="*/ 654871 h 1133044"/>
                <a:gd name="connsiteX3-241" fmla="*/ 1221247 w 1221247"/>
                <a:gd name="connsiteY3-242" fmla="*/ 310923 h 1133044"/>
                <a:gd name="connsiteX4-243" fmla="*/ 608851 w 1221247"/>
                <a:gd name="connsiteY4-244" fmla="*/ 721983 h 1133044"/>
                <a:gd name="connsiteX5-245" fmla="*/ 558517 w 1221247"/>
                <a:gd name="connsiteY5-246" fmla="*/ 277367 h 1133044"/>
                <a:gd name="connsiteX6-247" fmla="*/ 617240 w 1221247"/>
                <a:gd name="connsiteY6-248" fmla="*/ 17308 h 1133044"/>
                <a:gd name="connsiteX7-249" fmla="*/ 298458 w 1221247"/>
                <a:gd name="connsiteY7-250" fmla="*/ 696816 h 1133044"/>
                <a:gd name="connsiteX8-251" fmla="*/ 139067 w 1221247"/>
                <a:gd name="connsiteY8-252" fmla="*/ 218644 h 1133044"/>
                <a:gd name="connsiteX9-253" fmla="*/ 21621 w 1221247"/>
                <a:gd name="connsiteY9-254" fmla="*/ 1124655 h 11330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49" y="connsiteY8-50"/>
                </a:cxn>
                <a:cxn ang="0">
                  <a:pos x="connsiteX9-213" y="connsiteY9-214"/>
                </a:cxn>
              </a:cxnLst>
              <a:rect l="l" t="t" r="r" b="b"/>
              <a:pathLst>
                <a:path w="1221247" h="1133044">
                  <a:moveTo>
                    <a:pt x="21621" y="1124655"/>
                  </a:moveTo>
                  <a:lnTo>
                    <a:pt x="927632" y="1133044"/>
                  </a:lnTo>
                  <a:cubicBezTo>
                    <a:pt x="866113" y="805873"/>
                    <a:pt x="930428" y="831040"/>
                    <a:pt x="986355" y="654871"/>
                  </a:cubicBezTo>
                  <a:cubicBezTo>
                    <a:pt x="1098208" y="543018"/>
                    <a:pt x="1109394" y="431165"/>
                    <a:pt x="1221247" y="310923"/>
                  </a:cubicBezTo>
                  <a:cubicBezTo>
                    <a:pt x="866113" y="338886"/>
                    <a:pt x="796206" y="517851"/>
                    <a:pt x="608851" y="721983"/>
                  </a:cubicBezTo>
                  <a:cubicBezTo>
                    <a:pt x="506785" y="705205"/>
                    <a:pt x="557119" y="394813"/>
                    <a:pt x="558517" y="277367"/>
                  </a:cubicBezTo>
                  <a:cubicBezTo>
                    <a:pt x="559915" y="159921"/>
                    <a:pt x="668972" y="-63785"/>
                    <a:pt x="617240" y="17308"/>
                  </a:cubicBezTo>
                  <a:cubicBezTo>
                    <a:pt x="477423" y="151532"/>
                    <a:pt x="295662" y="159920"/>
                    <a:pt x="298458" y="696816"/>
                  </a:cubicBezTo>
                  <a:lnTo>
                    <a:pt x="139067" y="218644"/>
                  </a:lnTo>
                  <a:cubicBezTo>
                    <a:pt x="99918" y="520648"/>
                    <a:pt x="-56676" y="587760"/>
                    <a:pt x="21621" y="1124655"/>
                  </a:cubicBezTo>
                  <a:close/>
                </a:path>
              </a:pathLst>
            </a:custGeom>
            <a:gradFill>
              <a:gsLst>
                <a:gs pos="1667">
                  <a:srgbClr val="92D050"/>
                </a:gs>
                <a:gs pos="100000">
                  <a:srgbClr val="336A18"/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任意多边形 32"/>
            <p:cNvSpPr/>
            <p:nvPr/>
          </p:nvSpPr>
          <p:spPr bwMode="auto">
            <a:xfrm>
              <a:off x="3728756" y="2980876"/>
              <a:ext cx="629887" cy="445399"/>
            </a:xfrm>
            <a:custGeom>
              <a:avLst/>
              <a:gdLst>
                <a:gd name="connsiteX0" fmla="*/ 0 w 1098958"/>
                <a:gd name="connsiteY0" fmla="*/ 1107347 h 1115736"/>
                <a:gd name="connsiteX1" fmla="*/ 906011 w 1098958"/>
                <a:gd name="connsiteY1" fmla="*/ 1115736 h 1115736"/>
                <a:gd name="connsiteX2" fmla="*/ 1098958 w 1098958"/>
                <a:gd name="connsiteY2" fmla="*/ 310393 h 1115736"/>
                <a:gd name="connsiteX3" fmla="*/ 587230 w 1098958"/>
                <a:gd name="connsiteY3" fmla="*/ 704675 h 1115736"/>
                <a:gd name="connsiteX4" fmla="*/ 595619 w 1098958"/>
                <a:gd name="connsiteY4" fmla="*/ 0 h 1115736"/>
                <a:gd name="connsiteX5" fmla="*/ 276837 w 1098958"/>
                <a:gd name="connsiteY5" fmla="*/ 679508 h 1115736"/>
                <a:gd name="connsiteX6" fmla="*/ 117446 w 1098958"/>
                <a:gd name="connsiteY6" fmla="*/ 201336 h 1115736"/>
                <a:gd name="connsiteX7" fmla="*/ 0 w 1098958"/>
                <a:gd name="connsiteY7" fmla="*/ 1107347 h 1115736"/>
                <a:gd name="connsiteX0-1" fmla="*/ 0 w 1149292"/>
                <a:gd name="connsiteY0-2" fmla="*/ 1107347 h 1115736"/>
                <a:gd name="connsiteX1-3" fmla="*/ 906011 w 1149292"/>
                <a:gd name="connsiteY1-4" fmla="*/ 1115736 h 1115736"/>
                <a:gd name="connsiteX2-5" fmla="*/ 1149292 w 1149292"/>
                <a:gd name="connsiteY2-6" fmla="*/ 276837 h 1115736"/>
                <a:gd name="connsiteX3-7" fmla="*/ 587230 w 1149292"/>
                <a:gd name="connsiteY3-8" fmla="*/ 704675 h 1115736"/>
                <a:gd name="connsiteX4-9" fmla="*/ 595619 w 1149292"/>
                <a:gd name="connsiteY4-10" fmla="*/ 0 h 1115736"/>
                <a:gd name="connsiteX5-11" fmla="*/ 276837 w 1149292"/>
                <a:gd name="connsiteY5-12" fmla="*/ 679508 h 1115736"/>
                <a:gd name="connsiteX6-13" fmla="*/ 117446 w 1149292"/>
                <a:gd name="connsiteY6-14" fmla="*/ 201336 h 1115736"/>
                <a:gd name="connsiteX7-15" fmla="*/ 0 w 1149292"/>
                <a:gd name="connsiteY7-16" fmla="*/ 1107347 h 1115736"/>
                <a:gd name="connsiteX0-17" fmla="*/ 0 w 1149292"/>
                <a:gd name="connsiteY0-18" fmla="*/ 1107347 h 1115736"/>
                <a:gd name="connsiteX1-19" fmla="*/ 906011 w 1149292"/>
                <a:gd name="connsiteY1-20" fmla="*/ 1115736 h 1115736"/>
                <a:gd name="connsiteX2-21" fmla="*/ 956345 w 1149292"/>
                <a:gd name="connsiteY2-22" fmla="*/ 738231 h 1115736"/>
                <a:gd name="connsiteX3-23" fmla="*/ 1149292 w 1149292"/>
                <a:gd name="connsiteY3-24" fmla="*/ 276837 h 1115736"/>
                <a:gd name="connsiteX4-25" fmla="*/ 587230 w 1149292"/>
                <a:gd name="connsiteY4-26" fmla="*/ 704675 h 1115736"/>
                <a:gd name="connsiteX5-27" fmla="*/ 595619 w 1149292"/>
                <a:gd name="connsiteY5-28" fmla="*/ 0 h 1115736"/>
                <a:gd name="connsiteX6-29" fmla="*/ 276837 w 1149292"/>
                <a:gd name="connsiteY6-30" fmla="*/ 679508 h 1115736"/>
                <a:gd name="connsiteX7-31" fmla="*/ 117446 w 1149292"/>
                <a:gd name="connsiteY7-32" fmla="*/ 201336 h 1115736"/>
                <a:gd name="connsiteX8" fmla="*/ 0 w 1149292"/>
                <a:gd name="connsiteY8" fmla="*/ 1107347 h 1115736"/>
                <a:gd name="connsiteX0-33" fmla="*/ 0 w 1149292"/>
                <a:gd name="connsiteY0-34" fmla="*/ 1107347 h 1115736"/>
                <a:gd name="connsiteX1-35" fmla="*/ 906011 w 1149292"/>
                <a:gd name="connsiteY1-36" fmla="*/ 1115736 h 1115736"/>
                <a:gd name="connsiteX2-37" fmla="*/ 956345 w 1149292"/>
                <a:gd name="connsiteY2-38" fmla="*/ 738231 h 1115736"/>
                <a:gd name="connsiteX3-39" fmla="*/ 1149292 w 1149292"/>
                <a:gd name="connsiteY3-40" fmla="*/ 276837 h 1115736"/>
                <a:gd name="connsiteX4-41" fmla="*/ 587230 w 1149292"/>
                <a:gd name="connsiteY4-42" fmla="*/ 704675 h 1115736"/>
                <a:gd name="connsiteX5-43" fmla="*/ 595619 w 1149292"/>
                <a:gd name="connsiteY5-44" fmla="*/ 0 h 1115736"/>
                <a:gd name="connsiteX6-45" fmla="*/ 276837 w 1149292"/>
                <a:gd name="connsiteY6-46" fmla="*/ 679508 h 1115736"/>
                <a:gd name="connsiteX7-47" fmla="*/ 117446 w 1149292"/>
                <a:gd name="connsiteY7-48" fmla="*/ 201336 h 1115736"/>
                <a:gd name="connsiteX8-49" fmla="*/ 0 w 1149292"/>
                <a:gd name="connsiteY8-50" fmla="*/ 1107347 h 1115736"/>
                <a:gd name="connsiteX0-51" fmla="*/ 0 w 1149292"/>
                <a:gd name="connsiteY0-52" fmla="*/ 1107347 h 1115736"/>
                <a:gd name="connsiteX1-53" fmla="*/ 906011 w 1149292"/>
                <a:gd name="connsiteY1-54" fmla="*/ 1115736 h 1115736"/>
                <a:gd name="connsiteX2-55" fmla="*/ 964734 w 1149292"/>
                <a:gd name="connsiteY2-56" fmla="*/ 637563 h 1115736"/>
                <a:gd name="connsiteX3-57" fmla="*/ 1149292 w 1149292"/>
                <a:gd name="connsiteY3-58" fmla="*/ 276837 h 1115736"/>
                <a:gd name="connsiteX4-59" fmla="*/ 587230 w 1149292"/>
                <a:gd name="connsiteY4-60" fmla="*/ 704675 h 1115736"/>
                <a:gd name="connsiteX5-61" fmla="*/ 595619 w 1149292"/>
                <a:gd name="connsiteY5-62" fmla="*/ 0 h 1115736"/>
                <a:gd name="connsiteX6-63" fmla="*/ 276837 w 1149292"/>
                <a:gd name="connsiteY6-64" fmla="*/ 679508 h 1115736"/>
                <a:gd name="connsiteX7-65" fmla="*/ 117446 w 1149292"/>
                <a:gd name="connsiteY7-66" fmla="*/ 201336 h 1115736"/>
                <a:gd name="connsiteX8-67" fmla="*/ 0 w 1149292"/>
                <a:gd name="connsiteY8-68" fmla="*/ 1107347 h 1115736"/>
                <a:gd name="connsiteX0-69" fmla="*/ 0 w 1149292"/>
                <a:gd name="connsiteY0-70" fmla="*/ 1107347 h 1115736"/>
                <a:gd name="connsiteX1-71" fmla="*/ 906011 w 1149292"/>
                <a:gd name="connsiteY1-72" fmla="*/ 1115736 h 1115736"/>
                <a:gd name="connsiteX2-73" fmla="*/ 964734 w 1149292"/>
                <a:gd name="connsiteY2-74" fmla="*/ 637563 h 1115736"/>
                <a:gd name="connsiteX3-75" fmla="*/ 1149292 w 1149292"/>
                <a:gd name="connsiteY3-76" fmla="*/ 276837 h 1115736"/>
                <a:gd name="connsiteX4-77" fmla="*/ 587230 w 1149292"/>
                <a:gd name="connsiteY4-78" fmla="*/ 704675 h 1115736"/>
                <a:gd name="connsiteX5-79" fmla="*/ 595619 w 1149292"/>
                <a:gd name="connsiteY5-80" fmla="*/ 0 h 1115736"/>
                <a:gd name="connsiteX6-81" fmla="*/ 276837 w 1149292"/>
                <a:gd name="connsiteY6-82" fmla="*/ 679508 h 1115736"/>
                <a:gd name="connsiteX7-83" fmla="*/ 117446 w 1149292"/>
                <a:gd name="connsiteY7-84" fmla="*/ 201336 h 1115736"/>
                <a:gd name="connsiteX8-85" fmla="*/ 0 w 1149292"/>
                <a:gd name="connsiteY8-86" fmla="*/ 1107347 h 1115736"/>
                <a:gd name="connsiteX0-87" fmla="*/ 0 w 1199626"/>
                <a:gd name="connsiteY0-88" fmla="*/ 1107347 h 1115736"/>
                <a:gd name="connsiteX1-89" fmla="*/ 906011 w 1199626"/>
                <a:gd name="connsiteY1-90" fmla="*/ 1115736 h 1115736"/>
                <a:gd name="connsiteX2-91" fmla="*/ 964734 w 1199626"/>
                <a:gd name="connsiteY2-92" fmla="*/ 637563 h 1115736"/>
                <a:gd name="connsiteX3-93" fmla="*/ 1199626 w 1199626"/>
                <a:gd name="connsiteY3-94" fmla="*/ 293615 h 1115736"/>
                <a:gd name="connsiteX4-95" fmla="*/ 587230 w 1199626"/>
                <a:gd name="connsiteY4-96" fmla="*/ 704675 h 1115736"/>
                <a:gd name="connsiteX5-97" fmla="*/ 595619 w 1199626"/>
                <a:gd name="connsiteY5-98" fmla="*/ 0 h 1115736"/>
                <a:gd name="connsiteX6-99" fmla="*/ 276837 w 1199626"/>
                <a:gd name="connsiteY6-100" fmla="*/ 679508 h 1115736"/>
                <a:gd name="connsiteX7-101" fmla="*/ 117446 w 1199626"/>
                <a:gd name="connsiteY7-102" fmla="*/ 201336 h 1115736"/>
                <a:gd name="connsiteX8-103" fmla="*/ 0 w 1199626"/>
                <a:gd name="connsiteY8-104" fmla="*/ 1107347 h 1115736"/>
                <a:gd name="connsiteX0-105" fmla="*/ 0 w 1199626"/>
                <a:gd name="connsiteY0-106" fmla="*/ 1107347 h 1115736"/>
                <a:gd name="connsiteX1-107" fmla="*/ 906011 w 1199626"/>
                <a:gd name="connsiteY1-108" fmla="*/ 1115736 h 1115736"/>
                <a:gd name="connsiteX2-109" fmla="*/ 964734 w 1199626"/>
                <a:gd name="connsiteY2-110" fmla="*/ 637563 h 1115736"/>
                <a:gd name="connsiteX3-111" fmla="*/ 1199626 w 1199626"/>
                <a:gd name="connsiteY3-112" fmla="*/ 293615 h 1115736"/>
                <a:gd name="connsiteX4-113" fmla="*/ 587230 w 1199626"/>
                <a:gd name="connsiteY4-114" fmla="*/ 704675 h 1115736"/>
                <a:gd name="connsiteX5-115" fmla="*/ 595619 w 1199626"/>
                <a:gd name="connsiteY5-116" fmla="*/ 0 h 1115736"/>
                <a:gd name="connsiteX6-117" fmla="*/ 276837 w 1199626"/>
                <a:gd name="connsiteY6-118" fmla="*/ 679508 h 1115736"/>
                <a:gd name="connsiteX7-119" fmla="*/ 117446 w 1199626"/>
                <a:gd name="connsiteY7-120" fmla="*/ 201336 h 1115736"/>
                <a:gd name="connsiteX8-121" fmla="*/ 0 w 1199626"/>
                <a:gd name="connsiteY8-122" fmla="*/ 1107347 h 1115736"/>
                <a:gd name="connsiteX0-123" fmla="*/ 0 w 1199626"/>
                <a:gd name="connsiteY0-124" fmla="*/ 1107347 h 1115736"/>
                <a:gd name="connsiteX1-125" fmla="*/ 906011 w 1199626"/>
                <a:gd name="connsiteY1-126" fmla="*/ 1115736 h 1115736"/>
                <a:gd name="connsiteX2-127" fmla="*/ 964734 w 1199626"/>
                <a:gd name="connsiteY2-128" fmla="*/ 637563 h 1115736"/>
                <a:gd name="connsiteX3-129" fmla="*/ 1199626 w 1199626"/>
                <a:gd name="connsiteY3-130" fmla="*/ 293615 h 1115736"/>
                <a:gd name="connsiteX4-131" fmla="*/ 587230 w 1199626"/>
                <a:gd name="connsiteY4-132" fmla="*/ 704675 h 1115736"/>
                <a:gd name="connsiteX5-133" fmla="*/ 595619 w 1199626"/>
                <a:gd name="connsiteY5-134" fmla="*/ 0 h 1115736"/>
                <a:gd name="connsiteX6-135" fmla="*/ 276837 w 1199626"/>
                <a:gd name="connsiteY6-136" fmla="*/ 679508 h 1115736"/>
                <a:gd name="connsiteX7-137" fmla="*/ 117446 w 1199626"/>
                <a:gd name="connsiteY7-138" fmla="*/ 201336 h 1115736"/>
                <a:gd name="connsiteX8-139" fmla="*/ 0 w 1199626"/>
                <a:gd name="connsiteY8-140" fmla="*/ 1107347 h 1115736"/>
                <a:gd name="connsiteX0-141" fmla="*/ 0 w 1199626"/>
                <a:gd name="connsiteY0-142" fmla="*/ 1107347 h 1115736"/>
                <a:gd name="connsiteX1-143" fmla="*/ 906011 w 1199626"/>
                <a:gd name="connsiteY1-144" fmla="*/ 1115736 h 1115736"/>
                <a:gd name="connsiteX2-145" fmla="*/ 964734 w 1199626"/>
                <a:gd name="connsiteY2-146" fmla="*/ 637563 h 1115736"/>
                <a:gd name="connsiteX3-147" fmla="*/ 1199626 w 1199626"/>
                <a:gd name="connsiteY3-148" fmla="*/ 293615 h 1115736"/>
                <a:gd name="connsiteX4-149" fmla="*/ 587230 w 1199626"/>
                <a:gd name="connsiteY4-150" fmla="*/ 704675 h 1115736"/>
                <a:gd name="connsiteX5-151" fmla="*/ 595619 w 1199626"/>
                <a:gd name="connsiteY5-152" fmla="*/ 0 h 1115736"/>
                <a:gd name="connsiteX6-153" fmla="*/ 276837 w 1199626"/>
                <a:gd name="connsiteY6-154" fmla="*/ 679508 h 1115736"/>
                <a:gd name="connsiteX7-155" fmla="*/ 117446 w 1199626"/>
                <a:gd name="connsiteY7-156" fmla="*/ 201336 h 1115736"/>
                <a:gd name="connsiteX8-157" fmla="*/ 0 w 1199626"/>
                <a:gd name="connsiteY8-158" fmla="*/ 1107347 h 1115736"/>
                <a:gd name="connsiteX0-159" fmla="*/ 0 w 1199626"/>
                <a:gd name="connsiteY0-160" fmla="*/ 1107347 h 1115736"/>
                <a:gd name="connsiteX1-161" fmla="*/ 906011 w 1199626"/>
                <a:gd name="connsiteY1-162" fmla="*/ 1115736 h 1115736"/>
                <a:gd name="connsiteX2-163" fmla="*/ 964734 w 1199626"/>
                <a:gd name="connsiteY2-164" fmla="*/ 637563 h 1115736"/>
                <a:gd name="connsiteX3-165" fmla="*/ 1199626 w 1199626"/>
                <a:gd name="connsiteY3-166" fmla="*/ 293615 h 1115736"/>
                <a:gd name="connsiteX4-167" fmla="*/ 587230 w 1199626"/>
                <a:gd name="connsiteY4-168" fmla="*/ 704675 h 1115736"/>
                <a:gd name="connsiteX5-169" fmla="*/ 595619 w 1199626"/>
                <a:gd name="connsiteY5-170" fmla="*/ 0 h 1115736"/>
                <a:gd name="connsiteX6-171" fmla="*/ 276837 w 1199626"/>
                <a:gd name="connsiteY6-172" fmla="*/ 679508 h 1115736"/>
                <a:gd name="connsiteX7-173" fmla="*/ 117446 w 1199626"/>
                <a:gd name="connsiteY7-174" fmla="*/ 201336 h 1115736"/>
                <a:gd name="connsiteX8-175" fmla="*/ 0 w 1199626"/>
                <a:gd name="connsiteY8-176" fmla="*/ 1107347 h 1115736"/>
                <a:gd name="connsiteX0-177" fmla="*/ 0 w 1199626"/>
                <a:gd name="connsiteY0-178" fmla="*/ 1124655 h 1133044"/>
                <a:gd name="connsiteX1-179" fmla="*/ 906011 w 1199626"/>
                <a:gd name="connsiteY1-180" fmla="*/ 1133044 h 1133044"/>
                <a:gd name="connsiteX2-181" fmla="*/ 964734 w 1199626"/>
                <a:gd name="connsiteY2-182" fmla="*/ 654871 h 1133044"/>
                <a:gd name="connsiteX3-183" fmla="*/ 1199626 w 1199626"/>
                <a:gd name="connsiteY3-184" fmla="*/ 310923 h 1133044"/>
                <a:gd name="connsiteX4-185" fmla="*/ 587230 w 1199626"/>
                <a:gd name="connsiteY4-186" fmla="*/ 721983 h 1133044"/>
                <a:gd name="connsiteX5-187" fmla="*/ 536896 w 1199626"/>
                <a:gd name="connsiteY5-188" fmla="*/ 277367 h 1133044"/>
                <a:gd name="connsiteX6-189" fmla="*/ 595619 w 1199626"/>
                <a:gd name="connsiteY6-190" fmla="*/ 17308 h 1133044"/>
                <a:gd name="connsiteX7-191" fmla="*/ 276837 w 1199626"/>
                <a:gd name="connsiteY7-192" fmla="*/ 696816 h 1133044"/>
                <a:gd name="connsiteX8-193" fmla="*/ 117446 w 1199626"/>
                <a:gd name="connsiteY8-194" fmla="*/ 218644 h 1133044"/>
                <a:gd name="connsiteX9" fmla="*/ 0 w 1199626"/>
                <a:gd name="connsiteY9" fmla="*/ 1124655 h 1133044"/>
                <a:gd name="connsiteX0-195" fmla="*/ 0 w 1199626"/>
                <a:gd name="connsiteY0-196" fmla="*/ 1124655 h 1133044"/>
                <a:gd name="connsiteX1-197" fmla="*/ 906011 w 1199626"/>
                <a:gd name="connsiteY1-198" fmla="*/ 1133044 h 1133044"/>
                <a:gd name="connsiteX2-199" fmla="*/ 964734 w 1199626"/>
                <a:gd name="connsiteY2-200" fmla="*/ 654871 h 1133044"/>
                <a:gd name="connsiteX3-201" fmla="*/ 1199626 w 1199626"/>
                <a:gd name="connsiteY3-202" fmla="*/ 310923 h 1133044"/>
                <a:gd name="connsiteX4-203" fmla="*/ 587230 w 1199626"/>
                <a:gd name="connsiteY4-204" fmla="*/ 721983 h 1133044"/>
                <a:gd name="connsiteX5-205" fmla="*/ 536896 w 1199626"/>
                <a:gd name="connsiteY5-206" fmla="*/ 277367 h 1133044"/>
                <a:gd name="connsiteX6-207" fmla="*/ 595619 w 1199626"/>
                <a:gd name="connsiteY6-208" fmla="*/ 17308 h 1133044"/>
                <a:gd name="connsiteX7-209" fmla="*/ 276837 w 1199626"/>
                <a:gd name="connsiteY7-210" fmla="*/ 696816 h 1133044"/>
                <a:gd name="connsiteX8-211" fmla="*/ 117446 w 1199626"/>
                <a:gd name="connsiteY8-212" fmla="*/ 218644 h 1133044"/>
                <a:gd name="connsiteX9-213" fmla="*/ 0 w 1199626"/>
                <a:gd name="connsiteY9-214" fmla="*/ 1124655 h 1133044"/>
                <a:gd name="connsiteX0-215" fmla="*/ 0 w 1199626"/>
                <a:gd name="connsiteY0-216" fmla="*/ 1124655 h 1133044"/>
                <a:gd name="connsiteX1-217" fmla="*/ 906011 w 1199626"/>
                <a:gd name="connsiteY1-218" fmla="*/ 1133044 h 1133044"/>
                <a:gd name="connsiteX2-219" fmla="*/ 964734 w 1199626"/>
                <a:gd name="connsiteY2-220" fmla="*/ 654871 h 1133044"/>
                <a:gd name="connsiteX3-221" fmla="*/ 1199626 w 1199626"/>
                <a:gd name="connsiteY3-222" fmla="*/ 310923 h 1133044"/>
                <a:gd name="connsiteX4-223" fmla="*/ 587230 w 1199626"/>
                <a:gd name="connsiteY4-224" fmla="*/ 721983 h 1133044"/>
                <a:gd name="connsiteX5-225" fmla="*/ 536896 w 1199626"/>
                <a:gd name="connsiteY5-226" fmla="*/ 277367 h 1133044"/>
                <a:gd name="connsiteX6-227" fmla="*/ 595619 w 1199626"/>
                <a:gd name="connsiteY6-228" fmla="*/ 17308 h 1133044"/>
                <a:gd name="connsiteX7-229" fmla="*/ 276837 w 1199626"/>
                <a:gd name="connsiteY7-230" fmla="*/ 696816 h 1133044"/>
                <a:gd name="connsiteX8-231" fmla="*/ 117446 w 1199626"/>
                <a:gd name="connsiteY8-232" fmla="*/ 218644 h 1133044"/>
                <a:gd name="connsiteX9-233" fmla="*/ 0 w 1199626"/>
                <a:gd name="connsiteY9-234" fmla="*/ 1124655 h 1133044"/>
                <a:gd name="connsiteX0-235" fmla="*/ 21621 w 1221247"/>
                <a:gd name="connsiteY0-236" fmla="*/ 1124655 h 1133044"/>
                <a:gd name="connsiteX1-237" fmla="*/ 927632 w 1221247"/>
                <a:gd name="connsiteY1-238" fmla="*/ 1133044 h 1133044"/>
                <a:gd name="connsiteX2-239" fmla="*/ 986355 w 1221247"/>
                <a:gd name="connsiteY2-240" fmla="*/ 654871 h 1133044"/>
                <a:gd name="connsiteX3-241" fmla="*/ 1221247 w 1221247"/>
                <a:gd name="connsiteY3-242" fmla="*/ 310923 h 1133044"/>
                <a:gd name="connsiteX4-243" fmla="*/ 608851 w 1221247"/>
                <a:gd name="connsiteY4-244" fmla="*/ 721983 h 1133044"/>
                <a:gd name="connsiteX5-245" fmla="*/ 558517 w 1221247"/>
                <a:gd name="connsiteY5-246" fmla="*/ 277367 h 1133044"/>
                <a:gd name="connsiteX6-247" fmla="*/ 617240 w 1221247"/>
                <a:gd name="connsiteY6-248" fmla="*/ 17308 h 1133044"/>
                <a:gd name="connsiteX7-249" fmla="*/ 298458 w 1221247"/>
                <a:gd name="connsiteY7-250" fmla="*/ 696816 h 1133044"/>
                <a:gd name="connsiteX8-251" fmla="*/ 139067 w 1221247"/>
                <a:gd name="connsiteY8-252" fmla="*/ 218644 h 1133044"/>
                <a:gd name="connsiteX9-253" fmla="*/ 21621 w 1221247"/>
                <a:gd name="connsiteY9-254" fmla="*/ 1124655 h 11330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49" y="connsiteY8-50"/>
                </a:cxn>
                <a:cxn ang="0">
                  <a:pos x="connsiteX9-213" y="connsiteY9-214"/>
                </a:cxn>
              </a:cxnLst>
              <a:rect l="l" t="t" r="r" b="b"/>
              <a:pathLst>
                <a:path w="1221247" h="1133044">
                  <a:moveTo>
                    <a:pt x="21621" y="1124655"/>
                  </a:moveTo>
                  <a:lnTo>
                    <a:pt x="927632" y="1133044"/>
                  </a:lnTo>
                  <a:cubicBezTo>
                    <a:pt x="866113" y="805873"/>
                    <a:pt x="930428" y="831040"/>
                    <a:pt x="986355" y="654871"/>
                  </a:cubicBezTo>
                  <a:cubicBezTo>
                    <a:pt x="1098208" y="543018"/>
                    <a:pt x="1109394" y="431165"/>
                    <a:pt x="1221247" y="310923"/>
                  </a:cubicBezTo>
                  <a:cubicBezTo>
                    <a:pt x="866113" y="338886"/>
                    <a:pt x="796206" y="517851"/>
                    <a:pt x="608851" y="721983"/>
                  </a:cubicBezTo>
                  <a:cubicBezTo>
                    <a:pt x="506785" y="705205"/>
                    <a:pt x="557119" y="394813"/>
                    <a:pt x="558517" y="277367"/>
                  </a:cubicBezTo>
                  <a:cubicBezTo>
                    <a:pt x="559915" y="159921"/>
                    <a:pt x="668972" y="-63785"/>
                    <a:pt x="617240" y="17308"/>
                  </a:cubicBezTo>
                  <a:cubicBezTo>
                    <a:pt x="477423" y="151532"/>
                    <a:pt x="295662" y="159920"/>
                    <a:pt x="298458" y="696816"/>
                  </a:cubicBezTo>
                  <a:lnTo>
                    <a:pt x="139067" y="218644"/>
                  </a:lnTo>
                  <a:cubicBezTo>
                    <a:pt x="99918" y="520648"/>
                    <a:pt x="-56676" y="587760"/>
                    <a:pt x="21621" y="1124655"/>
                  </a:cubicBezTo>
                  <a:close/>
                </a:path>
              </a:pathLst>
            </a:custGeom>
            <a:gradFill>
              <a:gsLst>
                <a:gs pos="1667">
                  <a:srgbClr val="92D050"/>
                </a:gs>
                <a:gs pos="100000">
                  <a:srgbClr val="336A18"/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任意多边形 33"/>
            <p:cNvSpPr/>
            <p:nvPr/>
          </p:nvSpPr>
          <p:spPr bwMode="auto">
            <a:xfrm>
              <a:off x="4043699" y="3147475"/>
              <a:ext cx="481377" cy="445401"/>
            </a:xfrm>
            <a:custGeom>
              <a:avLst/>
              <a:gdLst>
                <a:gd name="connsiteX0" fmla="*/ 0 w 1098958"/>
                <a:gd name="connsiteY0" fmla="*/ 1107347 h 1115736"/>
                <a:gd name="connsiteX1" fmla="*/ 906011 w 1098958"/>
                <a:gd name="connsiteY1" fmla="*/ 1115736 h 1115736"/>
                <a:gd name="connsiteX2" fmla="*/ 1098958 w 1098958"/>
                <a:gd name="connsiteY2" fmla="*/ 310393 h 1115736"/>
                <a:gd name="connsiteX3" fmla="*/ 587230 w 1098958"/>
                <a:gd name="connsiteY3" fmla="*/ 704675 h 1115736"/>
                <a:gd name="connsiteX4" fmla="*/ 595619 w 1098958"/>
                <a:gd name="connsiteY4" fmla="*/ 0 h 1115736"/>
                <a:gd name="connsiteX5" fmla="*/ 276837 w 1098958"/>
                <a:gd name="connsiteY5" fmla="*/ 679508 h 1115736"/>
                <a:gd name="connsiteX6" fmla="*/ 117446 w 1098958"/>
                <a:gd name="connsiteY6" fmla="*/ 201336 h 1115736"/>
                <a:gd name="connsiteX7" fmla="*/ 0 w 1098958"/>
                <a:gd name="connsiteY7" fmla="*/ 1107347 h 1115736"/>
                <a:gd name="connsiteX0-1" fmla="*/ 0 w 1149292"/>
                <a:gd name="connsiteY0-2" fmla="*/ 1107347 h 1115736"/>
                <a:gd name="connsiteX1-3" fmla="*/ 906011 w 1149292"/>
                <a:gd name="connsiteY1-4" fmla="*/ 1115736 h 1115736"/>
                <a:gd name="connsiteX2-5" fmla="*/ 1149292 w 1149292"/>
                <a:gd name="connsiteY2-6" fmla="*/ 276837 h 1115736"/>
                <a:gd name="connsiteX3-7" fmla="*/ 587230 w 1149292"/>
                <a:gd name="connsiteY3-8" fmla="*/ 704675 h 1115736"/>
                <a:gd name="connsiteX4-9" fmla="*/ 595619 w 1149292"/>
                <a:gd name="connsiteY4-10" fmla="*/ 0 h 1115736"/>
                <a:gd name="connsiteX5-11" fmla="*/ 276837 w 1149292"/>
                <a:gd name="connsiteY5-12" fmla="*/ 679508 h 1115736"/>
                <a:gd name="connsiteX6-13" fmla="*/ 117446 w 1149292"/>
                <a:gd name="connsiteY6-14" fmla="*/ 201336 h 1115736"/>
                <a:gd name="connsiteX7-15" fmla="*/ 0 w 1149292"/>
                <a:gd name="connsiteY7-16" fmla="*/ 1107347 h 1115736"/>
                <a:gd name="connsiteX0-17" fmla="*/ 0 w 1149292"/>
                <a:gd name="connsiteY0-18" fmla="*/ 1107347 h 1115736"/>
                <a:gd name="connsiteX1-19" fmla="*/ 906011 w 1149292"/>
                <a:gd name="connsiteY1-20" fmla="*/ 1115736 h 1115736"/>
                <a:gd name="connsiteX2-21" fmla="*/ 956345 w 1149292"/>
                <a:gd name="connsiteY2-22" fmla="*/ 738231 h 1115736"/>
                <a:gd name="connsiteX3-23" fmla="*/ 1149292 w 1149292"/>
                <a:gd name="connsiteY3-24" fmla="*/ 276837 h 1115736"/>
                <a:gd name="connsiteX4-25" fmla="*/ 587230 w 1149292"/>
                <a:gd name="connsiteY4-26" fmla="*/ 704675 h 1115736"/>
                <a:gd name="connsiteX5-27" fmla="*/ 595619 w 1149292"/>
                <a:gd name="connsiteY5-28" fmla="*/ 0 h 1115736"/>
                <a:gd name="connsiteX6-29" fmla="*/ 276837 w 1149292"/>
                <a:gd name="connsiteY6-30" fmla="*/ 679508 h 1115736"/>
                <a:gd name="connsiteX7-31" fmla="*/ 117446 w 1149292"/>
                <a:gd name="connsiteY7-32" fmla="*/ 201336 h 1115736"/>
                <a:gd name="connsiteX8" fmla="*/ 0 w 1149292"/>
                <a:gd name="connsiteY8" fmla="*/ 1107347 h 1115736"/>
                <a:gd name="connsiteX0-33" fmla="*/ 0 w 1149292"/>
                <a:gd name="connsiteY0-34" fmla="*/ 1107347 h 1115736"/>
                <a:gd name="connsiteX1-35" fmla="*/ 906011 w 1149292"/>
                <a:gd name="connsiteY1-36" fmla="*/ 1115736 h 1115736"/>
                <a:gd name="connsiteX2-37" fmla="*/ 956345 w 1149292"/>
                <a:gd name="connsiteY2-38" fmla="*/ 738231 h 1115736"/>
                <a:gd name="connsiteX3-39" fmla="*/ 1149292 w 1149292"/>
                <a:gd name="connsiteY3-40" fmla="*/ 276837 h 1115736"/>
                <a:gd name="connsiteX4-41" fmla="*/ 587230 w 1149292"/>
                <a:gd name="connsiteY4-42" fmla="*/ 704675 h 1115736"/>
                <a:gd name="connsiteX5-43" fmla="*/ 595619 w 1149292"/>
                <a:gd name="connsiteY5-44" fmla="*/ 0 h 1115736"/>
                <a:gd name="connsiteX6-45" fmla="*/ 276837 w 1149292"/>
                <a:gd name="connsiteY6-46" fmla="*/ 679508 h 1115736"/>
                <a:gd name="connsiteX7-47" fmla="*/ 117446 w 1149292"/>
                <a:gd name="connsiteY7-48" fmla="*/ 201336 h 1115736"/>
                <a:gd name="connsiteX8-49" fmla="*/ 0 w 1149292"/>
                <a:gd name="connsiteY8-50" fmla="*/ 1107347 h 1115736"/>
                <a:gd name="connsiteX0-51" fmla="*/ 0 w 1149292"/>
                <a:gd name="connsiteY0-52" fmla="*/ 1107347 h 1115736"/>
                <a:gd name="connsiteX1-53" fmla="*/ 906011 w 1149292"/>
                <a:gd name="connsiteY1-54" fmla="*/ 1115736 h 1115736"/>
                <a:gd name="connsiteX2-55" fmla="*/ 964734 w 1149292"/>
                <a:gd name="connsiteY2-56" fmla="*/ 637563 h 1115736"/>
                <a:gd name="connsiteX3-57" fmla="*/ 1149292 w 1149292"/>
                <a:gd name="connsiteY3-58" fmla="*/ 276837 h 1115736"/>
                <a:gd name="connsiteX4-59" fmla="*/ 587230 w 1149292"/>
                <a:gd name="connsiteY4-60" fmla="*/ 704675 h 1115736"/>
                <a:gd name="connsiteX5-61" fmla="*/ 595619 w 1149292"/>
                <a:gd name="connsiteY5-62" fmla="*/ 0 h 1115736"/>
                <a:gd name="connsiteX6-63" fmla="*/ 276837 w 1149292"/>
                <a:gd name="connsiteY6-64" fmla="*/ 679508 h 1115736"/>
                <a:gd name="connsiteX7-65" fmla="*/ 117446 w 1149292"/>
                <a:gd name="connsiteY7-66" fmla="*/ 201336 h 1115736"/>
                <a:gd name="connsiteX8-67" fmla="*/ 0 w 1149292"/>
                <a:gd name="connsiteY8-68" fmla="*/ 1107347 h 1115736"/>
                <a:gd name="connsiteX0-69" fmla="*/ 0 w 1149292"/>
                <a:gd name="connsiteY0-70" fmla="*/ 1107347 h 1115736"/>
                <a:gd name="connsiteX1-71" fmla="*/ 906011 w 1149292"/>
                <a:gd name="connsiteY1-72" fmla="*/ 1115736 h 1115736"/>
                <a:gd name="connsiteX2-73" fmla="*/ 964734 w 1149292"/>
                <a:gd name="connsiteY2-74" fmla="*/ 637563 h 1115736"/>
                <a:gd name="connsiteX3-75" fmla="*/ 1149292 w 1149292"/>
                <a:gd name="connsiteY3-76" fmla="*/ 276837 h 1115736"/>
                <a:gd name="connsiteX4-77" fmla="*/ 587230 w 1149292"/>
                <a:gd name="connsiteY4-78" fmla="*/ 704675 h 1115736"/>
                <a:gd name="connsiteX5-79" fmla="*/ 595619 w 1149292"/>
                <a:gd name="connsiteY5-80" fmla="*/ 0 h 1115736"/>
                <a:gd name="connsiteX6-81" fmla="*/ 276837 w 1149292"/>
                <a:gd name="connsiteY6-82" fmla="*/ 679508 h 1115736"/>
                <a:gd name="connsiteX7-83" fmla="*/ 117446 w 1149292"/>
                <a:gd name="connsiteY7-84" fmla="*/ 201336 h 1115736"/>
                <a:gd name="connsiteX8-85" fmla="*/ 0 w 1149292"/>
                <a:gd name="connsiteY8-86" fmla="*/ 1107347 h 1115736"/>
                <a:gd name="connsiteX0-87" fmla="*/ 0 w 1199626"/>
                <a:gd name="connsiteY0-88" fmla="*/ 1107347 h 1115736"/>
                <a:gd name="connsiteX1-89" fmla="*/ 906011 w 1199626"/>
                <a:gd name="connsiteY1-90" fmla="*/ 1115736 h 1115736"/>
                <a:gd name="connsiteX2-91" fmla="*/ 964734 w 1199626"/>
                <a:gd name="connsiteY2-92" fmla="*/ 637563 h 1115736"/>
                <a:gd name="connsiteX3-93" fmla="*/ 1199626 w 1199626"/>
                <a:gd name="connsiteY3-94" fmla="*/ 293615 h 1115736"/>
                <a:gd name="connsiteX4-95" fmla="*/ 587230 w 1199626"/>
                <a:gd name="connsiteY4-96" fmla="*/ 704675 h 1115736"/>
                <a:gd name="connsiteX5-97" fmla="*/ 595619 w 1199626"/>
                <a:gd name="connsiteY5-98" fmla="*/ 0 h 1115736"/>
                <a:gd name="connsiteX6-99" fmla="*/ 276837 w 1199626"/>
                <a:gd name="connsiteY6-100" fmla="*/ 679508 h 1115736"/>
                <a:gd name="connsiteX7-101" fmla="*/ 117446 w 1199626"/>
                <a:gd name="connsiteY7-102" fmla="*/ 201336 h 1115736"/>
                <a:gd name="connsiteX8-103" fmla="*/ 0 w 1199626"/>
                <a:gd name="connsiteY8-104" fmla="*/ 1107347 h 1115736"/>
                <a:gd name="connsiteX0-105" fmla="*/ 0 w 1199626"/>
                <a:gd name="connsiteY0-106" fmla="*/ 1107347 h 1115736"/>
                <a:gd name="connsiteX1-107" fmla="*/ 906011 w 1199626"/>
                <a:gd name="connsiteY1-108" fmla="*/ 1115736 h 1115736"/>
                <a:gd name="connsiteX2-109" fmla="*/ 964734 w 1199626"/>
                <a:gd name="connsiteY2-110" fmla="*/ 637563 h 1115736"/>
                <a:gd name="connsiteX3-111" fmla="*/ 1199626 w 1199626"/>
                <a:gd name="connsiteY3-112" fmla="*/ 293615 h 1115736"/>
                <a:gd name="connsiteX4-113" fmla="*/ 587230 w 1199626"/>
                <a:gd name="connsiteY4-114" fmla="*/ 704675 h 1115736"/>
                <a:gd name="connsiteX5-115" fmla="*/ 595619 w 1199626"/>
                <a:gd name="connsiteY5-116" fmla="*/ 0 h 1115736"/>
                <a:gd name="connsiteX6-117" fmla="*/ 276837 w 1199626"/>
                <a:gd name="connsiteY6-118" fmla="*/ 679508 h 1115736"/>
                <a:gd name="connsiteX7-119" fmla="*/ 117446 w 1199626"/>
                <a:gd name="connsiteY7-120" fmla="*/ 201336 h 1115736"/>
                <a:gd name="connsiteX8-121" fmla="*/ 0 w 1199626"/>
                <a:gd name="connsiteY8-122" fmla="*/ 1107347 h 1115736"/>
                <a:gd name="connsiteX0-123" fmla="*/ 0 w 1199626"/>
                <a:gd name="connsiteY0-124" fmla="*/ 1107347 h 1115736"/>
                <a:gd name="connsiteX1-125" fmla="*/ 906011 w 1199626"/>
                <a:gd name="connsiteY1-126" fmla="*/ 1115736 h 1115736"/>
                <a:gd name="connsiteX2-127" fmla="*/ 964734 w 1199626"/>
                <a:gd name="connsiteY2-128" fmla="*/ 637563 h 1115736"/>
                <a:gd name="connsiteX3-129" fmla="*/ 1199626 w 1199626"/>
                <a:gd name="connsiteY3-130" fmla="*/ 293615 h 1115736"/>
                <a:gd name="connsiteX4-131" fmla="*/ 587230 w 1199626"/>
                <a:gd name="connsiteY4-132" fmla="*/ 704675 h 1115736"/>
                <a:gd name="connsiteX5-133" fmla="*/ 595619 w 1199626"/>
                <a:gd name="connsiteY5-134" fmla="*/ 0 h 1115736"/>
                <a:gd name="connsiteX6-135" fmla="*/ 276837 w 1199626"/>
                <a:gd name="connsiteY6-136" fmla="*/ 679508 h 1115736"/>
                <a:gd name="connsiteX7-137" fmla="*/ 117446 w 1199626"/>
                <a:gd name="connsiteY7-138" fmla="*/ 201336 h 1115736"/>
                <a:gd name="connsiteX8-139" fmla="*/ 0 w 1199626"/>
                <a:gd name="connsiteY8-140" fmla="*/ 1107347 h 1115736"/>
                <a:gd name="connsiteX0-141" fmla="*/ 0 w 1199626"/>
                <a:gd name="connsiteY0-142" fmla="*/ 1107347 h 1115736"/>
                <a:gd name="connsiteX1-143" fmla="*/ 906011 w 1199626"/>
                <a:gd name="connsiteY1-144" fmla="*/ 1115736 h 1115736"/>
                <a:gd name="connsiteX2-145" fmla="*/ 964734 w 1199626"/>
                <a:gd name="connsiteY2-146" fmla="*/ 637563 h 1115736"/>
                <a:gd name="connsiteX3-147" fmla="*/ 1199626 w 1199626"/>
                <a:gd name="connsiteY3-148" fmla="*/ 293615 h 1115736"/>
                <a:gd name="connsiteX4-149" fmla="*/ 587230 w 1199626"/>
                <a:gd name="connsiteY4-150" fmla="*/ 704675 h 1115736"/>
                <a:gd name="connsiteX5-151" fmla="*/ 595619 w 1199626"/>
                <a:gd name="connsiteY5-152" fmla="*/ 0 h 1115736"/>
                <a:gd name="connsiteX6-153" fmla="*/ 276837 w 1199626"/>
                <a:gd name="connsiteY6-154" fmla="*/ 679508 h 1115736"/>
                <a:gd name="connsiteX7-155" fmla="*/ 117446 w 1199626"/>
                <a:gd name="connsiteY7-156" fmla="*/ 201336 h 1115736"/>
                <a:gd name="connsiteX8-157" fmla="*/ 0 w 1199626"/>
                <a:gd name="connsiteY8-158" fmla="*/ 1107347 h 1115736"/>
                <a:gd name="connsiteX0-159" fmla="*/ 0 w 1199626"/>
                <a:gd name="connsiteY0-160" fmla="*/ 1107347 h 1115736"/>
                <a:gd name="connsiteX1-161" fmla="*/ 906011 w 1199626"/>
                <a:gd name="connsiteY1-162" fmla="*/ 1115736 h 1115736"/>
                <a:gd name="connsiteX2-163" fmla="*/ 964734 w 1199626"/>
                <a:gd name="connsiteY2-164" fmla="*/ 637563 h 1115736"/>
                <a:gd name="connsiteX3-165" fmla="*/ 1199626 w 1199626"/>
                <a:gd name="connsiteY3-166" fmla="*/ 293615 h 1115736"/>
                <a:gd name="connsiteX4-167" fmla="*/ 587230 w 1199626"/>
                <a:gd name="connsiteY4-168" fmla="*/ 704675 h 1115736"/>
                <a:gd name="connsiteX5-169" fmla="*/ 595619 w 1199626"/>
                <a:gd name="connsiteY5-170" fmla="*/ 0 h 1115736"/>
                <a:gd name="connsiteX6-171" fmla="*/ 276837 w 1199626"/>
                <a:gd name="connsiteY6-172" fmla="*/ 679508 h 1115736"/>
                <a:gd name="connsiteX7-173" fmla="*/ 117446 w 1199626"/>
                <a:gd name="connsiteY7-174" fmla="*/ 201336 h 1115736"/>
                <a:gd name="connsiteX8-175" fmla="*/ 0 w 1199626"/>
                <a:gd name="connsiteY8-176" fmla="*/ 1107347 h 1115736"/>
                <a:gd name="connsiteX0-177" fmla="*/ 0 w 1199626"/>
                <a:gd name="connsiteY0-178" fmla="*/ 1124655 h 1133044"/>
                <a:gd name="connsiteX1-179" fmla="*/ 906011 w 1199626"/>
                <a:gd name="connsiteY1-180" fmla="*/ 1133044 h 1133044"/>
                <a:gd name="connsiteX2-181" fmla="*/ 964734 w 1199626"/>
                <a:gd name="connsiteY2-182" fmla="*/ 654871 h 1133044"/>
                <a:gd name="connsiteX3-183" fmla="*/ 1199626 w 1199626"/>
                <a:gd name="connsiteY3-184" fmla="*/ 310923 h 1133044"/>
                <a:gd name="connsiteX4-185" fmla="*/ 587230 w 1199626"/>
                <a:gd name="connsiteY4-186" fmla="*/ 721983 h 1133044"/>
                <a:gd name="connsiteX5-187" fmla="*/ 536896 w 1199626"/>
                <a:gd name="connsiteY5-188" fmla="*/ 277367 h 1133044"/>
                <a:gd name="connsiteX6-189" fmla="*/ 595619 w 1199626"/>
                <a:gd name="connsiteY6-190" fmla="*/ 17308 h 1133044"/>
                <a:gd name="connsiteX7-191" fmla="*/ 276837 w 1199626"/>
                <a:gd name="connsiteY7-192" fmla="*/ 696816 h 1133044"/>
                <a:gd name="connsiteX8-193" fmla="*/ 117446 w 1199626"/>
                <a:gd name="connsiteY8-194" fmla="*/ 218644 h 1133044"/>
                <a:gd name="connsiteX9" fmla="*/ 0 w 1199626"/>
                <a:gd name="connsiteY9" fmla="*/ 1124655 h 1133044"/>
                <a:gd name="connsiteX0-195" fmla="*/ 0 w 1199626"/>
                <a:gd name="connsiteY0-196" fmla="*/ 1124655 h 1133044"/>
                <a:gd name="connsiteX1-197" fmla="*/ 906011 w 1199626"/>
                <a:gd name="connsiteY1-198" fmla="*/ 1133044 h 1133044"/>
                <a:gd name="connsiteX2-199" fmla="*/ 964734 w 1199626"/>
                <a:gd name="connsiteY2-200" fmla="*/ 654871 h 1133044"/>
                <a:gd name="connsiteX3-201" fmla="*/ 1199626 w 1199626"/>
                <a:gd name="connsiteY3-202" fmla="*/ 310923 h 1133044"/>
                <a:gd name="connsiteX4-203" fmla="*/ 587230 w 1199626"/>
                <a:gd name="connsiteY4-204" fmla="*/ 721983 h 1133044"/>
                <a:gd name="connsiteX5-205" fmla="*/ 536896 w 1199626"/>
                <a:gd name="connsiteY5-206" fmla="*/ 277367 h 1133044"/>
                <a:gd name="connsiteX6-207" fmla="*/ 595619 w 1199626"/>
                <a:gd name="connsiteY6-208" fmla="*/ 17308 h 1133044"/>
                <a:gd name="connsiteX7-209" fmla="*/ 276837 w 1199626"/>
                <a:gd name="connsiteY7-210" fmla="*/ 696816 h 1133044"/>
                <a:gd name="connsiteX8-211" fmla="*/ 117446 w 1199626"/>
                <a:gd name="connsiteY8-212" fmla="*/ 218644 h 1133044"/>
                <a:gd name="connsiteX9-213" fmla="*/ 0 w 1199626"/>
                <a:gd name="connsiteY9-214" fmla="*/ 1124655 h 1133044"/>
                <a:gd name="connsiteX0-215" fmla="*/ 0 w 1199626"/>
                <a:gd name="connsiteY0-216" fmla="*/ 1124655 h 1133044"/>
                <a:gd name="connsiteX1-217" fmla="*/ 906011 w 1199626"/>
                <a:gd name="connsiteY1-218" fmla="*/ 1133044 h 1133044"/>
                <a:gd name="connsiteX2-219" fmla="*/ 964734 w 1199626"/>
                <a:gd name="connsiteY2-220" fmla="*/ 654871 h 1133044"/>
                <a:gd name="connsiteX3-221" fmla="*/ 1199626 w 1199626"/>
                <a:gd name="connsiteY3-222" fmla="*/ 310923 h 1133044"/>
                <a:gd name="connsiteX4-223" fmla="*/ 587230 w 1199626"/>
                <a:gd name="connsiteY4-224" fmla="*/ 721983 h 1133044"/>
                <a:gd name="connsiteX5-225" fmla="*/ 536896 w 1199626"/>
                <a:gd name="connsiteY5-226" fmla="*/ 277367 h 1133044"/>
                <a:gd name="connsiteX6-227" fmla="*/ 595619 w 1199626"/>
                <a:gd name="connsiteY6-228" fmla="*/ 17308 h 1133044"/>
                <a:gd name="connsiteX7-229" fmla="*/ 276837 w 1199626"/>
                <a:gd name="connsiteY7-230" fmla="*/ 696816 h 1133044"/>
                <a:gd name="connsiteX8-231" fmla="*/ 117446 w 1199626"/>
                <a:gd name="connsiteY8-232" fmla="*/ 218644 h 1133044"/>
                <a:gd name="connsiteX9-233" fmla="*/ 0 w 1199626"/>
                <a:gd name="connsiteY9-234" fmla="*/ 1124655 h 1133044"/>
                <a:gd name="connsiteX0-235" fmla="*/ 21621 w 1221247"/>
                <a:gd name="connsiteY0-236" fmla="*/ 1124655 h 1133044"/>
                <a:gd name="connsiteX1-237" fmla="*/ 927632 w 1221247"/>
                <a:gd name="connsiteY1-238" fmla="*/ 1133044 h 1133044"/>
                <a:gd name="connsiteX2-239" fmla="*/ 986355 w 1221247"/>
                <a:gd name="connsiteY2-240" fmla="*/ 654871 h 1133044"/>
                <a:gd name="connsiteX3-241" fmla="*/ 1221247 w 1221247"/>
                <a:gd name="connsiteY3-242" fmla="*/ 310923 h 1133044"/>
                <a:gd name="connsiteX4-243" fmla="*/ 608851 w 1221247"/>
                <a:gd name="connsiteY4-244" fmla="*/ 721983 h 1133044"/>
                <a:gd name="connsiteX5-245" fmla="*/ 558517 w 1221247"/>
                <a:gd name="connsiteY5-246" fmla="*/ 277367 h 1133044"/>
                <a:gd name="connsiteX6-247" fmla="*/ 617240 w 1221247"/>
                <a:gd name="connsiteY6-248" fmla="*/ 17308 h 1133044"/>
                <a:gd name="connsiteX7-249" fmla="*/ 298458 w 1221247"/>
                <a:gd name="connsiteY7-250" fmla="*/ 696816 h 1133044"/>
                <a:gd name="connsiteX8-251" fmla="*/ 139067 w 1221247"/>
                <a:gd name="connsiteY8-252" fmla="*/ 218644 h 1133044"/>
                <a:gd name="connsiteX9-253" fmla="*/ 21621 w 1221247"/>
                <a:gd name="connsiteY9-254" fmla="*/ 1124655 h 113304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49" y="connsiteY8-50"/>
                </a:cxn>
                <a:cxn ang="0">
                  <a:pos x="connsiteX9-213" y="connsiteY9-214"/>
                </a:cxn>
              </a:cxnLst>
              <a:rect l="l" t="t" r="r" b="b"/>
              <a:pathLst>
                <a:path w="1221247" h="1133044">
                  <a:moveTo>
                    <a:pt x="21621" y="1124655"/>
                  </a:moveTo>
                  <a:lnTo>
                    <a:pt x="927632" y="1133044"/>
                  </a:lnTo>
                  <a:cubicBezTo>
                    <a:pt x="866113" y="805873"/>
                    <a:pt x="930428" y="831040"/>
                    <a:pt x="986355" y="654871"/>
                  </a:cubicBezTo>
                  <a:cubicBezTo>
                    <a:pt x="1098208" y="543018"/>
                    <a:pt x="1109394" y="431165"/>
                    <a:pt x="1221247" y="310923"/>
                  </a:cubicBezTo>
                  <a:cubicBezTo>
                    <a:pt x="866113" y="338886"/>
                    <a:pt x="796206" y="517851"/>
                    <a:pt x="608851" y="721983"/>
                  </a:cubicBezTo>
                  <a:cubicBezTo>
                    <a:pt x="506785" y="705205"/>
                    <a:pt x="557119" y="394813"/>
                    <a:pt x="558517" y="277367"/>
                  </a:cubicBezTo>
                  <a:cubicBezTo>
                    <a:pt x="559915" y="159921"/>
                    <a:pt x="668972" y="-63785"/>
                    <a:pt x="617240" y="17308"/>
                  </a:cubicBezTo>
                  <a:cubicBezTo>
                    <a:pt x="477423" y="151532"/>
                    <a:pt x="295662" y="159920"/>
                    <a:pt x="298458" y="696816"/>
                  </a:cubicBezTo>
                  <a:lnTo>
                    <a:pt x="139067" y="218644"/>
                  </a:lnTo>
                  <a:cubicBezTo>
                    <a:pt x="99918" y="520648"/>
                    <a:pt x="-56676" y="587760"/>
                    <a:pt x="21621" y="1124655"/>
                  </a:cubicBezTo>
                  <a:close/>
                </a:path>
              </a:pathLst>
            </a:custGeom>
            <a:gradFill>
              <a:gsLst>
                <a:gs pos="1667">
                  <a:srgbClr val="92D050"/>
                </a:gs>
                <a:gs pos="100000">
                  <a:srgbClr val="336A18"/>
                </a:gs>
              </a:gsLst>
              <a:path path="shape">
                <a:fillToRect l="50000" t="50000" r="50000" b="50000"/>
              </a:path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温故而知新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图片 2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37677" y="1541246"/>
            <a:ext cx="1171575" cy="80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0" name="图片 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95004" y="1610301"/>
            <a:ext cx="640556" cy="77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图片 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30985" y="1524576"/>
            <a:ext cx="1126331" cy="80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矩形 23"/>
          <p:cNvSpPr/>
          <p:nvPr/>
        </p:nvSpPr>
        <p:spPr bwMode="auto">
          <a:xfrm>
            <a:off x="3146037" y="2558040"/>
            <a:ext cx="594122" cy="255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8853" name="标题 1"/>
          <p:cNvSpPr>
            <a:spLocks noGrp="1" noChangeArrowheads="1"/>
          </p:cNvSpPr>
          <p:nvPr/>
        </p:nvSpPr>
        <p:spPr bwMode="auto">
          <a:xfrm>
            <a:off x="3146038" y="2523511"/>
            <a:ext cx="754856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8854" name="左大括号 25"/>
          <p:cNvSpPr/>
          <p:nvPr/>
        </p:nvSpPr>
        <p:spPr bwMode="auto">
          <a:xfrm rot="16200000">
            <a:off x="3917563" y="2235381"/>
            <a:ext cx="216694" cy="1412081"/>
          </a:xfrm>
          <a:prstGeom prst="leftBrace">
            <a:avLst>
              <a:gd name="adj1" fmla="val 8236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8855" name="标题 1"/>
          <p:cNvSpPr>
            <a:spLocks noGrp="1" noChangeArrowheads="1"/>
          </p:cNvSpPr>
          <p:nvPr/>
        </p:nvSpPr>
        <p:spPr bwMode="auto">
          <a:xfrm>
            <a:off x="3731826" y="3117633"/>
            <a:ext cx="75485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 bwMode="auto">
          <a:xfrm>
            <a:off x="4355712" y="2558040"/>
            <a:ext cx="594122" cy="255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8857" name="标题 1"/>
          <p:cNvSpPr>
            <a:spLocks noGrp="1" noChangeArrowheads="1"/>
          </p:cNvSpPr>
          <p:nvPr/>
        </p:nvSpPr>
        <p:spPr bwMode="auto">
          <a:xfrm>
            <a:off x="4355713" y="2523511"/>
            <a:ext cx="754856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8858" name="图片 2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3457" y="930454"/>
            <a:ext cx="902494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矩形 30"/>
          <p:cNvSpPr/>
          <p:nvPr/>
        </p:nvSpPr>
        <p:spPr bwMode="auto">
          <a:xfrm>
            <a:off x="5507047" y="2558040"/>
            <a:ext cx="594122" cy="255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8860" name="标题 1"/>
          <p:cNvSpPr>
            <a:spLocks noGrp="1" noChangeArrowheads="1"/>
          </p:cNvSpPr>
          <p:nvPr/>
        </p:nvSpPr>
        <p:spPr bwMode="auto">
          <a:xfrm>
            <a:off x="5507047" y="2523511"/>
            <a:ext cx="754856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39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8861" name="左大括号 32"/>
          <p:cNvSpPr/>
          <p:nvPr/>
        </p:nvSpPr>
        <p:spPr bwMode="auto">
          <a:xfrm rot="16200000">
            <a:off x="6277976" y="2245501"/>
            <a:ext cx="215504" cy="1412081"/>
          </a:xfrm>
          <a:prstGeom prst="leftBrace">
            <a:avLst>
              <a:gd name="adj1" fmla="val 8282"/>
              <a:gd name="adj2" fmla="val 50000"/>
            </a:avLst>
          </a:prstGeom>
          <a:noFill/>
          <a:ln w="25400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/>
          <a:p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8862" name="标题 1"/>
          <p:cNvSpPr>
            <a:spLocks noGrp="1" noChangeArrowheads="1"/>
          </p:cNvSpPr>
          <p:nvPr/>
        </p:nvSpPr>
        <p:spPr bwMode="auto">
          <a:xfrm>
            <a:off x="6092835" y="3056911"/>
            <a:ext cx="754856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？元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 bwMode="auto">
          <a:xfrm>
            <a:off x="6716722" y="2558040"/>
            <a:ext cx="594122" cy="2559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8580" tIns="34290" rIns="68580" bIns="34290"/>
          <a:lstStyle/>
          <a:p>
            <a:pPr>
              <a:defRPr/>
            </a:pPr>
            <a:endParaRPr lang="zh-CN" altLang="en-US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8864" name="标题 1"/>
          <p:cNvSpPr>
            <a:spLocks noGrp="1" noChangeArrowheads="1"/>
          </p:cNvSpPr>
          <p:nvPr/>
        </p:nvSpPr>
        <p:spPr bwMode="auto">
          <a:xfrm>
            <a:off x="6716722" y="2523511"/>
            <a:ext cx="754856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8865" name="图片 24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844825" y="2329190"/>
            <a:ext cx="1536567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8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8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8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88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88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8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88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8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8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88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8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88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8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78853" grpId="0"/>
      <p:bldP spid="78854" grpId="0" animBg="1"/>
      <p:bldP spid="78855" grpId="0"/>
      <p:bldP spid="28" grpId="0" animBg="1"/>
      <p:bldP spid="78857" grpId="0"/>
      <p:bldP spid="31" grpId="0" animBg="1"/>
      <p:bldP spid="78860" grpId="0"/>
      <p:bldP spid="78861" grpId="0" animBg="1"/>
      <p:bldP spid="78862" grpId="0"/>
      <p:bldP spid="35" grpId="0" animBg="1"/>
      <p:bldP spid="788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标题 1"/>
          <p:cNvSpPr>
            <a:spLocks noGrp="1" noChangeArrowheads="1"/>
          </p:cNvSpPr>
          <p:nvPr/>
        </p:nvSpPr>
        <p:spPr bwMode="auto">
          <a:xfrm>
            <a:off x="495300" y="1617262"/>
            <a:ext cx="3674269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一只玩具鸭和一只小熊一共多少元？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9874" name="标题 1"/>
          <p:cNvSpPr>
            <a:spLocks noGrp="1" noChangeArrowheads="1"/>
          </p:cNvSpPr>
          <p:nvPr/>
        </p:nvSpPr>
        <p:spPr bwMode="auto">
          <a:xfrm>
            <a:off x="1851477" y="2183403"/>
            <a:ext cx="1134665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35＋34＝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301" y="1045449"/>
            <a:ext cx="870347" cy="4154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想一想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79876" name="图片 7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10128" y="1514272"/>
            <a:ext cx="840581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图片 7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51912" y="1509511"/>
            <a:ext cx="536972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8" name="标题 1"/>
          <p:cNvSpPr>
            <a:spLocks noGrp="1" noChangeArrowheads="1"/>
          </p:cNvSpPr>
          <p:nvPr/>
        </p:nvSpPr>
        <p:spPr bwMode="auto">
          <a:xfrm>
            <a:off x="4817283" y="2245316"/>
            <a:ext cx="552450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9879" name="标题 1"/>
          <p:cNvSpPr>
            <a:spLocks noGrp="1" noChangeArrowheads="1"/>
          </p:cNvSpPr>
          <p:nvPr/>
        </p:nvSpPr>
        <p:spPr bwMode="auto">
          <a:xfrm>
            <a:off x="5630481" y="2289370"/>
            <a:ext cx="603647" cy="18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9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9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3" grpId="0"/>
      <p:bldP spid="79874" grpId="0"/>
      <p:bldP spid="3" grpId="0" animBg="1"/>
      <p:bldP spid="79878" grpId="0"/>
      <p:bldP spid="798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标题 1"/>
          <p:cNvSpPr>
            <a:spLocks noGrp="1" noChangeArrowheads="1"/>
          </p:cNvSpPr>
          <p:nvPr/>
        </p:nvSpPr>
        <p:spPr bwMode="auto">
          <a:xfrm>
            <a:off x="466725" y="1634060"/>
            <a:ext cx="3674269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一只玩具鸭和一只小熊一共多少元？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0898" name="标题 1"/>
          <p:cNvSpPr>
            <a:spLocks noGrp="1" noChangeArrowheads="1"/>
          </p:cNvSpPr>
          <p:nvPr/>
        </p:nvSpPr>
        <p:spPr bwMode="auto">
          <a:xfrm>
            <a:off x="1709739" y="1978819"/>
            <a:ext cx="1134665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35＋34＝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0899" name="标题 1"/>
          <p:cNvSpPr>
            <a:spLocks noGrp="1" noChangeArrowheads="1"/>
          </p:cNvSpPr>
          <p:nvPr/>
        </p:nvSpPr>
        <p:spPr bwMode="auto">
          <a:xfrm>
            <a:off x="1709739" y="2413397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35＋34＝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0900" name="标题 1"/>
          <p:cNvSpPr>
            <a:spLocks noGrp="1" noChangeArrowheads="1"/>
          </p:cNvSpPr>
          <p:nvPr/>
        </p:nvSpPr>
        <p:spPr bwMode="auto">
          <a:xfrm>
            <a:off x="2001442" y="2868217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0901" name="标题 1"/>
          <p:cNvSpPr>
            <a:spLocks noGrp="1" noChangeArrowheads="1"/>
          </p:cNvSpPr>
          <p:nvPr/>
        </p:nvSpPr>
        <p:spPr bwMode="auto">
          <a:xfrm>
            <a:off x="2319339" y="2861072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0902" name="标题 1"/>
          <p:cNvSpPr>
            <a:spLocks noGrp="1" noChangeArrowheads="1"/>
          </p:cNvSpPr>
          <p:nvPr/>
        </p:nvSpPr>
        <p:spPr bwMode="auto">
          <a:xfrm>
            <a:off x="1818086" y="3171826"/>
            <a:ext cx="43100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0903" name="组合 18"/>
          <p:cNvGrpSpPr/>
          <p:nvPr/>
        </p:nvGrpSpPr>
        <p:grpSpPr bwMode="auto">
          <a:xfrm>
            <a:off x="2219325" y="2743200"/>
            <a:ext cx="167879" cy="128588"/>
            <a:chOff x="2578100" y="3531145"/>
            <a:chExt cx="304800" cy="233363"/>
          </a:xfrm>
        </p:grpSpPr>
        <p:sp>
          <p:nvSpPr>
            <p:cNvPr id="80904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905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0906" name="Group 36"/>
          <p:cNvGrpSpPr/>
          <p:nvPr/>
        </p:nvGrpSpPr>
        <p:grpSpPr bwMode="auto">
          <a:xfrm>
            <a:off x="1852612" y="2847975"/>
            <a:ext cx="234554" cy="376238"/>
            <a:chOff x="0" y="0"/>
            <a:chExt cx="567" cy="907"/>
          </a:xfrm>
        </p:grpSpPr>
        <p:sp>
          <p:nvSpPr>
            <p:cNvPr id="80907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908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909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0910" name="标题 1"/>
          <p:cNvSpPr>
            <a:spLocks noGrp="1" noChangeArrowheads="1"/>
          </p:cNvSpPr>
          <p:nvPr/>
        </p:nvSpPr>
        <p:spPr bwMode="auto">
          <a:xfrm>
            <a:off x="2530562" y="2380763"/>
            <a:ext cx="433388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69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0911" name="标题 1"/>
          <p:cNvSpPr>
            <a:spLocks noGrp="1" noChangeArrowheads="1"/>
          </p:cNvSpPr>
          <p:nvPr/>
        </p:nvSpPr>
        <p:spPr bwMode="auto">
          <a:xfrm>
            <a:off x="1375172" y="3784997"/>
            <a:ext cx="1927622" cy="28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35+30=65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0912" name="矩形 70"/>
          <p:cNvSpPr>
            <a:spLocks noChangeArrowheads="1"/>
          </p:cNvSpPr>
          <p:nvPr/>
        </p:nvSpPr>
        <p:spPr bwMode="auto">
          <a:xfrm>
            <a:off x="1385888" y="3986213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65+4=69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5541" y="979217"/>
            <a:ext cx="870347" cy="4154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想一想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0914" name="图片 7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51635" y="1394716"/>
            <a:ext cx="840581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15" name="图片 7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93419" y="1389955"/>
            <a:ext cx="536972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16" name="标题 1"/>
          <p:cNvSpPr>
            <a:spLocks noGrp="1" noChangeArrowheads="1"/>
          </p:cNvSpPr>
          <p:nvPr/>
        </p:nvSpPr>
        <p:spPr bwMode="auto">
          <a:xfrm>
            <a:off x="4658790" y="2125759"/>
            <a:ext cx="552450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0917" name="标题 1"/>
          <p:cNvSpPr>
            <a:spLocks noGrp="1" noChangeArrowheads="1"/>
          </p:cNvSpPr>
          <p:nvPr/>
        </p:nvSpPr>
        <p:spPr bwMode="auto">
          <a:xfrm>
            <a:off x="5471988" y="2169813"/>
            <a:ext cx="603647" cy="18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8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09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0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0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09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09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0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0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9" grpId="0"/>
      <p:bldP spid="80900" grpId="0"/>
      <p:bldP spid="80901" grpId="0"/>
      <p:bldP spid="80902" grpId="0"/>
      <p:bldP spid="80910" grpId="0"/>
      <p:bldP spid="80911" grpId="0"/>
      <p:bldP spid="809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标题 1"/>
          <p:cNvSpPr>
            <a:spLocks noGrp="1" noChangeArrowheads="1"/>
          </p:cNvSpPr>
          <p:nvPr/>
        </p:nvSpPr>
        <p:spPr bwMode="auto">
          <a:xfrm>
            <a:off x="461758" y="1549599"/>
            <a:ext cx="3674269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一只玩具鸭和一只小熊一共多少元？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22" name="标题 1"/>
          <p:cNvSpPr>
            <a:spLocks noGrp="1" noChangeArrowheads="1"/>
          </p:cNvSpPr>
          <p:nvPr/>
        </p:nvSpPr>
        <p:spPr bwMode="auto">
          <a:xfrm>
            <a:off x="1681759" y="1892796"/>
            <a:ext cx="1134665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35＋34＝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23" name="标题 1"/>
          <p:cNvSpPr>
            <a:spLocks noGrp="1" noChangeArrowheads="1"/>
          </p:cNvSpPr>
          <p:nvPr/>
        </p:nvSpPr>
        <p:spPr bwMode="auto">
          <a:xfrm>
            <a:off x="1709739" y="2413397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35＋34＝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24" name="标题 1"/>
          <p:cNvSpPr>
            <a:spLocks noGrp="1" noChangeArrowheads="1"/>
          </p:cNvSpPr>
          <p:nvPr/>
        </p:nvSpPr>
        <p:spPr bwMode="auto">
          <a:xfrm>
            <a:off x="2001442" y="2868217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25" name="标题 1"/>
          <p:cNvSpPr>
            <a:spLocks noGrp="1" noChangeArrowheads="1"/>
          </p:cNvSpPr>
          <p:nvPr/>
        </p:nvSpPr>
        <p:spPr bwMode="auto">
          <a:xfrm>
            <a:off x="2319339" y="2861072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26" name="标题 1"/>
          <p:cNvSpPr>
            <a:spLocks noGrp="1" noChangeArrowheads="1"/>
          </p:cNvSpPr>
          <p:nvPr/>
        </p:nvSpPr>
        <p:spPr bwMode="auto">
          <a:xfrm>
            <a:off x="1818086" y="3171826"/>
            <a:ext cx="43100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1927" name="组合 18"/>
          <p:cNvGrpSpPr/>
          <p:nvPr/>
        </p:nvGrpSpPr>
        <p:grpSpPr bwMode="auto">
          <a:xfrm>
            <a:off x="2219325" y="2743200"/>
            <a:ext cx="167879" cy="128588"/>
            <a:chOff x="2578100" y="3531145"/>
            <a:chExt cx="304800" cy="233363"/>
          </a:xfrm>
        </p:grpSpPr>
        <p:sp>
          <p:nvSpPr>
            <p:cNvPr id="81928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929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30" name="Group 36"/>
          <p:cNvGrpSpPr/>
          <p:nvPr/>
        </p:nvGrpSpPr>
        <p:grpSpPr bwMode="auto">
          <a:xfrm>
            <a:off x="1852612" y="2847975"/>
            <a:ext cx="234554" cy="376238"/>
            <a:chOff x="0" y="0"/>
            <a:chExt cx="567" cy="907"/>
          </a:xfrm>
        </p:grpSpPr>
        <p:sp>
          <p:nvSpPr>
            <p:cNvPr id="81931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932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933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1934" name="标题 1"/>
          <p:cNvSpPr>
            <a:spLocks noGrp="1" noChangeArrowheads="1"/>
          </p:cNvSpPr>
          <p:nvPr/>
        </p:nvSpPr>
        <p:spPr bwMode="auto">
          <a:xfrm>
            <a:off x="2681287" y="2413398"/>
            <a:ext cx="433388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69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35" name="标题 1"/>
          <p:cNvSpPr>
            <a:spLocks noGrp="1" noChangeArrowheads="1"/>
          </p:cNvSpPr>
          <p:nvPr/>
        </p:nvSpPr>
        <p:spPr bwMode="auto">
          <a:xfrm>
            <a:off x="3502820" y="2403872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35＋34＝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36" name="标题 1"/>
          <p:cNvSpPr>
            <a:spLocks noGrp="1" noChangeArrowheads="1"/>
          </p:cNvSpPr>
          <p:nvPr/>
        </p:nvSpPr>
        <p:spPr bwMode="auto">
          <a:xfrm>
            <a:off x="3386139" y="2857501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37" name="标题 1"/>
          <p:cNvSpPr>
            <a:spLocks noGrp="1" noChangeArrowheads="1"/>
          </p:cNvSpPr>
          <p:nvPr/>
        </p:nvSpPr>
        <p:spPr bwMode="auto">
          <a:xfrm>
            <a:off x="3673078" y="2861072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38" name="标题 1"/>
          <p:cNvSpPr>
            <a:spLocks noGrp="1" noChangeArrowheads="1"/>
          </p:cNvSpPr>
          <p:nvPr/>
        </p:nvSpPr>
        <p:spPr bwMode="auto">
          <a:xfrm>
            <a:off x="3529014" y="3162301"/>
            <a:ext cx="43100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64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1939" name="组合 37"/>
          <p:cNvGrpSpPr/>
          <p:nvPr/>
        </p:nvGrpSpPr>
        <p:grpSpPr bwMode="auto">
          <a:xfrm>
            <a:off x="3590926" y="2661047"/>
            <a:ext cx="169069" cy="128588"/>
            <a:chOff x="2578100" y="3531145"/>
            <a:chExt cx="304800" cy="233363"/>
          </a:xfrm>
        </p:grpSpPr>
        <p:sp>
          <p:nvSpPr>
            <p:cNvPr id="81940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941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42" name="Group 36"/>
          <p:cNvGrpSpPr/>
          <p:nvPr/>
        </p:nvGrpSpPr>
        <p:grpSpPr bwMode="auto">
          <a:xfrm flipH="1">
            <a:off x="3590925" y="2776538"/>
            <a:ext cx="506016" cy="458391"/>
            <a:chOff x="0" y="0"/>
            <a:chExt cx="567" cy="907"/>
          </a:xfrm>
        </p:grpSpPr>
        <p:sp>
          <p:nvSpPr>
            <p:cNvPr id="81943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944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945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1946" name="标题 1"/>
          <p:cNvSpPr>
            <a:spLocks noGrp="1" noChangeArrowheads="1"/>
          </p:cNvSpPr>
          <p:nvPr/>
        </p:nvSpPr>
        <p:spPr bwMode="auto">
          <a:xfrm>
            <a:off x="4375547" y="2398734"/>
            <a:ext cx="432197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69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47" name="标题 1"/>
          <p:cNvSpPr>
            <a:spLocks noGrp="1" noChangeArrowheads="1"/>
          </p:cNvSpPr>
          <p:nvPr/>
        </p:nvSpPr>
        <p:spPr bwMode="auto">
          <a:xfrm>
            <a:off x="1375172" y="3784997"/>
            <a:ext cx="1927622" cy="28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35+30=65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48" name="标题 1"/>
          <p:cNvSpPr>
            <a:spLocks noGrp="1" noChangeArrowheads="1"/>
          </p:cNvSpPr>
          <p:nvPr/>
        </p:nvSpPr>
        <p:spPr bwMode="auto">
          <a:xfrm>
            <a:off x="3296841" y="3844530"/>
            <a:ext cx="1690688" cy="16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30+34=64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49" name="矩形 70"/>
          <p:cNvSpPr>
            <a:spLocks noChangeArrowheads="1"/>
          </p:cNvSpPr>
          <p:nvPr/>
        </p:nvSpPr>
        <p:spPr bwMode="auto">
          <a:xfrm>
            <a:off x="1385888" y="3986213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65+4=69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50" name="矩形 71"/>
          <p:cNvSpPr>
            <a:spLocks noChangeArrowheads="1"/>
          </p:cNvSpPr>
          <p:nvPr/>
        </p:nvSpPr>
        <p:spPr bwMode="auto">
          <a:xfrm>
            <a:off x="3298032" y="3967163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64+5=69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5301" y="1038836"/>
            <a:ext cx="870347" cy="4154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想一想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1952" name="图片 7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387454" y="1142405"/>
            <a:ext cx="840581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3" name="图片 7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29238" y="1137644"/>
            <a:ext cx="536972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4" name="标题 1"/>
          <p:cNvSpPr>
            <a:spLocks noGrp="1" noChangeArrowheads="1"/>
          </p:cNvSpPr>
          <p:nvPr/>
        </p:nvSpPr>
        <p:spPr bwMode="auto">
          <a:xfrm>
            <a:off x="4494609" y="1873449"/>
            <a:ext cx="552450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1955" name="标题 1"/>
          <p:cNvSpPr>
            <a:spLocks noGrp="1" noChangeArrowheads="1"/>
          </p:cNvSpPr>
          <p:nvPr/>
        </p:nvSpPr>
        <p:spPr bwMode="auto">
          <a:xfrm>
            <a:off x="5307807" y="1917503"/>
            <a:ext cx="603647" cy="18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19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19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19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19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19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1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19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1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19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1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1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1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1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19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1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1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19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1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1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1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1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1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19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1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1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19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1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1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/>
      <p:bldP spid="81924" grpId="0"/>
      <p:bldP spid="81925" grpId="0"/>
      <p:bldP spid="81926" grpId="0"/>
      <p:bldP spid="81934" grpId="0"/>
      <p:bldP spid="81935" grpId="0"/>
      <p:bldP spid="81936" grpId="0"/>
      <p:bldP spid="81937" grpId="0"/>
      <p:bldP spid="81938" grpId="0"/>
      <p:bldP spid="81946" grpId="0"/>
      <p:bldP spid="81947" grpId="0"/>
      <p:bldP spid="81948" grpId="0"/>
      <p:bldP spid="81949" grpId="0"/>
      <p:bldP spid="819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标题 1"/>
          <p:cNvSpPr>
            <a:spLocks noGrp="1" noChangeArrowheads="1"/>
          </p:cNvSpPr>
          <p:nvPr/>
        </p:nvSpPr>
        <p:spPr bwMode="auto">
          <a:xfrm>
            <a:off x="441723" y="1622227"/>
            <a:ext cx="3674269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一只玩具鸭和一只小熊一共多少元？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46" name="标题 1"/>
          <p:cNvSpPr>
            <a:spLocks noGrp="1" noChangeArrowheads="1"/>
          </p:cNvSpPr>
          <p:nvPr/>
        </p:nvSpPr>
        <p:spPr bwMode="auto">
          <a:xfrm>
            <a:off x="1683546" y="1918694"/>
            <a:ext cx="1134665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35＋34＝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47" name="标题 1"/>
          <p:cNvSpPr>
            <a:spLocks noGrp="1" noChangeArrowheads="1"/>
          </p:cNvSpPr>
          <p:nvPr/>
        </p:nvSpPr>
        <p:spPr bwMode="auto">
          <a:xfrm>
            <a:off x="1709739" y="2413397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35＋34＝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48" name="标题 1"/>
          <p:cNvSpPr>
            <a:spLocks noGrp="1" noChangeArrowheads="1"/>
          </p:cNvSpPr>
          <p:nvPr/>
        </p:nvSpPr>
        <p:spPr bwMode="auto">
          <a:xfrm>
            <a:off x="2001442" y="2868217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49" name="标题 1"/>
          <p:cNvSpPr>
            <a:spLocks noGrp="1" noChangeArrowheads="1"/>
          </p:cNvSpPr>
          <p:nvPr/>
        </p:nvSpPr>
        <p:spPr bwMode="auto">
          <a:xfrm>
            <a:off x="2319339" y="2861072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50" name="标题 1"/>
          <p:cNvSpPr>
            <a:spLocks noGrp="1" noChangeArrowheads="1"/>
          </p:cNvSpPr>
          <p:nvPr/>
        </p:nvSpPr>
        <p:spPr bwMode="auto">
          <a:xfrm>
            <a:off x="1818086" y="3171826"/>
            <a:ext cx="43100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51" name="标题 1"/>
          <p:cNvSpPr>
            <a:spLocks noGrp="1" noChangeArrowheads="1"/>
          </p:cNvSpPr>
          <p:nvPr/>
        </p:nvSpPr>
        <p:spPr bwMode="auto">
          <a:xfrm>
            <a:off x="2609851" y="1917503"/>
            <a:ext cx="432197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69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52" name="标题 1"/>
          <p:cNvSpPr>
            <a:spLocks noGrp="1" noChangeArrowheads="1"/>
          </p:cNvSpPr>
          <p:nvPr/>
        </p:nvSpPr>
        <p:spPr bwMode="auto">
          <a:xfrm>
            <a:off x="2780111" y="1917503"/>
            <a:ext cx="9179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（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r>
              <a:rPr lang="zh-CN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）</a:t>
            </a:r>
            <a:endParaRPr lang="zh-CN" altLang="zh-CN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2953" name="组合 18"/>
          <p:cNvGrpSpPr/>
          <p:nvPr/>
        </p:nvGrpSpPr>
        <p:grpSpPr bwMode="auto">
          <a:xfrm>
            <a:off x="2219325" y="2743200"/>
            <a:ext cx="167879" cy="128588"/>
            <a:chOff x="2578100" y="3531145"/>
            <a:chExt cx="304800" cy="233363"/>
          </a:xfrm>
        </p:grpSpPr>
        <p:sp>
          <p:nvSpPr>
            <p:cNvPr id="82954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55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56" name="Group 36"/>
          <p:cNvGrpSpPr/>
          <p:nvPr/>
        </p:nvGrpSpPr>
        <p:grpSpPr bwMode="auto">
          <a:xfrm>
            <a:off x="1852612" y="2847975"/>
            <a:ext cx="234554" cy="376238"/>
            <a:chOff x="0" y="0"/>
            <a:chExt cx="567" cy="907"/>
          </a:xfrm>
        </p:grpSpPr>
        <p:sp>
          <p:nvSpPr>
            <p:cNvPr id="82957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58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59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2960" name="标题 1"/>
          <p:cNvSpPr>
            <a:spLocks noGrp="1" noChangeArrowheads="1"/>
          </p:cNvSpPr>
          <p:nvPr/>
        </p:nvSpPr>
        <p:spPr bwMode="auto">
          <a:xfrm>
            <a:off x="1370549" y="4333947"/>
            <a:ext cx="342304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答：一只玩具鸭和一只小熊一共</a:t>
            </a:r>
            <a:r>
              <a:rPr lang="en-US" altLang="zh-CN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69</a:t>
            </a: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元。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61" name="标题 1"/>
          <p:cNvSpPr>
            <a:spLocks noGrp="1" noChangeArrowheads="1"/>
          </p:cNvSpPr>
          <p:nvPr/>
        </p:nvSpPr>
        <p:spPr bwMode="auto">
          <a:xfrm>
            <a:off x="2681287" y="2413398"/>
            <a:ext cx="433388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69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62" name="标题 1"/>
          <p:cNvSpPr>
            <a:spLocks noGrp="1" noChangeArrowheads="1"/>
          </p:cNvSpPr>
          <p:nvPr/>
        </p:nvSpPr>
        <p:spPr bwMode="auto">
          <a:xfrm>
            <a:off x="3502820" y="2403872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35＋34＝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63" name="标题 1"/>
          <p:cNvSpPr>
            <a:spLocks noGrp="1" noChangeArrowheads="1"/>
          </p:cNvSpPr>
          <p:nvPr/>
        </p:nvSpPr>
        <p:spPr bwMode="auto">
          <a:xfrm>
            <a:off x="3386139" y="2857501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64" name="标题 1"/>
          <p:cNvSpPr>
            <a:spLocks noGrp="1" noChangeArrowheads="1"/>
          </p:cNvSpPr>
          <p:nvPr/>
        </p:nvSpPr>
        <p:spPr bwMode="auto">
          <a:xfrm>
            <a:off x="3673078" y="2861072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65" name="标题 1"/>
          <p:cNvSpPr>
            <a:spLocks noGrp="1" noChangeArrowheads="1"/>
          </p:cNvSpPr>
          <p:nvPr/>
        </p:nvSpPr>
        <p:spPr bwMode="auto">
          <a:xfrm>
            <a:off x="3529014" y="3162301"/>
            <a:ext cx="43100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64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2966" name="组合 37"/>
          <p:cNvGrpSpPr/>
          <p:nvPr/>
        </p:nvGrpSpPr>
        <p:grpSpPr bwMode="auto">
          <a:xfrm>
            <a:off x="3590926" y="2661047"/>
            <a:ext cx="169069" cy="128588"/>
            <a:chOff x="2578100" y="3531145"/>
            <a:chExt cx="304800" cy="233363"/>
          </a:xfrm>
        </p:grpSpPr>
        <p:sp>
          <p:nvSpPr>
            <p:cNvPr id="82967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68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69" name="Group 36"/>
          <p:cNvGrpSpPr/>
          <p:nvPr/>
        </p:nvGrpSpPr>
        <p:grpSpPr bwMode="auto">
          <a:xfrm flipH="1">
            <a:off x="3590925" y="2776538"/>
            <a:ext cx="506016" cy="458391"/>
            <a:chOff x="0" y="0"/>
            <a:chExt cx="567" cy="907"/>
          </a:xfrm>
        </p:grpSpPr>
        <p:sp>
          <p:nvSpPr>
            <p:cNvPr id="82970" name="Line 37"/>
            <p:cNvSpPr>
              <a:spLocks noChangeShapeType="1"/>
            </p:cNvSpPr>
            <p:nvPr/>
          </p:nvSpPr>
          <p:spPr bwMode="auto">
            <a:xfrm>
              <a:off x="0" y="0"/>
              <a:ext cx="1" cy="90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71" name="Line 38"/>
            <p:cNvSpPr>
              <a:spLocks noChangeShapeType="1"/>
            </p:cNvSpPr>
            <p:nvPr/>
          </p:nvSpPr>
          <p:spPr bwMode="auto">
            <a:xfrm>
              <a:off x="0" y="907"/>
              <a:ext cx="567" cy="1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72" name="Line 39"/>
            <p:cNvSpPr>
              <a:spLocks noChangeShapeType="1"/>
            </p:cNvSpPr>
            <p:nvPr/>
          </p:nvSpPr>
          <p:spPr bwMode="auto">
            <a:xfrm flipV="1">
              <a:off x="567" y="680"/>
              <a:ext cx="1" cy="22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2973" name="标题 1"/>
          <p:cNvSpPr>
            <a:spLocks noGrp="1" noChangeArrowheads="1"/>
          </p:cNvSpPr>
          <p:nvPr/>
        </p:nvSpPr>
        <p:spPr bwMode="auto">
          <a:xfrm>
            <a:off x="4333876" y="2403873"/>
            <a:ext cx="432197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69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74" name="标题 1"/>
          <p:cNvSpPr>
            <a:spLocks noGrp="1" noChangeArrowheads="1"/>
          </p:cNvSpPr>
          <p:nvPr/>
        </p:nvSpPr>
        <p:spPr bwMode="auto">
          <a:xfrm>
            <a:off x="5424489" y="2403872"/>
            <a:ext cx="1188244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35＋34＝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75" name="标题 1"/>
          <p:cNvSpPr>
            <a:spLocks noGrp="1" noChangeArrowheads="1"/>
          </p:cNvSpPr>
          <p:nvPr/>
        </p:nvSpPr>
        <p:spPr bwMode="auto">
          <a:xfrm>
            <a:off x="5283995" y="2847976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76" name="标题 1"/>
          <p:cNvSpPr>
            <a:spLocks noGrp="1" noChangeArrowheads="1"/>
          </p:cNvSpPr>
          <p:nvPr/>
        </p:nvSpPr>
        <p:spPr bwMode="auto">
          <a:xfrm>
            <a:off x="5570935" y="2830116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5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77" name="标题 1"/>
          <p:cNvSpPr>
            <a:spLocks noGrp="1" noChangeArrowheads="1"/>
          </p:cNvSpPr>
          <p:nvPr/>
        </p:nvSpPr>
        <p:spPr bwMode="auto">
          <a:xfrm>
            <a:off x="5393533" y="3219451"/>
            <a:ext cx="431006" cy="322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60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2978" name="组合 49"/>
          <p:cNvGrpSpPr/>
          <p:nvPr/>
        </p:nvGrpSpPr>
        <p:grpSpPr bwMode="auto">
          <a:xfrm>
            <a:off x="5499498" y="2712244"/>
            <a:ext cx="167878" cy="128588"/>
            <a:chOff x="2578100" y="3531145"/>
            <a:chExt cx="304800" cy="233363"/>
          </a:xfrm>
        </p:grpSpPr>
        <p:sp>
          <p:nvSpPr>
            <p:cNvPr id="82979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80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81" name="组合 52"/>
          <p:cNvGrpSpPr/>
          <p:nvPr/>
        </p:nvGrpSpPr>
        <p:grpSpPr bwMode="auto">
          <a:xfrm>
            <a:off x="5434014" y="3099197"/>
            <a:ext cx="413147" cy="95250"/>
            <a:chOff x="6360871" y="2875320"/>
            <a:chExt cx="549723" cy="125929"/>
          </a:xfrm>
        </p:grpSpPr>
        <p:sp>
          <p:nvSpPr>
            <p:cNvPr id="82982" name="Line 37"/>
            <p:cNvSpPr>
              <a:spLocks noChangeShapeType="1"/>
            </p:cNvSpPr>
            <p:nvPr/>
          </p:nvSpPr>
          <p:spPr bwMode="auto">
            <a:xfrm flipH="1">
              <a:off x="6909626" y="2876337"/>
              <a:ext cx="0" cy="12436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83" name="Line 38"/>
            <p:cNvSpPr>
              <a:spLocks noChangeShapeType="1"/>
            </p:cNvSpPr>
            <p:nvPr/>
          </p:nvSpPr>
          <p:spPr bwMode="auto">
            <a:xfrm flipH="1">
              <a:off x="6361839" y="3000697"/>
              <a:ext cx="548755" cy="55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84" name="Line 39"/>
            <p:cNvSpPr>
              <a:spLocks noChangeShapeType="1"/>
            </p:cNvSpPr>
            <p:nvPr/>
          </p:nvSpPr>
          <p:spPr bwMode="auto">
            <a:xfrm flipH="1" flipV="1">
              <a:off x="6360871" y="2875320"/>
              <a:ext cx="968" cy="12537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2985" name="标题 1"/>
          <p:cNvSpPr>
            <a:spLocks noGrp="1" noChangeArrowheads="1"/>
          </p:cNvSpPr>
          <p:nvPr/>
        </p:nvSpPr>
        <p:spPr bwMode="auto">
          <a:xfrm>
            <a:off x="6388895" y="2390776"/>
            <a:ext cx="432197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69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86" name="标题 1"/>
          <p:cNvSpPr>
            <a:spLocks noGrp="1" noChangeArrowheads="1"/>
          </p:cNvSpPr>
          <p:nvPr/>
        </p:nvSpPr>
        <p:spPr bwMode="auto">
          <a:xfrm>
            <a:off x="5756673" y="2840832"/>
            <a:ext cx="378619" cy="32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87" name="标题 1"/>
          <p:cNvSpPr>
            <a:spLocks noGrp="1" noChangeArrowheads="1"/>
          </p:cNvSpPr>
          <p:nvPr/>
        </p:nvSpPr>
        <p:spPr bwMode="auto">
          <a:xfrm>
            <a:off x="6048376" y="2834879"/>
            <a:ext cx="270272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4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grpSp>
        <p:nvGrpSpPr>
          <p:cNvPr id="82988" name="组合 59"/>
          <p:cNvGrpSpPr/>
          <p:nvPr/>
        </p:nvGrpSpPr>
        <p:grpSpPr bwMode="auto">
          <a:xfrm>
            <a:off x="5955506" y="2715817"/>
            <a:ext cx="167879" cy="129778"/>
            <a:chOff x="2578100" y="3531145"/>
            <a:chExt cx="304800" cy="233363"/>
          </a:xfrm>
        </p:grpSpPr>
        <p:sp>
          <p:nvSpPr>
            <p:cNvPr id="82989" name="Line 32"/>
            <p:cNvSpPr>
              <a:spLocks noChangeShapeType="1"/>
            </p:cNvSpPr>
            <p:nvPr/>
          </p:nvSpPr>
          <p:spPr bwMode="auto">
            <a:xfrm flipH="1">
              <a:off x="2578100" y="3531145"/>
              <a:ext cx="144462" cy="21590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90" name="Line 35"/>
            <p:cNvSpPr>
              <a:spLocks noChangeShapeType="1"/>
            </p:cNvSpPr>
            <p:nvPr/>
          </p:nvSpPr>
          <p:spPr bwMode="auto">
            <a:xfrm>
              <a:off x="2722562" y="3531145"/>
              <a:ext cx="160338" cy="23336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91" name="组合 62"/>
          <p:cNvGrpSpPr/>
          <p:nvPr/>
        </p:nvGrpSpPr>
        <p:grpSpPr bwMode="auto">
          <a:xfrm>
            <a:off x="5637610" y="3099197"/>
            <a:ext cx="381000" cy="209550"/>
            <a:chOff x="6360871" y="2875320"/>
            <a:chExt cx="549723" cy="125929"/>
          </a:xfrm>
        </p:grpSpPr>
        <p:sp>
          <p:nvSpPr>
            <p:cNvPr id="82992" name="Line 37"/>
            <p:cNvSpPr>
              <a:spLocks noChangeShapeType="1"/>
            </p:cNvSpPr>
            <p:nvPr/>
          </p:nvSpPr>
          <p:spPr bwMode="auto">
            <a:xfrm flipH="1">
              <a:off x="6909626" y="2876337"/>
              <a:ext cx="0" cy="12436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93" name="Line 38"/>
            <p:cNvSpPr>
              <a:spLocks noChangeShapeType="1"/>
            </p:cNvSpPr>
            <p:nvPr/>
          </p:nvSpPr>
          <p:spPr bwMode="auto">
            <a:xfrm flipH="1">
              <a:off x="6361839" y="3000697"/>
              <a:ext cx="548755" cy="55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994" name="Line 39"/>
            <p:cNvSpPr>
              <a:spLocks noChangeShapeType="1"/>
            </p:cNvSpPr>
            <p:nvPr/>
          </p:nvSpPr>
          <p:spPr bwMode="auto">
            <a:xfrm flipH="1" flipV="1">
              <a:off x="6360871" y="2875320"/>
              <a:ext cx="968" cy="125377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2995" name="标题 1"/>
          <p:cNvSpPr>
            <a:spLocks noGrp="1" noChangeArrowheads="1"/>
          </p:cNvSpPr>
          <p:nvPr/>
        </p:nvSpPr>
        <p:spPr bwMode="auto">
          <a:xfrm>
            <a:off x="5710239" y="3256360"/>
            <a:ext cx="211931" cy="322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rgbClr val="7030A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9</a:t>
            </a:r>
            <a:endParaRPr lang="zh-CN" altLang="zh-CN" sz="1500" kern="0">
              <a:solidFill>
                <a:srgbClr val="7030A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96" name="标题 1"/>
          <p:cNvSpPr>
            <a:spLocks noGrp="1" noChangeArrowheads="1"/>
          </p:cNvSpPr>
          <p:nvPr/>
        </p:nvSpPr>
        <p:spPr bwMode="auto">
          <a:xfrm>
            <a:off x="1375172" y="3784997"/>
            <a:ext cx="1927622" cy="284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35+30=65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97" name="标题 1"/>
          <p:cNvSpPr>
            <a:spLocks noGrp="1" noChangeArrowheads="1"/>
          </p:cNvSpPr>
          <p:nvPr/>
        </p:nvSpPr>
        <p:spPr bwMode="auto">
          <a:xfrm>
            <a:off x="3296841" y="3844530"/>
            <a:ext cx="1690688" cy="164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30+34=64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  <a:p>
            <a:pPr eaLnBrk="0" hangingPunct="0">
              <a:lnSpc>
                <a:spcPct val="150000"/>
              </a:lnSpc>
            </a:pP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98" name="标题 1"/>
          <p:cNvSpPr>
            <a:spLocks noGrp="1" noChangeArrowheads="1"/>
          </p:cNvSpPr>
          <p:nvPr/>
        </p:nvSpPr>
        <p:spPr bwMode="auto">
          <a:xfrm>
            <a:off x="5138738" y="3615930"/>
            <a:ext cx="2668191" cy="282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先算：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30+30=60   5+4=9  </a:t>
            </a:r>
            <a:endParaRPr lang="en-US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2999" name="矩形 70"/>
          <p:cNvSpPr>
            <a:spLocks noChangeArrowheads="1"/>
          </p:cNvSpPr>
          <p:nvPr/>
        </p:nvSpPr>
        <p:spPr bwMode="auto">
          <a:xfrm>
            <a:off x="1385888" y="3986213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65+4=69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000" name="矩形 71"/>
          <p:cNvSpPr>
            <a:spLocks noChangeArrowheads="1"/>
          </p:cNvSpPr>
          <p:nvPr/>
        </p:nvSpPr>
        <p:spPr bwMode="auto">
          <a:xfrm>
            <a:off x="3298032" y="3967163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64+5=69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001" name="矩形 72"/>
          <p:cNvSpPr>
            <a:spLocks noChangeArrowheads="1"/>
          </p:cNvSpPr>
          <p:nvPr/>
        </p:nvSpPr>
        <p:spPr bwMode="auto">
          <a:xfrm>
            <a:off x="5138738" y="3986213"/>
            <a:ext cx="1477007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再算：</a:t>
            </a: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60+9=69</a:t>
            </a:r>
            <a:endParaRPr lang="zh-CN" altLang="en-US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4826" y="1056942"/>
            <a:ext cx="870347" cy="41549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lIns="68580" tIns="34290" rIns="68580" bIns="34290"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500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想一想</a:t>
            </a:r>
            <a:endParaRPr lang="zh-CN" altLang="en-US" sz="1500" kern="0" dirty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83003" name="图片 7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154806" y="1122402"/>
            <a:ext cx="840581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004" name="图片 7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96590" y="1117641"/>
            <a:ext cx="536972" cy="648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005" name="标题 1"/>
          <p:cNvSpPr>
            <a:spLocks noGrp="1" noChangeArrowheads="1"/>
          </p:cNvSpPr>
          <p:nvPr/>
        </p:nvSpPr>
        <p:spPr bwMode="auto">
          <a:xfrm>
            <a:off x="4261961" y="1853446"/>
            <a:ext cx="552450" cy="260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35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3006" name="标题 1"/>
          <p:cNvSpPr>
            <a:spLocks noGrp="1" noChangeArrowheads="1"/>
          </p:cNvSpPr>
          <p:nvPr/>
        </p:nvSpPr>
        <p:spPr bwMode="auto">
          <a:xfrm>
            <a:off x="5075158" y="1897499"/>
            <a:ext cx="603647" cy="18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>
              <a:lnSpc>
                <a:spcPct val="150000"/>
              </a:lnSpc>
            </a:pPr>
            <a:r>
              <a:rPr lang="en-US" altLang="zh-CN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34</a:t>
            </a:r>
            <a:r>
              <a:rPr lang="zh-CN" altLang="en-US" sz="1500" kern="0">
                <a:solidFill>
                  <a:sysClr val="windowText" lastClr="000000"/>
                </a:solidFill>
                <a:latin typeface="Arial" panose="020B0604020202020204" pitchFamily="34" charset="0"/>
                <a:ea typeface="思源黑体 CN Medium" panose="020B0600000000000000" pitchFamily="34" charset="-122"/>
                <a:sym typeface="Arial" panose="020B0604020202020204" pitchFamily="34" charset="0"/>
              </a:rPr>
              <a:t>元</a:t>
            </a:r>
            <a:endParaRPr lang="zh-CN" altLang="zh-CN" sz="1500" kern="0">
              <a:solidFill>
                <a:sysClr val="windowText" lastClr="000000"/>
              </a:solidFill>
              <a:latin typeface="Arial" panose="020B0604020202020204" pitchFamily="34" charset="0"/>
              <a:ea typeface="思源黑体 CN Medium" panose="020B06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4" name="文本占位符 20"/>
          <p:cNvSpPr txBox="1"/>
          <p:nvPr/>
        </p:nvSpPr>
        <p:spPr>
          <a:xfrm>
            <a:off x="1137637" y="305009"/>
            <a:ext cx="3834289" cy="317659"/>
          </a:xfrm>
          <a:prstGeom prst="rect">
            <a:avLst/>
          </a:prstGeom>
        </p:spPr>
        <p:txBody>
          <a:bodyPr lIns="68580" tIns="34290" rIns="68580" bIns="34290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zh-CN" altLang="en-US" dirty="0">
                <a:solidFill>
                  <a:prstClr val="black"/>
                </a:solidFill>
                <a:latin typeface="Arial" panose="020B0604020202020204" pitchFamily="34" charset="0"/>
                <a:ea typeface="思源黑体 CN Medium" panose="020B0600000000000000" pitchFamily="34" charset="-122"/>
                <a:cs typeface="+mn-ea"/>
                <a:sym typeface="Arial" panose="020B0604020202020204" pitchFamily="34" charset="0"/>
              </a:rPr>
              <a:t>新知探究</a:t>
            </a:r>
            <a:endParaRPr lang="zh-CN" altLang="en-US" dirty="0">
              <a:solidFill>
                <a:prstClr val="black"/>
              </a:solidFill>
              <a:latin typeface="Arial" panose="020B0604020202020204" pitchFamily="34" charset="0"/>
              <a:ea typeface="思源黑体 CN Medium" panose="020B0600000000000000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9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29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29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29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2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29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9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2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2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2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2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2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2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2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2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2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2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29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29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29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2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29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2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2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2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2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2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29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2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2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9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82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2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29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2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2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29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2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29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2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2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29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82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2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2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2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2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82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2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2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29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2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2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829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2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829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82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82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82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2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2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29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82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2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829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82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82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829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82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82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830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3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3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830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83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83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/>
      <p:bldP spid="82948" grpId="0"/>
      <p:bldP spid="82949" grpId="0"/>
      <p:bldP spid="82950" grpId="0"/>
      <p:bldP spid="82960" grpId="0"/>
      <p:bldP spid="82961" grpId="0"/>
      <p:bldP spid="82962" grpId="0"/>
      <p:bldP spid="82963" grpId="0"/>
      <p:bldP spid="82964" grpId="0"/>
      <p:bldP spid="82965" grpId="0"/>
      <p:bldP spid="82973" grpId="0"/>
      <p:bldP spid="82974" grpId="0"/>
      <p:bldP spid="82975" grpId="0"/>
      <p:bldP spid="82976" grpId="0"/>
      <p:bldP spid="82977" grpId="0"/>
      <p:bldP spid="82985" grpId="0"/>
      <p:bldP spid="82986" grpId="0"/>
      <p:bldP spid="82987" grpId="0"/>
      <p:bldP spid="82995" grpId="0"/>
      <p:bldP spid="82996" grpId="0"/>
      <p:bldP spid="82997" grpId="0"/>
      <p:bldP spid="82998" grpId="0"/>
      <p:bldP spid="82999" grpId="0"/>
      <p:bldP spid="83000" grpId="0"/>
      <p:bldP spid="83001" grpId="0"/>
    </p:bldLst>
  </p:timing>
</p:sld>
</file>

<file path=ppt/tags/tag1.xml><?xml version="1.0" encoding="utf-8"?>
<p:tagLst xmlns:p="http://schemas.openxmlformats.org/presentationml/2006/main">
  <p:tag name="ISLIDE.GUIDESSETTING" val="{&quot;Id&quot;:null,&quot;Name&quot;:&quot;正常&quot;,&quot;HeaderHeight&quot;:15.0,&quot;FooterHeight&quot;:9.0,&quot;SideMargin&quot;:5.5,&quot;TopMargin&quot;:0.0,&quot;BottomMargin&quot;:0.0,&quot;IntervalMargin&quot;:1.5,&quot;SettingType&quot;:&quot;System&quot;}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3367</Words>
  <Application>WPS 演示</Application>
  <PresentationFormat>全屏显示(16:9)</PresentationFormat>
  <Paragraphs>656</Paragraphs>
  <Slides>35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50" baseType="lpstr">
      <vt:lpstr>Arial</vt:lpstr>
      <vt:lpstr>宋体</vt:lpstr>
      <vt:lpstr>Wingdings</vt:lpstr>
      <vt:lpstr>FandolFang R</vt:lpstr>
      <vt:lpstr>思源黑体 CN Regular</vt:lpstr>
      <vt:lpstr>黑体</vt:lpstr>
      <vt:lpstr>微软雅黑</vt:lpstr>
      <vt:lpstr>思源黑体 CN Medium</vt:lpstr>
      <vt:lpstr>Arial Unicode MS</vt:lpstr>
      <vt:lpstr>Calibri</vt:lpstr>
      <vt:lpstr>楷体_GB2312</vt:lpstr>
      <vt:lpstr>新宋体</vt:lpstr>
      <vt:lpstr>Times New Roman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5</cp:revision>
  <dcterms:created xsi:type="dcterms:W3CDTF">2020-06-23T01:31:00Z</dcterms:created>
  <dcterms:modified xsi:type="dcterms:W3CDTF">2023-10-27T08:19:51Z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88A0BFA4FFB14398BBDAA31A3E6A7685_12</vt:lpwstr>
  </property>
</Properties>
</file>