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05" r:id="rId3"/>
  </p:sldMasterIdLst>
  <p:notesMasterIdLst>
    <p:notesMasterId r:id="rId8"/>
  </p:notesMasterIdLst>
  <p:handoutMasterIdLst>
    <p:handoutMasterId r:id="rId17"/>
  </p:handoutMasterIdLst>
  <p:sldIdLst>
    <p:sldId id="256" r:id="rId4"/>
    <p:sldId id="259" r:id="rId5"/>
    <p:sldId id="264" r:id="rId6"/>
    <p:sldId id="266" r:id="rId7"/>
    <p:sldId id="267" r:id="rId9"/>
    <p:sldId id="268" r:id="rId10"/>
    <p:sldId id="275" r:id="rId11"/>
    <p:sldId id="265" r:id="rId12"/>
    <p:sldId id="273" r:id="rId13"/>
    <p:sldId id="274" r:id="rId14"/>
    <p:sldId id="261" r:id="rId15"/>
    <p:sldId id="258" r:id="rId16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0" userDrawn="1">
          <p15:clr>
            <a:srgbClr val="A4A3A4"/>
          </p15:clr>
        </p15:guide>
        <p15:guide id="2" pos="38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198" y="-294"/>
      </p:cViewPr>
      <p:guideLst>
        <p:guide orient="horz" pos="2210"/>
        <p:guide pos="383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648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4A61C-6C9E-4571-98AB-DCE859B0FB7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3E652-97E8-4E43-81D4-B2F97C751BA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B23CFE-E85A-4CB1-B388-FD452395EFF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3E388-8A17-44FA-AE8B-AAB64D77357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4276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>
                <a:latin typeface="Times New Roman" panose="02020603050405020304" pitchFamily="18" charset="0"/>
              </a:rPr>
            </a:fld>
            <a:endParaRPr lang="zh-CN" altLang="en-US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56324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eaLnBrk="1" hangingPunct="1"/>
            <a:fld id="{9A0DB2DC-4C9A-4742-B13C-FB6460FD3503}" type="slidenum">
              <a:rPr lang="zh-CN" altLang="en-US" sz="1200">
                <a:latin typeface="Times New Roman" panose="02020603050405020304" pitchFamily="18" charset="0"/>
              </a:rPr>
            </a:fld>
            <a:endParaRPr lang="zh-CN" altLang="en-US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绿色圃中小学教育网http://www.lspjy.com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绿色圃中小学教育网http://www.lspjy.com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593A-78A9-4225-996C-EC43A1781EB8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绿色圃中小学教育网http://www.lspjy.com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绿色圃中小学教育网http://www.lspjy.com</a:t>
            </a: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D0593A-78A9-4225-996C-EC43A1781EB8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71"/>
            <a:ext cx="7315200" cy="130727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71"/>
            <a:ext cx="7315200" cy="130727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24714"/>
            <a:ext cx="10515600" cy="50522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1pPr>
            <a:lvl2pPr marL="45720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2212848"/>
            <a:ext cx="6806184" cy="1297114"/>
          </a:xfrm>
        </p:spPr>
        <p:txBody>
          <a:bodyPr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71"/>
            <a:ext cx="7315200" cy="130727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24714"/>
            <a:ext cx="10515600" cy="50522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1pPr>
            <a:lvl2pPr marL="45720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2212848"/>
            <a:ext cx="6806184" cy="1297114"/>
          </a:xfrm>
        </p:spPr>
        <p:txBody>
          <a:bodyPr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71"/>
            <a:ext cx="7315200" cy="130727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24714"/>
            <a:ext cx="10515600" cy="50522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1pPr>
            <a:lvl2pPr marL="45720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2212848"/>
            <a:ext cx="6806184" cy="1297114"/>
          </a:xfrm>
        </p:spPr>
        <p:txBody>
          <a:bodyPr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24714"/>
            <a:ext cx="10515600" cy="50522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1pPr>
            <a:lvl2pPr marL="45720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814"/>
            <a:ext cx="7315200" cy="130734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4158"/>
            <a:ext cx="7315200" cy="759689"/>
          </a:xfrm>
        </p:spPr>
        <p:txBody>
          <a:bodyPr/>
          <a:lstStyle>
            <a:lvl1pPr marL="0" indent="0" algn="ctr">
              <a:buNone/>
              <a:defRPr sz="21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5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lnSpc>
                <a:spcPct val="120000"/>
              </a:lnSpc>
              <a:buFont typeface="Arial" panose="020B0604020202020204" pitchFamily="34" charset="0"/>
              <a:buNone/>
              <a:defRPr noProof="1" smtClean="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lnSpc>
                <a:spcPct val="120000"/>
              </a:lnSpc>
              <a:buFont typeface="Arial" panose="020B0604020202020204" pitchFamily="34" charset="0"/>
              <a:buNone/>
              <a:defRPr noProof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="t" anchorCtr="0" compatLnSpc="1"/>
          <a:lstStyle>
            <a:lvl1pPr eaLnBrk="1" hangingPunct="1">
              <a:lnSpc>
                <a:spcPct val="120000"/>
              </a:lnSpc>
              <a:buFont typeface="Arial" panose="020B0604020202020204" pitchFamily="34" charset="0"/>
              <a:buNone/>
              <a:defRPr noProof="1" smtClean="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814"/>
            <a:ext cx="7315200" cy="130734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4158"/>
            <a:ext cx="7315200" cy="759689"/>
          </a:xfrm>
        </p:spPr>
        <p:txBody>
          <a:bodyPr/>
          <a:lstStyle>
            <a:lvl1pPr marL="0" indent="0" algn="ctr">
              <a:buNone/>
              <a:defRPr sz="21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5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lnSpc>
                <a:spcPct val="120000"/>
              </a:lnSpc>
              <a:buFont typeface="Arial" panose="020B0604020202020204" pitchFamily="34" charset="0"/>
              <a:buNone/>
              <a:defRPr noProof="1" smtClean="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lnSpc>
                <a:spcPct val="120000"/>
              </a:lnSpc>
              <a:buFont typeface="Arial" panose="020B0604020202020204" pitchFamily="34" charset="0"/>
              <a:buNone/>
              <a:defRPr noProof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="t" anchorCtr="0" compatLnSpc="1"/>
          <a:lstStyle>
            <a:lvl1pPr eaLnBrk="1" hangingPunct="1">
              <a:lnSpc>
                <a:spcPct val="120000"/>
              </a:lnSpc>
              <a:buFont typeface="Arial" panose="020B0604020202020204" pitchFamily="34" charset="0"/>
              <a:buNone/>
              <a:defRPr noProof="1" smtClean="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814"/>
            <a:ext cx="7315200" cy="130734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4158"/>
            <a:ext cx="7315200" cy="759689"/>
          </a:xfrm>
        </p:spPr>
        <p:txBody>
          <a:bodyPr/>
          <a:lstStyle>
            <a:lvl1pPr marL="0" indent="0" algn="ctr">
              <a:buNone/>
              <a:defRPr sz="21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5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lnSpc>
                <a:spcPct val="120000"/>
              </a:lnSpc>
              <a:buFont typeface="Arial" panose="020B0604020202020204" pitchFamily="34" charset="0"/>
              <a:buNone/>
              <a:defRPr noProof="1" smtClean="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lnSpc>
                <a:spcPct val="120000"/>
              </a:lnSpc>
              <a:buFont typeface="Arial" panose="020B0604020202020204" pitchFamily="34" charset="0"/>
              <a:buNone/>
              <a:defRPr noProof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="t" anchorCtr="0" compatLnSpc="1"/>
          <a:lstStyle>
            <a:lvl1pPr eaLnBrk="1" hangingPunct="1">
              <a:lnSpc>
                <a:spcPct val="120000"/>
              </a:lnSpc>
              <a:buFont typeface="Arial" panose="020B0604020202020204" pitchFamily="34" charset="0"/>
              <a:buNone/>
              <a:defRPr noProof="1" smtClean="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814"/>
            <a:ext cx="7315200" cy="130734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4158"/>
            <a:ext cx="7315200" cy="759689"/>
          </a:xfrm>
        </p:spPr>
        <p:txBody>
          <a:bodyPr/>
          <a:lstStyle>
            <a:lvl1pPr marL="0" indent="0" algn="ctr">
              <a:buNone/>
              <a:defRPr sz="21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5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noProof="1" smtClean="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noProof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="t" anchorCtr="0" compatLnSpc="1"/>
          <a:lstStyle>
            <a:lvl1pPr>
              <a:defRPr noProof="1" smtClean="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814"/>
            <a:ext cx="7315200" cy="130734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4158"/>
            <a:ext cx="7315200" cy="759689"/>
          </a:xfrm>
        </p:spPr>
        <p:txBody>
          <a:bodyPr/>
          <a:lstStyle>
            <a:lvl1pPr marL="0" indent="0" algn="ctr">
              <a:buNone/>
              <a:defRPr sz="21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5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noProof="1" smtClean="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noProof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="t" anchorCtr="0" compatLnSpc="1"/>
          <a:lstStyle>
            <a:lvl1pPr>
              <a:defRPr noProof="1" smtClean="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814"/>
            <a:ext cx="7315200" cy="130734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4158"/>
            <a:ext cx="7315200" cy="759689"/>
          </a:xfrm>
        </p:spPr>
        <p:txBody>
          <a:bodyPr/>
          <a:lstStyle>
            <a:lvl1pPr marL="0" indent="0" algn="ctr">
              <a:buNone/>
              <a:defRPr sz="21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5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noProof="1" smtClean="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noProof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="t" anchorCtr="0" compatLnSpc="1"/>
          <a:lstStyle>
            <a:lvl1pPr>
              <a:defRPr noProof="1" smtClean="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814"/>
            <a:ext cx="7315200" cy="130734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4158"/>
            <a:ext cx="7315200" cy="759689"/>
          </a:xfrm>
        </p:spPr>
        <p:txBody>
          <a:bodyPr/>
          <a:lstStyle>
            <a:lvl1pPr marL="0" indent="0" algn="ctr">
              <a:buNone/>
              <a:defRPr sz="21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5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noProof="1" smtClean="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noProof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="t" anchorCtr="0" compatLnSpc="1"/>
          <a:lstStyle>
            <a:lvl1pPr>
              <a:defRPr noProof="1" smtClean="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814"/>
            <a:ext cx="7315200" cy="130734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4158"/>
            <a:ext cx="7315200" cy="759689"/>
          </a:xfrm>
        </p:spPr>
        <p:txBody>
          <a:bodyPr/>
          <a:lstStyle>
            <a:lvl1pPr marL="0" indent="0" algn="ctr">
              <a:buNone/>
              <a:defRPr sz="21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5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noProof="1" smtClean="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noProof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="t" anchorCtr="0" compatLnSpc="1"/>
          <a:lstStyle>
            <a:lvl1pPr>
              <a:defRPr sz="1800" noProof="1" smtClean="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814"/>
            <a:ext cx="7315200" cy="130734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4158"/>
            <a:ext cx="7315200" cy="759689"/>
          </a:xfrm>
        </p:spPr>
        <p:txBody>
          <a:bodyPr/>
          <a:lstStyle>
            <a:lvl1pPr marL="0" indent="0" algn="ctr">
              <a:buNone/>
              <a:defRPr sz="21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5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lnSpc>
                <a:spcPct val="120000"/>
              </a:lnSpc>
              <a:buFont typeface="Arial" panose="020B0604020202020204" pitchFamily="34" charset="0"/>
              <a:buNone/>
              <a:defRPr noProof="1" smtClean="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lnSpc>
                <a:spcPct val="120000"/>
              </a:lnSpc>
              <a:buFont typeface="Arial" panose="020B0604020202020204" pitchFamily="34" charset="0"/>
              <a:buNone/>
              <a:defRPr noProof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="t" anchorCtr="0" compatLnSpc="1"/>
          <a:lstStyle>
            <a:lvl1pPr eaLnBrk="1" hangingPunct="1">
              <a:lnSpc>
                <a:spcPct val="120000"/>
              </a:lnSpc>
              <a:buFont typeface="Arial" panose="020B0604020202020204" pitchFamily="34" charset="0"/>
              <a:buNone/>
              <a:defRPr noProof="1" smtClean="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814"/>
            <a:ext cx="7315200" cy="130734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4158"/>
            <a:ext cx="7315200" cy="759689"/>
          </a:xfrm>
        </p:spPr>
        <p:txBody>
          <a:bodyPr/>
          <a:lstStyle>
            <a:lvl1pPr marL="0" indent="0" algn="ctr">
              <a:buNone/>
              <a:defRPr sz="21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5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lnSpc>
                <a:spcPct val="120000"/>
              </a:lnSpc>
              <a:buFont typeface="Arial" panose="020B0604020202020204" pitchFamily="34" charset="0"/>
              <a:buNone/>
              <a:defRPr noProof="1" smtClean="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lnSpc>
                <a:spcPct val="120000"/>
              </a:lnSpc>
              <a:buFont typeface="Arial" panose="020B0604020202020204" pitchFamily="34" charset="0"/>
              <a:buNone/>
              <a:defRPr noProof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="t" anchorCtr="0" compatLnSpc="1"/>
          <a:lstStyle>
            <a:lvl1pPr eaLnBrk="1" hangingPunct="1">
              <a:lnSpc>
                <a:spcPct val="120000"/>
              </a:lnSpc>
              <a:buFont typeface="Arial" panose="020B0604020202020204" pitchFamily="34" charset="0"/>
              <a:buNone/>
              <a:defRPr noProof="1" smtClean="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2212848"/>
            <a:ext cx="6806184" cy="1297114"/>
          </a:xfrm>
        </p:spPr>
        <p:txBody>
          <a:bodyPr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814"/>
            <a:ext cx="7315200" cy="130734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4158"/>
            <a:ext cx="7315200" cy="759689"/>
          </a:xfrm>
        </p:spPr>
        <p:txBody>
          <a:bodyPr/>
          <a:lstStyle>
            <a:lvl1pPr marL="0" indent="0" algn="ctr">
              <a:buNone/>
              <a:defRPr sz="21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5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lnSpc>
                <a:spcPct val="120000"/>
              </a:lnSpc>
              <a:buFont typeface="Arial" panose="020B0604020202020204" pitchFamily="34" charset="0"/>
              <a:buNone/>
              <a:defRPr noProof="1" smtClean="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lnSpc>
                <a:spcPct val="120000"/>
              </a:lnSpc>
              <a:buFont typeface="Arial" panose="020B0604020202020204" pitchFamily="34" charset="0"/>
              <a:buNone/>
              <a:defRPr noProof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="t" anchorCtr="0" compatLnSpc="1"/>
          <a:lstStyle>
            <a:lvl1pPr eaLnBrk="1" hangingPunct="1">
              <a:lnSpc>
                <a:spcPct val="120000"/>
              </a:lnSpc>
              <a:buFont typeface="Arial" panose="020B0604020202020204" pitchFamily="34" charset="0"/>
              <a:buNone/>
              <a:defRPr sz="1800" noProof="1" smtClean="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71"/>
            <a:ext cx="7315200" cy="130727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24714"/>
            <a:ext cx="10515600" cy="50522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1pPr>
            <a:lvl2pPr marL="45720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2212848"/>
            <a:ext cx="6806184" cy="1297114"/>
          </a:xfrm>
        </p:spPr>
        <p:txBody>
          <a:bodyPr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71"/>
            <a:ext cx="7315200" cy="130727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24714"/>
            <a:ext cx="10515600" cy="50522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1pPr>
            <a:lvl2pPr marL="45720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2212848"/>
            <a:ext cx="6806184" cy="1297114"/>
          </a:xfrm>
        </p:spPr>
        <p:txBody>
          <a:bodyPr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71"/>
            <a:ext cx="7315200" cy="130727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24714"/>
            <a:ext cx="10515600" cy="50522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1pPr>
            <a:lvl2pPr marL="45720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2212848"/>
            <a:ext cx="6806184" cy="1297114"/>
          </a:xfrm>
        </p:spPr>
        <p:txBody>
          <a:bodyPr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71"/>
            <a:ext cx="7315200" cy="130727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71"/>
            <a:ext cx="7315200" cy="1307275"/>
          </a:xfrm>
        </p:spPr>
        <p:txBody>
          <a:bodyPr/>
          <a:lstStyle>
            <a:lvl1pPr algn="ctr"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61288"/>
            <a:ext cx="10515600" cy="5015675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/>
            </a:lvl1pPr>
            <a:lvl2pPr marL="457200" indent="0">
              <a:lnSpc>
                <a:spcPct val="100000"/>
              </a:lnSpc>
              <a:buNone/>
              <a:defRPr/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9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2212848"/>
            <a:ext cx="6815328" cy="1297114"/>
          </a:xfrm>
        </p:spPr>
        <p:txBody>
          <a:bodyPr anchor="ctr" anchorCtr="0"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再 见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205564" y="6303435"/>
            <a:ext cx="518726" cy="400105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algn="ctr">
              <a:defRPr/>
            </a:pPr>
            <a:fld id="{B1881877-4C64-4B61-A747-160D32B630F6}" type="slidenum">
              <a:rPr lang="zh-CN" altLang="en-US">
                <a:solidFill>
                  <a:prstClr val="white">
                    <a:lumMod val="65000"/>
                  </a:prstClr>
                </a:solidFill>
              </a:rPr>
            </a:fld>
            <a:endParaRPr lang="zh-CN" altLang="en-US">
              <a:solidFill>
                <a:prstClr val="white">
                  <a:lumMod val="65000"/>
                </a:prstClr>
              </a:solidFill>
            </a:endParaRPr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205564" y="6303435"/>
            <a:ext cx="518726" cy="400105"/>
          </a:xfrm>
          <a:prstGeom prst="rect">
            <a:avLst/>
          </a:prstGeom>
        </p:spPr>
        <p:txBody>
          <a:bodyPr wrap="none" lIns="121917" tIns="60958" rIns="121917" bIns="60958">
            <a:spAutoFit/>
          </a:bodyPr>
          <a:lstStyle/>
          <a:p>
            <a:pPr algn="ctr">
              <a:defRPr/>
            </a:pPr>
            <a:fld id="{FD4172EF-AA81-4691-A41A-3277A7F1C039}" type="slidenum">
              <a:rPr lang="zh-CN" altLang="en-US">
                <a:solidFill>
                  <a:prstClr val="white">
                    <a:lumMod val="65000"/>
                  </a:prstClr>
                </a:solidFill>
              </a:rPr>
            </a:fld>
            <a:endParaRPr lang="zh-CN" altLang="en-US">
              <a:solidFill>
                <a:prstClr val="white">
                  <a:lumMod val="65000"/>
                </a:prstClr>
              </a:solidFill>
            </a:endParaRPr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71"/>
            <a:ext cx="7315200" cy="130727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24714"/>
            <a:ext cx="10515600" cy="50522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1pPr>
            <a:lvl2pPr marL="45720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2212848"/>
            <a:ext cx="6806184" cy="1297114"/>
          </a:xfrm>
        </p:spPr>
        <p:txBody>
          <a:bodyPr anchor="ctr" anchorCtr="0"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再 见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224683" y="5504887"/>
            <a:ext cx="2009496" cy="120860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40792" y="6486631"/>
            <a:ext cx="12273583" cy="390723"/>
          </a:xfrm>
          <a:prstGeom prst="rect">
            <a:avLst/>
          </a:prstGeom>
        </p:spPr>
      </p:pic>
      <p:sp>
        <p:nvSpPr>
          <p:cNvPr id="13" name="椭圆 12"/>
          <p:cNvSpPr/>
          <p:nvPr/>
        </p:nvSpPr>
        <p:spPr>
          <a:xfrm>
            <a:off x="11242721" y="6295815"/>
            <a:ext cx="430363" cy="430363"/>
          </a:xfrm>
          <a:prstGeom prst="ellipse">
            <a:avLst/>
          </a:prstGeom>
          <a:solidFill>
            <a:schemeClr val="bg1"/>
          </a:solidFill>
          <a:ln w="25400">
            <a:solidFill>
              <a:srgbClr val="8BC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4" name="矩形 13"/>
          <p:cNvSpPr/>
          <p:nvPr/>
        </p:nvSpPr>
        <p:spPr>
          <a:xfrm>
            <a:off x="11191129" y="6303323"/>
            <a:ext cx="5469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fld id="{5440EDA0-A22E-4C05-9517-FDE4CC62FCCB}" type="slidenum">
              <a:rPr lang="zh-CN" altLang="en-US" sz="2400" smtClean="0">
                <a:solidFill>
                  <a:schemeClr val="bg1">
                    <a:lumMod val="65000"/>
                  </a:schemeClr>
                </a:solidFill>
              </a:rPr>
            </a:fld>
            <a:endParaRPr lang="zh-CN" altLang="en-US" sz="24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" y="87043"/>
            <a:ext cx="12192003" cy="24507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/>
          </a:p>
        </p:txBody>
      </p:sp>
      <p:grpSp>
        <p:nvGrpSpPr>
          <p:cNvPr id="16" name="组合 15"/>
          <p:cNvGrpSpPr/>
          <p:nvPr/>
        </p:nvGrpSpPr>
        <p:grpSpPr>
          <a:xfrm>
            <a:off x="1" y="-11324"/>
            <a:ext cx="12192003" cy="487043"/>
            <a:chOff x="0" y="-8493"/>
            <a:chExt cx="9144002" cy="365282"/>
          </a:xfrm>
        </p:grpSpPr>
        <p:sp>
          <p:nvSpPr>
            <p:cNvPr id="20" name="任意多边形 19"/>
            <p:cNvSpPr/>
            <p:nvPr/>
          </p:nvSpPr>
          <p:spPr>
            <a:xfrm flipH="1">
              <a:off x="0" y="-8493"/>
              <a:ext cx="6340287" cy="186267"/>
            </a:xfrm>
            <a:custGeom>
              <a:avLst/>
              <a:gdLst>
                <a:gd name="connsiteX0" fmla="*/ 283961 w 9399025"/>
                <a:gd name="connsiteY0" fmla="*/ 0 h 387179"/>
                <a:gd name="connsiteX1" fmla="*/ 9399025 w 9399025"/>
                <a:gd name="connsiteY1" fmla="*/ 0 h 387179"/>
                <a:gd name="connsiteX2" fmla="*/ 9399025 w 9399025"/>
                <a:gd name="connsiteY2" fmla="*/ 387179 h 387179"/>
                <a:gd name="connsiteX3" fmla="*/ 0 w 9399025"/>
                <a:gd name="connsiteY3" fmla="*/ 387179 h 387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99025" h="387179">
                  <a:moveTo>
                    <a:pt x="283961" y="0"/>
                  </a:moveTo>
                  <a:lnTo>
                    <a:pt x="9399025" y="0"/>
                  </a:lnTo>
                  <a:lnTo>
                    <a:pt x="9399025" y="387179"/>
                  </a:lnTo>
                  <a:lnTo>
                    <a:pt x="0" y="387179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5"/>
            </a:p>
          </p:txBody>
        </p:sp>
        <p:sp>
          <p:nvSpPr>
            <p:cNvPr id="21" name="任意多边形 20"/>
            <p:cNvSpPr/>
            <p:nvPr/>
          </p:nvSpPr>
          <p:spPr>
            <a:xfrm flipV="1">
              <a:off x="6340287" y="177726"/>
              <a:ext cx="2803715" cy="179063"/>
            </a:xfrm>
            <a:custGeom>
              <a:avLst/>
              <a:gdLst>
                <a:gd name="connsiteX0" fmla="*/ 283961 w 9399025"/>
                <a:gd name="connsiteY0" fmla="*/ 0 h 387179"/>
                <a:gd name="connsiteX1" fmla="*/ 9399025 w 9399025"/>
                <a:gd name="connsiteY1" fmla="*/ 0 h 387179"/>
                <a:gd name="connsiteX2" fmla="*/ 9399025 w 9399025"/>
                <a:gd name="connsiteY2" fmla="*/ 387179 h 387179"/>
                <a:gd name="connsiteX3" fmla="*/ 0 w 9399025"/>
                <a:gd name="connsiteY3" fmla="*/ 387179 h 387179"/>
                <a:gd name="connsiteX0-1" fmla="*/ 0 w 9399025"/>
                <a:gd name="connsiteY0-2" fmla="*/ 387179 h 586328"/>
                <a:gd name="connsiteX1-3" fmla="*/ 283961 w 9399025"/>
                <a:gd name="connsiteY1-4" fmla="*/ 0 h 586328"/>
                <a:gd name="connsiteX2-5" fmla="*/ 9399025 w 9399025"/>
                <a:gd name="connsiteY2-6" fmla="*/ 0 h 586328"/>
                <a:gd name="connsiteX3-7" fmla="*/ 9399025 w 9399025"/>
                <a:gd name="connsiteY3-8" fmla="*/ 387179 h 586328"/>
                <a:gd name="connsiteX4" fmla="*/ 306539 w 9399025"/>
                <a:gd name="connsiteY4" fmla="*/ 586328 h 586328"/>
                <a:gd name="connsiteX0-9" fmla="*/ 0 w 9399025"/>
                <a:gd name="connsiteY0-10" fmla="*/ 387179 h 389984"/>
                <a:gd name="connsiteX1-11" fmla="*/ 283961 w 9399025"/>
                <a:gd name="connsiteY1-12" fmla="*/ 0 h 389984"/>
                <a:gd name="connsiteX2-13" fmla="*/ 9399025 w 9399025"/>
                <a:gd name="connsiteY2-14" fmla="*/ 0 h 389984"/>
                <a:gd name="connsiteX3-15" fmla="*/ 9399025 w 9399025"/>
                <a:gd name="connsiteY3-16" fmla="*/ 387179 h 389984"/>
                <a:gd name="connsiteX4-17" fmla="*/ 4318 w 9399025"/>
                <a:gd name="connsiteY4-18" fmla="*/ 389984 h 389984"/>
                <a:gd name="connsiteX0-19" fmla="*/ 0 w 9399025"/>
                <a:gd name="connsiteY0-20" fmla="*/ 387179 h 389984"/>
                <a:gd name="connsiteX1-21" fmla="*/ 456657 w 9399025"/>
                <a:gd name="connsiteY1-22" fmla="*/ 0 h 389984"/>
                <a:gd name="connsiteX2-23" fmla="*/ 9399025 w 9399025"/>
                <a:gd name="connsiteY2-24" fmla="*/ 0 h 389984"/>
                <a:gd name="connsiteX3-25" fmla="*/ 9399025 w 9399025"/>
                <a:gd name="connsiteY3-26" fmla="*/ 387179 h 389984"/>
                <a:gd name="connsiteX4-27" fmla="*/ 4318 w 9399025"/>
                <a:gd name="connsiteY4-28" fmla="*/ 389984 h 389984"/>
                <a:gd name="connsiteX0-29" fmla="*/ 0 w 9399025"/>
                <a:gd name="connsiteY0-30" fmla="*/ 387179 h 389984"/>
                <a:gd name="connsiteX1-31" fmla="*/ 499832 w 9399025"/>
                <a:gd name="connsiteY1-32" fmla="*/ 0 h 389984"/>
                <a:gd name="connsiteX2-33" fmla="*/ 9399025 w 9399025"/>
                <a:gd name="connsiteY2-34" fmla="*/ 0 h 389984"/>
                <a:gd name="connsiteX3-35" fmla="*/ 9399025 w 9399025"/>
                <a:gd name="connsiteY3-36" fmla="*/ 387179 h 389984"/>
                <a:gd name="connsiteX4-37" fmla="*/ 4318 w 9399025"/>
                <a:gd name="connsiteY4-38" fmla="*/ 389984 h 38998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17" y="connsiteY4-18"/>
                </a:cxn>
              </a:cxnLst>
              <a:rect l="l" t="t" r="r" b="b"/>
              <a:pathLst>
                <a:path w="9399025" h="389984">
                  <a:moveTo>
                    <a:pt x="0" y="387179"/>
                  </a:moveTo>
                  <a:lnTo>
                    <a:pt x="499832" y="0"/>
                  </a:lnTo>
                  <a:lnTo>
                    <a:pt x="9399025" y="0"/>
                  </a:lnTo>
                  <a:lnTo>
                    <a:pt x="9399025" y="387179"/>
                  </a:lnTo>
                  <a:lnTo>
                    <a:pt x="4318" y="389984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5"/>
            </a:p>
          </p:txBody>
        </p:sp>
      </p:grpSp>
      <p:sp>
        <p:nvSpPr>
          <p:cNvPr id="10" name="矩形 9"/>
          <p:cNvSpPr/>
          <p:nvPr/>
        </p:nvSpPr>
        <p:spPr>
          <a:xfrm>
            <a:off x="0" y="2"/>
            <a:ext cx="12192000" cy="700617"/>
          </a:xfrm>
          <a:prstGeom prst="rect">
            <a:avLst/>
          </a:prstGeom>
          <a:solidFill>
            <a:srgbClr val="B4E6E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4800">
              <a:solidFill>
                <a:prstClr val="white"/>
              </a:solidFill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1" y="6294967"/>
            <a:ext cx="12211051" cy="508000"/>
          </a:xfrm>
          <a:custGeom>
            <a:avLst/>
            <a:gdLst>
              <a:gd name="connsiteX0" fmla="*/ 4584701 w 9158977"/>
              <a:gd name="connsiteY0" fmla="*/ 0 h 523993"/>
              <a:gd name="connsiteX1" fmla="*/ 9126954 w 9158977"/>
              <a:gd name="connsiteY1" fmla="*/ 215060 h 523993"/>
              <a:gd name="connsiteX2" fmla="*/ 9158977 w 9158977"/>
              <a:gd name="connsiteY2" fmla="*/ 219230 h 523993"/>
              <a:gd name="connsiteX3" fmla="*/ 9158977 w 9158977"/>
              <a:gd name="connsiteY3" fmla="*/ 523993 h 523993"/>
              <a:gd name="connsiteX4" fmla="*/ 0 w 9158977"/>
              <a:gd name="connsiteY4" fmla="*/ 523993 h 523993"/>
              <a:gd name="connsiteX5" fmla="*/ 0 w 9158977"/>
              <a:gd name="connsiteY5" fmla="*/ 220588 h 523993"/>
              <a:gd name="connsiteX6" fmla="*/ 42448 w 9158977"/>
              <a:gd name="connsiteY6" fmla="*/ 215060 h 523993"/>
              <a:gd name="connsiteX7" fmla="*/ 4584701 w 9158977"/>
              <a:gd name="connsiteY7" fmla="*/ 0 h 523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58977" h="523993">
                <a:moveTo>
                  <a:pt x="4584701" y="0"/>
                </a:moveTo>
                <a:cubicBezTo>
                  <a:pt x="6399030" y="0"/>
                  <a:pt x="8025494" y="83329"/>
                  <a:pt x="9126954" y="215060"/>
                </a:cubicBezTo>
                <a:lnTo>
                  <a:pt x="9158977" y="219230"/>
                </a:lnTo>
                <a:lnTo>
                  <a:pt x="9158977" y="523993"/>
                </a:lnTo>
                <a:lnTo>
                  <a:pt x="0" y="523993"/>
                </a:lnTo>
                <a:lnTo>
                  <a:pt x="0" y="220588"/>
                </a:lnTo>
                <a:lnTo>
                  <a:pt x="42448" y="215060"/>
                </a:lnTo>
                <a:cubicBezTo>
                  <a:pt x="1143909" y="83329"/>
                  <a:pt x="2770372" y="0"/>
                  <a:pt x="4584701" y="0"/>
                </a:cubicBezTo>
                <a:close/>
              </a:path>
            </a:pathLst>
          </a:custGeom>
          <a:solidFill>
            <a:srgbClr val="B4E6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4800">
              <a:solidFill>
                <a:prstClr val="white"/>
              </a:solidFill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0" y="6512984"/>
            <a:ext cx="12192000" cy="355600"/>
          </a:xfrm>
          <a:custGeom>
            <a:avLst/>
            <a:gdLst>
              <a:gd name="connsiteX0" fmla="*/ 4584701 w 9144000"/>
              <a:gd name="connsiteY0" fmla="*/ 0 h 369040"/>
              <a:gd name="connsiteX1" fmla="*/ 9126954 w 9144000"/>
              <a:gd name="connsiteY1" fmla="*/ 151463 h 369040"/>
              <a:gd name="connsiteX2" fmla="*/ 9144000 w 9144000"/>
              <a:gd name="connsiteY2" fmla="*/ 153027 h 369040"/>
              <a:gd name="connsiteX3" fmla="*/ 9144000 w 9144000"/>
              <a:gd name="connsiteY3" fmla="*/ 369040 h 369040"/>
              <a:gd name="connsiteX4" fmla="*/ 0 w 9144000"/>
              <a:gd name="connsiteY4" fmla="*/ 369040 h 369040"/>
              <a:gd name="connsiteX5" fmla="*/ 0 w 9144000"/>
              <a:gd name="connsiteY5" fmla="*/ 155356 h 369040"/>
              <a:gd name="connsiteX6" fmla="*/ 42448 w 9144000"/>
              <a:gd name="connsiteY6" fmla="*/ 151463 h 369040"/>
              <a:gd name="connsiteX7" fmla="*/ 4584701 w 9144000"/>
              <a:gd name="connsiteY7" fmla="*/ 0 h 36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369040">
                <a:moveTo>
                  <a:pt x="4584701" y="0"/>
                </a:moveTo>
                <a:cubicBezTo>
                  <a:pt x="6399030" y="0"/>
                  <a:pt x="8025494" y="58687"/>
                  <a:pt x="9126954" y="151463"/>
                </a:cubicBezTo>
                <a:lnTo>
                  <a:pt x="9144000" y="153027"/>
                </a:lnTo>
                <a:lnTo>
                  <a:pt x="9144000" y="369040"/>
                </a:lnTo>
                <a:lnTo>
                  <a:pt x="0" y="369040"/>
                </a:lnTo>
                <a:lnTo>
                  <a:pt x="0" y="155356"/>
                </a:lnTo>
                <a:lnTo>
                  <a:pt x="42448" y="151463"/>
                </a:lnTo>
                <a:cubicBezTo>
                  <a:pt x="1143909" y="58687"/>
                  <a:pt x="2770372" y="0"/>
                  <a:pt x="4584701" y="0"/>
                </a:cubicBezTo>
                <a:close/>
              </a:path>
            </a:pathLst>
          </a:custGeom>
          <a:solidFill>
            <a:srgbClr val="60CCC4">
              <a:alpha val="7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4800">
              <a:solidFill>
                <a:prstClr val="white"/>
              </a:solidFill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76200" y="5581653"/>
            <a:ext cx="1403351" cy="1291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组合 21"/>
          <p:cNvGrpSpPr/>
          <p:nvPr/>
        </p:nvGrpSpPr>
        <p:grpSpPr>
          <a:xfrm>
            <a:off x="721784" y="700619"/>
            <a:ext cx="11470216" cy="143933"/>
            <a:chOff x="541020" y="525780"/>
            <a:chExt cx="8602980" cy="108167"/>
          </a:xfrm>
        </p:grpSpPr>
        <p:sp>
          <p:nvSpPr>
            <p:cNvPr id="23" name="矩形 22"/>
            <p:cNvSpPr/>
            <p:nvPr/>
          </p:nvSpPr>
          <p:spPr>
            <a:xfrm>
              <a:off x="541020" y="525780"/>
              <a:ext cx="816005" cy="108167"/>
            </a:xfrm>
            <a:prstGeom prst="rect">
              <a:avLst/>
            </a:prstGeom>
            <a:solidFill>
              <a:srgbClr val="E55C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4800">
                <a:solidFill>
                  <a:prstClr val="white"/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357025" y="525780"/>
              <a:ext cx="1123992" cy="108167"/>
            </a:xfrm>
            <a:prstGeom prst="rect">
              <a:avLst/>
            </a:prstGeom>
            <a:solidFill>
              <a:srgbClr val="7CAB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4800">
                <a:solidFill>
                  <a:prstClr val="white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2481017" y="525780"/>
              <a:ext cx="1782828" cy="108167"/>
            </a:xfrm>
            <a:prstGeom prst="rect">
              <a:avLst/>
            </a:prstGeom>
            <a:solidFill>
              <a:srgbClr val="72D1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4800">
                <a:solidFill>
                  <a:prstClr val="white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263845" y="525780"/>
              <a:ext cx="4880155" cy="108167"/>
            </a:xfrm>
            <a:prstGeom prst="rect">
              <a:avLst/>
            </a:prstGeom>
            <a:solidFill>
              <a:srgbClr val="CEDE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4800">
                <a:solidFill>
                  <a:prstClr val="white"/>
                </a:solidFill>
              </a:endParaRPr>
            </a:p>
          </p:txBody>
        </p:sp>
      </p:grpSp>
      <p:sp>
        <p:nvSpPr>
          <p:cNvPr id="27" name="椭圆 26"/>
          <p:cNvSpPr/>
          <p:nvPr/>
        </p:nvSpPr>
        <p:spPr>
          <a:xfrm>
            <a:off x="11254746" y="6294967"/>
            <a:ext cx="429684" cy="4318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72D1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4800">
              <a:solidFill>
                <a:prstClr val="white"/>
              </a:solidFill>
            </a:endParaRPr>
          </a:p>
        </p:txBody>
      </p:sp>
      <p:sp>
        <p:nvSpPr>
          <p:cNvPr id="28" name="矩形 12"/>
          <p:cNvSpPr>
            <a:spLocks noChangeArrowheads="1"/>
          </p:cNvSpPr>
          <p:nvPr/>
        </p:nvSpPr>
        <p:spPr bwMode="auto">
          <a:xfrm>
            <a:off x="11209739" y="6283325"/>
            <a:ext cx="519694" cy="420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91361FE4-A76B-4090-8AB7-587AF3D98226}" type="slidenum">
              <a:rPr lang="zh-CN" altLang="en-US" sz="2135" smtClean="0">
                <a:solidFill>
                  <a:srgbClr val="A6A6A6"/>
                </a:solidFill>
                <a:ea typeface="楷体" panose="02010609060101010101" pitchFamily="49" charset="-122"/>
              </a:rPr>
            </a:fld>
            <a:endParaRPr lang="zh-CN" altLang="en-US" sz="2400" smtClean="0">
              <a:solidFill>
                <a:srgbClr val="A6A6A6"/>
              </a:solidFill>
              <a:ea typeface="楷体" panose="02010609060101010101" pitchFamily="49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1154707" flipH="1">
            <a:off x="-561353" y="181824"/>
            <a:ext cx="2431101" cy="2861288"/>
          </a:xfrm>
          <a:custGeom>
            <a:avLst/>
            <a:gdLst>
              <a:gd name="connsiteX0" fmla="*/ 1823326 w 1823326"/>
              <a:gd name="connsiteY0" fmla="*/ 0 h 2145966"/>
              <a:gd name="connsiteX1" fmla="*/ 0 w 1823326"/>
              <a:gd name="connsiteY1" fmla="*/ 0 h 2145966"/>
              <a:gd name="connsiteX2" fmla="*/ 0 w 1823326"/>
              <a:gd name="connsiteY2" fmla="*/ 2145966 h 2145966"/>
              <a:gd name="connsiteX3" fmla="*/ 1074126 w 1823326"/>
              <a:gd name="connsiteY3" fmla="*/ 2145966 h 2145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3326" h="2145966">
                <a:moveTo>
                  <a:pt x="1823326" y="0"/>
                </a:moveTo>
                <a:lnTo>
                  <a:pt x="0" y="0"/>
                </a:lnTo>
                <a:lnTo>
                  <a:pt x="0" y="2145966"/>
                </a:lnTo>
                <a:lnTo>
                  <a:pt x="1074126" y="2145966"/>
                </a:lnTo>
                <a:close/>
              </a:path>
            </a:pathLst>
          </a:custGeom>
        </p:spPr>
      </p:pic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71"/>
            <a:ext cx="7315200" cy="130727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24714"/>
            <a:ext cx="10515600" cy="50522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1pPr>
            <a:lvl2pPr marL="45720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24714"/>
            <a:ext cx="10515600" cy="50522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1pPr>
            <a:lvl2pPr marL="45720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2212848"/>
            <a:ext cx="6806184" cy="1297114"/>
          </a:xfrm>
        </p:spPr>
        <p:txBody>
          <a:bodyPr anchor="ctr" anchorCtr="0"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再 见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2"/>
            <a:ext cx="12192000" cy="700617"/>
          </a:xfrm>
          <a:prstGeom prst="rect">
            <a:avLst/>
          </a:prstGeom>
          <a:solidFill>
            <a:srgbClr val="B4E6E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4800">
              <a:solidFill>
                <a:prstClr val="white"/>
              </a:solidFill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1" y="6294967"/>
            <a:ext cx="12211051" cy="508000"/>
          </a:xfrm>
          <a:custGeom>
            <a:avLst/>
            <a:gdLst>
              <a:gd name="connsiteX0" fmla="*/ 4584701 w 9158977"/>
              <a:gd name="connsiteY0" fmla="*/ 0 h 523993"/>
              <a:gd name="connsiteX1" fmla="*/ 9126954 w 9158977"/>
              <a:gd name="connsiteY1" fmla="*/ 215060 h 523993"/>
              <a:gd name="connsiteX2" fmla="*/ 9158977 w 9158977"/>
              <a:gd name="connsiteY2" fmla="*/ 219230 h 523993"/>
              <a:gd name="connsiteX3" fmla="*/ 9158977 w 9158977"/>
              <a:gd name="connsiteY3" fmla="*/ 523993 h 523993"/>
              <a:gd name="connsiteX4" fmla="*/ 0 w 9158977"/>
              <a:gd name="connsiteY4" fmla="*/ 523993 h 523993"/>
              <a:gd name="connsiteX5" fmla="*/ 0 w 9158977"/>
              <a:gd name="connsiteY5" fmla="*/ 220588 h 523993"/>
              <a:gd name="connsiteX6" fmla="*/ 42448 w 9158977"/>
              <a:gd name="connsiteY6" fmla="*/ 215060 h 523993"/>
              <a:gd name="connsiteX7" fmla="*/ 4584701 w 9158977"/>
              <a:gd name="connsiteY7" fmla="*/ 0 h 523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58977" h="523993">
                <a:moveTo>
                  <a:pt x="4584701" y="0"/>
                </a:moveTo>
                <a:cubicBezTo>
                  <a:pt x="6399030" y="0"/>
                  <a:pt x="8025494" y="83329"/>
                  <a:pt x="9126954" y="215060"/>
                </a:cubicBezTo>
                <a:lnTo>
                  <a:pt x="9158977" y="219230"/>
                </a:lnTo>
                <a:lnTo>
                  <a:pt x="9158977" y="523993"/>
                </a:lnTo>
                <a:lnTo>
                  <a:pt x="0" y="523993"/>
                </a:lnTo>
                <a:lnTo>
                  <a:pt x="0" y="220588"/>
                </a:lnTo>
                <a:lnTo>
                  <a:pt x="42448" y="215060"/>
                </a:lnTo>
                <a:cubicBezTo>
                  <a:pt x="1143909" y="83329"/>
                  <a:pt x="2770372" y="0"/>
                  <a:pt x="4584701" y="0"/>
                </a:cubicBezTo>
                <a:close/>
              </a:path>
            </a:pathLst>
          </a:custGeom>
          <a:solidFill>
            <a:srgbClr val="B4E6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4800">
              <a:solidFill>
                <a:prstClr val="white"/>
              </a:solidFill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6512984"/>
            <a:ext cx="12192000" cy="355600"/>
          </a:xfrm>
          <a:custGeom>
            <a:avLst/>
            <a:gdLst>
              <a:gd name="connsiteX0" fmla="*/ 4584701 w 9144000"/>
              <a:gd name="connsiteY0" fmla="*/ 0 h 369040"/>
              <a:gd name="connsiteX1" fmla="*/ 9126954 w 9144000"/>
              <a:gd name="connsiteY1" fmla="*/ 151463 h 369040"/>
              <a:gd name="connsiteX2" fmla="*/ 9144000 w 9144000"/>
              <a:gd name="connsiteY2" fmla="*/ 153027 h 369040"/>
              <a:gd name="connsiteX3" fmla="*/ 9144000 w 9144000"/>
              <a:gd name="connsiteY3" fmla="*/ 369040 h 369040"/>
              <a:gd name="connsiteX4" fmla="*/ 0 w 9144000"/>
              <a:gd name="connsiteY4" fmla="*/ 369040 h 369040"/>
              <a:gd name="connsiteX5" fmla="*/ 0 w 9144000"/>
              <a:gd name="connsiteY5" fmla="*/ 155356 h 369040"/>
              <a:gd name="connsiteX6" fmla="*/ 42448 w 9144000"/>
              <a:gd name="connsiteY6" fmla="*/ 151463 h 369040"/>
              <a:gd name="connsiteX7" fmla="*/ 4584701 w 9144000"/>
              <a:gd name="connsiteY7" fmla="*/ 0 h 36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369040">
                <a:moveTo>
                  <a:pt x="4584701" y="0"/>
                </a:moveTo>
                <a:cubicBezTo>
                  <a:pt x="6399030" y="0"/>
                  <a:pt x="8025494" y="58687"/>
                  <a:pt x="9126954" y="151463"/>
                </a:cubicBezTo>
                <a:lnTo>
                  <a:pt x="9144000" y="153027"/>
                </a:lnTo>
                <a:lnTo>
                  <a:pt x="9144000" y="369040"/>
                </a:lnTo>
                <a:lnTo>
                  <a:pt x="0" y="369040"/>
                </a:lnTo>
                <a:lnTo>
                  <a:pt x="0" y="155356"/>
                </a:lnTo>
                <a:lnTo>
                  <a:pt x="42448" y="151463"/>
                </a:lnTo>
                <a:cubicBezTo>
                  <a:pt x="1143909" y="58687"/>
                  <a:pt x="2770372" y="0"/>
                  <a:pt x="4584701" y="0"/>
                </a:cubicBezTo>
                <a:close/>
              </a:path>
            </a:pathLst>
          </a:custGeom>
          <a:solidFill>
            <a:srgbClr val="60CCC4">
              <a:alpha val="7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4800">
              <a:solidFill>
                <a:prstClr val="white"/>
              </a:solidFill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76200" y="5581653"/>
            <a:ext cx="1403351" cy="1291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721784" y="700619"/>
            <a:ext cx="11470216" cy="143933"/>
            <a:chOff x="541020" y="525780"/>
            <a:chExt cx="8602980" cy="108167"/>
          </a:xfrm>
        </p:grpSpPr>
        <p:sp>
          <p:nvSpPr>
            <p:cNvPr id="18" name="矩形 17"/>
            <p:cNvSpPr/>
            <p:nvPr/>
          </p:nvSpPr>
          <p:spPr>
            <a:xfrm>
              <a:off x="541020" y="525780"/>
              <a:ext cx="816005" cy="108167"/>
            </a:xfrm>
            <a:prstGeom prst="rect">
              <a:avLst/>
            </a:prstGeom>
            <a:solidFill>
              <a:srgbClr val="E55C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4800">
                <a:solidFill>
                  <a:prstClr val="white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357025" y="525780"/>
              <a:ext cx="1123992" cy="108167"/>
            </a:xfrm>
            <a:prstGeom prst="rect">
              <a:avLst/>
            </a:prstGeom>
            <a:solidFill>
              <a:srgbClr val="7CAB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4800">
                <a:solidFill>
                  <a:prstClr val="white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2481017" y="525780"/>
              <a:ext cx="1782828" cy="108167"/>
            </a:xfrm>
            <a:prstGeom prst="rect">
              <a:avLst/>
            </a:prstGeom>
            <a:solidFill>
              <a:srgbClr val="72D1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4800">
                <a:solidFill>
                  <a:prstClr val="white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4263845" y="525780"/>
              <a:ext cx="4880155" cy="108167"/>
            </a:xfrm>
            <a:prstGeom prst="rect">
              <a:avLst/>
            </a:prstGeom>
            <a:solidFill>
              <a:srgbClr val="CEDE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4800">
                <a:solidFill>
                  <a:prstClr val="white"/>
                </a:solidFill>
              </a:endParaRPr>
            </a:p>
          </p:txBody>
        </p:sp>
      </p:grpSp>
      <p:sp>
        <p:nvSpPr>
          <p:cNvPr id="22" name="椭圆 21"/>
          <p:cNvSpPr/>
          <p:nvPr/>
        </p:nvSpPr>
        <p:spPr>
          <a:xfrm>
            <a:off x="11254746" y="6294967"/>
            <a:ext cx="429684" cy="4318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72D1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4800">
              <a:solidFill>
                <a:prstClr val="white"/>
              </a:solidFill>
            </a:endParaRPr>
          </a:p>
        </p:txBody>
      </p:sp>
      <p:sp>
        <p:nvSpPr>
          <p:cNvPr id="24" name="矩形 12"/>
          <p:cNvSpPr>
            <a:spLocks noChangeArrowheads="1"/>
          </p:cNvSpPr>
          <p:nvPr/>
        </p:nvSpPr>
        <p:spPr bwMode="auto">
          <a:xfrm>
            <a:off x="11209739" y="6283325"/>
            <a:ext cx="519694" cy="420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91361FE4-A76B-4090-8AB7-587AF3D98226}" type="slidenum">
              <a:rPr lang="zh-CN" altLang="en-US" sz="2135" smtClean="0">
                <a:solidFill>
                  <a:srgbClr val="A6A6A6"/>
                </a:solidFill>
                <a:ea typeface="楷体" panose="02010609060101010101" pitchFamily="49" charset="-122"/>
              </a:rPr>
            </a:fld>
            <a:endParaRPr lang="zh-CN" altLang="en-US" sz="2400" smtClean="0">
              <a:solidFill>
                <a:srgbClr val="A6A6A6"/>
              </a:solidFill>
              <a:ea typeface="楷体" panose="020106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1154707" flipH="1">
            <a:off x="-561353" y="181824"/>
            <a:ext cx="2431101" cy="2861288"/>
          </a:xfrm>
          <a:custGeom>
            <a:avLst/>
            <a:gdLst>
              <a:gd name="connsiteX0" fmla="*/ 1823326 w 1823326"/>
              <a:gd name="connsiteY0" fmla="*/ 0 h 2145966"/>
              <a:gd name="connsiteX1" fmla="*/ 0 w 1823326"/>
              <a:gd name="connsiteY1" fmla="*/ 0 h 2145966"/>
              <a:gd name="connsiteX2" fmla="*/ 0 w 1823326"/>
              <a:gd name="connsiteY2" fmla="*/ 2145966 h 2145966"/>
              <a:gd name="connsiteX3" fmla="*/ 1074126 w 1823326"/>
              <a:gd name="connsiteY3" fmla="*/ 2145966 h 2145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3326" h="2145966">
                <a:moveTo>
                  <a:pt x="1823326" y="0"/>
                </a:moveTo>
                <a:lnTo>
                  <a:pt x="0" y="0"/>
                </a:lnTo>
                <a:lnTo>
                  <a:pt x="0" y="2145966"/>
                </a:lnTo>
                <a:lnTo>
                  <a:pt x="1074126" y="2145966"/>
                </a:lnTo>
                <a:close/>
              </a:path>
            </a:pathLst>
          </a:custGeom>
        </p:spPr>
      </p:pic>
      <p:sp>
        <p:nvSpPr>
          <p:cNvPr id="23" name="矩形 22"/>
          <p:cNvSpPr/>
          <p:nvPr userDrawn="1"/>
        </p:nvSpPr>
        <p:spPr>
          <a:xfrm>
            <a:off x="0" y="2"/>
            <a:ext cx="12192000" cy="700617"/>
          </a:xfrm>
          <a:prstGeom prst="rect">
            <a:avLst/>
          </a:prstGeom>
          <a:solidFill>
            <a:srgbClr val="B4E6E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4800">
              <a:solidFill>
                <a:prstClr val="white"/>
              </a:solidFill>
            </a:endParaRPr>
          </a:p>
        </p:txBody>
      </p:sp>
      <p:sp>
        <p:nvSpPr>
          <p:cNvPr id="26" name="任意多边形 25"/>
          <p:cNvSpPr/>
          <p:nvPr userDrawn="1"/>
        </p:nvSpPr>
        <p:spPr>
          <a:xfrm>
            <a:off x="1" y="6294967"/>
            <a:ext cx="12211051" cy="508000"/>
          </a:xfrm>
          <a:custGeom>
            <a:avLst/>
            <a:gdLst>
              <a:gd name="connsiteX0" fmla="*/ 4584701 w 9158977"/>
              <a:gd name="connsiteY0" fmla="*/ 0 h 523993"/>
              <a:gd name="connsiteX1" fmla="*/ 9126954 w 9158977"/>
              <a:gd name="connsiteY1" fmla="*/ 215060 h 523993"/>
              <a:gd name="connsiteX2" fmla="*/ 9158977 w 9158977"/>
              <a:gd name="connsiteY2" fmla="*/ 219230 h 523993"/>
              <a:gd name="connsiteX3" fmla="*/ 9158977 w 9158977"/>
              <a:gd name="connsiteY3" fmla="*/ 523993 h 523993"/>
              <a:gd name="connsiteX4" fmla="*/ 0 w 9158977"/>
              <a:gd name="connsiteY4" fmla="*/ 523993 h 523993"/>
              <a:gd name="connsiteX5" fmla="*/ 0 w 9158977"/>
              <a:gd name="connsiteY5" fmla="*/ 220588 h 523993"/>
              <a:gd name="connsiteX6" fmla="*/ 42448 w 9158977"/>
              <a:gd name="connsiteY6" fmla="*/ 215060 h 523993"/>
              <a:gd name="connsiteX7" fmla="*/ 4584701 w 9158977"/>
              <a:gd name="connsiteY7" fmla="*/ 0 h 523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58977" h="523993">
                <a:moveTo>
                  <a:pt x="4584701" y="0"/>
                </a:moveTo>
                <a:cubicBezTo>
                  <a:pt x="6399030" y="0"/>
                  <a:pt x="8025494" y="83329"/>
                  <a:pt x="9126954" y="215060"/>
                </a:cubicBezTo>
                <a:lnTo>
                  <a:pt x="9158977" y="219230"/>
                </a:lnTo>
                <a:lnTo>
                  <a:pt x="9158977" y="523993"/>
                </a:lnTo>
                <a:lnTo>
                  <a:pt x="0" y="523993"/>
                </a:lnTo>
                <a:lnTo>
                  <a:pt x="0" y="220588"/>
                </a:lnTo>
                <a:lnTo>
                  <a:pt x="42448" y="215060"/>
                </a:lnTo>
                <a:cubicBezTo>
                  <a:pt x="1143909" y="83329"/>
                  <a:pt x="2770372" y="0"/>
                  <a:pt x="4584701" y="0"/>
                </a:cubicBezTo>
                <a:close/>
              </a:path>
            </a:pathLst>
          </a:custGeom>
          <a:solidFill>
            <a:srgbClr val="B4E6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4800">
              <a:solidFill>
                <a:prstClr val="white"/>
              </a:solidFill>
            </a:endParaRPr>
          </a:p>
        </p:txBody>
      </p:sp>
      <p:sp>
        <p:nvSpPr>
          <p:cNvPr id="27" name="任意多边形 26"/>
          <p:cNvSpPr/>
          <p:nvPr userDrawn="1"/>
        </p:nvSpPr>
        <p:spPr>
          <a:xfrm>
            <a:off x="0" y="6512984"/>
            <a:ext cx="12192000" cy="355600"/>
          </a:xfrm>
          <a:custGeom>
            <a:avLst/>
            <a:gdLst>
              <a:gd name="connsiteX0" fmla="*/ 4584701 w 9144000"/>
              <a:gd name="connsiteY0" fmla="*/ 0 h 369040"/>
              <a:gd name="connsiteX1" fmla="*/ 9126954 w 9144000"/>
              <a:gd name="connsiteY1" fmla="*/ 151463 h 369040"/>
              <a:gd name="connsiteX2" fmla="*/ 9144000 w 9144000"/>
              <a:gd name="connsiteY2" fmla="*/ 153027 h 369040"/>
              <a:gd name="connsiteX3" fmla="*/ 9144000 w 9144000"/>
              <a:gd name="connsiteY3" fmla="*/ 369040 h 369040"/>
              <a:gd name="connsiteX4" fmla="*/ 0 w 9144000"/>
              <a:gd name="connsiteY4" fmla="*/ 369040 h 369040"/>
              <a:gd name="connsiteX5" fmla="*/ 0 w 9144000"/>
              <a:gd name="connsiteY5" fmla="*/ 155356 h 369040"/>
              <a:gd name="connsiteX6" fmla="*/ 42448 w 9144000"/>
              <a:gd name="connsiteY6" fmla="*/ 151463 h 369040"/>
              <a:gd name="connsiteX7" fmla="*/ 4584701 w 9144000"/>
              <a:gd name="connsiteY7" fmla="*/ 0 h 36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369040">
                <a:moveTo>
                  <a:pt x="4584701" y="0"/>
                </a:moveTo>
                <a:cubicBezTo>
                  <a:pt x="6399030" y="0"/>
                  <a:pt x="8025494" y="58687"/>
                  <a:pt x="9126954" y="151463"/>
                </a:cubicBezTo>
                <a:lnTo>
                  <a:pt x="9144000" y="153027"/>
                </a:lnTo>
                <a:lnTo>
                  <a:pt x="9144000" y="369040"/>
                </a:lnTo>
                <a:lnTo>
                  <a:pt x="0" y="369040"/>
                </a:lnTo>
                <a:lnTo>
                  <a:pt x="0" y="155356"/>
                </a:lnTo>
                <a:lnTo>
                  <a:pt x="42448" y="151463"/>
                </a:lnTo>
                <a:cubicBezTo>
                  <a:pt x="1143909" y="58687"/>
                  <a:pt x="2770372" y="0"/>
                  <a:pt x="4584701" y="0"/>
                </a:cubicBezTo>
                <a:close/>
              </a:path>
            </a:pathLst>
          </a:custGeom>
          <a:solidFill>
            <a:srgbClr val="60CCC4">
              <a:alpha val="7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4800">
              <a:solidFill>
                <a:prstClr val="white"/>
              </a:solidFill>
            </a:endParaRPr>
          </a:p>
        </p:txBody>
      </p:sp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76200" y="5581653"/>
            <a:ext cx="1403351" cy="1291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" name="组合 28"/>
          <p:cNvGrpSpPr/>
          <p:nvPr userDrawn="1"/>
        </p:nvGrpSpPr>
        <p:grpSpPr>
          <a:xfrm>
            <a:off x="721784" y="700619"/>
            <a:ext cx="11470216" cy="143933"/>
            <a:chOff x="541020" y="525780"/>
            <a:chExt cx="8602980" cy="108167"/>
          </a:xfrm>
        </p:grpSpPr>
        <p:sp>
          <p:nvSpPr>
            <p:cNvPr id="30" name="矩形 29"/>
            <p:cNvSpPr/>
            <p:nvPr/>
          </p:nvSpPr>
          <p:spPr>
            <a:xfrm>
              <a:off x="541020" y="525780"/>
              <a:ext cx="816005" cy="108167"/>
            </a:xfrm>
            <a:prstGeom prst="rect">
              <a:avLst/>
            </a:prstGeom>
            <a:solidFill>
              <a:srgbClr val="E55C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4800">
                <a:solidFill>
                  <a:prstClr val="white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1357025" y="525780"/>
              <a:ext cx="1123992" cy="108167"/>
            </a:xfrm>
            <a:prstGeom prst="rect">
              <a:avLst/>
            </a:prstGeom>
            <a:solidFill>
              <a:srgbClr val="7CAB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4800">
                <a:solidFill>
                  <a:prstClr val="white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2481017" y="525780"/>
              <a:ext cx="1782828" cy="108167"/>
            </a:xfrm>
            <a:prstGeom prst="rect">
              <a:avLst/>
            </a:prstGeom>
            <a:solidFill>
              <a:srgbClr val="72D1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4800">
                <a:solidFill>
                  <a:prstClr val="white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4263845" y="525780"/>
              <a:ext cx="4880155" cy="108167"/>
            </a:xfrm>
            <a:prstGeom prst="rect">
              <a:avLst/>
            </a:prstGeom>
            <a:solidFill>
              <a:srgbClr val="CEDE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4800">
                <a:solidFill>
                  <a:prstClr val="white"/>
                </a:solidFill>
              </a:endParaRPr>
            </a:p>
          </p:txBody>
        </p:sp>
      </p:grpSp>
      <p:sp>
        <p:nvSpPr>
          <p:cNvPr id="34" name="椭圆 33"/>
          <p:cNvSpPr/>
          <p:nvPr userDrawn="1"/>
        </p:nvSpPr>
        <p:spPr>
          <a:xfrm>
            <a:off x="11254746" y="6294967"/>
            <a:ext cx="429684" cy="4318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72D1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4800">
              <a:solidFill>
                <a:prstClr val="white"/>
              </a:solidFill>
            </a:endParaRPr>
          </a:p>
        </p:txBody>
      </p:sp>
      <p:sp>
        <p:nvSpPr>
          <p:cNvPr id="35" name="矩形 12"/>
          <p:cNvSpPr>
            <a:spLocks noChangeArrowheads="1"/>
          </p:cNvSpPr>
          <p:nvPr userDrawn="1"/>
        </p:nvSpPr>
        <p:spPr bwMode="auto">
          <a:xfrm>
            <a:off x="11209739" y="6283325"/>
            <a:ext cx="519694" cy="420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91361FE4-A76B-4090-8AB7-587AF3D98226}" type="slidenum">
              <a:rPr lang="zh-CN" altLang="en-US" sz="2135" smtClean="0">
                <a:solidFill>
                  <a:srgbClr val="A6A6A6"/>
                </a:solidFill>
              </a:rPr>
            </a:fld>
            <a:endParaRPr lang="zh-CN" altLang="en-US" sz="2400" smtClean="0">
              <a:solidFill>
                <a:srgbClr val="A6A6A6"/>
              </a:solidFill>
            </a:endParaRPr>
          </a:p>
        </p:txBody>
      </p:sp>
      <p:pic>
        <p:nvPicPr>
          <p:cNvPr id="36" name="图片 35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 rot="1154707" flipH="1">
            <a:off x="-561353" y="181824"/>
            <a:ext cx="2431101" cy="2861288"/>
          </a:xfrm>
          <a:custGeom>
            <a:avLst/>
            <a:gdLst>
              <a:gd name="connsiteX0" fmla="*/ 1823326 w 1823326"/>
              <a:gd name="connsiteY0" fmla="*/ 0 h 2145966"/>
              <a:gd name="connsiteX1" fmla="*/ 0 w 1823326"/>
              <a:gd name="connsiteY1" fmla="*/ 0 h 2145966"/>
              <a:gd name="connsiteX2" fmla="*/ 0 w 1823326"/>
              <a:gd name="connsiteY2" fmla="*/ 2145966 h 2145966"/>
              <a:gd name="connsiteX3" fmla="*/ 1074126 w 1823326"/>
              <a:gd name="connsiteY3" fmla="*/ 2145966 h 2145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3326" h="2145966">
                <a:moveTo>
                  <a:pt x="1823326" y="0"/>
                </a:moveTo>
                <a:lnTo>
                  <a:pt x="0" y="0"/>
                </a:lnTo>
                <a:lnTo>
                  <a:pt x="0" y="2145966"/>
                </a:lnTo>
                <a:lnTo>
                  <a:pt x="1074126" y="2145966"/>
                </a:lnTo>
                <a:close/>
              </a:path>
            </a:pathLst>
          </a:custGeom>
        </p:spPr>
      </p:pic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71"/>
            <a:ext cx="7315200" cy="130727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 anchor="ctr" anchorCtr="0"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24714"/>
            <a:ext cx="10515600" cy="50522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1pPr>
            <a:lvl2pPr marL="45720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2212848"/>
            <a:ext cx="6806184" cy="1297114"/>
          </a:xfrm>
        </p:spPr>
        <p:txBody>
          <a:bodyPr anchor="ctr" anchorCtr="0"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再 见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 userDrawn="1"/>
        </p:nvSpPr>
        <p:spPr>
          <a:xfrm>
            <a:off x="0" y="2"/>
            <a:ext cx="12192000" cy="700617"/>
          </a:xfrm>
          <a:prstGeom prst="rect">
            <a:avLst/>
          </a:prstGeom>
          <a:solidFill>
            <a:srgbClr val="B4E6E2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4800">
              <a:solidFill>
                <a:prstClr val="white"/>
              </a:solidFill>
            </a:endParaRPr>
          </a:p>
        </p:txBody>
      </p:sp>
      <p:sp>
        <p:nvSpPr>
          <p:cNvPr id="26" name="任意多边形 25"/>
          <p:cNvSpPr/>
          <p:nvPr userDrawn="1"/>
        </p:nvSpPr>
        <p:spPr>
          <a:xfrm>
            <a:off x="1" y="6294967"/>
            <a:ext cx="12211051" cy="508000"/>
          </a:xfrm>
          <a:custGeom>
            <a:avLst/>
            <a:gdLst>
              <a:gd name="connsiteX0" fmla="*/ 4584701 w 9158977"/>
              <a:gd name="connsiteY0" fmla="*/ 0 h 523993"/>
              <a:gd name="connsiteX1" fmla="*/ 9126954 w 9158977"/>
              <a:gd name="connsiteY1" fmla="*/ 215060 h 523993"/>
              <a:gd name="connsiteX2" fmla="*/ 9158977 w 9158977"/>
              <a:gd name="connsiteY2" fmla="*/ 219230 h 523993"/>
              <a:gd name="connsiteX3" fmla="*/ 9158977 w 9158977"/>
              <a:gd name="connsiteY3" fmla="*/ 523993 h 523993"/>
              <a:gd name="connsiteX4" fmla="*/ 0 w 9158977"/>
              <a:gd name="connsiteY4" fmla="*/ 523993 h 523993"/>
              <a:gd name="connsiteX5" fmla="*/ 0 w 9158977"/>
              <a:gd name="connsiteY5" fmla="*/ 220588 h 523993"/>
              <a:gd name="connsiteX6" fmla="*/ 42448 w 9158977"/>
              <a:gd name="connsiteY6" fmla="*/ 215060 h 523993"/>
              <a:gd name="connsiteX7" fmla="*/ 4584701 w 9158977"/>
              <a:gd name="connsiteY7" fmla="*/ 0 h 523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58977" h="523993">
                <a:moveTo>
                  <a:pt x="4584701" y="0"/>
                </a:moveTo>
                <a:cubicBezTo>
                  <a:pt x="6399030" y="0"/>
                  <a:pt x="8025494" y="83329"/>
                  <a:pt x="9126954" y="215060"/>
                </a:cubicBezTo>
                <a:lnTo>
                  <a:pt x="9158977" y="219230"/>
                </a:lnTo>
                <a:lnTo>
                  <a:pt x="9158977" y="523993"/>
                </a:lnTo>
                <a:lnTo>
                  <a:pt x="0" y="523993"/>
                </a:lnTo>
                <a:lnTo>
                  <a:pt x="0" y="220588"/>
                </a:lnTo>
                <a:lnTo>
                  <a:pt x="42448" y="215060"/>
                </a:lnTo>
                <a:cubicBezTo>
                  <a:pt x="1143909" y="83329"/>
                  <a:pt x="2770372" y="0"/>
                  <a:pt x="4584701" y="0"/>
                </a:cubicBezTo>
                <a:close/>
              </a:path>
            </a:pathLst>
          </a:custGeom>
          <a:solidFill>
            <a:srgbClr val="B4E6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4800">
              <a:solidFill>
                <a:prstClr val="white"/>
              </a:solidFill>
            </a:endParaRPr>
          </a:p>
        </p:txBody>
      </p:sp>
      <p:sp>
        <p:nvSpPr>
          <p:cNvPr id="27" name="任意多边形 26"/>
          <p:cNvSpPr/>
          <p:nvPr userDrawn="1"/>
        </p:nvSpPr>
        <p:spPr>
          <a:xfrm>
            <a:off x="0" y="6512984"/>
            <a:ext cx="12192000" cy="355600"/>
          </a:xfrm>
          <a:custGeom>
            <a:avLst/>
            <a:gdLst>
              <a:gd name="connsiteX0" fmla="*/ 4584701 w 9144000"/>
              <a:gd name="connsiteY0" fmla="*/ 0 h 369040"/>
              <a:gd name="connsiteX1" fmla="*/ 9126954 w 9144000"/>
              <a:gd name="connsiteY1" fmla="*/ 151463 h 369040"/>
              <a:gd name="connsiteX2" fmla="*/ 9144000 w 9144000"/>
              <a:gd name="connsiteY2" fmla="*/ 153027 h 369040"/>
              <a:gd name="connsiteX3" fmla="*/ 9144000 w 9144000"/>
              <a:gd name="connsiteY3" fmla="*/ 369040 h 369040"/>
              <a:gd name="connsiteX4" fmla="*/ 0 w 9144000"/>
              <a:gd name="connsiteY4" fmla="*/ 369040 h 369040"/>
              <a:gd name="connsiteX5" fmla="*/ 0 w 9144000"/>
              <a:gd name="connsiteY5" fmla="*/ 155356 h 369040"/>
              <a:gd name="connsiteX6" fmla="*/ 42448 w 9144000"/>
              <a:gd name="connsiteY6" fmla="*/ 151463 h 369040"/>
              <a:gd name="connsiteX7" fmla="*/ 4584701 w 9144000"/>
              <a:gd name="connsiteY7" fmla="*/ 0 h 36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369040">
                <a:moveTo>
                  <a:pt x="4584701" y="0"/>
                </a:moveTo>
                <a:cubicBezTo>
                  <a:pt x="6399030" y="0"/>
                  <a:pt x="8025494" y="58687"/>
                  <a:pt x="9126954" y="151463"/>
                </a:cubicBezTo>
                <a:lnTo>
                  <a:pt x="9144000" y="153027"/>
                </a:lnTo>
                <a:lnTo>
                  <a:pt x="9144000" y="369040"/>
                </a:lnTo>
                <a:lnTo>
                  <a:pt x="0" y="369040"/>
                </a:lnTo>
                <a:lnTo>
                  <a:pt x="0" y="155356"/>
                </a:lnTo>
                <a:lnTo>
                  <a:pt x="42448" y="151463"/>
                </a:lnTo>
                <a:cubicBezTo>
                  <a:pt x="1143909" y="58687"/>
                  <a:pt x="2770372" y="0"/>
                  <a:pt x="4584701" y="0"/>
                </a:cubicBezTo>
                <a:close/>
              </a:path>
            </a:pathLst>
          </a:custGeom>
          <a:solidFill>
            <a:srgbClr val="60CCC4">
              <a:alpha val="7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4800">
              <a:solidFill>
                <a:prstClr val="white"/>
              </a:solidFill>
            </a:endParaRPr>
          </a:p>
        </p:txBody>
      </p:sp>
      <p:pic>
        <p:nvPicPr>
          <p:cNvPr id="28" name="图片 27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76200" y="5581653"/>
            <a:ext cx="1403351" cy="1291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" name="组合 28"/>
          <p:cNvGrpSpPr/>
          <p:nvPr userDrawn="1"/>
        </p:nvGrpSpPr>
        <p:grpSpPr>
          <a:xfrm>
            <a:off x="721784" y="700619"/>
            <a:ext cx="11470216" cy="143933"/>
            <a:chOff x="541020" y="525780"/>
            <a:chExt cx="8602980" cy="108167"/>
          </a:xfrm>
        </p:grpSpPr>
        <p:sp>
          <p:nvSpPr>
            <p:cNvPr id="30" name="矩形 29"/>
            <p:cNvSpPr/>
            <p:nvPr/>
          </p:nvSpPr>
          <p:spPr>
            <a:xfrm>
              <a:off x="541020" y="525780"/>
              <a:ext cx="816005" cy="108167"/>
            </a:xfrm>
            <a:prstGeom prst="rect">
              <a:avLst/>
            </a:prstGeom>
            <a:solidFill>
              <a:srgbClr val="E55C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4800">
                <a:solidFill>
                  <a:prstClr val="white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1357025" y="525780"/>
              <a:ext cx="1123992" cy="108167"/>
            </a:xfrm>
            <a:prstGeom prst="rect">
              <a:avLst/>
            </a:prstGeom>
            <a:solidFill>
              <a:srgbClr val="7CAB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4800">
                <a:solidFill>
                  <a:prstClr val="white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2481017" y="525780"/>
              <a:ext cx="1782828" cy="108167"/>
            </a:xfrm>
            <a:prstGeom prst="rect">
              <a:avLst/>
            </a:prstGeom>
            <a:solidFill>
              <a:srgbClr val="72D1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4800">
                <a:solidFill>
                  <a:prstClr val="white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4263845" y="525780"/>
              <a:ext cx="4880155" cy="108167"/>
            </a:xfrm>
            <a:prstGeom prst="rect">
              <a:avLst/>
            </a:prstGeom>
            <a:solidFill>
              <a:srgbClr val="CEDE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en-US" sz="4800">
                <a:solidFill>
                  <a:prstClr val="white"/>
                </a:solidFill>
              </a:endParaRPr>
            </a:p>
          </p:txBody>
        </p:sp>
      </p:grpSp>
      <p:sp>
        <p:nvSpPr>
          <p:cNvPr id="34" name="椭圆 33"/>
          <p:cNvSpPr/>
          <p:nvPr userDrawn="1"/>
        </p:nvSpPr>
        <p:spPr>
          <a:xfrm>
            <a:off x="11254746" y="6294967"/>
            <a:ext cx="429684" cy="4318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72D1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endParaRPr lang="zh-CN" altLang="en-US" sz="4800">
              <a:solidFill>
                <a:prstClr val="white"/>
              </a:solidFill>
            </a:endParaRPr>
          </a:p>
        </p:txBody>
      </p:sp>
      <p:sp>
        <p:nvSpPr>
          <p:cNvPr id="35" name="矩形 12"/>
          <p:cNvSpPr>
            <a:spLocks noChangeArrowheads="1"/>
          </p:cNvSpPr>
          <p:nvPr userDrawn="1"/>
        </p:nvSpPr>
        <p:spPr bwMode="auto">
          <a:xfrm>
            <a:off x="11209739" y="6283325"/>
            <a:ext cx="519694" cy="420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91361FE4-A76B-4090-8AB7-587AF3D98226}" type="slidenum">
              <a:rPr lang="zh-CN" altLang="en-US" sz="2135" smtClean="0">
                <a:solidFill>
                  <a:srgbClr val="A6A6A6"/>
                </a:solidFill>
              </a:rPr>
            </a:fld>
            <a:endParaRPr lang="zh-CN" altLang="en-US" sz="2400" smtClean="0">
              <a:solidFill>
                <a:srgbClr val="A6A6A6"/>
              </a:solidFill>
            </a:endParaRPr>
          </a:p>
        </p:txBody>
      </p:sp>
      <p:pic>
        <p:nvPicPr>
          <p:cNvPr id="36" name="图片 35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 rot="1154707" flipH="1">
            <a:off x="-561353" y="181824"/>
            <a:ext cx="2431101" cy="2861288"/>
          </a:xfrm>
          <a:custGeom>
            <a:avLst/>
            <a:gdLst>
              <a:gd name="connsiteX0" fmla="*/ 1823326 w 1823326"/>
              <a:gd name="connsiteY0" fmla="*/ 0 h 2145966"/>
              <a:gd name="connsiteX1" fmla="*/ 0 w 1823326"/>
              <a:gd name="connsiteY1" fmla="*/ 0 h 2145966"/>
              <a:gd name="connsiteX2" fmla="*/ 0 w 1823326"/>
              <a:gd name="connsiteY2" fmla="*/ 2145966 h 2145966"/>
              <a:gd name="connsiteX3" fmla="*/ 1074126 w 1823326"/>
              <a:gd name="connsiteY3" fmla="*/ 2145966 h 2145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3326" h="2145966">
                <a:moveTo>
                  <a:pt x="1823326" y="0"/>
                </a:moveTo>
                <a:lnTo>
                  <a:pt x="0" y="0"/>
                </a:lnTo>
                <a:lnTo>
                  <a:pt x="0" y="2145966"/>
                </a:lnTo>
                <a:lnTo>
                  <a:pt x="1074126" y="2145966"/>
                </a:lnTo>
                <a:close/>
              </a:path>
            </a:pathLst>
          </a:custGeom>
        </p:spPr>
      </p:pic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71"/>
            <a:ext cx="7315200" cy="130727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 smtClean="0">
                <a:latin typeface="楷体_GB2312" pitchFamily="49" charset="-122"/>
                <a:ea typeface="楷体_GB2312" pitchFamily="49" charset="-122"/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楷体_GB2312" pitchFamily="49" charset="-122"/>
                <a:ea typeface="楷体_GB2312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 smtClean="0">
                <a:latin typeface="楷体_GB2312" pitchFamily="49" charset="-122"/>
                <a:ea typeface="楷体_GB2312" pitchFamily="49" charset="-122"/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24714"/>
            <a:ext cx="10515600" cy="50522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1pPr>
            <a:lvl2pPr marL="45720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2212848"/>
            <a:ext cx="6806184" cy="1297114"/>
          </a:xfrm>
        </p:spPr>
        <p:txBody>
          <a:bodyPr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 smtClean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 smtClean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2212848"/>
            <a:ext cx="6806184" cy="1297114"/>
          </a:xfrm>
        </p:spPr>
        <p:txBody>
          <a:bodyPr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71"/>
            <a:ext cx="7315200" cy="130727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 smtClean="0">
                <a:latin typeface="楷体_GB2312" pitchFamily="49" charset="-122"/>
                <a:ea typeface="楷体_GB2312" pitchFamily="49" charset="-122"/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latin typeface="楷体_GB2312" pitchFamily="49" charset="-122"/>
                <a:ea typeface="楷体_GB2312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 smtClean="0">
                <a:latin typeface="楷体_GB2312" pitchFamily="49" charset="-122"/>
                <a:ea typeface="楷体_GB2312" pitchFamily="49" charset="-122"/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24714"/>
            <a:ext cx="10515600" cy="50522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1pPr>
            <a:lvl2pPr marL="45720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2212848"/>
            <a:ext cx="6806184" cy="1297114"/>
          </a:xfrm>
        </p:spPr>
        <p:txBody>
          <a:bodyPr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 smtClean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b="1" smtClean="0">
                <a:solidFill>
                  <a:prstClr val="black"/>
                </a:solidFill>
                <a:latin typeface="楷体_GB2312" pitchFamily="49" charset="-122"/>
                <a:ea typeface="楷体_GB2312" pitchFamily="49" charset="-122"/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814"/>
            <a:ext cx="7315200" cy="130734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4158"/>
            <a:ext cx="7315200" cy="759689"/>
          </a:xfrm>
        </p:spPr>
        <p:txBody>
          <a:bodyPr/>
          <a:lstStyle>
            <a:lvl1pPr marL="0" indent="0" algn="ctr">
              <a:buNone/>
              <a:defRPr sz="21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5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lnSpc>
                <a:spcPct val="120000"/>
              </a:lnSpc>
              <a:buFont typeface="Arial" panose="020B0604020202020204" pitchFamily="34" charset="0"/>
              <a:buNone/>
              <a:defRPr noProof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lnSpc>
                <a:spcPct val="120000"/>
              </a:lnSpc>
              <a:buFont typeface="Arial" panose="020B0604020202020204" pitchFamily="34" charset="0"/>
              <a:buNone/>
              <a:defRPr noProof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="t" anchorCtr="0" compatLnSpc="1"/>
          <a:lstStyle>
            <a:lvl1pPr eaLnBrk="1" hangingPunct="1">
              <a:lnSpc>
                <a:spcPct val="120000"/>
              </a:lnSpc>
              <a:buFont typeface="Arial" panose="020B0604020202020204" pitchFamily="34" charset="0"/>
              <a:buNone/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814"/>
            <a:ext cx="7315200" cy="130734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4158"/>
            <a:ext cx="7315200" cy="759689"/>
          </a:xfrm>
        </p:spPr>
        <p:txBody>
          <a:bodyPr/>
          <a:lstStyle>
            <a:lvl1pPr marL="0" indent="0" algn="ctr">
              <a:buNone/>
              <a:defRPr sz="21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5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lnSpc>
                <a:spcPct val="120000"/>
              </a:lnSpc>
              <a:buFont typeface="Arial" panose="020B0604020202020204" pitchFamily="34" charset="0"/>
              <a:buNone/>
              <a:defRPr noProof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lnSpc>
                <a:spcPct val="120000"/>
              </a:lnSpc>
              <a:buFont typeface="Arial" panose="020B0604020202020204" pitchFamily="34" charset="0"/>
              <a:buNone/>
              <a:defRPr noProof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="t" anchorCtr="0" compatLnSpc="1"/>
          <a:lstStyle>
            <a:lvl1pPr eaLnBrk="1" hangingPunct="1">
              <a:lnSpc>
                <a:spcPct val="120000"/>
              </a:lnSpc>
              <a:buFont typeface="Arial" panose="020B0604020202020204" pitchFamily="34" charset="0"/>
              <a:buNone/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814"/>
            <a:ext cx="7315200" cy="1307342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4158"/>
            <a:ext cx="7315200" cy="759689"/>
          </a:xfrm>
        </p:spPr>
        <p:txBody>
          <a:bodyPr/>
          <a:lstStyle>
            <a:lvl1pPr marL="0" indent="0" algn="ctr">
              <a:buNone/>
              <a:defRPr sz="21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5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lnSpc>
                <a:spcPct val="120000"/>
              </a:lnSpc>
              <a:buFont typeface="Arial" panose="020B0604020202020204" pitchFamily="34" charset="0"/>
              <a:buNone/>
              <a:defRPr noProof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lnSpc>
                <a:spcPct val="120000"/>
              </a:lnSpc>
              <a:buFont typeface="Arial" panose="020B0604020202020204" pitchFamily="34" charset="0"/>
              <a:buNone/>
              <a:defRPr noProof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 wrap="square" numCol="1" anchor="t" anchorCtr="0" compatLnSpc="1"/>
          <a:lstStyle>
            <a:lvl1pPr eaLnBrk="1" hangingPunct="1">
              <a:lnSpc>
                <a:spcPct val="120000"/>
              </a:lnSpc>
              <a:buFont typeface="Arial" panose="020B0604020202020204" pitchFamily="34" charset="0"/>
              <a:buNone/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816671"/>
            <a:ext cx="7315200" cy="130727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9" name="副标题 2"/>
          <p:cNvSpPr>
            <a:spLocks noGrp="1"/>
          </p:cNvSpPr>
          <p:nvPr>
            <p:ph type="subTitle" idx="1"/>
          </p:nvPr>
        </p:nvSpPr>
        <p:spPr>
          <a:xfrm>
            <a:off x="838200" y="4123944"/>
            <a:ext cx="7315200" cy="759650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0"/>
            <a:ext cx="10515600" cy="822960"/>
          </a:xfrm>
        </p:spPr>
        <p:txBody>
          <a:bodyPr>
            <a:normAutofit/>
          </a:bodyPr>
          <a:lstStyle>
            <a:lvl1pPr algn="ctr">
              <a:defRPr sz="4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9" name="内容占位符 2"/>
          <p:cNvSpPr>
            <a:spLocks noGrp="1"/>
          </p:cNvSpPr>
          <p:nvPr>
            <p:ph idx="1"/>
          </p:nvPr>
        </p:nvSpPr>
        <p:spPr>
          <a:xfrm>
            <a:off x="838200" y="1124714"/>
            <a:ext cx="10515600" cy="50522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1pPr>
            <a:lvl2pPr marL="457200" indent="0">
              <a:lnSpc>
                <a:spcPct val="100000"/>
              </a:lnSpc>
              <a:buNone/>
              <a:defRPr>
                <a:latin typeface="Times New Roman" panose="02020603050405020304" pitchFamily="18" charset="0"/>
              </a:defRPr>
            </a:lvl2pPr>
            <a:lvl3pPr>
              <a:lnSpc>
                <a:spcPct val="10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defRPr>
            </a:lvl3pPr>
            <a:lvl4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>
              <a:defRPr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2212848"/>
            <a:ext cx="6806184" cy="1297114"/>
          </a:xfrm>
        </p:spPr>
        <p:txBody>
          <a:bodyPr/>
          <a:lstStyle>
            <a:lvl1pPr algn="ctr">
              <a:defRPr sz="6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0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9" Type="http://schemas.openxmlformats.org/officeDocument/2006/relationships/image" Target="file:///D:\qq&#25991;&#20214;\712321467\Image\C2C\Image2\%7b75232B38-A165-1FB7-499C-2E1C792CACB5%7d.png" TargetMode="External"/><Relationship Id="rId58" Type="http://schemas.openxmlformats.org/officeDocument/2006/relationships/image" Target="../media/image6.png"/><Relationship Id="rId57" Type="http://schemas.openxmlformats.org/officeDocument/2006/relationships/image" Target="../media/image5.jpeg"/><Relationship Id="rId56" Type="http://schemas.openxmlformats.org/officeDocument/2006/relationships/slideLayout" Target="../slideLayouts/slideLayout56.xml"/><Relationship Id="rId55" Type="http://schemas.openxmlformats.org/officeDocument/2006/relationships/slideLayout" Target="../slideLayouts/slideLayout55.xml"/><Relationship Id="rId54" Type="http://schemas.openxmlformats.org/officeDocument/2006/relationships/slideLayout" Target="../slideLayouts/slideLayout54.xml"/><Relationship Id="rId53" Type="http://schemas.openxmlformats.org/officeDocument/2006/relationships/slideLayout" Target="../slideLayouts/slideLayout53.xml"/><Relationship Id="rId52" Type="http://schemas.openxmlformats.org/officeDocument/2006/relationships/slideLayout" Target="../slideLayouts/slideLayout52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.xml"/><Relationship Id="rId49" Type="http://schemas.openxmlformats.org/officeDocument/2006/relationships/slideLayout" Target="../slideLayouts/slideLayout4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9.xml"/><Relationship Id="rId2" Type="http://schemas.openxmlformats.org/officeDocument/2006/relationships/slideLayout" Target="../slideLayouts/slideLayout58.xml"/><Relationship Id="rId15" Type="http://schemas.openxmlformats.org/officeDocument/2006/relationships/theme" Target="../theme/theme2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6.png"/><Relationship Id="rId12" Type="http://schemas.openxmlformats.org/officeDocument/2006/relationships/image" Target="../media/image5.jpeg"/><Relationship Id="rId11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6.xml"/><Relationship Id="rId1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7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2816225"/>
            <a:ext cx="105156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4124327"/>
            <a:ext cx="10515600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lnSpc>
                <a:spcPct val="120000"/>
              </a:lnSpc>
              <a:buFont typeface="Arial" panose="020B0604020202020204" pitchFamily="34" charset="0"/>
              <a:buNone/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lnSpc>
                <a:spcPct val="120000"/>
              </a:lnSpc>
              <a:buFont typeface="Arial" panose="020B0604020202020204" pitchFamily="34" charset="0"/>
              <a:buNone/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  <p:pic>
        <p:nvPicPr>
          <p:cNvPr id="1028" name="图片 1073743875" descr="学科网 zxxk.com"/>
          <p:cNvPicPr>
            <a:picLocks noChangeAspect="1"/>
          </p:cNvPicPr>
          <p:nvPr/>
        </p:nvPicPr>
        <p:blipFill>
          <a:blip r:embed="rId58" r:link="rId59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  <p:sldLayoutId id="2147483701" r:id="rId53"/>
    <p:sldLayoutId id="2147483702" r:id="rId54"/>
    <p:sldLayoutId id="2147483703" r:id="rId55"/>
    <p:sldLayoutId id="2147483704" r:id="rId56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595959"/>
          </a:solidFill>
          <a:latin typeface="Times New Roman" panose="02020603050405020304" pitchFamily="18" charset="0"/>
          <a:ea typeface="楷体" panose="02010609060101010101" pitchFamily="49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楷体" panose="02010609060101010101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楷体" panose="02010609060101010101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楷体" panose="02010609060101010101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楷体" panose="02010609060101010101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楷体" panose="02010609060101010101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楷体" panose="02010609060101010101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楷体" panose="02010609060101010101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楷体" panose="02010609060101010101" pitchFamily="49" charset="-122"/>
        </a:defRPr>
      </a:lvl9pPr>
    </p:titleStyle>
    <p:bodyStyle>
      <a:lvl1pPr marL="228600" indent="-228600" algn="l" rtl="0" eaLnBrk="0" fontAlgn="base" hangingPunct="0"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rgbClr val="595959"/>
          </a:solidFill>
          <a:latin typeface="Times New Roman" panose="02020603050405020304" pitchFamily="18" charset="0"/>
          <a:ea typeface="楷体" panose="02010609060101010101" pitchFamily="49" charset="-122"/>
          <a:cs typeface="+mn-cs"/>
        </a:defRPr>
      </a:lvl1pPr>
      <a:lvl2pPr marL="685800" indent="-228600" algn="l" rtl="0" eaLnBrk="0" fontAlgn="base" hangingPunct="0"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95959"/>
          </a:solidFill>
          <a:latin typeface="Times New Roman" panose="02020603050405020304" pitchFamily="18" charset="0"/>
          <a:ea typeface="楷体" panose="02010609060101010101" pitchFamily="49" charset="-122"/>
          <a:cs typeface="+mn-cs"/>
        </a:defRPr>
      </a:lvl2pPr>
      <a:lvl3pPr marL="9144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2816225"/>
            <a:ext cx="10515600" cy="130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4124327"/>
            <a:ext cx="10515600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defRPr>
            </a:lvl1pPr>
          </a:lstStyle>
          <a:p>
            <a:fld id="{C34FCE23-231B-4CFE-A76F-252AEF0EE01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ct val="0"/>
              </a:spcBef>
              <a:spcAft>
                <a:spcPct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defRPr>
            </a:lvl1pPr>
          </a:lstStyle>
          <a:p>
            <a:fld id="{BF6536A5-DAEE-4F65-B2D5-30A7A77F84CB}" type="slidenum">
              <a:rPr lang="zh-CN" altLang="en-US" smtClean="0"/>
            </a:fld>
            <a:endParaRPr lang="zh-CN" altLang="en-US"/>
          </a:p>
        </p:txBody>
      </p:sp>
      <p:pic>
        <p:nvPicPr>
          <p:cNvPr id="2052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595959"/>
          </a:solidFill>
          <a:latin typeface="Times New Roman" panose="02020603050405020304" pitchFamily="18" charset="0"/>
          <a:ea typeface="楷体" panose="02010609060101010101" pitchFamily="49" charset="-122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楷体" panose="02010609060101010101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楷体" panose="02010609060101010101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楷体" panose="02010609060101010101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楷体" panose="02010609060101010101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楷体" panose="02010609060101010101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楷体" panose="02010609060101010101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楷体" panose="02010609060101010101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595959"/>
          </a:solidFill>
          <a:latin typeface="Times New Roman" panose="02020603050405020304" pitchFamily="18" charset="0"/>
          <a:ea typeface="楷体" panose="02010609060101010101" pitchFamily="49" charset="-122"/>
        </a:defRPr>
      </a:lvl9pPr>
    </p:titleStyle>
    <p:bodyStyle>
      <a:lvl1pPr marL="228600" indent="-228600" algn="l" rtl="0" eaLnBrk="0" fontAlgn="base" hangingPunct="0"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rgbClr val="595959"/>
          </a:solidFill>
          <a:latin typeface="Times New Roman" panose="02020603050405020304" pitchFamily="18" charset="0"/>
          <a:ea typeface="楷体" panose="02010609060101010101" pitchFamily="49" charset="-122"/>
          <a:cs typeface="+mn-cs"/>
        </a:defRPr>
      </a:lvl1pPr>
      <a:lvl2pPr marL="685800" indent="-228600" algn="l" rtl="0" eaLnBrk="0" fontAlgn="base" hangingPunct="0"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595959"/>
          </a:solidFill>
          <a:latin typeface="Times New Roman" panose="02020603050405020304" pitchFamily="18" charset="0"/>
          <a:ea typeface="楷体" panose="02010609060101010101" pitchFamily="49" charset="-122"/>
          <a:cs typeface="+mn-cs"/>
        </a:defRPr>
      </a:lvl2pPr>
      <a:lvl3pPr marL="9144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8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8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hemeOverride" Target="../theme/themeOverride12.xml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8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5" Type="http://schemas.openxmlformats.org/officeDocument/2006/relationships/slideLayout" Target="../slideLayouts/slideLayout58.xml"/><Relationship Id="rId24" Type="http://schemas.openxmlformats.org/officeDocument/2006/relationships/themeOverride" Target="../theme/themeOverride3.xml"/><Relationship Id="rId23" Type="http://schemas.openxmlformats.org/officeDocument/2006/relationships/image" Target="../media/image7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58.xml"/><Relationship Id="rId4" Type="http://schemas.openxmlformats.org/officeDocument/2006/relationships/themeOverride" Target="../theme/themeOverride4.xml"/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8.xml"/><Relationship Id="rId2" Type="http://schemas.openxmlformats.org/officeDocument/2006/relationships/themeOverride" Target="../theme/themeOverride5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58.xml"/><Relationship Id="rId4" Type="http://schemas.openxmlformats.org/officeDocument/2006/relationships/themeOverride" Target="../theme/themeOverride6.xml"/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3.xml"/><Relationship Id="rId3" Type="http://schemas.openxmlformats.org/officeDocument/2006/relationships/themeOverride" Target="../theme/themeOverride7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8.xml"/><Relationship Id="rId2" Type="http://schemas.openxmlformats.org/officeDocument/2006/relationships/themeOverride" Target="../theme/themeOverride8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58.xml"/><Relationship Id="rId2" Type="http://schemas.openxmlformats.org/officeDocument/2006/relationships/themeOverride" Target="../theme/themeOverride9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0" y="780456"/>
            <a:ext cx="12192000" cy="1645505"/>
          </a:xfrm>
        </p:spPr>
        <p:txBody>
          <a:bodyPr>
            <a:normAutofit/>
            <a:scene3d>
              <a:camera prst="obliqueBottomRight"/>
              <a:lightRig rig="flat" dir="t"/>
            </a:scene3d>
            <a:sp3d extrusionH="87586" contourW="4379" prstMaterial="matte">
              <a:extrusionClr>
                <a:srgbClr val="DC5C3A"/>
              </a:extrusionClr>
              <a:contourClr>
                <a:srgbClr val="195899"/>
              </a:contourClr>
            </a:sp3d>
          </a:bodyPr>
          <a:lstStyle/>
          <a:p>
            <a:r>
              <a:rPr lang="zh-CN" altLang="en-US" sz="3600" b="0" dirty="0" smtClean="0">
                <a:ln w="10218" cmpd="sng"/>
                <a:solidFill>
                  <a:srgbClr val="FD9D2F"/>
                </a:solidFill>
                <a:effectLst/>
                <a:latin typeface="汉仪字研卡通简" panose="00020600040101010101" charset="-122"/>
                <a:ea typeface="汉仪字研卡通简" panose="00020600040101010101" charset="-122"/>
                <a:cs typeface="汉仪字研卡通简" panose="00020600040101010101" charset="-122"/>
                <a:sym typeface="+mn-ea"/>
              </a:rPr>
              <a:t>第</a:t>
            </a:r>
            <a:r>
              <a:rPr lang="en-US" altLang="zh-CN" sz="3600" b="0" dirty="0" smtClean="0">
                <a:ln w="10218" cmpd="sng"/>
                <a:solidFill>
                  <a:srgbClr val="FD9D2F"/>
                </a:solidFill>
                <a:effectLst/>
                <a:latin typeface="汉仪字研卡通简" panose="00020600040101010101" charset="-122"/>
                <a:ea typeface="汉仪字研卡通简" panose="00020600040101010101" charset="-122"/>
                <a:cs typeface="汉仪字研卡通简" panose="00020600040101010101" charset="-122"/>
                <a:sym typeface="+mn-ea"/>
              </a:rPr>
              <a:t>2</a:t>
            </a:r>
            <a:r>
              <a:rPr lang="zh-CN" altLang="en-US" sz="3600" b="0" dirty="0" smtClean="0">
                <a:ln w="10218" cmpd="sng"/>
                <a:solidFill>
                  <a:srgbClr val="FD9D2F"/>
                </a:solidFill>
                <a:effectLst/>
                <a:latin typeface="汉仪字研卡通简" panose="00020600040101010101" charset="-122"/>
                <a:ea typeface="汉仪字研卡通简" panose="00020600040101010101" charset="-122"/>
                <a:cs typeface="汉仪字研卡通简" panose="00020600040101010101" charset="-122"/>
                <a:sym typeface="+mn-ea"/>
              </a:rPr>
              <a:t>单元  </a:t>
            </a:r>
            <a:r>
              <a:rPr lang="zh-CN" altLang="en-US" sz="3600" b="0" dirty="0">
                <a:ln w="10218" cmpd="sng"/>
                <a:solidFill>
                  <a:srgbClr val="FD9D2F"/>
                </a:solidFill>
                <a:effectLst/>
                <a:latin typeface="汉仪字研卡通简" panose="00020600040101010101" charset="-122"/>
                <a:ea typeface="汉仪字研卡通简" panose="00020600040101010101" charset="-122"/>
                <a:cs typeface="汉仪字研卡通简" panose="00020600040101010101" charset="-122"/>
                <a:sym typeface="+mn-ea"/>
              </a:rPr>
              <a:t>万以内的加法和减法</a:t>
            </a:r>
            <a:endParaRPr lang="zh-CN" altLang="en-US" sz="3600" b="0" dirty="0">
              <a:ln w="10218" cmpd="sng"/>
              <a:solidFill>
                <a:srgbClr val="FD9D2F"/>
              </a:solidFill>
              <a:effectLst/>
              <a:latin typeface="汉仪字研卡通简" panose="00020600040101010101" charset="-122"/>
              <a:ea typeface="汉仪字研卡通简" panose="00020600040101010101" charset="-122"/>
              <a:cs typeface="汉仪字研卡通简" panose="00020600040101010101" charset="-122"/>
              <a:sym typeface="+mn-ea"/>
            </a:endParaRPr>
          </a:p>
        </p:txBody>
      </p:sp>
      <p:sp>
        <p:nvSpPr>
          <p:cNvPr id="7" name="副标题 2"/>
          <p:cNvSpPr>
            <a:spLocks noGrp="1"/>
          </p:cNvSpPr>
          <p:nvPr>
            <p:ph type="subTitle" idx="1"/>
          </p:nvPr>
        </p:nvSpPr>
        <p:spPr>
          <a:xfrm>
            <a:off x="0" y="2835470"/>
            <a:ext cx="12192000" cy="1130888"/>
          </a:xfrm>
        </p:spPr>
        <p:txBody>
          <a:bodyPr>
            <a:scene3d>
              <a:camera prst="obliqueBottomRight"/>
              <a:lightRig rig="flat" dir="t"/>
            </a:scene3d>
            <a:sp3d extrusionH="61310" contourW="3066" prstMaterial="matte">
              <a:extrusionClr>
                <a:srgbClr val="DC5C3A"/>
              </a:extrusionClr>
              <a:contourClr>
                <a:srgbClr val="195899"/>
              </a:contourClr>
            </a:sp3d>
          </a:bodyPr>
          <a:lstStyle/>
          <a:p>
            <a:r>
              <a:rPr lang="zh-CN" altLang="en-US" sz="4800" smtClean="0">
                <a:ln w="7153" cmpd="sng"/>
                <a:solidFill>
                  <a:srgbClr val="FD9D2F"/>
                </a:solidFill>
                <a:effectLst/>
                <a:latin typeface="汉仪字研卡通简" panose="00020600040101010101" charset="-122"/>
                <a:ea typeface="汉仪字研卡通简" panose="00020600040101010101" charset="-122"/>
                <a:sym typeface="+mn-ea"/>
              </a:rPr>
              <a:t>几百几十加、减几百几十</a:t>
            </a:r>
            <a:endParaRPr lang="zh-CN" altLang="en-US" sz="4800" smtClean="0">
              <a:ln w="7153" cmpd="sng"/>
              <a:solidFill>
                <a:srgbClr val="FD9D2F"/>
              </a:solidFill>
              <a:effectLst/>
              <a:latin typeface="汉仪字研卡通简" panose="00020600040101010101" charset="-122"/>
              <a:ea typeface="汉仪字研卡通简" panose="00020600040101010101" charset="-122"/>
              <a:sym typeface="+mn-ea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>
                <a:solidFill>
                  <a:schemeClr val="bg2"/>
                </a:solidFill>
              </a:rPr>
              <a:t>三、巩固练习</a:t>
            </a:r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/>
              <a:t>3. </a:t>
            </a:r>
            <a:r>
              <a:rPr lang="zh-CN" altLang="en-US"/>
              <a:t>我来当医生。</a:t>
            </a:r>
            <a:endParaRPr lang="zh-CN" altLang="en-US"/>
          </a:p>
        </p:txBody>
      </p:sp>
      <p:sp>
        <p:nvSpPr>
          <p:cNvPr id="14338" name="Rectangle 6"/>
          <p:cNvSpPr txBox="1">
            <a:spLocks noChangeArrowheads="1"/>
          </p:cNvSpPr>
          <p:nvPr/>
        </p:nvSpPr>
        <p:spPr bwMode="auto">
          <a:xfrm>
            <a:off x="8737600" y="7660217"/>
            <a:ext cx="28448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algn="r" eaLnBrk="1" hangingPunct="1"/>
            <a:fld id="{03B9957A-3C7F-48C9-846A-2E1748AFE501}" type="slidenum">
              <a:rPr lang="en-US" altLang="zh-CN" sz="1865"/>
            </a:fld>
            <a:endParaRPr lang="en-US" altLang="zh-CN" sz="1865"/>
          </a:p>
        </p:txBody>
      </p:sp>
      <p:sp>
        <p:nvSpPr>
          <p:cNvPr id="5" name="TextBox 23"/>
          <p:cNvSpPr txBox="1">
            <a:spLocks noChangeArrowheads="1"/>
          </p:cNvSpPr>
          <p:nvPr/>
        </p:nvSpPr>
        <p:spPr bwMode="auto">
          <a:xfrm>
            <a:off x="8558948" y="4745747"/>
            <a:ext cx="470643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buFont typeface="Arial" panose="020B0604020202020204" pitchFamily="34" charset="0"/>
              <a:defRPr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  <a:lvl2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3200"/>
              <a:t>√</a:t>
            </a:r>
            <a:endParaRPr lang="zh-CN" altLang="zh-CN" sz="3200"/>
          </a:p>
        </p:txBody>
      </p:sp>
      <p:grpSp>
        <p:nvGrpSpPr>
          <p:cNvPr id="14341" name="Group 31"/>
          <p:cNvGrpSpPr/>
          <p:nvPr/>
        </p:nvGrpSpPr>
        <p:grpSpPr>
          <a:xfrm>
            <a:off x="2970393" y="2173998"/>
            <a:ext cx="2927351" cy="2569633"/>
            <a:chOff x="72" y="0"/>
            <a:chExt cx="1383" cy="1214"/>
          </a:xfrm>
        </p:grpSpPr>
        <p:sp>
          <p:nvSpPr>
            <p:cNvPr id="14356" name="TextBox 5"/>
            <p:cNvSpPr txBox="1">
              <a:spLocks noChangeArrowheads="1"/>
            </p:cNvSpPr>
            <p:nvPr/>
          </p:nvSpPr>
          <p:spPr bwMode="auto">
            <a:xfrm>
              <a:off x="390" y="0"/>
              <a:ext cx="1065" cy="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buFont typeface="Arial" panose="020B0604020202020204" pitchFamily="34" charset="0"/>
                <a:defRPr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  <a:lvl2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3200"/>
                <a:t>4   2   0</a:t>
              </a:r>
              <a:endParaRPr lang="zh-CN" altLang="en-US" sz="3200"/>
            </a:p>
          </p:txBody>
        </p:sp>
        <p:sp>
          <p:nvSpPr>
            <p:cNvPr id="14357" name="TextBox 6"/>
            <p:cNvSpPr txBox="1">
              <a:spLocks noChangeArrowheads="1"/>
            </p:cNvSpPr>
            <p:nvPr/>
          </p:nvSpPr>
          <p:spPr bwMode="auto">
            <a:xfrm>
              <a:off x="90" y="393"/>
              <a:ext cx="1160" cy="3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buFont typeface="Arial" panose="020B0604020202020204" pitchFamily="34" charset="0"/>
                <a:defRPr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  <a:lvl2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200"/>
                <a:t> ＋ </a:t>
              </a:r>
              <a:r>
                <a:rPr lang="en-US" altLang="zh-CN" sz="3200" smtClean="0"/>
                <a:t>3   </a:t>
              </a:r>
              <a:r>
                <a:rPr lang="en-US" altLang="zh-CN" sz="3200"/>
                <a:t>9   0</a:t>
              </a:r>
              <a:endParaRPr lang="zh-CN" altLang="en-US" sz="3200"/>
            </a:p>
          </p:txBody>
        </p:sp>
        <p:cxnSp>
          <p:nvCxnSpPr>
            <p:cNvPr id="14358" name="直接连接符 51"/>
            <p:cNvCxnSpPr>
              <a:cxnSpLocks noChangeShapeType="1"/>
            </p:cNvCxnSpPr>
            <p:nvPr/>
          </p:nvCxnSpPr>
          <p:spPr bwMode="auto">
            <a:xfrm flipV="1">
              <a:off x="72" y="798"/>
              <a:ext cx="1383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359" name="TextBox 9"/>
            <p:cNvSpPr txBox="1">
              <a:spLocks noChangeArrowheads="1"/>
            </p:cNvSpPr>
            <p:nvPr/>
          </p:nvSpPr>
          <p:spPr bwMode="auto">
            <a:xfrm>
              <a:off x="625" y="816"/>
              <a:ext cx="213" cy="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buFont typeface="Arial" panose="020B0604020202020204" pitchFamily="34" charset="0"/>
                <a:defRPr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  <a:lvl2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3200"/>
                <a:t>1</a:t>
              </a:r>
              <a:endParaRPr lang="zh-CN" altLang="en-US" sz="3200"/>
            </a:p>
          </p:txBody>
        </p:sp>
        <p:sp>
          <p:nvSpPr>
            <p:cNvPr id="14360" name="TextBox 10"/>
            <p:cNvSpPr txBox="1">
              <a:spLocks noChangeArrowheads="1"/>
            </p:cNvSpPr>
            <p:nvPr/>
          </p:nvSpPr>
          <p:spPr bwMode="auto">
            <a:xfrm>
              <a:off x="376" y="822"/>
              <a:ext cx="213" cy="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buFont typeface="Arial" panose="020B0604020202020204" pitchFamily="34" charset="0"/>
                <a:defRPr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  <a:lvl2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3200"/>
                <a:t>8</a:t>
              </a:r>
              <a:endParaRPr lang="zh-CN" altLang="en-US" sz="3200"/>
            </a:p>
          </p:txBody>
        </p:sp>
        <p:sp>
          <p:nvSpPr>
            <p:cNvPr id="14361" name="TextBox 11"/>
            <p:cNvSpPr txBox="1">
              <a:spLocks noChangeArrowheads="1"/>
            </p:cNvSpPr>
            <p:nvPr/>
          </p:nvSpPr>
          <p:spPr bwMode="auto">
            <a:xfrm>
              <a:off x="852" y="822"/>
              <a:ext cx="213" cy="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buFont typeface="Arial" panose="020B0604020202020204" pitchFamily="34" charset="0"/>
                <a:defRPr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  <a:lvl2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3200"/>
                <a:t>0</a:t>
              </a:r>
              <a:endParaRPr lang="zh-CN" altLang="en-US" sz="3200"/>
            </a:p>
          </p:txBody>
        </p:sp>
      </p:grpSp>
      <p:sp>
        <p:nvSpPr>
          <p:cNvPr id="13" name="TextBox 17"/>
          <p:cNvSpPr txBox="1">
            <a:spLocks noChangeArrowheads="1"/>
          </p:cNvSpPr>
          <p:nvPr/>
        </p:nvSpPr>
        <p:spPr bwMode="auto">
          <a:xfrm>
            <a:off x="7925232" y="3983747"/>
            <a:ext cx="45140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buFont typeface="Arial" panose="020B0604020202020204" pitchFamily="34" charset="0"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  <a:lvl2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/>
              <a:t>1</a:t>
            </a:r>
            <a:endParaRPr lang="zh-CN" altLang="en-US" sz="3200"/>
          </a:p>
        </p:txBody>
      </p:sp>
      <p:grpSp>
        <p:nvGrpSpPr>
          <p:cNvPr id="14343" name="Group 32"/>
          <p:cNvGrpSpPr/>
          <p:nvPr/>
        </p:nvGrpSpPr>
        <p:grpSpPr>
          <a:xfrm>
            <a:off x="7161393" y="2269245"/>
            <a:ext cx="3043767" cy="2556934"/>
            <a:chOff x="74" y="0"/>
            <a:chExt cx="1438" cy="1208"/>
          </a:xfrm>
        </p:grpSpPr>
        <p:sp>
          <p:nvSpPr>
            <p:cNvPr id="14351" name="TextBox 13"/>
            <p:cNvSpPr txBox="1">
              <a:spLocks noChangeArrowheads="1"/>
            </p:cNvSpPr>
            <p:nvPr/>
          </p:nvSpPr>
          <p:spPr bwMode="auto">
            <a:xfrm>
              <a:off x="440" y="0"/>
              <a:ext cx="1072" cy="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buFont typeface="Arial" panose="020B0604020202020204" pitchFamily="34" charset="0"/>
                <a:defRPr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  <a:lvl2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3200"/>
                <a:t>9   2   0</a:t>
              </a:r>
              <a:endParaRPr lang="zh-CN" altLang="en-US" sz="3200"/>
            </a:p>
          </p:txBody>
        </p:sp>
        <p:sp>
          <p:nvSpPr>
            <p:cNvPr id="14352" name="TextBox 14"/>
            <p:cNvSpPr txBox="1">
              <a:spLocks noChangeArrowheads="1"/>
            </p:cNvSpPr>
            <p:nvPr/>
          </p:nvSpPr>
          <p:spPr bwMode="auto">
            <a:xfrm>
              <a:off x="135" y="393"/>
              <a:ext cx="1163" cy="3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buFont typeface="Arial" panose="020B0604020202020204" pitchFamily="34" charset="0"/>
                <a:defRPr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  <a:lvl2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3200"/>
                <a:t> </a:t>
              </a:r>
              <a:r>
                <a:rPr lang="en-US" altLang="zh-CN" sz="3200" smtClean="0"/>
                <a:t>– </a:t>
              </a:r>
              <a:r>
                <a:rPr lang="zh-CN" altLang="en-US" sz="3200" smtClean="0"/>
                <a:t>  </a:t>
              </a:r>
              <a:r>
                <a:rPr lang="en-US" altLang="zh-CN" sz="3200"/>
                <a:t>8   6   0</a:t>
              </a:r>
              <a:endParaRPr lang="zh-CN" altLang="en-US" sz="3200"/>
            </a:p>
          </p:txBody>
        </p:sp>
        <p:cxnSp>
          <p:nvCxnSpPr>
            <p:cNvPr id="14353" name="直接连接符 59"/>
            <p:cNvCxnSpPr>
              <a:cxnSpLocks noChangeShapeType="1"/>
            </p:cNvCxnSpPr>
            <p:nvPr/>
          </p:nvCxnSpPr>
          <p:spPr bwMode="auto">
            <a:xfrm flipV="1">
              <a:off x="74" y="798"/>
              <a:ext cx="1383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354" name="TextBox 16"/>
            <p:cNvSpPr txBox="1">
              <a:spLocks noChangeArrowheads="1"/>
            </p:cNvSpPr>
            <p:nvPr/>
          </p:nvSpPr>
          <p:spPr bwMode="auto">
            <a:xfrm>
              <a:off x="680" y="816"/>
              <a:ext cx="213" cy="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buFont typeface="Arial" panose="020B0604020202020204" pitchFamily="34" charset="0"/>
                <a:defRPr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  <a:lvl2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3200"/>
                <a:t>6</a:t>
              </a:r>
              <a:endParaRPr lang="zh-CN" altLang="en-US" sz="3200"/>
            </a:p>
          </p:txBody>
        </p:sp>
        <p:sp>
          <p:nvSpPr>
            <p:cNvPr id="14355" name="TextBox 18"/>
            <p:cNvSpPr txBox="1">
              <a:spLocks noChangeArrowheads="1"/>
            </p:cNvSpPr>
            <p:nvPr/>
          </p:nvSpPr>
          <p:spPr bwMode="auto">
            <a:xfrm>
              <a:off x="938" y="816"/>
              <a:ext cx="213" cy="3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50000"/>
                </a:lnSpc>
                <a:buFont typeface="Arial" panose="020B0604020202020204" pitchFamily="34" charset="0"/>
                <a:defRPr sz="240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  <a:lvl2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buFont typeface="Arial" panose="020B0604020202020204" pitchFamily="34" charset="0"/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3200"/>
                <a:t>0</a:t>
              </a:r>
              <a:endParaRPr lang="zh-CN" altLang="en-US" sz="3200"/>
            </a:p>
          </p:txBody>
        </p:sp>
      </p:grpSp>
      <p:sp>
        <p:nvSpPr>
          <p:cNvPr id="14344" name="TextBox 1"/>
          <p:cNvSpPr txBox="1">
            <a:spLocks noChangeArrowheads="1"/>
          </p:cNvSpPr>
          <p:nvPr/>
        </p:nvSpPr>
        <p:spPr bwMode="auto">
          <a:xfrm>
            <a:off x="3757792" y="4745747"/>
            <a:ext cx="2846917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buFont typeface="Arial" panose="020B0604020202020204" pitchFamily="34" charset="0"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  <a:lvl2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sz="3200"/>
              <a:t>（    ）</a:t>
            </a:r>
            <a:endParaRPr lang="zh-CN" sz="3200"/>
          </a:p>
        </p:txBody>
      </p:sp>
      <p:sp>
        <p:nvSpPr>
          <p:cNvPr id="14345" name="TextBox 20"/>
          <p:cNvSpPr txBox="1">
            <a:spLocks noChangeArrowheads="1"/>
          </p:cNvSpPr>
          <p:nvPr/>
        </p:nvSpPr>
        <p:spPr bwMode="auto">
          <a:xfrm>
            <a:off x="8107541" y="4745747"/>
            <a:ext cx="1644651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buFont typeface="Arial" panose="020B0604020202020204" pitchFamily="34" charset="0"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  <a:lvl2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sz="3200"/>
              <a:t>（  </a:t>
            </a:r>
            <a:r>
              <a:rPr lang="en-US" altLang="zh-CN" sz="3200"/>
              <a:t>  </a:t>
            </a:r>
            <a:r>
              <a:rPr lang="zh-CN" sz="3200"/>
              <a:t>）</a:t>
            </a:r>
            <a:endParaRPr lang="zh-CN" sz="3200"/>
          </a:p>
        </p:txBody>
      </p:sp>
      <p:sp>
        <p:nvSpPr>
          <p:cNvPr id="22" name="TextBox 3"/>
          <p:cNvSpPr txBox="1">
            <a:spLocks noChangeArrowheads="1"/>
          </p:cNvSpPr>
          <p:nvPr/>
        </p:nvSpPr>
        <p:spPr bwMode="auto">
          <a:xfrm>
            <a:off x="4231608" y="4745747"/>
            <a:ext cx="470643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buFont typeface="Arial" panose="020B0604020202020204" pitchFamily="34" charset="0"/>
              <a:defRPr sz="2400">
                <a:solidFill>
                  <a:srgbClr val="C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  <a:lvl2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zh-CN" sz="3200"/>
              <a:t>√</a:t>
            </a:r>
            <a:endParaRPr lang="zh-CN" altLang="zh-CN" sz="3200"/>
          </a:p>
        </p:txBody>
      </p:sp>
      <p:sp>
        <p:nvSpPr>
          <p:cNvPr id="23" name="TextBox 19"/>
          <p:cNvSpPr txBox="1">
            <a:spLocks noChangeArrowheads="1"/>
          </p:cNvSpPr>
          <p:nvPr/>
        </p:nvSpPr>
        <p:spPr bwMode="auto">
          <a:xfrm>
            <a:off x="8558947" y="4745747"/>
            <a:ext cx="92710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buFont typeface="Arial" panose="020B0604020202020204" pitchFamily="34" charset="0"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  <a:lvl2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>
                <a:solidFill>
                  <a:srgbClr val="C00000"/>
                </a:solidFill>
              </a:rPr>
              <a:t>×</a:t>
            </a:r>
            <a:endParaRPr lang="zh-CN" altLang="en-US" sz="3200">
              <a:solidFill>
                <a:srgbClr val="C00000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13" grpId="1"/>
      <p:bldP spid="22" grpId="0"/>
      <p:bldP spid="23" grpId="0"/>
      <p:bldP spid="2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>
                <a:solidFill>
                  <a:schemeClr val="bg1"/>
                </a:solidFill>
              </a:rPr>
              <a:t>四、课堂小结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                               </a:t>
            </a:r>
            <a:r>
              <a:rPr lang="en-US" altLang="zh-CN" dirty="0" err="1">
                <a:latin typeface="楷体" panose="02010609060101010101" pitchFamily="49" charset="-122"/>
              </a:rPr>
              <a:t>说一说这节课你有什么收获</a:t>
            </a:r>
            <a:r>
              <a:rPr lang="en-US" altLang="zh-CN" dirty="0">
                <a:latin typeface="楷体" panose="02010609060101010101" pitchFamily="49" charset="-122"/>
              </a:rPr>
              <a:t>？</a:t>
            </a:r>
            <a:endParaRPr lang="en-US" altLang="zh-CN" dirty="0">
              <a:latin typeface="楷体" panose="02010609060101010101" pitchFamily="49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1125003" y="2432050"/>
            <a:ext cx="9941995" cy="32853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auto">
              <a:lnSpc>
                <a:spcPct val="150000"/>
              </a:lnSpc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在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口算的时候可以把几百几十看作几十几个一。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笔算时要注意数位对齐，从个位算起。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just" fontAlgn="auto">
              <a:lnSpc>
                <a:spcPct val="150000"/>
              </a:lnSpc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在计算加法时每一位满十向前一位进一，在计算减法不够减时要向前一位退一。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/>
              <a:t>再  见</a:t>
            </a:r>
            <a:endParaRPr lang="zh-CN" altLang="en-US"/>
          </a:p>
        </p:txBody>
      </p:sp>
      <p:pic>
        <p:nvPicPr>
          <p:cNvPr id="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912600" y="10629900"/>
            <a:ext cx="355600" cy="266700"/>
          </a:xfrm>
          <a:prstGeom prst="cube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>
                <a:solidFill>
                  <a:schemeClr val="bg1"/>
                </a:solidFill>
              </a:rPr>
              <a:t>一、复习导入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>
                <a:solidFill>
                  <a:schemeClr val="tx1"/>
                </a:solidFill>
                <a:ea typeface="楷体" panose="02010609060101010101" pitchFamily="49" charset="-122"/>
              </a:rPr>
              <a:t>1</a:t>
            </a:r>
            <a:r>
              <a:rPr lang="zh-CN" altLang="en-US" smtClean="0">
                <a:solidFill>
                  <a:schemeClr val="tx1"/>
                </a:solidFill>
                <a:ea typeface="楷体" panose="02010609060101010101" pitchFamily="49" charset="-122"/>
              </a:rPr>
              <a:t>. 竖式计算。</a:t>
            </a:r>
            <a:endParaRPr lang="zh-CN" altLang="en-US" smtClean="0">
              <a:solidFill>
                <a:schemeClr val="tx1"/>
              </a:solidFill>
              <a:ea typeface="楷体" panose="02010609060101010101" pitchFamily="49" charset="-122"/>
            </a:endParaRPr>
          </a:p>
          <a:p>
            <a:r>
              <a:rPr lang="zh-CN" altLang="en-US" smtClean="0">
                <a:solidFill>
                  <a:schemeClr val="tx1"/>
                </a:solidFill>
                <a:ea typeface="楷体" panose="02010609060101010101" pitchFamily="49" charset="-122"/>
              </a:rPr>
              <a:t>          </a:t>
            </a:r>
            <a:r>
              <a:rPr lang="en-US" altLang="zh-CN" smtClean="0">
                <a:solidFill>
                  <a:schemeClr val="tx1"/>
                </a:solidFill>
                <a:ea typeface="楷体" panose="02010609060101010101" pitchFamily="49" charset="-122"/>
              </a:rPr>
              <a:t>38</a:t>
            </a:r>
            <a:r>
              <a:rPr lang="zh-CN" altLang="en-US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chemeClr val="tx1"/>
                </a:solidFill>
                <a:cs typeface="Times New Roman" panose="02020603050405020304" pitchFamily="18" charset="0"/>
              </a:rPr>
              <a:t>+ </a:t>
            </a:r>
            <a:r>
              <a:rPr lang="en-US" altLang="zh-CN" smtClean="0">
                <a:solidFill>
                  <a:schemeClr val="tx1"/>
                </a:solidFill>
                <a:ea typeface="楷体" panose="02010609060101010101" pitchFamily="49" charset="-122"/>
              </a:rPr>
              <a:t>55</a:t>
            </a:r>
            <a:r>
              <a:rPr lang="zh-CN" altLang="en-US" smtClean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chemeClr val="tx1"/>
                </a:solidFill>
                <a:cs typeface="Times New Roman" panose="02020603050405020304" pitchFamily="18" charset="0"/>
              </a:rPr>
              <a:t>=</a:t>
            </a:r>
            <a:r>
              <a:rPr lang="en-US" altLang="zh-CN" smtClean="0">
                <a:solidFill>
                  <a:schemeClr val="tx1"/>
                </a:solidFill>
                <a:ea typeface="楷体" panose="02010609060101010101" pitchFamily="49" charset="-122"/>
              </a:rPr>
              <a:t>                   55</a:t>
            </a:r>
            <a:r>
              <a:rPr lang="zh-CN" altLang="en-US" smtClean="0"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cs typeface="Times New Roman" panose="02020603050405020304" pitchFamily="18" charset="0"/>
              </a:rPr>
              <a:t>– </a:t>
            </a:r>
            <a:r>
              <a:rPr lang="en-US" altLang="zh-CN" smtClean="0">
                <a:solidFill>
                  <a:schemeClr val="tx1"/>
                </a:solidFill>
                <a:ea typeface="楷体" panose="02010609060101010101" pitchFamily="49" charset="-122"/>
              </a:rPr>
              <a:t>38 =</a:t>
            </a:r>
            <a:endParaRPr lang="en-US" altLang="zh-CN" smtClean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endParaRPr lang="zh-CN" altLang="en-US" smtClean="0">
              <a:solidFill>
                <a:schemeClr val="tx1"/>
              </a:solidFill>
              <a:ea typeface="楷体" panose="02010609060101010101" pitchFamily="49" charset="-122"/>
            </a:endParaRPr>
          </a:p>
          <a:p>
            <a:endParaRPr lang="zh-CN" altLang="en-US" smtClean="0">
              <a:solidFill>
                <a:schemeClr val="tx1"/>
              </a:solidFill>
              <a:ea typeface="楷体" panose="02010609060101010101" pitchFamily="49" charset="-122"/>
            </a:endParaRPr>
          </a:p>
          <a:p>
            <a:endParaRPr lang="zh-CN" altLang="en-US" smtClean="0">
              <a:solidFill>
                <a:schemeClr val="tx1"/>
              </a:solidFill>
              <a:ea typeface="楷体" panose="02010609060101010101" pitchFamily="49" charset="-122"/>
            </a:endParaRPr>
          </a:p>
          <a:p>
            <a:r>
              <a:rPr lang="zh-CN" altLang="en-US" smtClean="0">
                <a:solidFill>
                  <a:schemeClr val="tx1"/>
                </a:solidFill>
                <a:ea typeface="楷体" panose="02010609060101010101" pitchFamily="49" charset="-122"/>
              </a:rPr>
              <a:t>2.（</a:t>
            </a:r>
            <a:r>
              <a:rPr lang="en-US" altLang="zh-CN" smtClean="0">
                <a:solidFill>
                  <a:schemeClr val="tx1"/>
                </a:solidFill>
                <a:ea typeface="楷体" panose="02010609060101010101" pitchFamily="49" charset="-122"/>
              </a:rPr>
              <a:t>1</a:t>
            </a:r>
            <a:r>
              <a:rPr lang="zh-CN" altLang="en-US" smtClean="0">
                <a:solidFill>
                  <a:schemeClr val="tx1"/>
                </a:solidFill>
                <a:ea typeface="楷体" panose="02010609060101010101" pitchFamily="49" charset="-122"/>
              </a:rPr>
              <a:t>）3 个百和 8 个十组成的数是多少？</a:t>
            </a:r>
            <a:endParaRPr lang="zh-CN" altLang="en-US" smtClean="0">
              <a:solidFill>
                <a:schemeClr val="tx1"/>
              </a:solidFill>
              <a:ea typeface="楷体" panose="02010609060101010101" pitchFamily="49" charset="-122"/>
            </a:endParaRPr>
          </a:p>
          <a:p>
            <a:r>
              <a:rPr lang="zh-CN" altLang="en-US" smtClean="0">
                <a:solidFill>
                  <a:schemeClr val="tx1"/>
                </a:solidFill>
                <a:ea typeface="楷体" panose="02010609060101010101" pitchFamily="49" charset="-122"/>
              </a:rPr>
              <a:t>  </a:t>
            </a:r>
            <a:endParaRPr lang="zh-CN" altLang="en-US" smtClean="0">
              <a:solidFill>
                <a:schemeClr val="tx1"/>
              </a:solidFill>
              <a:ea typeface="楷体" panose="02010609060101010101" pitchFamily="49" charset="-122"/>
            </a:endParaRPr>
          </a:p>
          <a:p>
            <a:r>
              <a:rPr lang="zh-CN" altLang="en-US" smtClean="0">
                <a:solidFill>
                  <a:schemeClr val="tx1"/>
                </a:solidFill>
                <a:ea typeface="楷体" panose="02010609060101010101" pitchFamily="49" charset="-122"/>
              </a:rPr>
              <a:t>  （2）550 是由多少个十组成的？</a:t>
            </a:r>
            <a:endParaRPr lang="zh-CN" altLang="en-US">
              <a:solidFill>
                <a:schemeClr val="tx1"/>
              </a:solidFill>
              <a:ea typeface="楷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824250" y="2324748"/>
            <a:ext cx="1962151" cy="1383665"/>
            <a:chOff x="2408" y="3756"/>
            <a:chExt cx="3090" cy="2179"/>
          </a:xfrm>
        </p:grpSpPr>
        <p:sp>
          <p:nvSpPr>
            <p:cNvPr id="9" name="文本框 8"/>
            <p:cNvSpPr txBox="1"/>
            <p:nvPr/>
          </p:nvSpPr>
          <p:spPr>
            <a:xfrm>
              <a:off x="2408" y="3756"/>
              <a:ext cx="3090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altLang="zh-CN" sz="28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3     8</a:t>
              </a:r>
              <a:endPara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sz="28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+ 5     5</a:t>
              </a:r>
              <a:endPara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</a:t>
              </a:r>
              <a:endPara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2432" y="5243"/>
              <a:ext cx="28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3253316" y="1683353"/>
            <a:ext cx="1066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93</a:t>
            </a:r>
            <a:endParaRPr lang="en-US" altLang="zh-CN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925590" y="2265047"/>
            <a:ext cx="1962151" cy="1383665"/>
            <a:chOff x="2303" y="3756"/>
            <a:chExt cx="3090" cy="2179"/>
          </a:xfrm>
        </p:grpSpPr>
        <p:sp>
          <p:nvSpPr>
            <p:cNvPr id="6" name="文本框 5"/>
            <p:cNvSpPr txBox="1"/>
            <p:nvPr/>
          </p:nvSpPr>
          <p:spPr>
            <a:xfrm>
              <a:off x="2303" y="3756"/>
              <a:ext cx="3090" cy="2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altLang="zh-CN" sz="28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5      </a:t>
              </a:r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sz="2800">
                  <a:cs typeface="Times New Roman" panose="02020603050405020304" pitchFamily="18" charset="0"/>
                </a:rPr>
                <a:t>–</a:t>
              </a:r>
              <a:r>
                <a:rPr lang="en-US" altLang="zh-CN" sz="28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3      8</a:t>
              </a:r>
              <a:endPara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</a:t>
              </a:r>
              <a:endPara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2432" y="5168"/>
              <a:ext cx="28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10"/>
          <p:cNvSpPr txBox="1"/>
          <p:nvPr/>
        </p:nvSpPr>
        <p:spPr>
          <a:xfrm>
            <a:off x="6296206" y="1685157"/>
            <a:ext cx="106616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endParaRPr lang="en-US" altLang="zh-CN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744981" y="4486912"/>
            <a:ext cx="5426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答：</a:t>
            </a:r>
            <a:r>
              <a:rPr lang="en-US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 </a:t>
            </a:r>
            <a:r>
              <a:rPr lang="zh-CN" altLang="en-US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</a:t>
            </a:r>
            <a:r>
              <a:rPr lang="zh-CN" altLang="en-US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 </a:t>
            </a:r>
            <a:r>
              <a:rPr lang="en-US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 </a:t>
            </a:r>
            <a:r>
              <a:rPr lang="zh-CN" altLang="en-US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十组成的数</a:t>
            </a:r>
            <a:r>
              <a:rPr lang="zh-CN" altLang="en-US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 </a:t>
            </a:r>
            <a:r>
              <a:rPr lang="en-US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380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744981" y="5654677"/>
            <a:ext cx="54267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答：</a:t>
            </a:r>
            <a:r>
              <a:rPr lang="en-US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550 </a:t>
            </a:r>
            <a:r>
              <a:rPr lang="zh-CN" altLang="en-US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是由 </a:t>
            </a:r>
            <a:r>
              <a:rPr lang="en-US" altLang="zh-CN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55 </a:t>
            </a:r>
            <a:r>
              <a:rPr lang="zh-CN" altLang="en-US" sz="2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十组成的。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AutoShape 27"/>
          <p:cNvSpPr>
            <a:spLocks noChangeArrowheads="1"/>
          </p:cNvSpPr>
          <p:nvPr/>
        </p:nvSpPr>
        <p:spPr bwMode="auto">
          <a:xfrm>
            <a:off x="7358382" y="1902462"/>
            <a:ext cx="2573655" cy="1818370"/>
          </a:xfrm>
          <a:prstGeom prst="wedgeRoundRectCallout">
            <a:avLst>
              <a:gd name="adj1" fmla="val 56282"/>
              <a:gd name="adj2" fmla="val 33037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计算过程中要注意退位或者进位哦！</a:t>
            </a:r>
            <a:endParaRPr kumimoji="0" lang="en-US" altLang="zh-CN" sz="280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693600" y="3255021"/>
            <a:ext cx="4019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317775" y="2932441"/>
            <a:ext cx="4171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altLang="zh-CN" sz="20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077516" y="3255021"/>
            <a:ext cx="4019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892060" y="3271520"/>
            <a:ext cx="4019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 flipH="1">
            <a:off x="5208164" y="3271520"/>
            <a:ext cx="558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椭圆 64"/>
          <p:cNvSpPr>
            <a:spLocks noChangeArrowheads="1"/>
          </p:cNvSpPr>
          <p:nvPr/>
        </p:nvSpPr>
        <p:spPr bwMode="auto">
          <a:xfrm>
            <a:off x="5323019" y="2265306"/>
            <a:ext cx="96000" cy="96000"/>
          </a:xfrm>
          <a:prstGeom prst="ellipse">
            <a:avLst/>
          </a:prstGeom>
          <a:solidFill>
            <a:srgbClr val="FF0000"/>
          </a:solidFill>
          <a:ln w="12700" algn="ctr">
            <a:noFill/>
            <a:round/>
          </a:ln>
        </p:spPr>
        <p:txBody>
          <a:bodyPr anchor="ctr"/>
          <a:lstStyle/>
          <a:p>
            <a:endParaRPr lang="zh-CN" altLang="en-US" sz="3200" b="1">
              <a:cs typeface="+mn-ea"/>
              <a:sym typeface="+mn-lt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6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7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6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047546" y="4578889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>
                <a:solidFill>
                  <a:schemeClr val="bg1"/>
                </a:solidFill>
              </a:rPr>
              <a:t>二、探究新知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>
                <a:solidFill>
                  <a:schemeClr val="tx1"/>
                </a:solidFill>
              </a:rPr>
              <a:t>世博园里的一个纪念品商店，上午卖</a:t>
            </a:r>
            <a:r>
              <a:rPr lang="zh-CN" altLang="en-US" smtClean="0">
                <a:solidFill>
                  <a:schemeClr val="tx1"/>
                </a:solidFill>
              </a:rPr>
              <a:t>出 </a:t>
            </a:r>
            <a:r>
              <a:rPr lang="en-US" altLang="zh-CN">
                <a:solidFill>
                  <a:schemeClr val="tx1"/>
                </a:solidFill>
                <a:sym typeface="+mn-ea"/>
              </a:rPr>
              <a:t>380 </a:t>
            </a:r>
            <a:r>
              <a:rPr lang="en-US" altLang="zh-CN" smtClean="0">
                <a:solidFill>
                  <a:schemeClr val="tx1"/>
                </a:solidFill>
                <a:sym typeface="+mn-ea"/>
              </a:rPr>
              <a:t> </a:t>
            </a:r>
            <a:r>
              <a:rPr lang="zh-CN" altLang="en-US" smtClean="0">
                <a:solidFill>
                  <a:schemeClr val="tx1"/>
                </a:solidFill>
                <a:sym typeface="+mn-ea"/>
              </a:rPr>
              <a:t>个</a:t>
            </a:r>
            <a:r>
              <a:rPr lang="zh-CN" altLang="en-US" smtClean="0">
                <a:solidFill>
                  <a:schemeClr val="tx1"/>
                </a:solidFill>
              </a:rPr>
              <a:t>“海宝”</a:t>
            </a:r>
            <a:r>
              <a:rPr lang="zh-CN" altLang="en-US">
                <a:solidFill>
                  <a:schemeClr val="tx1"/>
                </a:solidFill>
              </a:rPr>
              <a:t>，下午卖</a:t>
            </a:r>
            <a:r>
              <a:rPr lang="zh-CN" altLang="en-US" smtClean="0">
                <a:solidFill>
                  <a:schemeClr val="tx1"/>
                </a:solidFill>
              </a:rPr>
              <a:t>出 </a:t>
            </a:r>
            <a:r>
              <a:rPr lang="en-US" altLang="zh-CN">
                <a:solidFill>
                  <a:schemeClr val="tx1"/>
                </a:solidFill>
                <a:sym typeface="+mn-ea"/>
              </a:rPr>
              <a:t>550 </a:t>
            </a:r>
            <a:r>
              <a:rPr lang="zh-CN" altLang="en-US" smtClean="0">
                <a:solidFill>
                  <a:schemeClr val="tx1"/>
                </a:solidFill>
              </a:rPr>
              <a:t>个</a:t>
            </a:r>
            <a:r>
              <a:rPr lang="zh-CN" altLang="en-US">
                <a:solidFill>
                  <a:schemeClr val="tx1"/>
                </a:solidFill>
              </a:rPr>
              <a:t>“海宝”。</a:t>
            </a:r>
            <a:endParaRPr lang="zh-CN" altLang="en-US">
              <a:solidFill>
                <a:schemeClr val="tx1"/>
              </a:solidFill>
            </a:endParaRPr>
          </a:p>
          <a:p>
            <a:r>
              <a:rPr lang="zh-CN" altLang="en-US">
                <a:solidFill>
                  <a:schemeClr val="tx1"/>
                </a:solidFill>
              </a:rPr>
              <a:t>（</a:t>
            </a:r>
            <a:r>
              <a:rPr lang="en-US" altLang="zh-CN">
                <a:solidFill>
                  <a:schemeClr val="tx1"/>
                </a:solidFill>
              </a:rPr>
              <a:t>1</a:t>
            </a:r>
            <a:r>
              <a:rPr lang="zh-CN" altLang="en-US">
                <a:solidFill>
                  <a:schemeClr val="tx1"/>
                </a:solidFill>
              </a:rPr>
              <a:t>）上午和下午一共卖出多少个“海宝”？</a:t>
            </a:r>
            <a:endParaRPr lang="zh-CN" altLang="en-US">
              <a:solidFill>
                <a:schemeClr val="tx1"/>
              </a:solidFill>
            </a:endParaRPr>
          </a:p>
          <a:p>
            <a:r>
              <a:rPr lang="zh-CN" altLang="en-US"/>
              <a:t>               </a:t>
            </a:r>
            <a:endParaRPr lang="en-US" altLang="zh-CN"/>
          </a:p>
        </p:txBody>
      </p:sp>
      <p:grpSp>
        <p:nvGrpSpPr>
          <p:cNvPr id="4" name="Group 39"/>
          <p:cNvGrpSpPr/>
          <p:nvPr/>
        </p:nvGrpSpPr>
        <p:grpSpPr>
          <a:xfrm>
            <a:off x="539116" y="3833649"/>
            <a:ext cx="4276709" cy="2092809"/>
            <a:chOff x="40" y="2103"/>
            <a:chExt cx="1350" cy="1206"/>
          </a:xfrm>
        </p:grpSpPr>
        <p:sp>
          <p:nvSpPr>
            <p:cNvPr id="46090" name="AutoShape 27"/>
            <p:cNvSpPr>
              <a:spLocks noChangeArrowheads="1"/>
            </p:cNvSpPr>
            <p:nvPr/>
          </p:nvSpPr>
          <p:spPr bwMode="auto">
            <a:xfrm>
              <a:off x="593" y="2103"/>
              <a:ext cx="797" cy="389"/>
            </a:xfrm>
            <a:prstGeom prst="wedgeRoundRectCallout">
              <a:avLst>
                <a:gd name="adj1" fmla="val -62102"/>
                <a:gd name="adj2" fmla="val 53250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怎样计算呢？</a:t>
              </a:r>
              <a:endParaRPr kumimoji="0" lang="en-US" altLang="zh-CN" sz="280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pic>
          <p:nvPicPr>
            <p:cNvPr id="40972" name="Picture 38" descr="107"/>
            <p:cNvPicPr>
              <a:picLocks noChangeAspect="1"/>
            </p:cNvPicPr>
            <p:nvPr/>
          </p:nvPicPr>
          <p:blipFill>
            <a:blip r:embed="rId2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" y="2175"/>
              <a:ext cx="553" cy="113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" name="文本框 4"/>
          <p:cNvSpPr txBox="1"/>
          <p:nvPr/>
        </p:nvSpPr>
        <p:spPr>
          <a:xfrm>
            <a:off x="1821180" y="2814588"/>
            <a:ext cx="6029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380</a:t>
            </a:r>
            <a:r>
              <a:rPr lang="zh-CN" altLang="en-US" sz="2800" smtClean="0">
                <a:cs typeface="Times New Roman" panose="02020603050405020304" pitchFamily="18" charset="0"/>
              </a:rPr>
              <a:t>＋</a:t>
            </a:r>
            <a:r>
              <a:rPr lang="en-US" altLang="zh-CN" sz="2800" smtClean="0"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550</a:t>
            </a:r>
            <a:r>
              <a:rPr lang="zh-CN" altLang="en-US" sz="2800" smtClean="0">
                <a:cs typeface="Times New Roman" panose="02020603050405020304" pitchFamily="18" charset="0"/>
              </a:rPr>
              <a:t> </a:t>
            </a:r>
            <a:r>
              <a:rPr lang="zh-CN" altLang="en-US" sz="2800">
                <a:cs typeface="Times New Roman" panose="02020603050405020304" pitchFamily="18" charset="0"/>
              </a:rPr>
              <a:t>＝</a:t>
            </a:r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>
                <a:solidFill>
                  <a:schemeClr val="bg1"/>
                </a:solidFill>
              </a:rPr>
              <a:t>二、探究新知</a:t>
            </a:r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" name="Group 54"/>
          <p:cNvGrpSpPr/>
          <p:nvPr/>
        </p:nvGrpSpPr>
        <p:grpSpPr>
          <a:xfrm>
            <a:off x="4855634" y="4500034"/>
            <a:ext cx="5120217" cy="1801284"/>
            <a:chOff x="2608" y="298"/>
            <a:chExt cx="2419" cy="1134"/>
          </a:xfrm>
        </p:grpSpPr>
        <p:pic>
          <p:nvPicPr>
            <p:cNvPr id="42004" name="Picture 52" descr="8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343" y="298"/>
              <a:ext cx="684" cy="113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8151" name="AutoShape 27"/>
            <p:cNvSpPr>
              <a:spLocks noChangeArrowheads="1"/>
            </p:cNvSpPr>
            <p:nvPr/>
          </p:nvSpPr>
          <p:spPr bwMode="auto">
            <a:xfrm>
              <a:off x="2608" y="890"/>
              <a:ext cx="1576" cy="424"/>
            </a:xfrm>
            <a:prstGeom prst="wedgeRoundRectCallout">
              <a:avLst>
                <a:gd name="adj1" fmla="val 59645"/>
                <a:gd name="adj2" fmla="val -41338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我会用竖式计算。</a:t>
              </a:r>
              <a:endParaRPr kumimoji="0" lang="en-US" altLang="zh-CN" sz="280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sp>
        <p:nvSpPr>
          <p:cNvPr id="48131" name="TextBox 2"/>
          <p:cNvSpPr txBox="1"/>
          <p:nvPr/>
        </p:nvSpPr>
        <p:spPr>
          <a:xfrm>
            <a:off x="831853" y="1083735"/>
            <a:ext cx="4032249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40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380</a:t>
            </a:r>
            <a:r>
              <a:rPr lang="zh-CN" altLang="en-US" sz="40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40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+ 550 =</a:t>
            </a:r>
            <a:endParaRPr lang="zh-CN" altLang="en-US" sz="40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" name="Group 75"/>
          <p:cNvGrpSpPr/>
          <p:nvPr/>
        </p:nvGrpSpPr>
        <p:grpSpPr>
          <a:xfrm>
            <a:off x="1640418" y="1964269"/>
            <a:ext cx="3405716" cy="1521391"/>
            <a:chOff x="999" y="1777"/>
            <a:chExt cx="1609" cy="958"/>
          </a:xfrm>
        </p:grpSpPr>
        <p:cxnSp>
          <p:nvCxnSpPr>
            <p:cNvPr id="42001" name="直接连接符 80"/>
            <p:cNvCxnSpPr/>
            <p:nvPr/>
          </p:nvCxnSpPr>
          <p:spPr>
            <a:xfrm flipV="1">
              <a:off x="1015" y="2608"/>
              <a:ext cx="1380" cy="0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79" name="TextBox 78"/>
            <p:cNvSpPr txBox="1">
              <a:spLocks noChangeArrowheads="1"/>
            </p:cNvSpPr>
            <p:nvPr/>
          </p:nvSpPr>
          <p:spPr bwMode="auto">
            <a:xfrm>
              <a:off x="1439" y="1777"/>
              <a:ext cx="1086" cy="52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marR="0" defTabSz="914400" eaLnBrk="1" hangingPunct="1">
                <a:lnSpc>
                  <a:spcPct val="120000"/>
                </a:lnSpc>
                <a:buClrTx/>
                <a:buSzTx/>
                <a:buFontTx/>
                <a:defRPr/>
              </a:pPr>
              <a:r>
                <a:rPr kumimoji="0" lang="en-US" altLang="zh-CN" sz="4000" kern="1200" cap="none" spc="0" normalizeH="0" baseline="0" noProof="0">
                  <a:latin typeface="Times New Roman" panose="02020603050405020304" pitchFamily="18" charset="0"/>
                  <a:ea typeface="楷体_GB2312" pitchFamily="49" charset="-122"/>
                  <a:cs typeface="Times New Roman" panose="02020603050405020304" pitchFamily="18" charset="0"/>
                </a:rPr>
                <a:t>3   8   0</a:t>
              </a:r>
              <a:endParaRPr kumimoji="0" lang="zh-CN" altLang="en-US" sz="4000" kern="1200" cap="none" spc="0" normalizeH="0" baseline="0" noProof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42003" name="TextBox 79"/>
            <p:cNvSpPr txBox="1"/>
            <p:nvPr/>
          </p:nvSpPr>
          <p:spPr>
            <a:xfrm>
              <a:off x="999" y="2119"/>
              <a:ext cx="1609" cy="61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4535" b="1">
                  <a:latin typeface="Times New Roman" panose="02020603050405020304" pitchFamily="18" charset="0"/>
                </a:rPr>
                <a:t> </a:t>
              </a:r>
              <a:r>
                <a:rPr lang="en-US" altLang="zh-CN" sz="4800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+  </a:t>
              </a:r>
              <a:r>
                <a:rPr lang="zh-CN" altLang="en-US" sz="4535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4000">
                  <a:latin typeface="Times New Roman" panose="02020603050405020304" pitchFamily="18" charset="0"/>
                  <a:cs typeface="Times New Roman" panose="02020603050405020304" pitchFamily="18" charset="0"/>
                </a:rPr>
                <a:t>5   5   0</a:t>
              </a:r>
              <a:endParaRPr lang="zh-CN" altLang="en-US" sz="40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2" name="TextBox 81"/>
          <p:cNvSpPr txBox="1"/>
          <p:nvPr/>
        </p:nvSpPr>
        <p:spPr>
          <a:xfrm>
            <a:off x="3194051" y="3141135"/>
            <a:ext cx="441146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lnSpc>
                <a:spcPct val="120000"/>
              </a:lnSpc>
              <a:buClrTx/>
              <a:buSzTx/>
              <a:buFontTx/>
              <a:defRPr/>
            </a:pPr>
            <a:r>
              <a:rPr kumimoji="0" lang="en-US" altLang="zh-CN" sz="4000" kern="1200" cap="none" spc="0" normalizeH="0" baseline="0" noProof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3</a:t>
            </a:r>
            <a:endParaRPr kumimoji="0" lang="en-US" altLang="zh-CN" sz="4000" kern="1200" cap="none" spc="0" normalizeH="0" baseline="0" noProof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823275" y="2865169"/>
            <a:ext cx="338554" cy="535531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495551" y="3141135"/>
            <a:ext cx="441146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lnSpc>
                <a:spcPct val="120000"/>
              </a:lnSpc>
              <a:buClrTx/>
              <a:buSzTx/>
              <a:buFontTx/>
              <a:defRPr/>
            </a:pPr>
            <a:r>
              <a:rPr kumimoji="0" lang="en-US" altLang="zh-CN" sz="4000" kern="1200" cap="none" spc="0" normalizeH="0" baseline="0" noProof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9</a:t>
            </a:r>
            <a:endParaRPr kumimoji="0" lang="en-US" altLang="zh-CN" sz="4000" kern="1200" cap="none" spc="0" normalizeH="0" baseline="0" noProof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844503" y="3141347"/>
            <a:ext cx="441146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eaLnBrk="1" hangingPunct="1">
              <a:lnSpc>
                <a:spcPct val="120000"/>
              </a:lnSpc>
              <a:buClrTx/>
              <a:buSzTx/>
              <a:buFontTx/>
              <a:defRPr/>
            </a:pPr>
            <a:r>
              <a:rPr kumimoji="0" lang="en-US" altLang="zh-CN" sz="4000" kern="1200" cap="none" spc="0" normalizeH="0" baseline="0" noProof="0"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0</a:t>
            </a:r>
            <a:endParaRPr kumimoji="0" lang="en-US" altLang="zh-CN" sz="4000" kern="1200" cap="none" spc="0" normalizeH="0" baseline="0" noProof="0">
              <a:latin typeface="Times New Roman" panose="02020603050405020304" pitchFamily="18" charset="0"/>
              <a:ea typeface="楷体_GB2312" pitchFamily="49" charset="-122"/>
              <a:cs typeface="Times New Roman" panose="02020603050405020304" pitchFamily="18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452996" y="1090478"/>
            <a:ext cx="2935816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4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930</a:t>
            </a:r>
            <a:r>
              <a:rPr lang="zh-CN" altLang="en-US" sz="4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（个）</a:t>
            </a:r>
            <a:endParaRPr lang="zh-CN" altLang="en-US" sz="40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4" name="Group 40"/>
          <p:cNvGrpSpPr/>
          <p:nvPr/>
        </p:nvGrpSpPr>
        <p:grpSpPr>
          <a:xfrm>
            <a:off x="381000" y="4000501"/>
            <a:ext cx="5554133" cy="1928284"/>
            <a:chOff x="3536" y="423"/>
            <a:chExt cx="2624" cy="1462"/>
          </a:xfrm>
        </p:grpSpPr>
        <p:pic>
          <p:nvPicPr>
            <p:cNvPr id="41999" name="Picture 38" descr="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3536" y="423"/>
              <a:ext cx="787" cy="146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" name="AutoShape 27"/>
            <p:cNvSpPr>
              <a:spLocks noChangeArrowheads="1"/>
            </p:cNvSpPr>
            <p:nvPr/>
          </p:nvSpPr>
          <p:spPr bwMode="auto">
            <a:xfrm>
              <a:off x="4391" y="495"/>
              <a:ext cx="1769" cy="945"/>
            </a:xfrm>
            <a:prstGeom prst="wedgeRoundRectCallout">
              <a:avLst>
                <a:gd name="adj1" fmla="val -56972"/>
                <a:gd name="adj2" fmla="val 32157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因为 </a:t>
              </a:r>
              <a:r>
                <a:rPr kumimoji="0" lang="en-US" altLang="zh-CN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38</a:t>
              </a:r>
              <a:r>
                <a:rPr kumimoji="0" lang="zh-CN" altLang="en-US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＋</a:t>
              </a:r>
              <a:r>
                <a:rPr kumimoji="0" lang="en-US" altLang="zh-CN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55</a:t>
              </a:r>
              <a:r>
                <a:rPr kumimoji="0" lang="zh-CN" altLang="en-US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＝</a:t>
              </a:r>
              <a:r>
                <a:rPr kumimoji="0" lang="en-US" altLang="zh-CN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93</a:t>
              </a:r>
              <a:r>
                <a:rPr kumimoji="0" lang="zh-CN" altLang="en-US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，</a:t>
              </a:r>
              <a:endParaRPr kumimoji="0" lang="zh-CN" altLang="en-US" sz="280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所以</a:t>
              </a:r>
              <a:r>
                <a:rPr kumimoji="0" lang="en-US" altLang="zh-CN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380</a:t>
              </a:r>
              <a:r>
                <a:rPr kumimoji="0" lang="zh-CN" altLang="en-US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＋</a:t>
              </a:r>
              <a:r>
                <a:rPr kumimoji="0" lang="en-US" altLang="zh-CN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550</a:t>
              </a:r>
              <a:r>
                <a:rPr kumimoji="0" lang="zh-CN" altLang="en-US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＝</a:t>
              </a:r>
              <a:r>
                <a:rPr kumimoji="0" lang="en-US" altLang="zh-CN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930</a:t>
              </a:r>
              <a:r>
                <a:rPr kumimoji="0" lang="zh-CN" altLang="en-US" sz="2665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。</a:t>
              </a:r>
              <a:endParaRPr kumimoji="0" lang="en-US" altLang="zh-CN" sz="2665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endParaRPr>
            </a:p>
          </p:txBody>
        </p:sp>
      </p:grpSp>
      <p:grpSp>
        <p:nvGrpSpPr>
          <p:cNvPr id="5" name="Group 61"/>
          <p:cNvGrpSpPr/>
          <p:nvPr/>
        </p:nvGrpSpPr>
        <p:grpSpPr>
          <a:xfrm>
            <a:off x="5901269" y="2895602"/>
            <a:ext cx="5939367" cy="1856317"/>
            <a:chOff x="3069" y="2213"/>
            <a:chExt cx="2806" cy="1170"/>
          </a:xfrm>
        </p:grpSpPr>
        <p:sp>
          <p:nvSpPr>
            <p:cNvPr id="9" name="AutoShape 27"/>
            <p:cNvSpPr>
              <a:spLocks noChangeArrowheads="1"/>
            </p:cNvSpPr>
            <p:nvPr/>
          </p:nvSpPr>
          <p:spPr bwMode="auto">
            <a:xfrm>
              <a:off x="3069" y="2213"/>
              <a:ext cx="1906" cy="751"/>
            </a:xfrm>
            <a:prstGeom prst="wedgeRoundRectCallout">
              <a:avLst>
                <a:gd name="adj1" fmla="val 61163"/>
                <a:gd name="adj2" fmla="val 26313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665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百位上 </a:t>
              </a:r>
              <a:r>
                <a:rPr kumimoji="0" lang="en-US" altLang="zh-CN" sz="2665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3</a:t>
              </a:r>
              <a:r>
                <a:rPr kumimoji="0" lang="zh-CN" altLang="en-US" sz="2665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＋</a:t>
              </a:r>
              <a:r>
                <a:rPr kumimoji="0" lang="en-US" altLang="zh-CN" sz="2665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5</a:t>
              </a:r>
              <a:r>
                <a:rPr kumimoji="0" lang="zh-CN" altLang="en-US" sz="2665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，再加</a:t>
              </a:r>
              <a:r>
                <a:rPr kumimoji="0" lang="zh-CN" altLang="zh-CN" sz="2665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十位进上来的 </a:t>
              </a:r>
              <a:r>
                <a:rPr kumimoji="0" lang="en-US" altLang="zh-CN" sz="2665" i="0" u="none" strike="noStrike" kern="120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 </a:t>
              </a:r>
              <a:r>
                <a:rPr kumimoji="0" lang="zh-CN" altLang="en-US" sz="2665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是 </a:t>
              </a:r>
              <a:r>
                <a:rPr kumimoji="0" lang="en-US" altLang="zh-CN" sz="2665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9</a:t>
              </a:r>
              <a:r>
                <a:rPr kumimoji="0" lang="zh-CN" altLang="en-US" sz="2665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kumimoji="0" lang="en-US" altLang="zh-CN" sz="2665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1998" name="Picture 60" descr="10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flipH="1">
              <a:off x="5186" y="2249"/>
              <a:ext cx="689" cy="113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4" name="椭圆 43"/>
          <p:cNvSpPr/>
          <p:nvPr/>
        </p:nvSpPr>
        <p:spPr>
          <a:xfrm>
            <a:off x="11032069" y="368302"/>
            <a:ext cx="783167" cy="781051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blinds dir="vert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/>
      <p:bldP spid="82" grpId="0"/>
      <p:bldP spid="83" grpId="0"/>
      <p:bldP spid="84" grpId="0"/>
      <p:bldP spid="85" grpId="0"/>
      <p:bldP spid="8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>
                <a:solidFill>
                  <a:schemeClr val="bg1"/>
                </a:solidFill>
              </a:rPr>
              <a:t>二、探究新知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世博园里的一个纪念品商店，上午卖</a:t>
            </a:r>
            <a:r>
              <a:rPr lang="zh-CN" altLang="en-US" smtClean="0"/>
              <a:t>出 </a:t>
            </a:r>
            <a:r>
              <a:rPr lang="en-US" altLang="zh-CN">
                <a:sym typeface="+mn-ea"/>
              </a:rPr>
              <a:t>380  </a:t>
            </a:r>
            <a:r>
              <a:rPr lang="zh-CN" altLang="en-US" smtClean="0"/>
              <a:t>“海宝”</a:t>
            </a:r>
            <a:r>
              <a:rPr lang="zh-CN" altLang="en-US"/>
              <a:t>，下午卖</a:t>
            </a:r>
            <a:r>
              <a:rPr lang="zh-CN" altLang="en-US" smtClean="0"/>
              <a:t>出</a:t>
            </a:r>
            <a:r>
              <a:rPr lang="en-US" altLang="zh-CN">
                <a:sym typeface="+mn-ea"/>
              </a:rPr>
              <a:t>550 </a:t>
            </a:r>
            <a:r>
              <a:rPr lang="zh-CN" altLang="en-US" smtClean="0"/>
              <a:t>个</a:t>
            </a:r>
            <a:r>
              <a:rPr lang="zh-CN" altLang="en-US"/>
              <a:t>“海宝”。</a:t>
            </a:r>
            <a:endParaRPr lang="zh-CN" altLang="en-US"/>
          </a:p>
          <a:p>
            <a:r>
              <a:rPr lang="zh-CN" altLang="en-US" smtClean="0"/>
              <a:t>（</a:t>
            </a:r>
            <a:r>
              <a:rPr lang="en-US" altLang="zh-CN" smtClean="0"/>
              <a:t>2</a:t>
            </a:r>
            <a:r>
              <a:rPr lang="zh-CN" altLang="en-US" smtClean="0"/>
              <a:t>）</a:t>
            </a:r>
            <a:r>
              <a:rPr lang="zh-CN" altLang="en-US"/>
              <a:t>上午比</a:t>
            </a:r>
            <a:r>
              <a:rPr lang="zh-CN" altLang="en-US" smtClean="0"/>
              <a:t>下午少卖</a:t>
            </a:r>
            <a:r>
              <a:rPr lang="zh-CN" altLang="en-US"/>
              <a:t>出多少个海宝？</a:t>
            </a:r>
            <a:endParaRPr lang="zh-CN" altLang="en-US"/>
          </a:p>
          <a:p>
            <a:r>
              <a:rPr lang="zh-CN" altLang="en-US"/>
              <a:t>               </a:t>
            </a:r>
            <a:endParaRPr lang="en-US" altLang="zh-CN"/>
          </a:p>
        </p:txBody>
      </p:sp>
      <p:grpSp>
        <p:nvGrpSpPr>
          <p:cNvPr id="4" name="Group 39"/>
          <p:cNvGrpSpPr/>
          <p:nvPr/>
        </p:nvGrpSpPr>
        <p:grpSpPr>
          <a:xfrm>
            <a:off x="539117" y="3958592"/>
            <a:ext cx="5692775" cy="1967865"/>
            <a:chOff x="40" y="2175"/>
            <a:chExt cx="1797" cy="1134"/>
          </a:xfrm>
        </p:grpSpPr>
        <p:sp>
          <p:nvSpPr>
            <p:cNvPr id="46090" name="AutoShape 27"/>
            <p:cNvSpPr>
              <a:spLocks noChangeArrowheads="1"/>
            </p:cNvSpPr>
            <p:nvPr/>
          </p:nvSpPr>
          <p:spPr bwMode="auto">
            <a:xfrm>
              <a:off x="771" y="2332"/>
              <a:ext cx="1066" cy="388"/>
            </a:xfrm>
            <a:prstGeom prst="wedgeRoundRectCallout">
              <a:avLst>
                <a:gd name="adj1" fmla="val -62102"/>
                <a:gd name="adj2" fmla="val 53250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怎样计算呢？</a:t>
              </a:r>
              <a:endParaRPr kumimoji="0" lang="en-US" altLang="zh-CN" sz="280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pic>
          <p:nvPicPr>
            <p:cNvPr id="40972" name="Picture 38" descr="107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" y="2175"/>
              <a:ext cx="689" cy="113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" name="文本框 4"/>
          <p:cNvSpPr txBox="1"/>
          <p:nvPr/>
        </p:nvSpPr>
        <p:spPr>
          <a:xfrm>
            <a:off x="1797685" y="2816860"/>
            <a:ext cx="602996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550</a:t>
            </a:r>
            <a:r>
              <a:rPr lang="zh-CN" altLang="en-US" sz="280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– </a:t>
            </a:r>
            <a:r>
              <a:rPr lang="en-US" altLang="zh-CN" sz="280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sym typeface="+mn-ea"/>
              </a:rPr>
              <a:t>380 </a:t>
            </a:r>
            <a:r>
              <a:rPr lang="zh-CN" altLang="en-US" sz="280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＝</a:t>
            </a:r>
            <a:endParaRPr lang="zh-CN" altLang="en-US" sz="28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>
                <a:solidFill>
                  <a:schemeClr val="bg1"/>
                </a:solidFill>
              </a:rPr>
              <a:t>二、探究新知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2226" name="TextBox 2"/>
          <p:cNvSpPr txBox="1"/>
          <p:nvPr/>
        </p:nvSpPr>
        <p:spPr>
          <a:xfrm>
            <a:off x="967318" y="1363135"/>
            <a:ext cx="3712633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40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550</a:t>
            </a:r>
            <a:r>
              <a:rPr lang="zh-CN" altLang="en-US" sz="40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40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– 380</a:t>
            </a:r>
            <a:r>
              <a:rPr lang="zh-CN" altLang="en-US" sz="4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400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endParaRPr lang="zh-CN" altLang="en-US" sz="40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2" name="Group 65"/>
          <p:cNvGrpSpPr/>
          <p:nvPr/>
        </p:nvGrpSpPr>
        <p:grpSpPr>
          <a:xfrm>
            <a:off x="952502" y="2381250"/>
            <a:ext cx="3604679" cy="1546788"/>
            <a:chOff x="1001" y="1716"/>
            <a:chExt cx="1703" cy="974"/>
          </a:xfrm>
        </p:grpSpPr>
        <p:sp>
          <p:nvSpPr>
            <p:cNvPr id="44051" name="TextBox 78"/>
            <p:cNvSpPr txBox="1"/>
            <p:nvPr/>
          </p:nvSpPr>
          <p:spPr>
            <a:xfrm>
              <a:off x="1277" y="1716"/>
              <a:ext cx="1337" cy="58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r>
                <a:rPr lang="en-US" altLang="zh-CN" sz="4535" b="1">
                  <a:latin typeface="Times New Roman" panose="02020603050405020304" pitchFamily="18" charset="0"/>
                </a:rPr>
                <a:t> </a:t>
              </a:r>
              <a:r>
                <a:rPr lang="en-US" altLang="zh-CN" sz="4535">
                  <a:latin typeface="Times New Roman" panose="02020603050405020304" pitchFamily="18" charset="0"/>
                </a:rPr>
                <a:t> </a:t>
              </a:r>
              <a:r>
                <a:rPr lang="en-US" altLang="zh-CN" sz="4000">
                  <a:latin typeface="Times New Roman" panose="02020603050405020304" pitchFamily="18" charset="0"/>
                </a:rPr>
                <a:t>5   5  0</a:t>
              </a:r>
              <a:endParaRPr lang="zh-CN" altLang="en-US" sz="4000">
                <a:latin typeface="Times New Roman" panose="02020603050405020304" pitchFamily="18" charset="0"/>
              </a:endParaRPr>
            </a:p>
          </p:txBody>
        </p:sp>
        <p:sp>
          <p:nvSpPr>
            <p:cNvPr id="44052" name="TextBox 79"/>
            <p:cNvSpPr txBox="1"/>
            <p:nvPr/>
          </p:nvSpPr>
          <p:spPr>
            <a:xfrm>
              <a:off x="1114" y="2074"/>
              <a:ext cx="1590" cy="61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480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–</a:t>
              </a:r>
              <a:r>
                <a:rPr lang="zh-CN" altLang="en-US" sz="4535" b="1" smtClean="0">
                  <a:latin typeface="Times New Roman" panose="02020603050405020304" pitchFamily="18" charset="0"/>
                </a:rPr>
                <a:t>  </a:t>
              </a:r>
              <a:r>
                <a:rPr lang="en-US" altLang="zh-CN" sz="4000">
                  <a:latin typeface="Times New Roman" panose="02020603050405020304" pitchFamily="18" charset="0"/>
                </a:rPr>
                <a:t>3   8  0</a:t>
              </a:r>
              <a:endParaRPr lang="zh-CN" altLang="en-US" sz="4000">
                <a:latin typeface="Times New Roman" panose="02020603050405020304" pitchFamily="18" charset="0"/>
              </a:endParaRPr>
            </a:p>
          </p:txBody>
        </p:sp>
        <p:cxnSp>
          <p:nvCxnSpPr>
            <p:cNvPr id="44053" name="直接连接符 80"/>
            <p:cNvCxnSpPr/>
            <p:nvPr/>
          </p:nvCxnSpPr>
          <p:spPr>
            <a:xfrm flipV="1">
              <a:off x="1001" y="2556"/>
              <a:ext cx="1428" cy="16"/>
            </a:xfrm>
            <a:prstGeom prst="line">
              <a:avLst/>
            </a:prstGeom>
            <a:ln w="1905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82" name="TextBox 81"/>
          <p:cNvSpPr txBox="1"/>
          <p:nvPr/>
        </p:nvSpPr>
        <p:spPr>
          <a:xfrm>
            <a:off x="2325037" y="3570161"/>
            <a:ext cx="569387" cy="83099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4000" b="1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r>
              <a:rPr lang="en-US" altLang="zh-CN" sz="4000">
                <a:latin typeface="Times New Roman" panose="02020603050405020304" pitchFamily="18" charset="0"/>
                <a:ea typeface="楷体_GB2312" pitchFamily="49" charset="-122"/>
              </a:rPr>
              <a:t>7</a:t>
            </a:r>
            <a:endParaRPr lang="en-US" altLang="zh-CN" sz="400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830917" y="1940985"/>
            <a:ext cx="478016" cy="92980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4535" b="1">
                <a:solidFill>
                  <a:srgbClr val="FF0000"/>
                </a:solidFill>
                <a:latin typeface="楷体_GB2312" pitchFamily="49" charset="-122"/>
              </a:rPr>
              <a:t>.</a:t>
            </a:r>
            <a:endParaRPr lang="zh-CN" altLang="en-US" sz="4535" b="1">
              <a:solidFill>
                <a:srgbClr val="FF0000"/>
              </a:solidFill>
              <a:latin typeface="楷体_GB2312" pitchFamily="49" charset="-12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639359" y="3566583"/>
            <a:ext cx="670984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4000" b="1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r>
              <a:rPr lang="en-US" altLang="zh-CN" sz="4000">
                <a:latin typeface="Times New Roman" panose="02020603050405020304" pitchFamily="18" charset="0"/>
                <a:ea typeface="楷体_GB2312" pitchFamily="49" charset="-122"/>
              </a:rPr>
              <a:t>1</a:t>
            </a:r>
            <a:endParaRPr lang="en-US" altLang="zh-CN" sz="400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787650" y="3566583"/>
            <a:ext cx="630767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4000" b="1"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r>
              <a:rPr lang="en-US" altLang="zh-CN" sz="4000">
                <a:latin typeface="Times New Roman" panose="02020603050405020304" pitchFamily="18" charset="0"/>
                <a:ea typeface="楷体_GB2312" pitchFamily="49" charset="-122"/>
              </a:rPr>
              <a:t>0</a:t>
            </a:r>
            <a:endParaRPr lang="en-US" altLang="zh-CN" sz="4000"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558741" y="1376975"/>
            <a:ext cx="3246967" cy="83099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en-US" altLang="zh-CN" sz="40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170</a:t>
            </a:r>
            <a:r>
              <a:rPr lang="zh-CN" altLang="en-US" sz="40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（个）</a:t>
            </a:r>
            <a:endParaRPr lang="zh-CN" altLang="en-US" sz="40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" name="Group 47"/>
          <p:cNvGrpSpPr/>
          <p:nvPr/>
        </p:nvGrpSpPr>
        <p:grpSpPr>
          <a:xfrm>
            <a:off x="762001" y="4243919"/>
            <a:ext cx="6191251" cy="2074333"/>
            <a:chOff x="3425" y="717"/>
            <a:chExt cx="2925" cy="1306"/>
          </a:xfrm>
        </p:grpSpPr>
        <p:pic>
          <p:nvPicPr>
            <p:cNvPr id="44049" name="Picture 48" descr="7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3425" y="744"/>
              <a:ext cx="829" cy="127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" name="AutoShape 27"/>
            <p:cNvSpPr>
              <a:spLocks noChangeArrowheads="1"/>
            </p:cNvSpPr>
            <p:nvPr/>
          </p:nvSpPr>
          <p:spPr bwMode="auto">
            <a:xfrm>
              <a:off x="4400" y="717"/>
              <a:ext cx="1950" cy="785"/>
            </a:xfrm>
            <a:prstGeom prst="wedgeRoundRectCallout">
              <a:avLst>
                <a:gd name="adj1" fmla="val -56972"/>
                <a:gd name="adj2" fmla="val 32157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因为</a:t>
              </a:r>
              <a:r>
                <a:rPr lang="en-US" altLang="zh-CN" sz="28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 </a:t>
              </a:r>
              <a:r>
                <a:rPr kumimoji="0" lang="en-US" altLang="zh-CN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55</a:t>
              </a:r>
              <a:r>
                <a:rPr lang="zh-CN" altLang="en-US" sz="280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– </a:t>
              </a:r>
              <a:r>
                <a:rPr kumimoji="0" lang="en-US" altLang="zh-CN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38 = 17</a:t>
              </a:r>
              <a:r>
                <a:rPr kumimoji="0" lang="zh-CN" altLang="en-US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，</a:t>
              </a:r>
              <a:endParaRPr kumimoji="0" lang="en-US" altLang="zh-CN" sz="280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所以</a:t>
              </a:r>
              <a:r>
                <a:rPr lang="en-US" altLang="zh-CN" sz="28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 </a:t>
              </a:r>
              <a:r>
                <a:rPr kumimoji="0" lang="en-US" altLang="zh-CN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550</a:t>
              </a:r>
              <a:r>
                <a:rPr kumimoji="0" lang="zh-CN" altLang="en-US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kumimoji="0" lang="en-US" altLang="zh-CN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– 380 = 170</a:t>
              </a:r>
              <a:r>
                <a:rPr kumimoji="0" lang="zh-CN" altLang="en-US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kumimoji="0" lang="en-US" altLang="zh-CN" sz="280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" name="Group 50"/>
          <p:cNvGrpSpPr/>
          <p:nvPr/>
        </p:nvGrpSpPr>
        <p:grpSpPr>
          <a:xfrm>
            <a:off x="5979586" y="4667253"/>
            <a:ext cx="4908551" cy="1693333"/>
            <a:chOff x="3131" y="258"/>
            <a:chExt cx="2319" cy="1068"/>
          </a:xfrm>
        </p:grpSpPr>
        <p:pic>
          <p:nvPicPr>
            <p:cNvPr id="44047" name="Picture 51" descr="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4806" y="258"/>
              <a:ext cx="644" cy="106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" name="AutoShape 27"/>
            <p:cNvSpPr>
              <a:spLocks noChangeArrowheads="1"/>
            </p:cNvSpPr>
            <p:nvPr/>
          </p:nvSpPr>
          <p:spPr bwMode="auto">
            <a:xfrm>
              <a:off x="3131" y="863"/>
              <a:ext cx="1576" cy="425"/>
            </a:xfrm>
            <a:prstGeom prst="wedgeRoundRectCallout">
              <a:avLst>
                <a:gd name="adj1" fmla="val 64051"/>
                <a:gd name="adj2" fmla="val -36222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我会用竖式计算。</a:t>
              </a:r>
              <a:endParaRPr kumimoji="0" lang="en-US" altLang="zh-CN" sz="280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</p:grpSp>
      <p:grpSp>
        <p:nvGrpSpPr>
          <p:cNvPr id="5" name="Group 60"/>
          <p:cNvGrpSpPr/>
          <p:nvPr/>
        </p:nvGrpSpPr>
        <p:grpSpPr>
          <a:xfrm>
            <a:off x="4953000" y="2667001"/>
            <a:ext cx="6316133" cy="1799167"/>
            <a:chOff x="2842" y="1974"/>
            <a:chExt cx="2984" cy="1134"/>
          </a:xfrm>
        </p:grpSpPr>
        <p:sp>
          <p:nvSpPr>
            <p:cNvPr id="9" name="AutoShape 27"/>
            <p:cNvSpPr>
              <a:spLocks noChangeArrowheads="1"/>
            </p:cNvSpPr>
            <p:nvPr/>
          </p:nvSpPr>
          <p:spPr bwMode="auto">
            <a:xfrm>
              <a:off x="2842" y="1974"/>
              <a:ext cx="2133" cy="786"/>
            </a:xfrm>
            <a:prstGeom prst="wedgeRoundRectCallout">
              <a:avLst>
                <a:gd name="adj1" fmla="val 56282"/>
                <a:gd name="adj2" fmla="val 33037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zh-CN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十位上</a:t>
              </a:r>
              <a:r>
                <a:rPr lang="en-US" altLang="zh-CN" sz="28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 </a:t>
              </a:r>
              <a:r>
                <a:rPr kumimoji="0" lang="en-US" altLang="zh-CN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5 </a:t>
              </a:r>
              <a:r>
                <a:rPr kumimoji="0" lang="zh-CN" altLang="zh-CN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减</a:t>
              </a:r>
              <a:r>
                <a:rPr lang="en-US" altLang="zh-CN" sz="28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 </a:t>
              </a:r>
              <a:r>
                <a:rPr kumimoji="0" lang="en-US" altLang="zh-CN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8</a:t>
              </a:r>
              <a:r>
                <a:rPr lang="en-US" altLang="zh-CN" sz="28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 </a:t>
              </a:r>
              <a:r>
                <a:rPr kumimoji="0" lang="zh-CN" altLang="zh-CN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不够减，百位上</a:t>
              </a:r>
              <a:r>
                <a:rPr lang="en-US" altLang="zh-CN" sz="28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 </a:t>
              </a:r>
              <a:r>
                <a:rPr kumimoji="0" lang="en-US" altLang="zh-CN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5</a:t>
              </a:r>
              <a:r>
                <a:rPr lang="en-US" altLang="zh-CN" sz="28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 </a:t>
              </a:r>
              <a:r>
                <a:rPr kumimoji="0" lang="zh-CN" altLang="zh-CN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需要</a:t>
              </a:r>
              <a:r>
                <a:rPr kumimoji="0" lang="zh-CN" altLang="zh-CN" sz="2800" i="0" u="none" strike="noStrike" kern="120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退</a:t>
              </a:r>
              <a:r>
                <a:rPr lang="en-US" altLang="zh-CN" sz="28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 </a:t>
              </a:r>
              <a:r>
                <a:rPr kumimoji="0" lang="en-US" altLang="zh-CN" sz="2800" i="0" u="none" strike="noStrike" kern="1200" cap="none" spc="0" normalizeH="0" baseline="0" noProof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1</a:t>
              </a:r>
              <a:r>
                <a:rPr lang="en-US" altLang="zh-CN" sz="28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 </a:t>
              </a:r>
              <a:r>
                <a:rPr kumimoji="0" lang="zh-CN" altLang="zh-CN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楷体" panose="02010609060101010101" pitchFamily="49" charset="-122"/>
                </a:rPr>
                <a:t>，就是</a:t>
              </a:r>
              <a:r>
                <a:rPr lang="en-US" altLang="zh-CN" sz="280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 </a:t>
              </a:r>
              <a:r>
                <a:rPr kumimoji="0" lang="en-US" altLang="zh-CN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4</a:t>
              </a:r>
              <a:r>
                <a:rPr lang="en-US" altLang="zh-CN" sz="266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  <a:sym typeface="+mn-ea"/>
                </a:rPr>
                <a:t> </a:t>
              </a:r>
              <a:r>
                <a:rPr kumimoji="0" lang="zh-CN" altLang="zh-CN" sz="2665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。</a:t>
              </a:r>
              <a:endParaRPr kumimoji="0" lang="en-US" altLang="zh-CN" sz="2665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pic>
          <p:nvPicPr>
            <p:cNvPr id="44046" name="Picture 59" descr="10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 flipH="1">
              <a:off x="5137" y="1974"/>
              <a:ext cx="689" cy="113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44" name="椭圆 43"/>
          <p:cNvSpPr/>
          <p:nvPr/>
        </p:nvSpPr>
        <p:spPr>
          <a:xfrm>
            <a:off x="11032069" y="368302"/>
            <a:ext cx="783167" cy="781051"/>
          </a:xfrm>
          <a:prstGeom prst="ellipse">
            <a:avLst/>
          </a:prstGeom>
          <a:solidFill>
            <a:srgbClr val="5B9BD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blinds dir="vert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  <p:bldP spid="82" grpId="0"/>
      <p:bldP spid="83" grpId="0"/>
      <p:bldP spid="84" grpId="0"/>
      <p:bldP spid="85" grpId="0"/>
      <p:bldP spid="8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-11113" y="-24112"/>
            <a:ext cx="12193588" cy="850900"/>
          </a:xfrm>
        </p:spPr>
        <p:txBody>
          <a:bodyPr lIns="91443" tIns="45721" rIns="91443" bIns="45721"/>
          <a:lstStyle/>
          <a:p>
            <a:pPr algn="ctr" eaLnBrk="1" hangingPunct="1"/>
            <a:r>
              <a:rPr lang="zh-CN" sz="4000" smtClean="0">
                <a:solidFill>
                  <a:schemeClr val="bg1"/>
                </a:solidFill>
                <a:latin typeface="楷体" panose="02010609060101010101" pitchFamily="49" charset="-122"/>
              </a:rPr>
              <a:t>二、探究新知</a:t>
            </a:r>
            <a:endParaRPr lang="zh-CN" sz="4000" smtClean="0">
              <a:solidFill>
                <a:schemeClr val="bg1"/>
              </a:solidFill>
              <a:latin typeface="楷体" panose="02010609060101010101" pitchFamily="49" charset="-122"/>
            </a:endParaRPr>
          </a:p>
        </p:txBody>
      </p:sp>
      <p:sp>
        <p:nvSpPr>
          <p:cNvPr id="6" name="文本框 11"/>
          <p:cNvSpPr txBox="1">
            <a:spLocks noChangeArrowheads="1"/>
          </p:cNvSpPr>
          <p:nvPr/>
        </p:nvSpPr>
        <p:spPr bwMode="auto">
          <a:xfrm>
            <a:off x="466726" y="4767263"/>
            <a:ext cx="1169511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zh-CN" altLang="en-US" sz="2400" b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注：此图片是微课缩略图，教师可以提前推给学生提前预习，学生也可以课后复习。如需使用此资源，请插入微课“</a:t>
            </a:r>
            <a:r>
              <a:rPr lang="zh-CN" altLang="zh-CN" sz="2400" b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【</a:t>
            </a:r>
            <a:r>
              <a:rPr lang="zh-CN" altLang="en-US" sz="2400" b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知识点解析</a:t>
            </a:r>
            <a:r>
              <a:rPr lang="zh-CN" altLang="zh-CN" sz="2400" b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】</a:t>
            </a:r>
            <a:r>
              <a:rPr lang="zh-CN" altLang="en-US" sz="2400" b="0" smtClean="0">
                <a:solidFill>
                  <a:srgbClr val="000000"/>
                </a:solidFill>
                <a:latin typeface="Times New Roman" panose="02020603050405020304"/>
                <a:ea typeface="楷体" panose="02010609060101010101" pitchFamily="49" charset="-122"/>
              </a:rPr>
              <a:t>几百几十加、减几百几十</a:t>
            </a:r>
            <a:r>
              <a:rPr lang="en-US" altLang="zh-CN" sz="2400" b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.mp4</a:t>
            </a:r>
            <a:r>
              <a:rPr lang="zh-CN" altLang="en-US" sz="2400" b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”</a:t>
            </a:r>
            <a:endParaRPr lang="zh-CN" altLang="en-US" sz="2400" b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556261" y="1868172"/>
            <a:ext cx="5512435" cy="273875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24181" y="1509059"/>
            <a:ext cx="5515952" cy="3105526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>
                <a:solidFill>
                  <a:schemeClr val="bg1"/>
                </a:solidFill>
              </a:rPr>
              <a:t>三、巩固练习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/>
              <a:t>1.列竖式计算。</a:t>
            </a:r>
            <a:endParaRPr lang="zh-CN" altLang="en-US"/>
          </a:p>
          <a:p>
            <a:endParaRPr lang="zh-CN" altLang="en-US"/>
          </a:p>
          <a:p>
            <a:r>
              <a:rPr lang="en-US" altLang="zh-CN" smtClean="0"/>
              <a:t>410 </a:t>
            </a:r>
            <a:r>
              <a:rPr lang="en-US" altLang="zh-CN" smtClean="0">
                <a:cs typeface="Times New Roman" panose="02020603050405020304" pitchFamily="18" charset="0"/>
              </a:rPr>
              <a:t>– </a:t>
            </a:r>
            <a:r>
              <a:rPr lang="en-US" altLang="zh-CN" smtClean="0"/>
              <a:t>250 =</a:t>
            </a:r>
            <a:r>
              <a:rPr lang="zh-CN" altLang="en-US" smtClean="0"/>
              <a:t>         </a:t>
            </a:r>
            <a:r>
              <a:rPr lang="en-US" altLang="zh-CN" smtClean="0"/>
              <a:t>970</a:t>
            </a:r>
            <a:r>
              <a:rPr lang="zh-CN" altLang="en-US" smtClean="0"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cs typeface="Times New Roman" panose="02020603050405020304" pitchFamily="18" charset="0"/>
              </a:rPr>
              <a:t>– </a:t>
            </a:r>
            <a:r>
              <a:rPr lang="en-US" altLang="zh-CN" smtClean="0"/>
              <a:t>480 =</a:t>
            </a:r>
            <a:r>
              <a:rPr lang="zh-CN" altLang="en-US" smtClean="0"/>
              <a:t>          </a:t>
            </a:r>
            <a:r>
              <a:rPr lang="en-US" altLang="zh-CN" smtClean="0"/>
              <a:t>340</a:t>
            </a:r>
            <a:r>
              <a:rPr lang="zh-CN" altLang="en-US" smtClean="0"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cs typeface="Times New Roman" panose="02020603050405020304" pitchFamily="18" charset="0"/>
              </a:rPr>
              <a:t>+ </a:t>
            </a:r>
            <a:r>
              <a:rPr lang="en-US" altLang="zh-CN" smtClean="0"/>
              <a:t>370 =</a:t>
            </a:r>
            <a:r>
              <a:rPr lang="zh-CN" altLang="en-US" smtClean="0"/>
              <a:t>          </a:t>
            </a:r>
            <a:r>
              <a:rPr lang="en-US" altLang="zh-CN" smtClean="0"/>
              <a:t>360</a:t>
            </a:r>
            <a:r>
              <a:rPr lang="zh-CN" altLang="en-US" smtClean="0"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cs typeface="Times New Roman" panose="02020603050405020304" pitchFamily="18" charset="0"/>
              </a:rPr>
              <a:t>+ </a:t>
            </a:r>
            <a:r>
              <a:rPr lang="en-US" altLang="zh-CN" smtClean="0"/>
              <a:t>240 =</a:t>
            </a:r>
            <a:endParaRPr lang="en-US" altLang="zh-CN" smtClean="0"/>
          </a:p>
          <a:p>
            <a:endParaRPr lang="zh-CN" altLang="en-US"/>
          </a:p>
          <a:p>
            <a:endParaRPr lang="en-US" altLang="zh-CN"/>
          </a:p>
        </p:txBody>
      </p:sp>
      <p:grpSp>
        <p:nvGrpSpPr>
          <p:cNvPr id="8" name="组合 7"/>
          <p:cNvGrpSpPr/>
          <p:nvPr/>
        </p:nvGrpSpPr>
        <p:grpSpPr>
          <a:xfrm>
            <a:off x="770826" y="2986244"/>
            <a:ext cx="1962151" cy="1384935"/>
            <a:chOff x="2408" y="3756"/>
            <a:chExt cx="3090" cy="2181"/>
          </a:xfrm>
        </p:grpSpPr>
        <p:sp>
          <p:nvSpPr>
            <p:cNvPr id="9" name="文本框 8"/>
            <p:cNvSpPr txBox="1"/>
            <p:nvPr/>
          </p:nvSpPr>
          <p:spPr>
            <a:xfrm>
              <a:off x="2408" y="3756"/>
              <a:ext cx="3090" cy="2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altLang="zh-CN" sz="28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4    </a:t>
              </a:r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1   0</a:t>
              </a:r>
              <a:endPara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sz="2800">
                  <a:cs typeface="Times New Roman" panose="02020603050405020304" pitchFamily="18" charset="0"/>
                </a:rPr>
                <a:t>–</a:t>
              </a:r>
              <a:r>
                <a:rPr lang="en-US" altLang="zh-CN" sz="28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2    </a:t>
              </a:r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5   0</a:t>
              </a:r>
              <a:endPara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</a:t>
              </a:r>
              <a:endPara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2432" y="5168"/>
              <a:ext cx="28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本框 3"/>
          <p:cNvSpPr txBox="1"/>
          <p:nvPr/>
        </p:nvSpPr>
        <p:spPr>
          <a:xfrm>
            <a:off x="2646046" y="2242736"/>
            <a:ext cx="892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160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413695" y="2986244"/>
            <a:ext cx="1962151" cy="1384935"/>
            <a:chOff x="2318" y="3756"/>
            <a:chExt cx="3090" cy="2181"/>
          </a:xfrm>
        </p:grpSpPr>
        <p:sp>
          <p:nvSpPr>
            <p:cNvPr id="6" name="文本框 5"/>
            <p:cNvSpPr txBox="1"/>
            <p:nvPr/>
          </p:nvSpPr>
          <p:spPr>
            <a:xfrm>
              <a:off x="2318" y="3756"/>
              <a:ext cx="3090" cy="2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altLang="zh-CN" sz="28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9    </a:t>
              </a:r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7   0</a:t>
              </a:r>
              <a:endPara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sz="2800">
                  <a:cs typeface="Times New Roman" panose="02020603050405020304" pitchFamily="18" charset="0"/>
                </a:rPr>
                <a:t>–</a:t>
              </a:r>
              <a:r>
                <a:rPr lang="en-US" altLang="zh-CN" sz="28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4    8   0</a:t>
              </a:r>
              <a:endPara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</a:t>
              </a:r>
              <a:endPara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2432" y="5168"/>
              <a:ext cx="28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10"/>
          <p:cNvSpPr txBox="1"/>
          <p:nvPr/>
        </p:nvSpPr>
        <p:spPr>
          <a:xfrm>
            <a:off x="5196942" y="2242736"/>
            <a:ext cx="892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490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973158" y="2986244"/>
            <a:ext cx="1962151" cy="1384935"/>
            <a:chOff x="2318" y="3756"/>
            <a:chExt cx="3090" cy="2181"/>
          </a:xfrm>
        </p:grpSpPr>
        <p:sp>
          <p:nvSpPr>
            <p:cNvPr id="13" name="文本框 12"/>
            <p:cNvSpPr txBox="1"/>
            <p:nvPr/>
          </p:nvSpPr>
          <p:spPr>
            <a:xfrm>
              <a:off x="2318" y="3756"/>
              <a:ext cx="3090" cy="2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altLang="zh-CN" sz="28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3    </a:t>
              </a:r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4   0</a:t>
              </a:r>
              <a:endPara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sz="28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+ 3    </a:t>
              </a:r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7   0</a:t>
              </a:r>
              <a:endPara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</a:t>
              </a:r>
              <a:endPara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2432" y="5168"/>
              <a:ext cx="28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文本框 14"/>
          <p:cNvSpPr txBox="1"/>
          <p:nvPr/>
        </p:nvSpPr>
        <p:spPr>
          <a:xfrm>
            <a:off x="7820943" y="2242736"/>
            <a:ext cx="892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710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8633461" y="2986244"/>
            <a:ext cx="1962151" cy="1384935"/>
            <a:chOff x="2318" y="3756"/>
            <a:chExt cx="3090" cy="2181"/>
          </a:xfrm>
        </p:grpSpPr>
        <p:sp>
          <p:nvSpPr>
            <p:cNvPr id="18" name="文本框 17"/>
            <p:cNvSpPr txBox="1"/>
            <p:nvPr/>
          </p:nvSpPr>
          <p:spPr>
            <a:xfrm>
              <a:off x="2318" y="3756"/>
              <a:ext cx="3090" cy="21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en-US" altLang="zh-CN" sz="28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3    </a:t>
              </a:r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6   0</a:t>
              </a:r>
              <a:endPara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sz="28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+ 2    </a:t>
              </a:r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4   0</a:t>
              </a:r>
              <a:endPara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altLang="zh-CN" sz="280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</a:t>
              </a:r>
              <a:endParaRPr lang="en-US" altLang="zh-CN" sz="28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2432" y="5168"/>
              <a:ext cx="28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文本框 19"/>
          <p:cNvSpPr txBox="1"/>
          <p:nvPr/>
        </p:nvSpPr>
        <p:spPr>
          <a:xfrm>
            <a:off x="10444946" y="2242736"/>
            <a:ext cx="892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600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Group 60"/>
          <p:cNvGrpSpPr/>
          <p:nvPr/>
        </p:nvGrpSpPr>
        <p:grpSpPr>
          <a:xfrm>
            <a:off x="4117339" y="4680076"/>
            <a:ext cx="7759700" cy="1799167"/>
            <a:chOff x="2383" y="1840"/>
            <a:chExt cx="3666" cy="1134"/>
          </a:xfrm>
        </p:grpSpPr>
        <p:sp>
          <p:nvSpPr>
            <p:cNvPr id="21" name="AutoShape 27"/>
            <p:cNvSpPr>
              <a:spLocks noChangeArrowheads="1"/>
            </p:cNvSpPr>
            <p:nvPr/>
          </p:nvSpPr>
          <p:spPr bwMode="auto">
            <a:xfrm>
              <a:off x="2383" y="2211"/>
              <a:ext cx="2924" cy="425"/>
            </a:xfrm>
            <a:prstGeom prst="wedgeRoundRectCallout">
              <a:avLst>
                <a:gd name="adj1" fmla="val 56126"/>
                <a:gd name="adj2" fmla="val -40671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zh-CN" sz="2800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楷体" panose="02010609060101010101" pitchFamily="49" charset="-122"/>
                  <a:ea typeface="楷体" panose="02010609060101010101" pitchFamily="49" charset="-122"/>
                  <a:cs typeface="+mn-cs"/>
                </a:rPr>
                <a:t>计算过程中要注意退位或者进位哦！</a:t>
              </a:r>
              <a:endParaRPr kumimoji="0" lang="en-US" altLang="zh-CN" sz="280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endParaRPr>
            </a:p>
          </p:txBody>
        </p:sp>
        <p:pic>
          <p:nvPicPr>
            <p:cNvPr id="44046" name="Picture 59" descr="107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5360" y="1840"/>
              <a:ext cx="689" cy="113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2" name="文本框 21"/>
          <p:cNvSpPr txBox="1"/>
          <p:nvPr/>
        </p:nvSpPr>
        <p:spPr>
          <a:xfrm>
            <a:off x="2085337" y="3997430"/>
            <a:ext cx="4019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637663" y="3993353"/>
            <a:ext cx="4019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105789" y="3993353"/>
            <a:ext cx="4019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617656" y="3882863"/>
            <a:ext cx="4019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215701" y="3882863"/>
            <a:ext cx="4019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679761" y="3882863"/>
            <a:ext cx="4019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215853" y="3882863"/>
            <a:ext cx="4019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810089" y="3882863"/>
            <a:ext cx="4019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234779" y="3882863"/>
            <a:ext cx="4019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876791" y="3882863"/>
            <a:ext cx="4019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408796" y="3882863"/>
            <a:ext cx="4019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961121" y="3847938"/>
            <a:ext cx="4019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US" altLang="zh-CN" sz="28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8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4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05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6" dur="80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5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>
                <a:solidFill>
                  <a:schemeClr val="bg2"/>
                </a:solidFill>
              </a:rPr>
              <a:t>三、巩固练习</a:t>
            </a:r>
            <a:endParaRPr lang="zh-CN" altLang="en-US">
              <a:solidFill>
                <a:schemeClr val="bg2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351818"/>
            <a:ext cx="10515600" cy="5052251"/>
          </a:xfrm>
        </p:spPr>
        <p:txBody>
          <a:bodyPr/>
          <a:lstStyle/>
          <a:p>
            <a:r>
              <a:rPr lang="en-US" altLang="zh-CN"/>
              <a:t>2. </a:t>
            </a:r>
            <a:r>
              <a:rPr lang="zh-CN" altLang="en-US">
                <a:sym typeface="+mn-ea"/>
              </a:rPr>
              <a:t>一个苹果园，去年收了</a:t>
            </a:r>
            <a:r>
              <a:rPr lang="en-US" altLang="zh-CN">
                <a:sym typeface="+mn-ea"/>
              </a:rPr>
              <a:t>780</a:t>
            </a:r>
            <a:r>
              <a:rPr lang="zh-CN" altLang="en-US">
                <a:sym typeface="+mn-ea"/>
              </a:rPr>
              <a:t>千克苹果，今年收了</a:t>
            </a:r>
            <a:r>
              <a:rPr lang="en-US" altLang="zh-CN">
                <a:sym typeface="+mn-ea"/>
              </a:rPr>
              <a:t>850</a:t>
            </a:r>
            <a:r>
              <a:rPr lang="zh-CN" altLang="en-US">
                <a:sym typeface="+mn-ea"/>
              </a:rPr>
              <a:t>千克。今年比去年多收了多少千克？</a:t>
            </a:r>
            <a:endParaRPr lang="en-US" altLang="zh-CN"/>
          </a:p>
        </p:txBody>
      </p:sp>
      <p:pic>
        <p:nvPicPr>
          <p:cNvPr id="13317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6484365" y="2126672"/>
            <a:ext cx="5193323" cy="2479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071005" y="3576853"/>
            <a:ext cx="46672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buFont typeface="Arial" panose="020B0604020202020204" pitchFamily="34" charset="0"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  <a:lvl2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smtClean="0">
                <a:solidFill>
                  <a:srgbClr val="C00000"/>
                </a:solidFill>
                <a:ea typeface="楷体" panose="02010609060101010101" pitchFamily="49" charset="-122"/>
              </a:rPr>
              <a:t>850 – 780 = 70</a:t>
            </a:r>
            <a:r>
              <a:rPr lang="zh-CN" altLang="en-US" sz="3200">
                <a:solidFill>
                  <a:srgbClr val="C00000"/>
                </a:solidFill>
                <a:ea typeface="楷体" panose="02010609060101010101" pitchFamily="49" charset="-122"/>
              </a:rPr>
              <a:t>（千克）</a:t>
            </a:r>
            <a:endParaRPr lang="zh-CN" altLang="en-US" sz="3200">
              <a:solidFill>
                <a:srgbClr val="C00000"/>
              </a:solidFill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75796" y="4719860"/>
            <a:ext cx="65896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buFont typeface="Arial" panose="020B0604020202020204" pitchFamily="34" charset="0"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  <a:lvl2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buFont typeface="Arial" panose="020B0604020202020204" pitchFamily="34" charset="0"/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>
                <a:solidFill>
                  <a:srgbClr val="C00000"/>
                </a:solidFill>
                <a:latin typeface="+mj-lt"/>
                <a:ea typeface="楷体" panose="02010609060101010101" pitchFamily="49" charset="-122"/>
              </a:rPr>
              <a:t>答：今年比去年多收</a:t>
            </a:r>
            <a:r>
              <a:rPr lang="zh-CN" altLang="en-US" sz="3200" smtClean="0">
                <a:solidFill>
                  <a:srgbClr val="C00000"/>
                </a:solidFill>
                <a:latin typeface="+mj-lt"/>
                <a:ea typeface="楷体" panose="02010609060101010101" pitchFamily="49" charset="-122"/>
              </a:rPr>
              <a:t>了 </a:t>
            </a:r>
            <a:r>
              <a:rPr lang="en-US" altLang="zh-CN" sz="3200" smtClean="0">
                <a:solidFill>
                  <a:srgbClr val="C00000"/>
                </a:solidFill>
                <a:latin typeface="+mj-lt"/>
                <a:ea typeface="楷体" panose="02010609060101010101" pitchFamily="49" charset="-122"/>
              </a:rPr>
              <a:t>70 </a:t>
            </a:r>
            <a:r>
              <a:rPr lang="zh-CN" altLang="en-US" sz="3200" smtClean="0">
                <a:solidFill>
                  <a:srgbClr val="C00000"/>
                </a:solidFill>
                <a:latin typeface="+mj-lt"/>
                <a:ea typeface="楷体" panose="02010609060101010101" pitchFamily="49" charset="-122"/>
              </a:rPr>
              <a:t>千克</a:t>
            </a:r>
            <a:r>
              <a:rPr lang="zh-CN" altLang="en-US" sz="3200">
                <a:solidFill>
                  <a:srgbClr val="C00000"/>
                </a:solidFill>
                <a:latin typeface="+mj-lt"/>
                <a:ea typeface="楷体" panose="02010609060101010101" pitchFamily="49" charset="-122"/>
              </a:rPr>
              <a:t>。</a:t>
            </a:r>
            <a:endParaRPr lang="zh-CN" altLang="en-US" sz="3200">
              <a:solidFill>
                <a:srgbClr val="C00000"/>
              </a:solidFill>
              <a:latin typeface="+mj-lt"/>
              <a:ea typeface="楷体" panose="02010609060101010101" pitchFamily="49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jkxZTAwNTNlMWY2MmUxMzZhNzZmNTQ4ZDQ0ZDM0ZDEifQ=="/>
  <p:tag name="KSO_WPP_MARK_KEY" val="5ceb6284-38be-4c22-8a81-92c6966184a1"/>
  <p:tag name="commondata" val="eyJoZGlkIjoiN2YzNjBkOTgyNWQ1YTMxYzM3MzMwNWFiODNmOWIzYWMifQ=="/>
</p:tagLst>
</file>

<file path=ppt/theme/theme1.xml><?xml version="1.0" encoding="utf-8"?>
<a:theme xmlns:a="http://schemas.openxmlformats.org/drawingml/2006/main" name="6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宋体"/>
        <a:cs typeface="Arial"/>
      </a:majorFont>
      <a:minorFont>
        <a:latin typeface="Calibri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宋体"/>
        <a:cs typeface="Arial"/>
      </a:majorFont>
      <a:minorFont>
        <a:latin typeface="Calibri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2154</Words>
  <Application>WPS 演示</Application>
  <PresentationFormat>自定义</PresentationFormat>
  <Paragraphs>242</Paragraphs>
  <Slides>12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8" baseType="lpstr">
      <vt:lpstr>Arial</vt:lpstr>
      <vt:lpstr>宋体</vt:lpstr>
      <vt:lpstr>Wingdings</vt:lpstr>
      <vt:lpstr>Times New Roman</vt:lpstr>
      <vt:lpstr>楷体</vt:lpstr>
      <vt:lpstr>黑体</vt:lpstr>
      <vt:lpstr>Calibri</vt:lpstr>
      <vt:lpstr>楷体_GB2312</vt:lpstr>
      <vt:lpstr>新宋体</vt:lpstr>
      <vt:lpstr>汉仪字研卡通简</vt:lpstr>
      <vt:lpstr>微软雅黑</vt:lpstr>
      <vt:lpstr>Times New Roman</vt:lpstr>
      <vt:lpstr>Arial</vt:lpstr>
      <vt:lpstr>Arial Unicode MS</vt:lpstr>
      <vt:lpstr>6_Office 主题</vt:lpstr>
      <vt:lpstr>2_Office 主题</vt:lpstr>
      <vt:lpstr>第2单元  万以内的加法和减法</vt:lpstr>
      <vt:lpstr>一、复习导入</vt:lpstr>
      <vt:lpstr>二、探究新知</vt:lpstr>
      <vt:lpstr>二、探究新知</vt:lpstr>
      <vt:lpstr>二、探究新知</vt:lpstr>
      <vt:lpstr>二、探究新知</vt:lpstr>
      <vt:lpstr>二、探究新知</vt:lpstr>
      <vt:lpstr>三、巩固练习</vt:lpstr>
      <vt:lpstr>三、巩固练习</vt:lpstr>
      <vt:lpstr>三、巩固练习</vt:lpstr>
      <vt:lpstr>四、课堂小结</vt:lpstr>
      <vt:lpstr>再  见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2022-09-24T11:03:00Z</cp:lastPrinted>
  <dcterms:created xsi:type="dcterms:W3CDTF">2022-09-24T11:03:00Z</dcterms:created>
  <dcterms:modified xsi:type="dcterms:W3CDTF">2023-10-27T08:20:42Z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33BB753B1C184178A7641E8F2B065A99_12</vt:lpwstr>
  </property>
  <property fmtid="{D5CDD505-2E9C-101B-9397-08002B2CF9AE}" pid="3" name="KSOProductBuildVer">
    <vt:lpwstr>2052-12.1.0.15712</vt:lpwstr>
  </property>
</Properties>
</file>