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20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39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-390" y="-96"/>
      </p:cViewPr>
      <p:guideLst>
        <p:guide orient="horz" pos="2069"/>
        <p:guide pos="390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9858D-E1CF-4FBA-9288-38C39E74CB1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DED74-9B4A-4286-A6E9-2B8ED5B585F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4.png"/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台球桌&#10;&#10;已生成高可信度的说明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8589" y="4912589"/>
            <a:ext cx="12320589" cy="1943100"/>
          </a:xfrm>
          <a:prstGeom prst="rect">
            <a:avLst/>
          </a:prstGeom>
        </p:spPr>
      </p:pic>
      <p:grpSp>
        <p:nvGrpSpPr>
          <p:cNvPr id="3" name="组合 29"/>
          <p:cNvGrpSpPr/>
          <p:nvPr/>
        </p:nvGrpSpPr>
        <p:grpSpPr>
          <a:xfrm flipH="1">
            <a:off x="1253551" y="469738"/>
            <a:ext cx="1178307" cy="636545"/>
            <a:chOff x="8110958" y="4380171"/>
            <a:chExt cx="2298697" cy="12418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8498849" y="4380171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9131647" y="444320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9534287" y="4710042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9035559" y="4911533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8485898" y="495215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8110958" y="4652647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7" name="组合 36"/>
          <p:cNvGrpSpPr/>
          <p:nvPr/>
        </p:nvGrpSpPr>
        <p:grpSpPr>
          <a:xfrm>
            <a:off x="548355" y="1264460"/>
            <a:ext cx="626348" cy="338366"/>
            <a:chOff x="8110958" y="4380171"/>
            <a:chExt cx="2298697" cy="12418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8" name="椭圆 37"/>
            <p:cNvSpPr/>
            <p:nvPr/>
          </p:nvSpPr>
          <p:spPr>
            <a:xfrm>
              <a:off x="8498849" y="4380171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9131647" y="444320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9534287" y="4710042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9035559" y="4911533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8485898" y="495215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8110958" y="4652647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8" name="组合 43"/>
          <p:cNvGrpSpPr/>
          <p:nvPr/>
        </p:nvGrpSpPr>
        <p:grpSpPr>
          <a:xfrm flipH="1">
            <a:off x="8108703" y="-651451"/>
            <a:ext cx="2147046" cy="1159877"/>
            <a:chOff x="8110958" y="4380171"/>
            <a:chExt cx="2298697" cy="12418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5" name="椭圆 44"/>
            <p:cNvSpPr/>
            <p:nvPr/>
          </p:nvSpPr>
          <p:spPr>
            <a:xfrm>
              <a:off x="8498849" y="4380171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9131647" y="444320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9534287" y="4710042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9035559" y="4911533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8485898" y="495215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8110958" y="4652647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24" name="Freeform 14"/>
          <p:cNvSpPr/>
          <p:nvPr/>
        </p:nvSpPr>
        <p:spPr bwMode="auto">
          <a:xfrm flipH="1">
            <a:off x="3562350" y="566261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7615" y="3987106"/>
            <a:ext cx="3393391" cy="287089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839923"/>
            <a:ext cx="12180506" cy="19697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zh-CN" sz="2800" b="1" dirty="0" smtClean="0">
                <a:solidFill>
                  <a:srgbClr val="D76213"/>
                </a:solidFill>
              </a:rPr>
              <a:t>第二单</a:t>
            </a:r>
            <a:r>
              <a:rPr lang="zh-CN" altLang="zh-CN" sz="2800" b="1" dirty="0" smtClean="0">
                <a:solidFill>
                  <a:srgbClr val="D76213"/>
                </a:solidFill>
              </a:rPr>
              <a:t>元</a:t>
            </a:r>
            <a:r>
              <a:rPr lang="en-US" altLang="zh-CN" sz="2800" b="1" dirty="0" smtClean="0">
                <a:solidFill>
                  <a:srgbClr val="D76213"/>
                </a:solidFill>
              </a:rPr>
              <a:t> </a:t>
            </a:r>
            <a:r>
              <a:rPr lang="zh-CN" altLang="zh-CN" sz="2800" b="1" dirty="0" smtClean="0">
                <a:solidFill>
                  <a:srgbClr val="D76213"/>
                </a:solidFill>
              </a:rPr>
              <a:t>万</a:t>
            </a:r>
            <a:r>
              <a:rPr lang="zh-CN" altLang="zh-CN" sz="2800" b="1" dirty="0" smtClean="0">
                <a:solidFill>
                  <a:srgbClr val="D76213"/>
                </a:solidFill>
              </a:rPr>
              <a:t>以内的加法和减法（一）</a:t>
            </a:r>
            <a:endParaRPr lang="zh-CN" altLang="zh-CN" sz="2800" dirty="0" smtClean="0">
              <a:solidFill>
                <a:srgbClr val="D76213"/>
              </a:solidFill>
            </a:endParaRPr>
          </a:p>
          <a:p>
            <a:pPr algn="ctr"/>
            <a:endParaRPr lang="en-US" altLang="zh-CN" sz="2800" b="1" dirty="0" smtClean="0">
              <a:ln w="0"/>
              <a:solidFill>
                <a:srgbClr val="D7621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6600" b="1" dirty="0" smtClean="0">
                <a:ln w="0"/>
                <a:solidFill>
                  <a:srgbClr val="D7621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两</a:t>
            </a:r>
            <a:r>
              <a:rPr lang="zh-CN" altLang="en-US" sz="6600" b="1" dirty="0">
                <a:ln w="0"/>
                <a:solidFill>
                  <a:srgbClr val="D7621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位数加两位</a:t>
            </a:r>
            <a:r>
              <a:rPr lang="zh-CN" altLang="en-US" sz="6600" b="1" dirty="0" smtClean="0">
                <a:ln w="0"/>
                <a:solidFill>
                  <a:srgbClr val="D76213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数</a:t>
            </a:r>
            <a:endParaRPr lang="en-US" altLang="zh-CN" sz="6600" b="1" dirty="0">
              <a:ln w="0"/>
              <a:solidFill>
                <a:srgbClr val="D76213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52"/>
          <p:cNvGrpSpPr/>
          <p:nvPr/>
        </p:nvGrpSpPr>
        <p:grpSpPr>
          <a:xfrm>
            <a:off x="9914517" y="2531435"/>
            <a:ext cx="2465425" cy="1943100"/>
            <a:chOff x="4494173" y="2939203"/>
            <a:chExt cx="2933700" cy="2312166"/>
          </a:xfrm>
        </p:grpSpPr>
        <p:sp>
          <p:nvSpPr>
            <p:cNvPr id="54" name="iṧļidè"/>
            <p:cNvSpPr/>
            <p:nvPr/>
          </p:nvSpPr>
          <p:spPr bwMode="auto">
            <a:xfrm>
              <a:off x="5719723" y="3029691"/>
              <a:ext cx="482600" cy="482600"/>
            </a:xfrm>
            <a:custGeom>
              <a:avLst/>
              <a:gdLst>
                <a:gd name="T0" fmla="*/ 156 w 165"/>
                <a:gd name="T1" fmla="*/ 100 h 165"/>
                <a:gd name="T2" fmla="*/ 100 w 165"/>
                <a:gd name="T3" fmla="*/ 155 h 165"/>
                <a:gd name="T4" fmla="*/ 65 w 165"/>
                <a:gd name="T5" fmla="*/ 155 h 165"/>
                <a:gd name="T6" fmla="*/ 10 w 165"/>
                <a:gd name="T7" fmla="*/ 100 h 165"/>
                <a:gd name="T8" fmla="*/ 10 w 165"/>
                <a:gd name="T9" fmla="*/ 65 h 165"/>
                <a:gd name="T10" fmla="*/ 65 w 165"/>
                <a:gd name="T11" fmla="*/ 9 h 165"/>
                <a:gd name="T12" fmla="*/ 100 w 165"/>
                <a:gd name="T13" fmla="*/ 9 h 165"/>
                <a:gd name="T14" fmla="*/ 156 w 165"/>
                <a:gd name="T15" fmla="*/ 65 h 165"/>
                <a:gd name="T16" fmla="*/ 156 w 165"/>
                <a:gd name="T17" fmla="*/ 10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65">
                  <a:moveTo>
                    <a:pt x="156" y="100"/>
                  </a:moveTo>
                  <a:cubicBezTo>
                    <a:pt x="100" y="155"/>
                    <a:pt x="100" y="155"/>
                    <a:pt x="100" y="155"/>
                  </a:cubicBezTo>
                  <a:cubicBezTo>
                    <a:pt x="91" y="165"/>
                    <a:pt x="75" y="165"/>
                    <a:pt x="65" y="155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0" y="90"/>
                    <a:pt x="0" y="75"/>
                    <a:pt x="10" y="65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75" y="0"/>
                    <a:pt x="91" y="0"/>
                    <a:pt x="100" y="9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65" y="75"/>
                    <a:pt x="165" y="90"/>
                    <a:pt x="156" y="100"/>
                  </a:cubicBezTo>
                  <a:close/>
                </a:path>
              </a:pathLst>
            </a:custGeom>
            <a:noFill/>
            <a:ln w="23813" cap="rnd">
              <a:solidFill>
                <a:srgbClr val="4B3214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5" name="is1îdè"/>
            <p:cNvSpPr/>
            <p:nvPr/>
          </p:nvSpPr>
          <p:spPr bwMode="auto">
            <a:xfrm>
              <a:off x="5930861" y="2939203"/>
              <a:ext cx="60325" cy="163513"/>
            </a:xfrm>
            <a:custGeom>
              <a:avLst/>
              <a:gdLst>
                <a:gd name="T0" fmla="*/ 11 w 21"/>
                <a:gd name="T1" fmla="*/ 56 h 56"/>
                <a:gd name="T2" fmla="*/ 11 w 21"/>
                <a:gd name="T3" fmla="*/ 56 h 56"/>
                <a:gd name="T4" fmla="*/ 0 w 21"/>
                <a:gd name="T5" fmla="*/ 45 h 56"/>
                <a:gd name="T6" fmla="*/ 0 w 21"/>
                <a:gd name="T7" fmla="*/ 11 h 56"/>
                <a:gd name="T8" fmla="*/ 11 w 21"/>
                <a:gd name="T9" fmla="*/ 0 h 56"/>
                <a:gd name="T10" fmla="*/ 11 w 21"/>
                <a:gd name="T11" fmla="*/ 0 h 56"/>
                <a:gd name="T12" fmla="*/ 21 w 21"/>
                <a:gd name="T13" fmla="*/ 11 h 56"/>
                <a:gd name="T14" fmla="*/ 21 w 21"/>
                <a:gd name="T15" fmla="*/ 45 h 56"/>
                <a:gd name="T16" fmla="*/ 11 w 21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56">
                  <a:moveTo>
                    <a:pt x="11" y="56"/>
                  </a:moveTo>
                  <a:cubicBezTo>
                    <a:pt x="11" y="56"/>
                    <a:pt x="11" y="56"/>
                    <a:pt x="11" y="56"/>
                  </a:cubicBezTo>
                  <a:cubicBezTo>
                    <a:pt x="5" y="56"/>
                    <a:pt x="0" y="51"/>
                    <a:pt x="0" y="4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7" y="0"/>
                    <a:pt x="21" y="5"/>
                    <a:pt x="21" y="1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51"/>
                    <a:pt x="17" y="56"/>
                    <a:pt x="11" y="56"/>
                  </a:cubicBezTo>
                  <a:close/>
                </a:path>
              </a:pathLst>
            </a:custGeom>
            <a:solidFill>
              <a:srgbClr val="4265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56" name="isľîḍe"/>
            <p:cNvSpPr/>
            <p:nvPr/>
          </p:nvSpPr>
          <p:spPr bwMode="auto">
            <a:xfrm>
              <a:off x="4494173" y="3243181"/>
              <a:ext cx="2933700" cy="2008188"/>
            </a:xfrm>
            <a:custGeom>
              <a:avLst/>
              <a:gdLst>
                <a:gd name="T0" fmla="*/ 972 w 1003"/>
                <a:gd name="T1" fmla="*/ 687 h 687"/>
                <a:gd name="T2" fmla="*/ 32 w 1003"/>
                <a:gd name="T3" fmla="*/ 687 h 687"/>
                <a:gd name="T4" fmla="*/ 0 w 1003"/>
                <a:gd name="T5" fmla="*/ 656 h 687"/>
                <a:gd name="T6" fmla="*/ 0 w 1003"/>
                <a:gd name="T7" fmla="*/ 31 h 687"/>
                <a:gd name="T8" fmla="*/ 32 w 1003"/>
                <a:gd name="T9" fmla="*/ 0 h 687"/>
                <a:gd name="T10" fmla="*/ 972 w 1003"/>
                <a:gd name="T11" fmla="*/ 0 h 687"/>
                <a:gd name="T12" fmla="*/ 1003 w 1003"/>
                <a:gd name="T13" fmla="*/ 31 h 687"/>
                <a:gd name="T14" fmla="*/ 1003 w 1003"/>
                <a:gd name="T15" fmla="*/ 656 h 687"/>
                <a:gd name="T16" fmla="*/ 972 w 1003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3" h="687">
                  <a:moveTo>
                    <a:pt x="972" y="687"/>
                  </a:moveTo>
                  <a:cubicBezTo>
                    <a:pt x="32" y="687"/>
                    <a:pt x="32" y="687"/>
                    <a:pt x="32" y="687"/>
                  </a:cubicBezTo>
                  <a:cubicBezTo>
                    <a:pt x="14" y="687"/>
                    <a:pt x="0" y="673"/>
                    <a:pt x="0" y="656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972" y="0"/>
                    <a:pt x="972" y="0"/>
                    <a:pt x="972" y="0"/>
                  </a:cubicBezTo>
                  <a:cubicBezTo>
                    <a:pt x="989" y="0"/>
                    <a:pt x="1003" y="14"/>
                    <a:pt x="1003" y="31"/>
                  </a:cubicBezTo>
                  <a:cubicBezTo>
                    <a:pt x="1003" y="656"/>
                    <a:pt x="1003" y="656"/>
                    <a:pt x="1003" y="656"/>
                  </a:cubicBezTo>
                  <a:cubicBezTo>
                    <a:pt x="1003" y="673"/>
                    <a:pt x="989" y="687"/>
                    <a:pt x="972" y="687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57" name="ís1íďê"/>
            <p:cNvSpPr/>
            <p:nvPr/>
          </p:nvSpPr>
          <p:spPr bwMode="auto">
            <a:xfrm>
              <a:off x="4640223" y="3369416"/>
              <a:ext cx="2644775" cy="1747838"/>
            </a:xfrm>
            <a:custGeom>
              <a:avLst/>
              <a:gdLst>
                <a:gd name="T0" fmla="*/ 876 w 904"/>
                <a:gd name="T1" fmla="*/ 598 h 598"/>
                <a:gd name="T2" fmla="*/ 28 w 904"/>
                <a:gd name="T3" fmla="*/ 598 h 598"/>
                <a:gd name="T4" fmla="*/ 0 w 904"/>
                <a:gd name="T5" fmla="*/ 570 h 598"/>
                <a:gd name="T6" fmla="*/ 0 w 904"/>
                <a:gd name="T7" fmla="*/ 27 h 598"/>
                <a:gd name="T8" fmla="*/ 28 w 904"/>
                <a:gd name="T9" fmla="*/ 0 h 598"/>
                <a:gd name="T10" fmla="*/ 876 w 904"/>
                <a:gd name="T11" fmla="*/ 0 h 598"/>
                <a:gd name="T12" fmla="*/ 904 w 904"/>
                <a:gd name="T13" fmla="*/ 27 h 598"/>
                <a:gd name="T14" fmla="*/ 904 w 904"/>
                <a:gd name="T15" fmla="*/ 570 h 598"/>
                <a:gd name="T16" fmla="*/ 876 w 904"/>
                <a:gd name="T17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4" h="598">
                  <a:moveTo>
                    <a:pt x="876" y="598"/>
                  </a:moveTo>
                  <a:cubicBezTo>
                    <a:pt x="28" y="598"/>
                    <a:pt x="28" y="598"/>
                    <a:pt x="28" y="598"/>
                  </a:cubicBezTo>
                  <a:cubicBezTo>
                    <a:pt x="12" y="598"/>
                    <a:pt x="0" y="585"/>
                    <a:pt x="0" y="57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891" y="0"/>
                    <a:pt x="904" y="12"/>
                    <a:pt x="904" y="27"/>
                  </a:cubicBezTo>
                  <a:cubicBezTo>
                    <a:pt x="904" y="570"/>
                    <a:pt x="904" y="570"/>
                    <a:pt x="904" y="570"/>
                  </a:cubicBezTo>
                  <a:cubicBezTo>
                    <a:pt x="904" y="585"/>
                    <a:pt x="891" y="598"/>
                    <a:pt x="876" y="598"/>
                  </a:cubicBezTo>
                  <a:close/>
                </a:path>
              </a:pathLst>
            </a:custGeom>
            <a:solidFill>
              <a:srgbClr val="4B3214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58" name="ísḻîḋê"/>
            <p:cNvSpPr/>
            <p:nvPr/>
          </p:nvSpPr>
          <p:spPr bwMode="auto">
            <a:xfrm>
              <a:off x="4701357" y="3402828"/>
              <a:ext cx="2489200" cy="1657350"/>
            </a:xfrm>
            <a:custGeom>
              <a:avLst/>
              <a:gdLst>
                <a:gd name="T0" fmla="*/ 825 w 851"/>
                <a:gd name="T1" fmla="*/ 567 h 567"/>
                <a:gd name="T2" fmla="*/ 26 w 851"/>
                <a:gd name="T3" fmla="*/ 567 h 567"/>
                <a:gd name="T4" fmla="*/ 0 w 851"/>
                <a:gd name="T5" fmla="*/ 541 h 567"/>
                <a:gd name="T6" fmla="*/ 0 w 851"/>
                <a:gd name="T7" fmla="*/ 26 h 567"/>
                <a:gd name="T8" fmla="*/ 26 w 851"/>
                <a:gd name="T9" fmla="*/ 0 h 567"/>
                <a:gd name="T10" fmla="*/ 825 w 851"/>
                <a:gd name="T11" fmla="*/ 0 h 567"/>
                <a:gd name="T12" fmla="*/ 851 w 851"/>
                <a:gd name="T13" fmla="*/ 26 h 567"/>
                <a:gd name="T14" fmla="*/ 851 w 851"/>
                <a:gd name="T15" fmla="*/ 541 h 567"/>
                <a:gd name="T16" fmla="*/ 825 w 851"/>
                <a:gd name="T1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1" h="567">
                  <a:moveTo>
                    <a:pt x="825" y="567"/>
                  </a:moveTo>
                  <a:cubicBezTo>
                    <a:pt x="26" y="567"/>
                    <a:pt x="26" y="567"/>
                    <a:pt x="26" y="567"/>
                  </a:cubicBezTo>
                  <a:cubicBezTo>
                    <a:pt x="12" y="567"/>
                    <a:pt x="0" y="555"/>
                    <a:pt x="0" y="54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825" y="0"/>
                    <a:pt x="825" y="0"/>
                    <a:pt x="825" y="0"/>
                  </a:cubicBezTo>
                  <a:cubicBezTo>
                    <a:pt x="840" y="0"/>
                    <a:pt x="851" y="12"/>
                    <a:pt x="851" y="26"/>
                  </a:cubicBezTo>
                  <a:cubicBezTo>
                    <a:pt x="851" y="541"/>
                    <a:pt x="851" y="541"/>
                    <a:pt x="851" y="541"/>
                  </a:cubicBezTo>
                  <a:cubicBezTo>
                    <a:pt x="851" y="555"/>
                    <a:pt x="840" y="567"/>
                    <a:pt x="825" y="567"/>
                  </a:cubicBezTo>
                  <a:close/>
                </a:path>
              </a:pathLst>
            </a:custGeom>
            <a:solidFill>
              <a:srgbClr val="4B8727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</p:grpSp>
      <p:grpSp>
        <p:nvGrpSpPr>
          <p:cNvPr id="10" name="组合 62"/>
          <p:cNvGrpSpPr/>
          <p:nvPr/>
        </p:nvGrpSpPr>
        <p:grpSpPr>
          <a:xfrm>
            <a:off x="10821394" y="2156647"/>
            <a:ext cx="626348" cy="338366"/>
            <a:chOff x="8110958" y="4380171"/>
            <a:chExt cx="2298697" cy="12418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4" name="椭圆 63"/>
            <p:cNvSpPr/>
            <p:nvPr/>
          </p:nvSpPr>
          <p:spPr>
            <a:xfrm>
              <a:off x="8498849" y="4380171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9131647" y="444320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9534287" y="4710042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9035559" y="4911533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8485898" y="495215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8110958" y="4652647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0154263" y="3216699"/>
            <a:ext cx="20377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600" b="1" cap="none" spc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迷你简卡通" panose="03000509000000000000" pitchFamily="65" charset="-122"/>
                <a:ea typeface="迷你简卡通" panose="03000509000000000000" pitchFamily="65" charset="-122"/>
              </a:rPr>
              <a:t>小学数学</a:t>
            </a:r>
            <a:endParaRPr lang="zh-CN" altLang="en-US" sz="3600" b="1" cap="none" spc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6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1235784" y="1113312"/>
            <a:ext cx="6647974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zh-CN" altLang="zh-CN" sz="2800" b="1" dirty="0">
                <a:latin typeface="Times New Roman" panose="02020603050405020304" pitchFamily="18" charset="0"/>
                <a:ea typeface="微软雅黑" panose="020B0503020204020204" pitchFamily="34" charset="-122"/>
              </a:rPr>
              <a:t>同学们，这节课你们都学会了哪些知识？</a:t>
            </a:r>
            <a:endParaRPr lang="zh-CN" altLang="en-US" sz="2800" b="1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pic>
        <p:nvPicPr>
          <p:cNvPr id="70" name="图片 6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8931" y="2004848"/>
            <a:ext cx="6593343" cy="4016142"/>
          </a:xfrm>
          <a:prstGeom prst="rect">
            <a:avLst/>
          </a:prstGeom>
        </p:spPr>
      </p:pic>
      <p:sp>
        <p:nvSpPr>
          <p:cNvPr id="71" name="矩形 70"/>
          <p:cNvSpPr/>
          <p:nvPr/>
        </p:nvSpPr>
        <p:spPr>
          <a:xfrm rot="227360">
            <a:off x="4126305" y="2596584"/>
            <a:ext cx="5231534" cy="267765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两位数加两位数口算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一个两位数分成一个一位数和一个整十数，让其中的整十数和另一个两位数相加，所得的结果再和一位数相加。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06683" y="4226660"/>
            <a:ext cx="2030144" cy="20362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6" y="364564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课后作业</a:t>
            </a:r>
            <a:endParaRPr lang="zh-CN" altLang="en-US" sz="2800" b="1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6"/>
          <p:cNvGrpSpPr/>
          <p:nvPr/>
        </p:nvGrpSpPr>
        <p:grpSpPr>
          <a:xfrm>
            <a:off x="1858164" y="1237021"/>
            <a:ext cx="8146179" cy="4590247"/>
            <a:chOff x="1858164" y="1237021"/>
            <a:chExt cx="8146179" cy="45902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858164" y="1237021"/>
              <a:ext cx="8146179" cy="4590247"/>
            </a:xfrm>
            <a:prstGeom prst="rect">
              <a:avLst/>
            </a:prstGeom>
          </p:spPr>
        </p:pic>
        <p:sp>
          <p:nvSpPr>
            <p:cNvPr id="9" name="Rectangle 2"/>
            <p:cNvSpPr>
              <a:spLocks noChangeArrowheads="1"/>
            </p:cNvSpPr>
            <p:nvPr/>
          </p:nvSpPr>
          <p:spPr bwMode="auto">
            <a:xfrm>
              <a:off x="3203021" y="3532144"/>
              <a:ext cx="5749497" cy="1767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zh-CN" sz="3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完成主题课堂作业对应内容。</a:t>
              </a:r>
              <a:endParaRPr lang="zh-CN" altLang="en-US" sz="3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餐桌, 就坐, 室内&#10;&#10;已生成高可信度的说明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621088">
            <a:off x="8707044" y="3038909"/>
            <a:ext cx="2893668" cy="2893661"/>
          </a:xfrm>
          <a:prstGeom prst="rect">
            <a:avLst/>
          </a:prstGeom>
        </p:spPr>
      </p:pic>
      <p:pic>
        <p:nvPicPr>
          <p:cNvPr id="3" name="图片 2" descr="图片包含 餐桌, 就坐, 室内&#10;&#10;已生成高可信度的说明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21039676">
            <a:off x="1040487" y="3123340"/>
            <a:ext cx="2234827" cy="2753254"/>
          </a:xfrm>
          <a:prstGeom prst="rect">
            <a:avLst/>
          </a:prstGeom>
        </p:spPr>
      </p:pic>
      <p:pic>
        <p:nvPicPr>
          <p:cNvPr id="4" name="图片 3" descr="图片包含 台球桌&#10;&#10;已生成高可信度的说明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8589" y="4914900"/>
            <a:ext cx="12320589" cy="19431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71546" y="2255607"/>
            <a:ext cx="58099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600" normalizeH="0" baseline="0" noProof="0">
                <a:ln>
                  <a:noFill/>
                </a:ln>
                <a:solidFill>
                  <a:srgbClr val="F49703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祝 你 学 习 进 步！</a:t>
            </a:r>
            <a:endParaRPr kumimoji="0" lang="zh-CN" altLang="en-US" sz="4800" b="1" i="0" u="none" strike="noStrike" kern="1200" cap="none" spc="600" normalizeH="0" baseline="0" noProof="0">
              <a:ln>
                <a:noFill/>
              </a:ln>
              <a:solidFill>
                <a:srgbClr val="F4970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7"/>
          <p:cNvGrpSpPr/>
          <p:nvPr/>
        </p:nvGrpSpPr>
        <p:grpSpPr>
          <a:xfrm flipH="1">
            <a:off x="1253551" y="469738"/>
            <a:ext cx="1178307" cy="636545"/>
            <a:chOff x="8110958" y="4380171"/>
            <a:chExt cx="2298697" cy="12418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椭圆 8"/>
            <p:cNvSpPr/>
            <p:nvPr/>
          </p:nvSpPr>
          <p:spPr>
            <a:xfrm>
              <a:off x="8498849" y="4380171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9131647" y="444320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9534287" y="4710042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9035559" y="4911533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8485898" y="495215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110958" y="4652647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8" name="组合 14"/>
          <p:cNvGrpSpPr/>
          <p:nvPr/>
        </p:nvGrpSpPr>
        <p:grpSpPr>
          <a:xfrm>
            <a:off x="548355" y="1264460"/>
            <a:ext cx="626348" cy="338366"/>
            <a:chOff x="8110958" y="4380171"/>
            <a:chExt cx="2298697" cy="12418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椭圆 15"/>
            <p:cNvSpPr/>
            <p:nvPr/>
          </p:nvSpPr>
          <p:spPr>
            <a:xfrm>
              <a:off x="8498849" y="4380171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9131647" y="444320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9534287" y="4710042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9035559" y="4911533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8485898" y="495215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8110958" y="4652647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15" name="组合 21"/>
          <p:cNvGrpSpPr/>
          <p:nvPr/>
        </p:nvGrpSpPr>
        <p:grpSpPr>
          <a:xfrm flipH="1">
            <a:off x="8061808" y="-363574"/>
            <a:ext cx="2147046" cy="1159877"/>
            <a:chOff x="8110958" y="4380171"/>
            <a:chExt cx="2298697" cy="124180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3" name="椭圆 22"/>
            <p:cNvSpPr/>
            <p:nvPr/>
          </p:nvSpPr>
          <p:spPr>
            <a:xfrm>
              <a:off x="8498849" y="4380171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9131647" y="444320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9534287" y="4710042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9035559" y="4911533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8485898" y="4952159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8110958" y="4652647"/>
              <a:ext cx="875368" cy="6698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endParaRPr>
            </a:p>
          </p:txBody>
        </p:sp>
      </p:grpSp>
      <p:pic>
        <p:nvPicPr>
          <p:cNvPr id="29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480800" y="124714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6" y="364564"/>
            <a:ext cx="1620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复习旧知</a:t>
            </a:r>
            <a:endParaRPr lang="zh-CN" altLang="en-US" sz="2800" b="1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9"/>
          <p:cNvGrpSpPr/>
          <p:nvPr/>
        </p:nvGrpSpPr>
        <p:grpSpPr>
          <a:xfrm>
            <a:off x="7172707" y="604122"/>
            <a:ext cx="4318209" cy="3564134"/>
            <a:chOff x="6812126" y="2884960"/>
            <a:chExt cx="4318209" cy="3564134"/>
          </a:xfrm>
        </p:grpSpPr>
        <p:sp>
          <p:nvSpPr>
            <p:cNvPr id="11" name="云形标注 10"/>
            <p:cNvSpPr/>
            <p:nvPr/>
          </p:nvSpPr>
          <p:spPr>
            <a:xfrm>
              <a:off x="6812126" y="2884960"/>
              <a:ext cx="3218531" cy="1471813"/>
            </a:xfrm>
            <a:prstGeom prst="cloudCallout">
              <a:avLst>
                <a:gd name="adj1" fmla="val 37018"/>
                <a:gd name="adj2" fmla="val 53500"/>
              </a:avLst>
            </a:prstGeom>
            <a:solidFill>
              <a:schemeClr val="bg1"/>
            </a:solidFill>
            <a:ln w="19050">
              <a:solidFill>
                <a:srgbClr val="4896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206786" y="3212498"/>
              <a:ext cx="3099240" cy="662554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2800" b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口算下面各题。</a:t>
              </a:r>
              <a:endPara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930978" y="4249737"/>
              <a:ext cx="2199357" cy="2199357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2059458" y="2293384"/>
            <a:ext cx="87650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200000"/>
              </a:lnSpc>
            </a:pPr>
            <a:r>
              <a:rPr lang="en-US" altLang="zh-CN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36+30</a:t>
            </a:r>
            <a:r>
              <a:rPr lang="zh-CN" altLang="en-US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    </a:t>
            </a:r>
            <a:r>
              <a:rPr lang="en-US" altLang="zh-CN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45+20</a:t>
            </a:r>
            <a:r>
              <a:rPr lang="zh-CN" altLang="en-US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    </a:t>
            </a:r>
            <a:r>
              <a:rPr lang="en-US" altLang="zh-CN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48-20</a:t>
            </a:r>
            <a:r>
              <a:rPr lang="zh-CN" altLang="en-US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    </a:t>
            </a:r>
            <a:r>
              <a:rPr lang="en-US" altLang="zh-CN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en-US" altLang="zh-CN" sz="2800" kern="1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28600">
              <a:lnSpc>
                <a:spcPct val="200000"/>
              </a:lnSpc>
            </a:pPr>
            <a:r>
              <a:rPr lang="en-US" altLang="zh-CN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56+4</a:t>
            </a:r>
            <a:r>
              <a:rPr lang="zh-CN" altLang="en-US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        </a:t>
            </a:r>
            <a:r>
              <a:rPr lang="en-US" altLang="zh-CN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25+9</a:t>
            </a:r>
            <a:r>
              <a:rPr lang="zh-CN" altLang="en-US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       </a:t>
            </a:r>
            <a:r>
              <a:rPr lang="en-US" altLang="zh-CN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35-10</a:t>
            </a:r>
            <a:r>
              <a:rPr lang="zh-CN" altLang="en-US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     </a:t>
            </a:r>
            <a:endParaRPr lang="en-US" altLang="zh-CN" sz="2800" kern="1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28600">
              <a:lnSpc>
                <a:spcPct val="200000"/>
              </a:lnSpc>
            </a:pPr>
            <a:r>
              <a:rPr lang="en-US" altLang="zh-CN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43-7 </a:t>
            </a:r>
            <a:r>
              <a:rPr lang="zh-CN" altLang="en-US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        </a:t>
            </a:r>
            <a:r>
              <a:rPr lang="en-US" altLang="zh-CN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98-70</a:t>
            </a:r>
            <a:r>
              <a:rPr lang="zh-CN" altLang="en-US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 kern="1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zh-CN" sz="2800" kern="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79592" y="2626469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66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03875" y="2626469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65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42782" y="2626469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88777" y="3452220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009955" y="3452220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686906" y="3452220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84871" y="4322901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14606" y="4308525"/>
            <a:ext cx="604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6" grpId="0"/>
      <p:bldP spid="17" grpId="0"/>
      <p:bldP spid="14" grpId="0"/>
      <p:bldP spid="15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4" y="364564"/>
            <a:ext cx="1620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情境导入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标注 36"/>
          <p:cNvSpPr/>
          <p:nvPr/>
        </p:nvSpPr>
        <p:spPr>
          <a:xfrm>
            <a:off x="7117977" y="1641378"/>
            <a:ext cx="3900317" cy="1606919"/>
          </a:xfrm>
          <a:prstGeom prst="wedgeRoundRectCallout">
            <a:avLst>
              <a:gd name="adj1" fmla="val 20494"/>
              <a:gd name="adj2" fmla="val 68270"/>
              <a:gd name="adj3" fmla="val 16667"/>
            </a:avLst>
          </a:prstGeom>
          <a:solidFill>
            <a:schemeClr val="bg1"/>
          </a:solidFill>
          <a:ln w="28575">
            <a:solidFill>
              <a:srgbClr val="DE2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774597" y="3575167"/>
            <a:ext cx="1304657" cy="2095792"/>
          </a:xfrm>
          <a:prstGeom prst="rect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7288198" y="1729361"/>
            <a:ext cx="3730096" cy="1135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FE411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请大家认真观察画面，你能得到哪些数学信息。</a:t>
            </a:r>
            <a:endParaRPr lang="zh-CN" altLang="en-US" sz="2400" b="1" dirty="0">
              <a:solidFill>
                <a:srgbClr val="FE411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41072" y="1257300"/>
            <a:ext cx="3637643" cy="2182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2041072" y="3575167"/>
            <a:ext cx="1489166" cy="7663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一（</a:t>
            </a:r>
            <a:r>
              <a:rPr lang="en-US" altLang="zh-CN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）班</a:t>
            </a:r>
            <a:r>
              <a:rPr lang="en-US" altLang="zh-CN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89549" y="3575168"/>
            <a:ext cx="1489166" cy="7663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一（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）班</a:t>
            </a:r>
            <a:r>
              <a:rPr lang="en-US" altLang="zh-CN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4" descr="http://img05.tooopen.com/images/20141113/sy_7480866767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97159" y="4702629"/>
            <a:ext cx="5763112" cy="168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标题 1"/>
          <p:cNvSpPr>
            <a:spLocks noGrp="1" noChangeArrowheads="1"/>
          </p:cNvSpPr>
          <p:nvPr/>
        </p:nvSpPr>
        <p:spPr bwMode="auto">
          <a:xfrm>
            <a:off x="3530238" y="4946774"/>
            <a:ext cx="4617542" cy="11946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>
              <a:lnSpc>
                <a:spcPts val="38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一（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）班有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人，一（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）班有</a:t>
            </a:r>
            <a:r>
              <a:rPr lang="en-US" altLang="zh-CN" sz="28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人。</a:t>
            </a:r>
            <a:endParaRPr lang="zh-CN" altLang="en-US" sz="28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2" grpId="0"/>
      <p:bldP spid="5" grpId="0" animBg="1"/>
      <p:bldP spid="14" grpId="0" animBg="1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6" y="364564"/>
            <a:ext cx="1620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28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9" name="图片 19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41072" y="1257300"/>
            <a:ext cx="3637643" cy="2182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0" name="矩形 199"/>
          <p:cNvSpPr/>
          <p:nvPr/>
        </p:nvSpPr>
        <p:spPr>
          <a:xfrm>
            <a:off x="2041072" y="3575167"/>
            <a:ext cx="1489166" cy="7663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一（</a:t>
            </a:r>
            <a:r>
              <a:rPr lang="en-US" altLang="zh-CN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）班</a:t>
            </a:r>
            <a:r>
              <a:rPr lang="en-US" altLang="zh-CN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4189549" y="3575168"/>
            <a:ext cx="1489166" cy="7663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一（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）班</a:t>
            </a:r>
            <a:r>
              <a:rPr lang="en-US" altLang="zh-CN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3" name="矩形 202"/>
          <p:cNvSpPr/>
          <p:nvPr/>
        </p:nvSpPr>
        <p:spPr>
          <a:xfrm>
            <a:off x="6033813" y="1637566"/>
            <a:ext cx="4991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一年级一共要买多少张车票？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9539" y="2720352"/>
            <a:ext cx="3352107" cy="2061546"/>
          </a:xfrm>
          <a:prstGeom prst="rect">
            <a:avLst/>
          </a:prstGeom>
        </p:spPr>
      </p:pic>
      <p:sp>
        <p:nvSpPr>
          <p:cNvPr id="204" name="标题 1"/>
          <p:cNvSpPr>
            <a:spLocks noGrp="1" noChangeArrowheads="1"/>
          </p:cNvSpPr>
          <p:nvPr/>
        </p:nvSpPr>
        <p:spPr bwMode="auto">
          <a:xfrm>
            <a:off x="7268893" y="3550201"/>
            <a:ext cx="2521077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" grpId="0"/>
      <p:bldP spid="20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6" y="364564"/>
            <a:ext cx="1620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2800" b="1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41730" y="1129109"/>
            <a:ext cx="832848" cy="652855"/>
          </a:xfrm>
          <a:prstGeom prst="rect">
            <a:avLst/>
          </a:prstGeom>
        </p:spPr>
      </p:pic>
      <p:sp>
        <p:nvSpPr>
          <p:cNvPr id="165" name="矩形 164"/>
          <p:cNvSpPr/>
          <p:nvPr/>
        </p:nvSpPr>
        <p:spPr>
          <a:xfrm>
            <a:off x="3154365" y="1129109"/>
            <a:ext cx="14157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口算：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6" name="标题 1"/>
          <p:cNvSpPr>
            <a:spLocks noGrp="1" noChangeArrowheads="1"/>
          </p:cNvSpPr>
          <p:nvPr/>
        </p:nvSpPr>
        <p:spPr bwMode="auto">
          <a:xfrm>
            <a:off x="4482150" y="1206389"/>
            <a:ext cx="2521077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166"/>
          <p:cNvGrpSpPr/>
          <p:nvPr/>
        </p:nvGrpSpPr>
        <p:grpSpPr>
          <a:xfrm>
            <a:off x="1387153" y="3253228"/>
            <a:ext cx="2260720" cy="2080176"/>
            <a:chOff x="1849514" y="3143236"/>
            <a:chExt cx="2260720" cy="2647978"/>
          </a:xfrm>
        </p:grpSpPr>
        <p:sp>
          <p:nvSpPr>
            <p:cNvPr id="168" name="圆角矩形 167"/>
            <p:cNvSpPr/>
            <p:nvPr/>
          </p:nvSpPr>
          <p:spPr>
            <a:xfrm>
              <a:off x="1849514" y="3143236"/>
              <a:ext cx="2260720" cy="2647978"/>
            </a:xfrm>
            <a:prstGeom prst="roundRect">
              <a:avLst>
                <a:gd name="adj" fmla="val 9754"/>
              </a:avLst>
            </a:prstGeom>
            <a:gradFill flip="none" rotWithShape="1">
              <a:gsLst>
                <a:gs pos="98000">
                  <a:srgbClr val="007EB0"/>
                </a:gs>
                <a:gs pos="12000">
                  <a:srgbClr val="00B0F0">
                    <a:shade val="30000"/>
                    <a:satMod val="115000"/>
                  </a:srgbClr>
                </a:gs>
                <a:gs pos="0">
                  <a:srgbClr val="0092CE"/>
                </a:gs>
                <a:gs pos="85000">
                  <a:srgbClr val="00B0F0">
                    <a:shade val="67500"/>
                    <a:satMod val="115000"/>
                  </a:srgbClr>
                </a:gs>
                <a:gs pos="88000">
                  <a:srgbClr val="00B6FC"/>
                </a:gs>
                <a:gs pos="6000">
                  <a:srgbClr val="00B0F0">
                    <a:shade val="100000"/>
                    <a:satMod val="115000"/>
                  </a:srgbClr>
                </a:gs>
              </a:gsLst>
              <a:lin ang="0" scaled="1"/>
            </a:gradFill>
            <a:ln w="25400" cap="flat" cmpd="sng" algn="ctr">
              <a:solidFill>
                <a:srgbClr val="00B0F0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69" name="圆角矩形 168"/>
            <p:cNvSpPr/>
            <p:nvPr/>
          </p:nvSpPr>
          <p:spPr>
            <a:xfrm>
              <a:off x="1968452" y="3260988"/>
              <a:ext cx="2006868" cy="2501432"/>
            </a:xfrm>
            <a:prstGeom prst="roundRect">
              <a:avLst>
                <a:gd name="adj" fmla="val 9575"/>
              </a:avLst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>
              <a:outerShdw blurRad="50800" dir="5400000" algn="t" rotWithShape="0">
                <a:prstClr val="black">
                  <a:alpha val="8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5" name="组合 169"/>
          <p:cNvGrpSpPr/>
          <p:nvPr/>
        </p:nvGrpSpPr>
        <p:grpSpPr>
          <a:xfrm>
            <a:off x="1927302" y="2250482"/>
            <a:ext cx="1222598" cy="830157"/>
            <a:chOff x="3131840" y="1719703"/>
            <a:chExt cx="1817675" cy="1101269"/>
          </a:xfrm>
        </p:grpSpPr>
        <p:sp>
          <p:nvSpPr>
            <p:cNvPr id="171" name="椭圆 170"/>
            <p:cNvSpPr/>
            <p:nvPr/>
          </p:nvSpPr>
          <p:spPr>
            <a:xfrm>
              <a:off x="3131840" y="1719703"/>
              <a:ext cx="1817675" cy="1101269"/>
            </a:xfrm>
            <a:prstGeom prst="ellipse">
              <a:avLst/>
            </a:prstGeom>
            <a:gradFill flip="none" rotWithShape="1">
              <a:gsLst>
                <a:gs pos="98000">
                  <a:srgbClr val="007EB0"/>
                </a:gs>
                <a:gs pos="12000">
                  <a:srgbClr val="00B0F0">
                    <a:shade val="30000"/>
                    <a:satMod val="115000"/>
                  </a:srgbClr>
                </a:gs>
                <a:gs pos="0">
                  <a:srgbClr val="0092CE"/>
                </a:gs>
                <a:gs pos="85000">
                  <a:srgbClr val="00B0F0">
                    <a:shade val="67500"/>
                    <a:satMod val="115000"/>
                  </a:srgbClr>
                </a:gs>
                <a:gs pos="88000">
                  <a:srgbClr val="00B6FC"/>
                </a:gs>
                <a:gs pos="6000">
                  <a:srgbClr val="00B0F0">
                    <a:shade val="100000"/>
                    <a:satMod val="115000"/>
                  </a:srgbClr>
                </a:gs>
              </a:gsLst>
              <a:lin ang="0" scaled="1"/>
            </a:gradFill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72" name="椭圆 171"/>
            <p:cNvSpPr/>
            <p:nvPr/>
          </p:nvSpPr>
          <p:spPr>
            <a:xfrm>
              <a:off x="3486834" y="1915045"/>
              <a:ext cx="1051331" cy="636966"/>
            </a:xfrm>
            <a:prstGeom prst="ellipse">
              <a:avLst/>
            </a:prstGeom>
            <a:solidFill>
              <a:srgbClr val="00B0F0">
                <a:alpha val="65882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73" name="TextBox 39"/>
            <p:cNvSpPr txBox="1"/>
            <p:nvPr/>
          </p:nvSpPr>
          <p:spPr>
            <a:xfrm>
              <a:off x="3693786" y="2001657"/>
              <a:ext cx="1149519" cy="5237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200" b="1" kern="0">
                  <a:solidFill>
                    <a:sysClr val="window" lastClr="FFFFFF"/>
                  </a:solidFill>
                  <a:latin typeface="Agency FB" pitchFamily="34" charset="0"/>
                  <a:ea typeface="Gungsuh" pitchFamily="18" charset="-127"/>
                </a:rPr>
                <a:t>01</a:t>
              </a:r>
              <a:endParaRPr lang="zh-CN" altLang="en-US" sz="3200" b="1" kern="0">
                <a:solidFill>
                  <a:sysClr val="window" lastClr="FFFFFF"/>
                </a:solidFill>
                <a:latin typeface="Agency FB" pitchFamily="34" charset="0"/>
                <a:ea typeface="Gungsuh" pitchFamily="18" charset="-127"/>
              </a:endParaRPr>
            </a:p>
          </p:txBody>
        </p:sp>
      </p:grpSp>
      <p:sp>
        <p:nvSpPr>
          <p:cNvPr id="174" name="标题 1"/>
          <p:cNvSpPr>
            <a:spLocks noGrp="1" noChangeArrowheads="1"/>
          </p:cNvSpPr>
          <p:nvPr/>
        </p:nvSpPr>
        <p:spPr bwMode="auto">
          <a:xfrm>
            <a:off x="1495210" y="3663986"/>
            <a:ext cx="1872258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r>
            <a:r>
              <a:rPr lang="zh-CN" altLang="en-US" sz="2800" dirty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zh-CN" altLang="en-US" sz="28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5" name="标题 1"/>
          <p:cNvSpPr>
            <a:spLocks noGrp="1" noChangeArrowheads="1"/>
          </p:cNvSpPr>
          <p:nvPr/>
        </p:nvSpPr>
        <p:spPr bwMode="auto">
          <a:xfrm>
            <a:off x="1953501" y="4194906"/>
            <a:ext cx="666750" cy="428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6" name="标题 1"/>
          <p:cNvSpPr>
            <a:spLocks noGrp="1" noChangeArrowheads="1"/>
          </p:cNvSpPr>
          <p:nvPr/>
        </p:nvSpPr>
        <p:spPr bwMode="auto">
          <a:xfrm>
            <a:off x="2502776" y="4167125"/>
            <a:ext cx="360363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7" name="标题 1"/>
          <p:cNvSpPr>
            <a:spLocks noGrp="1" noChangeArrowheads="1"/>
          </p:cNvSpPr>
          <p:nvPr/>
        </p:nvSpPr>
        <p:spPr bwMode="auto">
          <a:xfrm>
            <a:off x="1817446" y="4735108"/>
            <a:ext cx="574675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65</a:t>
            </a:r>
            <a:endParaRPr lang="en-US" altLang="zh-CN" sz="2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8" name="Line 28"/>
          <p:cNvSpPr>
            <a:spLocks noChangeShapeType="1"/>
          </p:cNvSpPr>
          <p:nvPr/>
        </p:nvSpPr>
        <p:spPr bwMode="auto">
          <a:xfrm flipH="1">
            <a:off x="2286876" y="4022662"/>
            <a:ext cx="215900" cy="2159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9" name="Line 29"/>
          <p:cNvSpPr>
            <a:spLocks noChangeShapeType="1"/>
          </p:cNvSpPr>
          <p:nvPr/>
        </p:nvSpPr>
        <p:spPr bwMode="auto">
          <a:xfrm>
            <a:off x="2502776" y="4022662"/>
            <a:ext cx="161925" cy="2333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" name="Group 36"/>
          <p:cNvGrpSpPr/>
          <p:nvPr/>
        </p:nvGrpSpPr>
        <p:grpSpPr>
          <a:xfrm>
            <a:off x="1855076" y="4167127"/>
            <a:ext cx="360363" cy="576263"/>
            <a:chOff x="0" y="0"/>
            <a:chExt cx="567" cy="907"/>
          </a:xfrm>
        </p:grpSpPr>
        <p:sp>
          <p:nvSpPr>
            <p:cNvPr id="181" name="Line 37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Line 38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3" name="Line 39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" name="标题 1"/>
          <p:cNvSpPr>
            <a:spLocks noGrp="1" noChangeArrowheads="1"/>
          </p:cNvSpPr>
          <p:nvPr/>
        </p:nvSpPr>
        <p:spPr bwMode="auto">
          <a:xfrm>
            <a:off x="2936667" y="3663986"/>
            <a:ext cx="864890" cy="428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69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5" name="标题 1"/>
          <p:cNvSpPr>
            <a:spLocks noGrp="1" noChangeArrowheads="1"/>
          </p:cNvSpPr>
          <p:nvPr/>
        </p:nvSpPr>
        <p:spPr bwMode="auto">
          <a:xfrm>
            <a:off x="3147967" y="5726077"/>
            <a:ext cx="5760640" cy="646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答：一年级一共要买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69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张车票。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185"/>
          <p:cNvGrpSpPr/>
          <p:nvPr/>
        </p:nvGrpSpPr>
        <p:grpSpPr>
          <a:xfrm>
            <a:off x="4913146" y="3149909"/>
            <a:ext cx="2260720" cy="2080176"/>
            <a:chOff x="1849514" y="3143236"/>
            <a:chExt cx="2260720" cy="2647978"/>
          </a:xfrm>
        </p:grpSpPr>
        <p:sp>
          <p:nvSpPr>
            <p:cNvPr id="187" name="圆角矩形 186"/>
            <p:cNvSpPr/>
            <p:nvPr/>
          </p:nvSpPr>
          <p:spPr>
            <a:xfrm>
              <a:off x="1849514" y="3143236"/>
              <a:ext cx="2260720" cy="2647978"/>
            </a:xfrm>
            <a:prstGeom prst="roundRect">
              <a:avLst>
                <a:gd name="adj" fmla="val 9754"/>
              </a:avLst>
            </a:prstGeom>
            <a:gradFill flip="none" rotWithShape="1">
              <a:gsLst>
                <a:gs pos="98000">
                  <a:srgbClr val="007EB0"/>
                </a:gs>
                <a:gs pos="12000">
                  <a:srgbClr val="00B0F0">
                    <a:shade val="30000"/>
                    <a:satMod val="115000"/>
                  </a:srgbClr>
                </a:gs>
                <a:gs pos="0">
                  <a:srgbClr val="0092CE"/>
                </a:gs>
                <a:gs pos="85000">
                  <a:srgbClr val="00B0F0">
                    <a:shade val="67500"/>
                    <a:satMod val="115000"/>
                  </a:srgbClr>
                </a:gs>
                <a:gs pos="88000">
                  <a:srgbClr val="00B6FC"/>
                </a:gs>
                <a:gs pos="6000">
                  <a:srgbClr val="00B0F0">
                    <a:shade val="100000"/>
                    <a:satMod val="115000"/>
                  </a:srgbClr>
                </a:gs>
              </a:gsLst>
              <a:lin ang="0" scaled="1"/>
            </a:gradFill>
            <a:ln w="25400" cap="flat" cmpd="sng" algn="ctr">
              <a:solidFill>
                <a:srgbClr val="00B0F0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88" name="圆角矩形 187"/>
            <p:cNvSpPr/>
            <p:nvPr/>
          </p:nvSpPr>
          <p:spPr>
            <a:xfrm>
              <a:off x="1968452" y="3260988"/>
              <a:ext cx="2006868" cy="2501432"/>
            </a:xfrm>
            <a:prstGeom prst="roundRect">
              <a:avLst>
                <a:gd name="adj" fmla="val 9575"/>
              </a:avLst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>
              <a:outerShdw blurRad="50800" dir="5400000" algn="t" rotWithShape="0">
                <a:prstClr val="black">
                  <a:alpha val="8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8" name="组合 188"/>
          <p:cNvGrpSpPr/>
          <p:nvPr/>
        </p:nvGrpSpPr>
        <p:grpSpPr>
          <a:xfrm>
            <a:off x="5435941" y="2212120"/>
            <a:ext cx="1222598" cy="830157"/>
            <a:chOff x="3131840" y="1719703"/>
            <a:chExt cx="1817675" cy="1101269"/>
          </a:xfrm>
        </p:grpSpPr>
        <p:sp>
          <p:nvSpPr>
            <p:cNvPr id="190" name="椭圆 189"/>
            <p:cNvSpPr/>
            <p:nvPr/>
          </p:nvSpPr>
          <p:spPr>
            <a:xfrm>
              <a:off x="3131840" y="1719703"/>
              <a:ext cx="1817675" cy="1101269"/>
            </a:xfrm>
            <a:prstGeom prst="ellipse">
              <a:avLst/>
            </a:prstGeom>
            <a:gradFill flip="none" rotWithShape="1">
              <a:gsLst>
                <a:gs pos="98000">
                  <a:srgbClr val="007EB0"/>
                </a:gs>
                <a:gs pos="12000">
                  <a:srgbClr val="00B0F0">
                    <a:shade val="30000"/>
                    <a:satMod val="115000"/>
                  </a:srgbClr>
                </a:gs>
                <a:gs pos="0">
                  <a:srgbClr val="0092CE"/>
                </a:gs>
                <a:gs pos="85000">
                  <a:srgbClr val="00B0F0">
                    <a:shade val="67500"/>
                    <a:satMod val="115000"/>
                  </a:srgbClr>
                </a:gs>
                <a:gs pos="88000">
                  <a:srgbClr val="00B6FC"/>
                </a:gs>
                <a:gs pos="6000">
                  <a:srgbClr val="00B0F0">
                    <a:shade val="100000"/>
                    <a:satMod val="115000"/>
                  </a:srgbClr>
                </a:gs>
              </a:gsLst>
              <a:lin ang="0" scaled="1"/>
            </a:gradFill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>
              <a:off x="3486834" y="1915045"/>
              <a:ext cx="1051331" cy="636966"/>
            </a:xfrm>
            <a:prstGeom prst="ellipse">
              <a:avLst/>
            </a:prstGeom>
            <a:solidFill>
              <a:srgbClr val="00B0F0">
                <a:alpha val="65882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192" name="TextBox 39"/>
            <p:cNvSpPr txBox="1"/>
            <p:nvPr/>
          </p:nvSpPr>
          <p:spPr>
            <a:xfrm>
              <a:off x="3693786" y="2001657"/>
              <a:ext cx="1149519" cy="6450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200" b="1" kern="0">
                  <a:solidFill>
                    <a:sysClr val="window" lastClr="FFFFFF"/>
                  </a:solidFill>
                  <a:latin typeface="Agency FB" pitchFamily="34" charset="0"/>
                  <a:ea typeface="Gungsuh" pitchFamily="18" charset="-127"/>
                </a:rPr>
                <a:t>02</a:t>
              </a:r>
              <a:endParaRPr lang="zh-CN" altLang="en-US" sz="3200" b="1" kern="0">
                <a:solidFill>
                  <a:sysClr val="window" lastClr="FFFFFF"/>
                </a:solidFill>
                <a:latin typeface="Agency FB" pitchFamily="34" charset="0"/>
                <a:ea typeface="Gungsuh" pitchFamily="18" charset="-127"/>
              </a:endParaRPr>
            </a:p>
          </p:txBody>
        </p:sp>
      </p:grpSp>
      <p:sp>
        <p:nvSpPr>
          <p:cNvPr id="193" name="标题 1"/>
          <p:cNvSpPr>
            <a:spLocks noGrp="1" noChangeArrowheads="1"/>
          </p:cNvSpPr>
          <p:nvPr/>
        </p:nvSpPr>
        <p:spPr bwMode="auto">
          <a:xfrm>
            <a:off x="5193283" y="3497885"/>
            <a:ext cx="2086471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" name="标题 1"/>
          <p:cNvSpPr>
            <a:spLocks noGrp="1" noChangeArrowheads="1"/>
          </p:cNvSpPr>
          <p:nvPr/>
        </p:nvSpPr>
        <p:spPr bwMode="auto">
          <a:xfrm>
            <a:off x="5043839" y="4056711"/>
            <a:ext cx="620232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5" name="标题 1"/>
          <p:cNvSpPr>
            <a:spLocks noGrp="1" noChangeArrowheads="1"/>
          </p:cNvSpPr>
          <p:nvPr/>
        </p:nvSpPr>
        <p:spPr bwMode="auto">
          <a:xfrm>
            <a:off x="5816948" y="4058829"/>
            <a:ext cx="576263" cy="428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标题 1"/>
          <p:cNvSpPr>
            <a:spLocks noGrp="1" noChangeArrowheads="1"/>
          </p:cNvSpPr>
          <p:nvPr/>
        </p:nvSpPr>
        <p:spPr bwMode="auto">
          <a:xfrm>
            <a:off x="5531369" y="4056711"/>
            <a:ext cx="360362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7" name="标题 1"/>
          <p:cNvSpPr>
            <a:spLocks noGrp="1" noChangeArrowheads="1"/>
          </p:cNvSpPr>
          <p:nvPr/>
        </p:nvSpPr>
        <p:spPr bwMode="auto">
          <a:xfrm>
            <a:off x="6236519" y="4060628"/>
            <a:ext cx="287337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8" name="标题 1"/>
          <p:cNvSpPr>
            <a:spLocks noGrp="1" noChangeArrowheads="1"/>
          </p:cNvSpPr>
          <p:nvPr/>
        </p:nvSpPr>
        <p:spPr bwMode="auto">
          <a:xfrm>
            <a:off x="5285657" y="4602750"/>
            <a:ext cx="606074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endParaRPr lang="en-US" altLang="zh-CN" sz="2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9" name="标题 1"/>
          <p:cNvSpPr>
            <a:spLocks noGrp="1" noChangeArrowheads="1"/>
          </p:cNvSpPr>
          <p:nvPr/>
        </p:nvSpPr>
        <p:spPr bwMode="auto">
          <a:xfrm>
            <a:off x="5933951" y="4662001"/>
            <a:ext cx="360363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en-US" altLang="zh-CN" sz="2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0" name="Line 30"/>
          <p:cNvSpPr>
            <a:spLocks noChangeShapeType="1"/>
          </p:cNvSpPr>
          <p:nvPr/>
        </p:nvSpPr>
        <p:spPr bwMode="auto">
          <a:xfrm flipH="1">
            <a:off x="5359271" y="3912248"/>
            <a:ext cx="142875" cy="2159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1" name="Line 31"/>
          <p:cNvSpPr>
            <a:spLocks noChangeShapeType="1"/>
          </p:cNvSpPr>
          <p:nvPr/>
        </p:nvSpPr>
        <p:spPr bwMode="auto">
          <a:xfrm flipH="1">
            <a:off x="6049835" y="3912248"/>
            <a:ext cx="144463" cy="2159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2" name="Line 33"/>
          <p:cNvSpPr>
            <a:spLocks noChangeShapeType="1"/>
          </p:cNvSpPr>
          <p:nvPr/>
        </p:nvSpPr>
        <p:spPr bwMode="auto">
          <a:xfrm>
            <a:off x="5503734" y="3912248"/>
            <a:ext cx="160337" cy="2333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3" name="Line 34"/>
          <p:cNvSpPr>
            <a:spLocks noChangeShapeType="1"/>
          </p:cNvSpPr>
          <p:nvPr/>
        </p:nvSpPr>
        <p:spPr bwMode="auto">
          <a:xfrm>
            <a:off x="6194298" y="3912248"/>
            <a:ext cx="160337" cy="2349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" name="Group 40"/>
          <p:cNvGrpSpPr/>
          <p:nvPr/>
        </p:nvGrpSpPr>
        <p:grpSpPr>
          <a:xfrm>
            <a:off x="5502151" y="4417073"/>
            <a:ext cx="647700" cy="144463"/>
            <a:chOff x="0" y="0"/>
            <a:chExt cx="1020" cy="227"/>
          </a:xfrm>
        </p:grpSpPr>
        <p:sp>
          <p:nvSpPr>
            <p:cNvPr id="365" name="Line 41"/>
            <p:cNvSpPr>
              <a:spLocks noChangeShapeType="1"/>
            </p:cNvSpPr>
            <p:nvPr/>
          </p:nvSpPr>
          <p:spPr bwMode="auto">
            <a:xfrm>
              <a:off x="0" y="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6" name="Line 42"/>
            <p:cNvSpPr>
              <a:spLocks noChangeShapeType="1"/>
            </p:cNvSpPr>
            <p:nvPr/>
          </p:nvSpPr>
          <p:spPr bwMode="auto">
            <a:xfrm>
              <a:off x="0" y="227"/>
              <a:ext cx="1020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7" name="Line 43"/>
            <p:cNvSpPr>
              <a:spLocks noChangeShapeType="1"/>
            </p:cNvSpPr>
            <p:nvPr/>
          </p:nvSpPr>
          <p:spPr bwMode="auto">
            <a:xfrm flipV="1">
              <a:off x="1020" y="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" name="Group 44"/>
          <p:cNvGrpSpPr/>
          <p:nvPr/>
        </p:nvGrpSpPr>
        <p:grpSpPr>
          <a:xfrm>
            <a:off x="5789489" y="4417073"/>
            <a:ext cx="649287" cy="288925"/>
            <a:chOff x="0" y="0"/>
            <a:chExt cx="1021" cy="454"/>
          </a:xfrm>
        </p:grpSpPr>
        <p:sp>
          <p:nvSpPr>
            <p:cNvPr id="369" name="Line 45"/>
            <p:cNvSpPr>
              <a:spLocks noChangeShapeType="1"/>
            </p:cNvSpPr>
            <p:nvPr/>
          </p:nvSpPr>
          <p:spPr bwMode="auto">
            <a:xfrm>
              <a:off x="0" y="0"/>
              <a:ext cx="1" cy="45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0" name="Line 46"/>
            <p:cNvSpPr>
              <a:spLocks noChangeShapeType="1"/>
            </p:cNvSpPr>
            <p:nvPr/>
          </p:nvSpPr>
          <p:spPr bwMode="auto">
            <a:xfrm>
              <a:off x="0" y="454"/>
              <a:ext cx="1021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1" name="Line 47"/>
            <p:cNvSpPr>
              <a:spLocks noChangeShapeType="1"/>
            </p:cNvSpPr>
            <p:nvPr/>
          </p:nvSpPr>
          <p:spPr bwMode="auto">
            <a:xfrm flipV="1">
              <a:off x="1021" y="0"/>
              <a:ext cx="1" cy="45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2" name="标题 1"/>
          <p:cNvSpPr>
            <a:spLocks noGrp="1" noChangeArrowheads="1"/>
          </p:cNvSpPr>
          <p:nvPr/>
        </p:nvSpPr>
        <p:spPr bwMode="auto">
          <a:xfrm>
            <a:off x="6527153" y="3497885"/>
            <a:ext cx="792658" cy="428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69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372"/>
          <p:cNvGrpSpPr/>
          <p:nvPr/>
        </p:nvGrpSpPr>
        <p:grpSpPr>
          <a:xfrm>
            <a:off x="8397988" y="3168049"/>
            <a:ext cx="2260720" cy="2080176"/>
            <a:chOff x="1849514" y="3143236"/>
            <a:chExt cx="2260720" cy="2647978"/>
          </a:xfrm>
        </p:grpSpPr>
        <p:sp>
          <p:nvSpPr>
            <p:cNvPr id="374" name="圆角矩形 373"/>
            <p:cNvSpPr/>
            <p:nvPr/>
          </p:nvSpPr>
          <p:spPr>
            <a:xfrm>
              <a:off x="1849514" y="3143236"/>
              <a:ext cx="2260720" cy="2647978"/>
            </a:xfrm>
            <a:prstGeom prst="roundRect">
              <a:avLst>
                <a:gd name="adj" fmla="val 9754"/>
              </a:avLst>
            </a:prstGeom>
            <a:gradFill flip="none" rotWithShape="1">
              <a:gsLst>
                <a:gs pos="98000">
                  <a:srgbClr val="007EB0"/>
                </a:gs>
                <a:gs pos="12000">
                  <a:srgbClr val="00B0F0">
                    <a:shade val="30000"/>
                    <a:satMod val="115000"/>
                  </a:srgbClr>
                </a:gs>
                <a:gs pos="0">
                  <a:srgbClr val="0092CE"/>
                </a:gs>
                <a:gs pos="85000">
                  <a:srgbClr val="00B0F0">
                    <a:shade val="67500"/>
                    <a:satMod val="115000"/>
                  </a:srgbClr>
                </a:gs>
                <a:gs pos="88000">
                  <a:srgbClr val="00B6FC"/>
                </a:gs>
                <a:gs pos="6000">
                  <a:srgbClr val="00B0F0">
                    <a:shade val="100000"/>
                    <a:satMod val="115000"/>
                  </a:srgbClr>
                </a:gs>
              </a:gsLst>
              <a:lin ang="0" scaled="1"/>
            </a:gradFill>
            <a:ln w="25400" cap="flat" cmpd="sng" algn="ctr">
              <a:solidFill>
                <a:srgbClr val="00B0F0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375" name="圆角矩形 374"/>
            <p:cNvSpPr/>
            <p:nvPr/>
          </p:nvSpPr>
          <p:spPr>
            <a:xfrm>
              <a:off x="1968452" y="3260988"/>
              <a:ext cx="2006868" cy="2501432"/>
            </a:xfrm>
            <a:prstGeom prst="roundRect">
              <a:avLst>
                <a:gd name="adj" fmla="val 9575"/>
              </a:avLst>
            </a:prstGeom>
            <a:noFill/>
            <a:ln w="25400" cap="flat" cmpd="sng" algn="ctr">
              <a:solidFill>
                <a:srgbClr val="00B0F0"/>
              </a:solidFill>
              <a:prstDash val="sysDash"/>
            </a:ln>
            <a:effectLst>
              <a:outerShdw blurRad="50800" dir="5400000" algn="t" rotWithShape="0">
                <a:prstClr val="black">
                  <a:alpha val="8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  <a:ea typeface="+mn-ea"/>
              </a:endParaRPr>
            </a:p>
          </p:txBody>
        </p:sp>
      </p:grpSp>
      <p:grpSp>
        <p:nvGrpSpPr>
          <p:cNvPr id="12" name="组合 375"/>
          <p:cNvGrpSpPr/>
          <p:nvPr/>
        </p:nvGrpSpPr>
        <p:grpSpPr>
          <a:xfrm>
            <a:off x="8963346" y="2212173"/>
            <a:ext cx="1222598" cy="830157"/>
            <a:chOff x="3131840" y="1719703"/>
            <a:chExt cx="1817675" cy="1101269"/>
          </a:xfrm>
        </p:grpSpPr>
        <p:sp>
          <p:nvSpPr>
            <p:cNvPr id="377" name="椭圆 376"/>
            <p:cNvSpPr/>
            <p:nvPr/>
          </p:nvSpPr>
          <p:spPr>
            <a:xfrm>
              <a:off x="3131840" y="1719703"/>
              <a:ext cx="1817675" cy="1101269"/>
            </a:xfrm>
            <a:prstGeom prst="ellipse">
              <a:avLst/>
            </a:prstGeom>
            <a:gradFill flip="none" rotWithShape="1">
              <a:gsLst>
                <a:gs pos="98000">
                  <a:srgbClr val="007EB0"/>
                </a:gs>
                <a:gs pos="12000">
                  <a:srgbClr val="00B0F0">
                    <a:shade val="30000"/>
                    <a:satMod val="115000"/>
                  </a:srgbClr>
                </a:gs>
                <a:gs pos="0">
                  <a:srgbClr val="0092CE"/>
                </a:gs>
                <a:gs pos="85000">
                  <a:srgbClr val="00B0F0">
                    <a:shade val="67500"/>
                    <a:satMod val="115000"/>
                  </a:srgbClr>
                </a:gs>
                <a:gs pos="88000">
                  <a:srgbClr val="00B6FC"/>
                </a:gs>
                <a:gs pos="6000">
                  <a:srgbClr val="00B0F0">
                    <a:shade val="100000"/>
                    <a:satMod val="115000"/>
                  </a:srgbClr>
                </a:gs>
              </a:gsLst>
              <a:lin ang="0" scaled="1"/>
            </a:gradFill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378" name="椭圆 377"/>
            <p:cNvSpPr/>
            <p:nvPr/>
          </p:nvSpPr>
          <p:spPr>
            <a:xfrm>
              <a:off x="3486834" y="1915045"/>
              <a:ext cx="1051331" cy="636966"/>
            </a:xfrm>
            <a:prstGeom prst="ellipse">
              <a:avLst/>
            </a:prstGeom>
            <a:solidFill>
              <a:srgbClr val="00B0F0">
                <a:alpha val="65882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 panose="020F0502020204030204"/>
                <a:ea typeface="+mn-ea"/>
              </a:endParaRPr>
            </a:p>
          </p:txBody>
        </p:sp>
        <p:sp>
          <p:nvSpPr>
            <p:cNvPr id="379" name="TextBox 39"/>
            <p:cNvSpPr txBox="1"/>
            <p:nvPr/>
          </p:nvSpPr>
          <p:spPr>
            <a:xfrm>
              <a:off x="3693786" y="2001657"/>
              <a:ext cx="1149519" cy="6450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200" b="1" kern="0">
                  <a:solidFill>
                    <a:sysClr val="window" lastClr="FFFFFF"/>
                  </a:solidFill>
                  <a:latin typeface="Agency FB" pitchFamily="34" charset="0"/>
                  <a:ea typeface="Gungsuh" pitchFamily="18" charset="-127"/>
                </a:rPr>
                <a:t>03</a:t>
              </a:r>
              <a:endParaRPr lang="zh-CN" altLang="en-US" sz="3200" b="1" kern="0">
                <a:solidFill>
                  <a:sysClr val="window" lastClr="FFFFFF"/>
                </a:solidFill>
                <a:latin typeface="Agency FB" pitchFamily="34" charset="0"/>
                <a:ea typeface="Gungsuh" pitchFamily="18" charset="-127"/>
              </a:endParaRPr>
            </a:p>
          </p:txBody>
        </p:sp>
      </p:grpSp>
      <p:sp>
        <p:nvSpPr>
          <p:cNvPr id="380" name="标题 1"/>
          <p:cNvSpPr>
            <a:spLocks noGrp="1" noChangeArrowheads="1"/>
          </p:cNvSpPr>
          <p:nvPr/>
        </p:nvSpPr>
        <p:spPr bwMode="auto">
          <a:xfrm>
            <a:off x="8671827" y="3453402"/>
            <a:ext cx="1800200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34</a:t>
            </a: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1" name="标题 1"/>
          <p:cNvSpPr>
            <a:spLocks noGrp="1" noChangeArrowheads="1"/>
          </p:cNvSpPr>
          <p:nvPr/>
        </p:nvSpPr>
        <p:spPr bwMode="auto">
          <a:xfrm>
            <a:off x="8503343" y="4001177"/>
            <a:ext cx="503237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2" name="标题 1"/>
          <p:cNvSpPr>
            <a:spLocks noGrp="1" noChangeArrowheads="1"/>
          </p:cNvSpPr>
          <p:nvPr/>
        </p:nvSpPr>
        <p:spPr bwMode="auto">
          <a:xfrm>
            <a:off x="8973996" y="3956912"/>
            <a:ext cx="360362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3" name="标题 1"/>
          <p:cNvSpPr>
            <a:spLocks noGrp="1" noChangeArrowheads="1"/>
          </p:cNvSpPr>
          <p:nvPr/>
        </p:nvSpPr>
        <p:spPr bwMode="auto">
          <a:xfrm>
            <a:off x="9202121" y="4535085"/>
            <a:ext cx="574675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64</a:t>
            </a:r>
            <a:endParaRPr lang="en-US" altLang="zh-CN" sz="240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4" name="Line 32"/>
          <p:cNvSpPr>
            <a:spLocks noChangeShapeType="1"/>
          </p:cNvSpPr>
          <p:nvPr/>
        </p:nvSpPr>
        <p:spPr bwMode="auto">
          <a:xfrm flipH="1">
            <a:off x="8800594" y="3812078"/>
            <a:ext cx="144462" cy="2159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" name="Line 35"/>
          <p:cNvSpPr>
            <a:spLocks noChangeShapeType="1"/>
          </p:cNvSpPr>
          <p:nvPr/>
        </p:nvSpPr>
        <p:spPr bwMode="auto">
          <a:xfrm>
            <a:off x="8945056" y="3812078"/>
            <a:ext cx="160338" cy="2333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Group 48"/>
          <p:cNvGrpSpPr/>
          <p:nvPr/>
        </p:nvGrpSpPr>
        <p:grpSpPr>
          <a:xfrm flipH="1">
            <a:off x="8863928" y="3887464"/>
            <a:ext cx="792162" cy="576262"/>
            <a:chOff x="0" y="0"/>
            <a:chExt cx="567" cy="907"/>
          </a:xfrm>
        </p:grpSpPr>
        <p:sp>
          <p:nvSpPr>
            <p:cNvPr id="387" name="Line 49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8" name="Line 50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" name="Line 51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0" name="标题 1"/>
          <p:cNvSpPr>
            <a:spLocks noGrp="1" noChangeArrowheads="1"/>
          </p:cNvSpPr>
          <p:nvPr/>
        </p:nvSpPr>
        <p:spPr bwMode="auto">
          <a:xfrm>
            <a:off x="10050445" y="3454026"/>
            <a:ext cx="792435" cy="428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69</a:t>
            </a:r>
            <a:endParaRPr lang="en-US" altLang="zh-CN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1" name="标题 1"/>
          <p:cNvSpPr>
            <a:spLocks noGrp="1" noChangeArrowheads="1"/>
          </p:cNvSpPr>
          <p:nvPr/>
        </p:nvSpPr>
        <p:spPr bwMode="auto">
          <a:xfrm>
            <a:off x="6573771" y="1192989"/>
            <a:ext cx="2521077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3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69</a:t>
            </a:r>
            <a:r>
              <a:rPr lang="zh-CN" altLang="en-US" sz="3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（张）</a:t>
            </a:r>
            <a:endParaRPr lang="zh-CN" altLang="en-US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  <p:bldP spid="174" grpId="0"/>
      <p:bldP spid="175" grpId="0"/>
      <p:bldP spid="176" grpId="0"/>
      <p:bldP spid="177" grpId="0"/>
      <p:bldP spid="178" grpId="0" animBg="1"/>
      <p:bldP spid="179" grpId="0" animBg="1"/>
      <p:bldP spid="184" grpId="0"/>
      <p:bldP spid="185" grpId="0"/>
      <p:bldP spid="193" grpId="0"/>
      <p:bldP spid="194" grpId="0"/>
      <p:bldP spid="195" grpId="0"/>
      <p:bldP spid="196" grpId="0"/>
      <p:bldP spid="197" grpId="0"/>
      <p:bldP spid="198" grpId="0"/>
      <p:bldP spid="359" grpId="0"/>
      <p:bldP spid="360" grpId="0" animBg="1"/>
      <p:bldP spid="361" grpId="0" animBg="1"/>
      <p:bldP spid="362" grpId="0" animBg="1"/>
      <p:bldP spid="363" grpId="0" animBg="1"/>
      <p:bldP spid="372" grpId="0"/>
      <p:bldP spid="380" grpId="0"/>
      <p:bldP spid="381" grpId="0"/>
      <p:bldP spid="382" grpId="0"/>
      <p:bldP spid="383" grpId="0"/>
      <p:bldP spid="384" grpId="0" animBg="1"/>
      <p:bldP spid="385" grpId="0" animBg="1"/>
      <p:bldP spid="390" grpId="0"/>
      <p:bldP spid="39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6" y="364564"/>
            <a:ext cx="1620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2800" b="1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9" name="图片 19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11411" y="1802423"/>
            <a:ext cx="3637643" cy="2182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0" name="矩形 199"/>
          <p:cNvSpPr/>
          <p:nvPr/>
        </p:nvSpPr>
        <p:spPr>
          <a:xfrm>
            <a:off x="2111411" y="4120290"/>
            <a:ext cx="1489166" cy="7663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）班</a:t>
            </a:r>
            <a:r>
              <a:rPr lang="en-US" altLang="zh-CN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39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4259888" y="4120291"/>
            <a:ext cx="1489166" cy="7663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）班</a:t>
            </a:r>
            <a:r>
              <a:rPr lang="en-US" alt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2" name="矩形 201"/>
          <p:cNvSpPr/>
          <p:nvPr/>
        </p:nvSpPr>
        <p:spPr>
          <a:xfrm>
            <a:off x="6068982" y="1871450"/>
            <a:ext cx="4991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年级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一共要买多少张车票？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3" name="图片 2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4708" y="2954236"/>
            <a:ext cx="3352107" cy="2061546"/>
          </a:xfrm>
          <a:prstGeom prst="rect">
            <a:avLst/>
          </a:prstGeom>
        </p:spPr>
      </p:pic>
      <p:sp>
        <p:nvSpPr>
          <p:cNvPr id="204" name="标题 1"/>
          <p:cNvSpPr>
            <a:spLocks noGrp="1" noChangeArrowheads="1"/>
          </p:cNvSpPr>
          <p:nvPr/>
        </p:nvSpPr>
        <p:spPr bwMode="auto">
          <a:xfrm>
            <a:off x="7304062" y="3784085"/>
            <a:ext cx="2521077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39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" grpId="0" animBg="1"/>
      <p:bldP spid="201" grpId="0" animBg="1"/>
      <p:bldP spid="202" grpId="0"/>
      <p:bldP spid="20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6" y="364564"/>
            <a:ext cx="1620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2800" b="1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5" name="图片 15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41730" y="1129109"/>
            <a:ext cx="832848" cy="652855"/>
          </a:xfrm>
          <a:prstGeom prst="rect">
            <a:avLst/>
          </a:prstGeom>
        </p:spPr>
      </p:pic>
      <p:sp>
        <p:nvSpPr>
          <p:cNvPr id="156" name="矩形 155"/>
          <p:cNvSpPr/>
          <p:nvPr/>
        </p:nvSpPr>
        <p:spPr>
          <a:xfrm>
            <a:off x="3231309" y="1129109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口算：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7" name="标题 1"/>
          <p:cNvSpPr>
            <a:spLocks noGrp="1" noChangeArrowheads="1"/>
          </p:cNvSpPr>
          <p:nvPr/>
        </p:nvSpPr>
        <p:spPr bwMode="auto">
          <a:xfrm>
            <a:off x="4482150" y="1206389"/>
            <a:ext cx="2521077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39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标题 1"/>
          <p:cNvSpPr>
            <a:spLocks noGrp="1" noChangeArrowheads="1"/>
          </p:cNvSpPr>
          <p:nvPr/>
        </p:nvSpPr>
        <p:spPr bwMode="auto">
          <a:xfrm>
            <a:off x="6427179" y="1226829"/>
            <a:ext cx="2521077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83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（张）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095695" y="1968957"/>
            <a:ext cx="3648808" cy="184638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标题 1"/>
          <p:cNvSpPr>
            <a:spLocks noGrp="1" noChangeArrowheads="1"/>
          </p:cNvSpPr>
          <p:nvPr/>
        </p:nvSpPr>
        <p:spPr bwMode="auto">
          <a:xfrm>
            <a:off x="2199687" y="2269000"/>
            <a:ext cx="2160364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39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Line 6"/>
          <p:cNvSpPr>
            <a:spLocks noChangeShapeType="1"/>
          </p:cNvSpPr>
          <p:nvPr/>
        </p:nvSpPr>
        <p:spPr bwMode="auto">
          <a:xfrm flipH="1">
            <a:off x="2787520" y="2658787"/>
            <a:ext cx="215900" cy="2159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2" name="Line 7"/>
          <p:cNvSpPr>
            <a:spLocks noChangeShapeType="1"/>
          </p:cNvSpPr>
          <p:nvPr/>
        </p:nvSpPr>
        <p:spPr bwMode="auto">
          <a:xfrm>
            <a:off x="3003420" y="2658787"/>
            <a:ext cx="161925" cy="2333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" name="Group 16"/>
          <p:cNvGrpSpPr/>
          <p:nvPr/>
        </p:nvGrpSpPr>
        <p:grpSpPr>
          <a:xfrm>
            <a:off x="2473397" y="2696832"/>
            <a:ext cx="368624" cy="576262"/>
            <a:chOff x="0" y="0"/>
            <a:chExt cx="580" cy="907"/>
          </a:xfrm>
        </p:grpSpPr>
        <p:sp>
          <p:nvSpPr>
            <p:cNvPr id="164" name="Line 17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Line 18"/>
            <p:cNvSpPr>
              <a:spLocks noChangeShapeType="1"/>
            </p:cNvSpPr>
            <p:nvPr/>
          </p:nvSpPr>
          <p:spPr bwMode="auto">
            <a:xfrm>
              <a:off x="0" y="907"/>
              <a:ext cx="58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" name="Line 19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1" name="标题 1"/>
          <p:cNvSpPr>
            <a:spLocks noGrp="1" noChangeArrowheads="1"/>
          </p:cNvSpPr>
          <p:nvPr/>
        </p:nvSpPr>
        <p:spPr bwMode="auto">
          <a:xfrm>
            <a:off x="2586698" y="2819019"/>
            <a:ext cx="503238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2" name="标题 1"/>
          <p:cNvSpPr>
            <a:spLocks noGrp="1" noChangeArrowheads="1"/>
          </p:cNvSpPr>
          <p:nvPr/>
        </p:nvSpPr>
        <p:spPr bwMode="auto">
          <a:xfrm>
            <a:off x="3045892" y="2825300"/>
            <a:ext cx="360362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3" name="标题 1"/>
          <p:cNvSpPr>
            <a:spLocks noGrp="1" noChangeArrowheads="1"/>
          </p:cNvSpPr>
          <p:nvPr/>
        </p:nvSpPr>
        <p:spPr bwMode="auto">
          <a:xfrm>
            <a:off x="2473397" y="3273094"/>
            <a:ext cx="503238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79</a:t>
            </a:r>
            <a:endParaRPr lang="en-US" altLang="zh-CN" sz="20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" name="标题 1"/>
          <p:cNvSpPr>
            <a:spLocks noGrp="1" noChangeArrowheads="1"/>
          </p:cNvSpPr>
          <p:nvPr/>
        </p:nvSpPr>
        <p:spPr bwMode="auto">
          <a:xfrm>
            <a:off x="3402889" y="2290034"/>
            <a:ext cx="576263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83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" name="标题 1"/>
          <p:cNvSpPr>
            <a:spLocks noGrp="1" noChangeArrowheads="1"/>
          </p:cNvSpPr>
          <p:nvPr/>
        </p:nvSpPr>
        <p:spPr bwMode="auto">
          <a:xfrm>
            <a:off x="3995005" y="2295273"/>
            <a:ext cx="2376388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39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79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" name="标题 1"/>
          <p:cNvSpPr>
            <a:spLocks noGrp="1" noChangeArrowheads="1"/>
          </p:cNvSpPr>
          <p:nvPr/>
        </p:nvSpPr>
        <p:spPr bwMode="auto">
          <a:xfrm>
            <a:off x="4034938" y="2653736"/>
            <a:ext cx="2016348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79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 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83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7" name="圆角矩形 206"/>
          <p:cNvSpPr/>
          <p:nvPr/>
        </p:nvSpPr>
        <p:spPr>
          <a:xfrm>
            <a:off x="6427179" y="1968957"/>
            <a:ext cx="3648808" cy="184638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标题 1"/>
          <p:cNvSpPr>
            <a:spLocks noGrp="1" noChangeArrowheads="1"/>
          </p:cNvSpPr>
          <p:nvPr/>
        </p:nvSpPr>
        <p:spPr bwMode="auto">
          <a:xfrm>
            <a:off x="6718104" y="2201232"/>
            <a:ext cx="2016224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39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9" name="Line 11"/>
          <p:cNvSpPr>
            <a:spLocks noChangeShapeType="1"/>
          </p:cNvSpPr>
          <p:nvPr/>
        </p:nvSpPr>
        <p:spPr bwMode="auto">
          <a:xfrm flipH="1">
            <a:off x="6763526" y="2633999"/>
            <a:ext cx="215900" cy="2159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0" name="Line 15"/>
          <p:cNvSpPr>
            <a:spLocks noChangeShapeType="1"/>
          </p:cNvSpPr>
          <p:nvPr/>
        </p:nvSpPr>
        <p:spPr bwMode="auto">
          <a:xfrm>
            <a:off x="6979426" y="2633999"/>
            <a:ext cx="161925" cy="2333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1" name="标题 1"/>
          <p:cNvSpPr>
            <a:spLocks noGrp="1" noChangeArrowheads="1"/>
          </p:cNvSpPr>
          <p:nvPr/>
        </p:nvSpPr>
        <p:spPr bwMode="auto">
          <a:xfrm>
            <a:off x="6574163" y="2776874"/>
            <a:ext cx="503237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2" name="标题 1"/>
          <p:cNvSpPr>
            <a:spLocks noGrp="1" noChangeArrowheads="1"/>
          </p:cNvSpPr>
          <p:nvPr/>
        </p:nvSpPr>
        <p:spPr bwMode="auto">
          <a:xfrm>
            <a:off x="7077400" y="2776874"/>
            <a:ext cx="360363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28"/>
          <p:cNvGrpSpPr/>
          <p:nvPr/>
        </p:nvGrpSpPr>
        <p:grpSpPr>
          <a:xfrm flipH="1">
            <a:off x="6806121" y="2701594"/>
            <a:ext cx="684821" cy="591135"/>
            <a:chOff x="0" y="0"/>
            <a:chExt cx="567" cy="908"/>
          </a:xfrm>
        </p:grpSpPr>
        <p:sp>
          <p:nvSpPr>
            <p:cNvPr id="214" name="Line 29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Line 30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" name="Line 31"/>
            <p:cNvSpPr>
              <a:spLocks noChangeShapeType="1"/>
            </p:cNvSpPr>
            <p:nvPr/>
          </p:nvSpPr>
          <p:spPr bwMode="auto">
            <a:xfrm flipH="1" flipV="1">
              <a:off x="567" y="644"/>
              <a:ext cx="0" cy="2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7" name="标题 1"/>
          <p:cNvSpPr>
            <a:spLocks noGrp="1" noChangeArrowheads="1"/>
          </p:cNvSpPr>
          <p:nvPr/>
        </p:nvSpPr>
        <p:spPr bwMode="auto">
          <a:xfrm>
            <a:off x="6987706" y="3385130"/>
            <a:ext cx="503237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74</a:t>
            </a:r>
            <a:endParaRPr lang="en-US" altLang="zh-CN" sz="20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8" name="标题 1"/>
          <p:cNvSpPr>
            <a:spLocks noGrp="1" noChangeArrowheads="1"/>
          </p:cNvSpPr>
          <p:nvPr/>
        </p:nvSpPr>
        <p:spPr bwMode="auto">
          <a:xfrm>
            <a:off x="7845755" y="2171463"/>
            <a:ext cx="577850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83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9" name="标题 1"/>
          <p:cNvSpPr>
            <a:spLocks noGrp="1" noChangeArrowheads="1"/>
          </p:cNvSpPr>
          <p:nvPr/>
        </p:nvSpPr>
        <p:spPr bwMode="auto">
          <a:xfrm>
            <a:off x="8465698" y="2334749"/>
            <a:ext cx="2016273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74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0" name="标题 1"/>
          <p:cNvSpPr>
            <a:spLocks noGrp="1" noChangeArrowheads="1"/>
          </p:cNvSpPr>
          <p:nvPr/>
        </p:nvSpPr>
        <p:spPr bwMode="auto">
          <a:xfrm>
            <a:off x="8511733" y="2892150"/>
            <a:ext cx="2232297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74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9 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83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1" name="圆角矩形 220"/>
          <p:cNvSpPr/>
          <p:nvPr/>
        </p:nvSpPr>
        <p:spPr>
          <a:xfrm>
            <a:off x="4191216" y="3960772"/>
            <a:ext cx="3648808" cy="1846385"/>
          </a:xfrm>
          <a:prstGeom prst="roundRect">
            <a:avLst/>
          </a:prstGeom>
          <a:solidFill>
            <a:srgbClr val="FF99CC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标题 1"/>
          <p:cNvSpPr>
            <a:spLocks noGrp="1" noChangeArrowheads="1"/>
          </p:cNvSpPr>
          <p:nvPr/>
        </p:nvSpPr>
        <p:spPr bwMode="auto">
          <a:xfrm>
            <a:off x="4414203" y="4096106"/>
            <a:ext cx="2088257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39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44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3" name="Line 10"/>
          <p:cNvSpPr>
            <a:spLocks noChangeShapeType="1"/>
          </p:cNvSpPr>
          <p:nvPr/>
        </p:nvSpPr>
        <p:spPr bwMode="auto">
          <a:xfrm flipH="1">
            <a:off x="4413133" y="4473051"/>
            <a:ext cx="215900" cy="2159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4" name="Line 12"/>
          <p:cNvSpPr>
            <a:spLocks noChangeShapeType="1"/>
          </p:cNvSpPr>
          <p:nvPr/>
        </p:nvSpPr>
        <p:spPr bwMode="auto">
          <a:xfrm flipH="1">
            <a:off x="5043430" y="4470116"/>
            <a:ext cx="215900" cy="2159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" name="Line 13"/>
          <p:cNvSpPr>
            <a:spLocks noChangeShapeType="1"/>
          </p:cNvSpPr>
          <p:nvPr/>
        </p:nvSpPr>
        <p:spPr bwMode="auto">
          <a:xfrm>
            <a:off x="4629033" y="4473051"/>
            <a:ext cx="160338" cy="2333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6" name="Line 14"/>
          <p:cNvSpPr>
            <a:spLocks noChangeShapeType="1"/>
          </p:cNvSpPr>
          <p:nvPr/>
        </p:nvSpPr>
        <p:spPr bwMode="auto">
          <a:xfrm>
            <a:off x="5259330" y="4470116"/>
            <a:ext cx="161925" cy="2333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7" name="标题 1"/>
          <p:cNvSpPr>
            <a:spLocks noGrp="1" noChangeArrowheads="1"/>
          </p:cNvSpPr>
          <p:nvPr/>
        </p:nvSpPr>
        <p:spPr bwMode="auto">
          <a:xfrm>
            <a:off x="4249855" y="4625256"/>
            <a:ext cx="504825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8" name="标题 1"/>
          <p:cNvSpPr>
            <a:spLocks noGrp="1" noChangeArrowheads="1"/>
          </p:cNvSpPr>
          <p:nvPr/>
        </p:nvSpPr>
        <p:spPr bwMode="auto">
          <a:xfrm>
            <a:off x="4827530" y="4612991"/>
            <a:ext cx="504825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9" name="标题 1"/>
          <p:cNvSpPr>
            <a:spLocks noGrp="1" noChangeArrowheads="1"/>
          </p:cNvSpPr>
          <p:nvPr/>
        </p:nvSpPr>
        <p:spPr bwMode="auto">
          <a:xfrm>
            <a:off x="5259330" y="4612991"/>
            <a:ext cx="360363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0" name="标题 1"/>
          <p:cNvSpPr>
            <a:spLocks noGrp="1" noChangeArrowheads="1"/>
          </p:cNvSpPr>
          <p:nvPr/>
        </p:nvSpPr>
        <p:spPr bwMode="auto">
          <a:xfrm>
            <a:off x="4629033" y="4615926"/>
            <a:ext cx="358775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Group 32"/>
          <p:cNvGrpSpPr/>
          <p:nvPr/>
        </p:nvGrpSpPr>
        <p:grpSpPr>
          <a:xfrm>
            <a:off x="4632208" y="4976289"/>
            <a:ext cx="492745" cy="144462"/>
            <a:chOff x="0" y="0"/>
            <a:chExt cx="1020" cy="227"/>
          </a:xfrm>
        </p:grpSpPr>
        <p:sp>
          <p:nvSpPr>
            <p:cNvPr id="232" name="Line 33"/>
            <p:cNvSpPr>
              <a:spLocks noChangeShapeType="1"/>
            </p:cNvSpPr>
            <p:nvPr/>
          </p:nvSpPr>
          <p:spPr bwMode="auto">
            <a:xfrm>
              <a:off x="0" y="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3" name="Line 34"/>
            <p:cNvSpPr>
              <a:spLocks noChangeShapeType="1"/>
            </p:cNvSpPr>
            <p:nvPr/>
          </p:nvSpPr>
          <p:spPr bwMode="auto">
            <a:xfrm>
              <a:off x="0" y="227"/>
              <a:ext cx="1020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4" name="Line 35"/>
            <p:cNvSpPr>
              <a:spLocks noChangeShapeType="1"/>
            </p:cNvSpPr>
            <p:nvPr/>
          </p:nvSpPr>
          <p:spPr bwMode="auto">
            <a:xfrm flipV="1">
              <a:off x="1020" y="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Group 36"/>
          <p:cNvGrpSpPr/>
          <p:nvPr/>
        </p:nvGrpSpPr>
        <p:grpSpPr>
          <a:xfrm>
            <a:off x="4798607" y="4969466"/>
            <a:ext cx="649924" cy="288925"/>
            <a:chOff x="0" y="0"/>
            <a:chExt cx="1022" cy="454"/>
          </a:xfrm>
        </p:grpSpPr>
        <p:sp>
          <p:nvSpPr>
            <p:cNvPr id="236" name="Line 37"/>
            <p:cNvSpPr>
              <a:spLocks noChangeShapeType="1"/>
            </p:cNvSpPr>
            <p:nvPr/>
          </p:nvSpPr>
          <p:spPr bwMode="auto">
            <a:xfrm>
              <a:off x="0" y="0"/>
              <a:ext cx="1" cy="45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" name="Line 38"/>
            <p:cNvSpPr>
              <a:spLocks noChangeShapeType="1"/>
            </p:cNvSpPr>
            <p:nvPr/>
          </p:nvSpPr>
          <p:spPr bwMode="auto">
            <a:xfrm>
              <a:off x="0" y="453"/>
              <a:ext cx="1021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8" name="Line 39"/>
            <p:cNvSpPr>
              <a:spLocks noChangeShapeType="1"/>
            </p:cNvSpPr>
            <p:nvPr/>
          </p:nvSpPr>
          <p:spPr bwMode="auto">
            <a:xfrm flipV="1">
              <a:off x="1021" y="0"/>
              <a:ext cx="1" cy="45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9" name="标题 1"/>
          <p:cNvSpPr>
            <a:spLocks noGrp="1" noChangeArrowheads="1"/>
          </p:cNvSpPr>
          <p:nvPr/>
        </p:nvSpPr>
        <p:spPr bwMode="auto">
          <a:xfrm>
            <a:off x="4538924" y="5267241"/>
            <a:ext cx="504825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endParaRPr lang="en-US" altLang="zh-CN" sz="20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0" name="标题 1"/>
          <p:cNvSpPr>
            <a:spLocks noGrp="1" noChangeArrowheads="1"/>
          </p:cNvSpPr>
          <p:nvPr/>
        </p:nvSpPr>
        <p:spPr bwMode="auto">
          <a:xfrm>
            <a:off x="5095403" y="5299670"/>
            <a:ext cx="504825" cy="428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endParaRPr lang="en-US" altLang="zh-CN" sz="20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1" name="标题 1"/>
          <p:cNvSpPr>
            <a:spLocks noGrp="1" noChangeArrowheads="1"/>
          </p:cNvSpPr>
          <p:nvPr/>
        </p:nvSpPr>
        <p:spPr bwMode="auto">
          <a:xfrm>
            <a:off x="5554651" y="4080461"/>
            <a:ext cx="576263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83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2" name="标题 1"/>
          <p:cNvSpPr>
            <a:spLocks noGrp="1" noChangeArrowheads="1"/>
          </p:cNvSpPr>
          <p:nvPr/>
        </p:nvSpPr>
        <p:spPr bwMode="auto">
          <a:xfrm>
            <a:off x="6093175" y="4165079"/>
            <a:ext cx="1944241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3" name="标题 1"/>
          <p:cNvSpPr>
            <a:spLocks noGrp="1" noChangeArrowheads="1"/>
          </p:cNvSpPr>
          <p:nvPr/>
        </p:nvSpPr>
        <p:spPr bwMode="auto">
          <a:xfrm>
            <a:off x="6093175" y="4525442"/>
            <a:ext cx="1872233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9 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4 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4" name="标题 1"/>
          <p:cNvSpPr>
            <a:spLocks noGrp="1" noChangeArrowheads="1"/>
          </p:cNvSpPr>
          <p:nvPr/>
        </p:nvSpPr>
        <p:spPr bwMode="auto">
          <a:xfrm>
            <a:off x="6093175" y="4885804"/>
            <a:ext cx="2160265" cy="4302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83</a:t>
            </a:r>
            <a:endParaRPr lang="en-US" altLang="zh-CN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" name="标题 1"/>
          <p:cNvSpPr>
            <a:spLocks noGrp="1" noChangeArrowheads="1"/>
          </p:cNvSpPr>
          <p:nvPr/>
        </p:nvSpPr>
        <p:spPr bwMode="auto">
          <a:xfrm>
            <a:off x="3232318" y="5984761"/>
            <a:ext cx="5545038" cy="428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答：二年级一共要买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83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张车票。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/>
      <p:bldP spid="157" grpId="0"/>
      <p:bldP spid="158" grpId="0"/>
      <p:bldP spid="3" grpId="0" animBg="1"/>
      <p:bldP spid="160" grpId="0"/>
      <p:bldP spid="161" grpId="0" animBg="1"/>
      <p:bldP spid="162" grpId="0" animBg="1"/>
      <p:bldP spid="201" grpId="0"/>
      <p:bldP spid="202" grpId="0"/>
      <p:bldP spid="203" grpId="0"/>
      <p:bldP spid="204" grpId="0"/>
      <p:bldP spid="205" grpId="0"/>
      <p:bldP spid="206" grpId="0"/>
      <p:bldP spid="207" grpId="0" animBg="1"/>
      <p:bldP spid="208" grpId="0"/>
      <p:bldP spid="209" grpId="0" animBg="1"/>
      <p:bldP spid="210" grpId="0" animBg="1"/>
      <p:bldP spid="211" grpId="0"/>
      <p:bldP spid="212" grpId="0"/>
      <p:bldP spid="217" grpId="0"/>
      <p:bldP spid="218" grpId="0"/>
      <p:bldP spid="219" grpId="0"/>
      <p:bldP spid="220" grpId="0"/>
      <p:bldP spid="221" grpId="0" animBg="1"/>
      <p:bldP spid="222" grpId="0"/>
      <p:bldP spid="223" grpId="0" animBg="1"/>
      <p:bldP spid="224" grpId="0" animBg="1"/>
      <p:bldP spid="225" grpId="0" animBg="1"/>
      <p:bldP spid="226" grpId="0" animBg="1"/>
      <p:bldP spid="227" grpId="0"/>
      <p:bldP spid="228" grpId="0"/>
      <p:bldP spid="229" grpId="0"/>
      <p:bldP spid="230" grpId="0"/>
      <p:bldP spid="239" grpId="0"/>
      <p:bldP spid="240" grpId="0"/>
      <p:bldP spid="241" grpId="0"/>
      <p:bldP spid="242" grpId="0"/>
      <p:bldP spid="243" grpId="0"/>
      <p:bldP spid="244" grpId="0"/>
      <p:bldP spid="2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6" y="364564"/>
            <a:ext cx="1620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巩固拓展</a:t>
            </a:r>
            <a:endParaRPr lang="zh-CN" altLang="en-US" sz="2800" b="1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65621" y="1385748"/>
            <a:ext cx="39853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、看谁算得又对又快。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47675" y="2149876"/>
            <a:ext cx="869888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200000"/>
              </a:lnSpc>
              <a:spcAft>
                <a:spcPct val="0"/>
              </a:spcAft>
            </a:pP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54+21=     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15+55</a:t>
            </a: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=     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61+39</a:t>
            </a: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=     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35+66</a:t>
            </a: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=</a:t>
            </a:r>
            <a:endParaRPr lang="en-US" altLang="zh-CN" sz="2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28600">
              <a:lnSpc>
                <a:spcPct val="200000"/>
              </a:lnSpc>
              <a:spcAft>
                <a:spcPct val="0"/>
              </a:spcAft>
            </a:pP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23+28=     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32+46</a:t>
            </a: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=     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53+36</a:t>
            </a: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=     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37+54</a:t>
            </a: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=</a:t>
            </a:r>
            <a:endParaRPr lang="en-US" altLang="zh-CN" sz="2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  <a:p>
            <a:pPr indent="228600">
              <a:lnSpc>
                <a:spcPct val="200000"/>
              </a:lnSpc>
              <a:spcAft>
                <a:spcPct val="0"/>
              </a:spcAft>
            </a:pP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15+65=     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18+26</a:t>
            </a: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=     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41+56</a:t>
            </a: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=     </a:t>
            </a:r>
            <a:r>
              <a:rPr lang="en-US" altLang="zh-CN" sz="2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  13+29</a:t>
            </a:r>
            <a:r>
              <a:rPr lang="en-US" altLang="zh-CN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=</a:t>
            </a:r>
            <a:endParaRPr lang="en-US" altLang="zh-CN" sz="2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23440" y="2444136"/>
            <a:ext cx="61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04649" y="2444136"/>
            <a:ext cx="61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503979" y="2437144"/>
            <a:ext cx="916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111297" y="7502696"/>
            <a:ext cx="61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628464" y="2444136"/>
            <a:ext cx="11509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101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93546" y="3300596"/>
            <a:ext cx="61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51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81372" y="3300596"/>
            <a:ext cx="61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68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51876" y="3299252"/>
            <a:ext cx="61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89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649440" y="3299252"/>
            <a:ext cx="61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393546" y="4154368"/>
            <a:ext cx="61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481372" y="4154368"/>
            <a:ext cx="61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44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551876" y="4153024"/>
            <a:ext cx="61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97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649440" y="4153024"/>
            <a:ext cx="61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42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/>
      <p:bldP spid="24" grpId="0"/>
      <p:bldP spid="15" grpId="0"/>
      <p:bldP spid="16" grpId="0"/>
      <p:bldP spid="11" grpId="0"/>
      <p:bldP spid="12" grpId="0"/>
      <p:bldP spid="13" grpId="0"/>
      <p:bldP spid="14" grpId="0"/>
      <p:bldP spid="19" grpId="0"/>
      <p:bldP spid="20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7196" y="364564"/>
            <a:ext cx="16209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巩固拓展</a:t>
            </a:r>
            <a:endParaRPr lang="zh-CN" altLang="en-US" sz="2800" b="1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96332" y="1567282"/>
            <a:ext cx="8060894" cy="130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、同学们收集瓶子，三轮车上有一袋是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36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个，小宁和小明又抬了一袋是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个，一共是多少个？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38021" y="3345631"/>
            <a:ext cx="8698887" cy="824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200000"/>
              </a:lnSpc>
              <a:spcAft>
                <a:spcPct val="0"/>
              </a:spcAft>
            </a:pPr>
            <a:r>
              <a:rPr lang="en-US" altLang="zh-CN" sz="2800" b="1" kern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36</a:t>
            </a:r>
            <a:r>
              <a:rPr lang="zh-CN" altLang="en-US" sz="2800" b="1" kern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＋</a:t>
            </a:r>
            <a:r>
              <a:rPr lang="en-US" altLang="zh-CN" sz="2800" b="1" kern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25</a:t>
            </a:r>
            <a:r>
              <a:rPr lang="zh-CN" altLang="en-US" sz="2800" b="1" kern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＝</a:t>
            </a:r>
            <a:r>
              <a:rPr lang="en-US" altLang="zh-CN" sz="2800" b="1" kern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61</a:t>
            </a:r>
            <a:r>
              <a:rPr lang="zh-CN" altLang="en-US" sz="2800" b="1" kern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（个）</a:t>
            </a:r>
            <a:endParaRPr lang="en-US" altLang="zh-CN" sz="2800" b="1" ker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111297" y="7502696"/>
            <a:ext cx="610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标题 1"/>
          <p:cNvSpPr>
            <a:spLocks noGrp="1" noChangeArrowheads="1"/>
          </p:cNvSpPr>
          <p:nvPr/>
        </p:nvSpPr>
        <p:spPr bwMode="auto">
          <a:xfrm>
            <a:off x="3876221" y="4943563"/>
            <a:ext cx="5760640" cy="646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</a:t>
            </a:r>
            <a:r>
              <a:rPr lang="zh-CN" altLang="en-US" sz="2800" b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：一共是</a:t>
            </a:r>
            <a:r>
              <a:rPr lang="en-US" altLang="zh-CN" sz="2800" b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61</a:t>
            </a:r>
            <a:r>
              <a:rPr lang="zh-CN" altLang="en-US" sz="2800" b="1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个。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893</Words>
  <Application>WPS 演示</Application>
  <PresentationFormat>自定义</PresentationFormat>
  <Paragraphs>229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Arial</vt:lpstr>
      <vt:lpstr>宋体</vt:lpstr>
      <vt:lpstr>Wingdings</vt:lpstr>
      <vt:lpstr>等线</vt:lpstr>
      <vt:lpstr>微软雅黑</vt:lpstr>
      <vt:lpstr>迷你简卡通</vt:lpstr>
      <vt:lpstr>Times New Roman</vt:lpstr>
      <vt:lpstr>Calibri</vt:lpstr>
      <vt:lpstr>Agency FB</vt:lpstr>
      <vt:lpstr>Trebuchet MS</vt:lpstr>
      <vt:lpstr>Gungsuh</vt:lpstr>
      <vt:lpstr>华文新魏</vt:lpstr>
      <vt:lpstr>Arial</vt:lpstr>
      <vt:lpstr>Arial Unicode MS</vt:lpstr>
      <vt:lpstr>等线 Light</vt:lpstr>
      <vt:lpstr>Malgun Gothic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2021-04-17T13:11:00Z</cp:lastPrinted>
  <dcterms:created xsi:type="dcterms:W3CDTF">2021-04-17T13:11:00Z</dcterms:created>
  <dcterms:modified xsi:type="dcterms:W3CDTF">2023-10-27T08:21:31Z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6B2AA0F6E9B24436A93379F1FD4913E1_12</vt:lpwstr>
  </property>
  <property fmtid="{D5CDD505-2E9C-101B-9397-08002B2CF9AE}" pid="7" name="KSOProductBuildVer">
    <vt:lpwstr>2052-12.1.0.15712</vt:lpwstr>
  </property>
</Properties>
</file>