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4"/>
  </p:notesMasterIdLst>
  <p:sldIdLst>
    <p:sldId id="256" r:id="rId4"/>
    <p:sldId id="258" r:id="rId5"/>
    <p:sldId id="297" r:id="rId6"/>
    <p:sldId id="295" r:id="rId7"/>
    <p:sldId id="296" r:id="rId8"/>
    <p:sldId id="294" r:id="rId9"/>
    <p:sldId id="293" r:id="rId10"/>
    <p:sldId id="292" r:id="rId11"/>
    <p:sldId id="291" r:id="rId12"/>
    <p:sldId id="262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72" y="-384"/>
      </p:cViewPr>
      <p:guideLst>
        <p:guide orient="horz" pos="219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A4104F-ACD3-4EEE-A238-8F02F17F554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8E723-D8D2-4FE4-9B4E-CB6A3E967EC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E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0E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0390C-1A1F-412F-8020-F11BCA91CE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69DCD-FF03-472A-B9D8-5F39CA84D3D0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2.xml"/><Relationship Id="rId25" Type="http://schemas.openxmlformats.org/officeDocument/2006/relationships/image" Target="../media/image4.jpeg"/><Relationship Id="rId24" Type="http://schemas.openxmlformats.org/officeDocument/2006/relationships/image" Target="../media/image3.wmf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组合 154"/>
          <p:cNvGrpSpPr/>
          <p:nvPr/>
        </p:nvGrpSpPr>
        <p:grpSpPr>
          <a:xfrm>
            <a:off x="181413" y="184860"/>
            <a:ext cx="3475037" cy="2313072"/>
            <a:chOff x="3910013" y="196851"/>
            <a:chExt cx="2032000" cy="1352550"/>
          </a:xfrm>
        </p:grpSpPr>
        <p:sp>
          <p:nvSpPr>
            <p:cNvPr id="33" name="Freeform 28"/>
            <p:cNvSpPr/>
            <p:nvPr/>
          </p:nvSpPr>
          <p:spPr bwMode="auto">
            <a:xfrm>
              <a:off x="5761038" y="196851"/>
              <a:ext cx="180975" cy="149225"/>
            </a:xfrm>
            <a:custGeom>
              <a:avLst/>
              <a:gdLst>
                <a:gd name="T0" fmla="*/ 20 w 23"/>
                <a:gd name="T1" fmla="*/ 0 h 19"/>
                <a:gd name="T2" fmla="*/ 1 w 23"/>
                <a:gd name="T3" fmla="*/ 18 h 19"/>
                <a:gd name="T4" fmla="*/ 0 w 23"/>
                <a:gd name="T5" fmla="*/ 19 h 19"/>
                <a:gd name="T6" fmla="*/ 1 w 23"/>
                <a:gd name="T7" fmla="*/ 19 h 19"/>
                <a:gd name="T8" fmla="*/ 2 w 23"/>
                <a:gd name="T9" fmla="*/ 19 h 19"/>
                <a:gd name="T10" fmla="*/ 23 w 23"/>
                <a:gd name="T11" fmla="*/ 0 h 19"/>
                <a:gd name="T12" fmla="*/ 20 w 23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9">
                  <a:moveTo>
                    <a:pt x="20" y="0"/>
                  </a:moveTo>
                  <a:cubicBezTo>
                    <a:pt x="14" y="6"/>
                    <a:pt x="7" y="12"/>
                    <a:pt x="1" y="18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9" y="13"/>
                    <a:pt x="16" y="6"/>
                    <a:pt x="23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9"/>
            <p:cNvSpPr/>
            <p:nvPr/>
          </p:nvSpPr>
          <p:spPr bwMode="auto">
            <a:xfrm>
              <a:off x="5202238" y="646113"/>
              <a:ext cx="165100" cy="109538"/>
            </a:xfrm>
            <a:custGeom>
              <a:avLst/>
              <a:gdLst>
                <a:gd name="T0" fmla="*/ 1 w 21"/>
                <a:gd name="T1" fmla="*/ 14 h 14"/>
                <a:gd name="T2" fmla="*/ 0 w 21"/>
                <a:gd name="T3" fmla="*/ 13 h 14"/>
                <a:gd name="T4" fmla="*/ 1 w 21"/>
                <a:gd name="T5" fmla="*/ 12 h 14"/>
                <a:gd name="T6" fmla="*/ 19 w 21"/>
                <a:gd name="T7" fmla="*/ 0 h 14"/>
                <a:gd name="T8" fmla="*/ 21 w 21"/>
                <a:gd name="T9" fmla="*/ 0 h 14"/>
                <a:gd name="T10" fmla="*/ 21 w 21"/>
                <a:gd name="T11" fmla="*/ 2 h 14"/>
                <a:gd name="T12" fmla="*/ 2 w 21"/>
                <a:gd name="T13" fmla="*/ 14 h 14"/>
                <a:gd name="T14" fmla="*/ 1 w 2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4">
                  <a:moveTo>
                    <a:pt x="1" y="14"/>
                  </a:moveTo>
                  <a:cubicBezTo>
                    <a:pt x="1" y="14"/>
                    <a:pt x="0" y="14"/>
                    <a:pt x="0" y="13"/>
                  </a:cubicBezTo>
                  <a:cubicBezTo>
                    <a:pt x="0" y="13"/>
                    <a:pt x="0" y="12"/>
                    <a:pt x="1" y="12"/>
                  </a:cubicBezTo>
                  <a:cubicBezTo>
                    <a:pt x="7" y="8"/>
                    <a:pt x="13" y="4"/>
                    <a:pt x="19" y="0"/>
                  </a:cubicBezTo>
                  <a:cubicBezTo>
                    <a:pt x="20" y="0"/>
                    <a:pt x="21" y="0"/>
                    <a:pt x="21" y="0"/>
                  </a:cubicBezTo>
                  <a:cubicBezTo>
                    <a:pt x="21" y="1"/>
                    <a:pt x="21" y="2"/>
                    <a:pt x="21" y="2"/>
                  </a:cubicBezTo>
                  <a:cubicBezTo>
                    <a:pt x="14" y="6"/>
                    <a:pt x="8" y="10"/>
                    <a:pt x="2" y="14"/>
                  </a:cubicBezTo>
                  <a:cubicBezTo>
                    <a:pt x="1" y="14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0"/>
            <p:cNvSpPr/>
            <p:nvPr/>
          </p:nvSpPr>
          <p:spPr bwMode="auto">
            <a:xfrm>
              <a:off x="3910013" y="1173163"/>
              <a:ext cx="188913" cy="46038"/>
            </a:xfrm>
            <a:custGeom>
              <a:avLst/>
              <a:gdLst>
                <a:gd name="T0" fmla="*/ 1 w 24"/>
                <a:gd name="T1" fmla="*/ 6 h 6"/>
                <a:gd name="T2" fmla="*/ 0 w 24"/>
                <a:gd name="T3" fmla="*/ 5 h 6"/>
                <a:gd name="T4" fmla="*/ 1 w 24"/>
                <a:gd name="T5" fmla="*/ 4 h 6"/>
                <a:gd name="T6" fmla="*/ 23 w 24"/>
                <a:gd name="T7" fmla="*/ 0 h 6"/>
                <a:gd name="T8" fmla="*/ 24 w 24"/>
                <a:gd name="T9" fmla="*/ 1 h 6"/>
                <a:gd name="T10" fmla="*/ 23 w 24"/>
                <a:gd name="T11" fmla="*/ 2 h 6"/>
                <a:gd name="T12" fmla="*/ 1 w 24"/>
                <a:gd name="T13" fmla="*/ 6 h 6"/>
                <a:gd name="T14" fmla="*/ 1 w 24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">
                  <a:moveTo>
                    <a:pt x="1" y="6"/>
                  </a:move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4"/>
                    <a:pt x="1" y="4"/>
                  </a:cubicBezTo>
                  <a:cubicBezTo>
                    <a:pt x="8" y="3"/>
                    <a:pt x="15" y="2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2"/>
                    <a:pt x="23" y="2"/>
                  </a:cubicBezTo>
                  <a:cubicBezTo>
                    <a:pt x="16" y="4"/>
                    <a:pt x="8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1"/>
            <p:cNvSpPr/>
            <p:nvPr/>
          </p:nvSpPr>
          <p:spPr bwMode="auto">
            <a:xfrm>
              <a:off x="4579938" y="968376"/>
              <a:ext cx="180975" cy="77788"/>
            </a:xfrm>
            <a:custGeom>
              <a:avLst/>
              <a:gdLst>
                <a:gd name="T0" fmla="*/ 1 w 23"/>
                <a:gd name="T1" fmla="*/ 10 h 10"/>
                <a:gd name="T2" fmla="*/ 0 w 23"/>
                <a:gd name="T3" fmla="*/ 10 h 10"/>
                <a:gd name="T4" fmla="*/ 0 w 23"/>
                <a:gd name="T5" fmla="*/ 8 h 10"/>
                <a:gd name="T6" fmla="*/ 21 w 23"/>
                <a:gd name="T7" fmla="*/ 0 h 10"/>
                <a:gd name="T8" fmla="*/ 22 w 23"/>
                <a:gd name="T9" fmla="*/ 1 h 10"/>
                <a:gd name="T10" fmla="*/ 22 w 23"/>
                <a:gd name="T11" fmla="*/ 2 h 10"/>
                <a:gd name="T12" fmla="*/ 1 w 23"/>
                <a:gd name="T13" fmla="*/ 10 h 10"/>
                <a:gd name="T14" fmla="*/ 1 w 2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0">
                  <a:moveTo>
                    <a:pt x="1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0" y="8"/>
                  </a:cubicBezTo>
                  <a:cubicBezTo>
                    <a:pt x="7" y="6"/>
                    <a:pt x="14" y="3"/>
                    <a:pt x="21" y="0"/>
                  </a:cubicBezTo>
                  <a:cubicBezTo>
                    <a:pt x="22" y="0"/>
                    <a:pt x="22" y="0"/>
                    <a:pt x="22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15" y="5"/>
                    <a:pt x="8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2"/>
            <p:cNvSpPr/>
            <p:nvPr/>
          </p:nvSpPr>
          <p:spPr bwMode="auto">
            <a:xfrm>
              <a:off x="5707063" y="276226"/>
              <a:ext cx="133350" cy="588963"/>
            </a:xfrm>
            <a:custGeom>
              <a:avLst/>
              <a:gdLst>
                <a:gd name="T0" fmla="*/ 8 w 17"/>
                <a:gd name="T1" fmla="*/ 7 h 75"/>
                <a:gd name="T2" fmla="*/ 17 w 17"/>
                <a:gd name="T3" fmla="*/ 75 h 75"/>
                <a:gd name="T4" fmla="*/ 9 w 17"/>
                <a:gd name="T5" fmla="*/ 71 h 75"/>
                <a:gd name="T6" fmla="*/ 9 w 17"/>
                <a:gd name="T7" fmla="*/ 71 h 75"/>
                <a:gd name="T8" fmla="*/ 0 w 17"/>
                <a:gd name="T9" fmla="*/ 5 h 75"/>
                <a:gd name="T10" fmla="*/ 7 w 17"/>
                <a:gd name="T11" fmla="*/ 0 h 75"/>
                <a:gd name="T12" fmla="*/ 8 w 17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75">
                  <a:moveTo>
                    <a:pt x="8" y="7"/>
                  </a:moveTo>
                  <a:cubicBezTo>
                    <a:pt x="17" y="75"/>
                    <a:pt x="17" y="75"/>
                    <a:pt x="17" y="75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5" y="1"/>
                    <a:pt x="7" y="0"/>
                  </a:cubicBezTo>
                  <a:lnTo>
                    <a:pt x="8" y="7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3"/>
            <p:cNvSpPr/>
            <p:nvPr/>
          </p:nvSpPr>
          <p:spPr bwMode="auto">
            <a:xfrm>
              <a:off x="5651501" y="314326"/>
              <a:ext cx="125413" cy="519113"/>
            </a:xfrm>
            <a:custGeom>
              <a:avLst/>
              <a:gdLst>
                <a:gd name="T0" fmla="*/ 7 w 16"/>
                <a:gd name="T1" fmla="*/ 0 h 66"/>
                <a:gd name="T2" fmla="*/ 16 w 16"/>
                <a:gd name="T3" fmla="*/ 66 h 66"/>
                <a:gd name="T4" fmla="*/ 7 w 16"/>
                <a:gd name="T5" fmla="*/ 62 h 66"/>
                <a:gd name="T6" fmla="*/ 0 w 16"/>
                <a:gd name="T7" fmla="*/ 6 h 66"/>
                <a:gd name="T8" fmla="*/ 7 w 16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6">
                  <a:moveTo>
                    <a:pt x="7" y="0"/>
                  </a:moveTo>
                  <a:cubicBezTo>
                    <a:pt x="16" y="66"/>
                    <a:pt x="16" y="66"/>
                    <a:pt x="16" y="66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4"/>
                    <a:pt x="5" y="2"/>
                    <a:pt x="7" y="0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"/>
            <p:cNvSpPr/>
            <p:nvPr/>
          </p:nvSpPr>
          <p:spPr bwMode="auto">
            <a:xfrm>
              <a:off x="5595938" y="361951"/>
              <a:ext cx="111125" cy="441325"/>
            </a:xfrm>
            <a:custGeom>
              <a:avLst/>
              <a:gdLst>
                <a:gd name="T0" fmla="*/ 7 w 14"/>
                <a:gd name="T1" fmla="*/ 0 h 56"/>
                <a:gd name="T2" fmla="*/ 14 w 14"/>
                <a:gd name="T3" fmla="*/ 56 h 56"/>
                <a:gd name="T4" fmla="*/ 7 w 14"/>
                <a:gd name="T5" fmla="*/ 53 h 56"/>
                <a:gd name="T6" fmla="*/ 0 w 14"/>
                <a:gd name="T7" fmla="*/ 6 h 56"/>
                <a:gd name="T8" fmla="*/ 7 w 1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6">
                  <a:moveTo>
                    <a:pt x="7" y="0"/>
                  </a:moveTo>
                  <a:cubicBezTo>
                    <a:pt x="14" y="56"/>
                    <a:pt x="14" y="56"/>
                    <a:pt x="14" y="56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4"/>
                    <a:pt x="5" y="2"/>
                    <a:pt x="7" y="0"/>
                  </a:cubicBez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5"/>
            <p:cNvSpPr/>
            <p:nvPr/>
          </p:nvSpPr>
          <p:spPr bwMode="auto">
            <a:xfrm>
              <a:off x="5540376" y="409576"/>
              <a:ext cx="111125" cy="369888"/>
            </a:xfrm>
            <a:custGeom>
              <a:avLst/>
              <a:gdLst>
                <a:gd name="T0" fmla="*/ 7 w 14"/>
                <a:gd name="T1" fmla="*/ 0 h 47"/>
                <a:gd name="T2" fmla="*/ 14 w 14"/>
                <a:gd name="T3" fmla="*/ 47 h 47"/>
                <a:gd name="T4" fmla="*/ 5 w 14"/>
                <a:gd name="T5" fmla="*/ 43 h 47"/>
                <a:gd name="T6" fmla="*/ 0 w 14"/>
                <a:gd name="T7" fmla="*/ 5 h 47"/>
                <a:gd name="T8" fmla="*/ 7 w 14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7">
                  <a:moveTo>
                    <a:pt x="7" y="0"/>
                  </a:moveTo>
                  <a:cubicBezTo>
                    <a:pt x="14" y="47"/>
                    <a:pt x="14" y="47"/>
                    <a:pt x="14" y="47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4"/>
                    <a:pt x="5" y="2"/>
                    <a:pt x="7" y="0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6"/>
            <p:cNvSpPr/>
            <p:nvPr/>
          </p:nvSpPr>
          <p:spPr bwMode="auto">
            <a:xfrm>
              <a:off x="5486401" y="449263"/>
              <a:ext cx="93663" cy="298450"/>
            </a:xfrm>
            <a:custGeom>
              <a:avLst/>
              <a:gdLst>
                <a:gd name="T0" fmla="*/ 7 w 12"/>
                <a:gd name="T1" fmla="*/ 0 h 38"/>
                <a:gd name="T2" fmla="*/ 12 w 12"/>
                <a:gd name="T3" fmla="*/ 38 h 38"/>
                <a:gd name="T4" fmla="*/ 5 w 12"/>
                <a:gd name="T5" fmla="*/ 35 h 38"/>
                <a:gd name="T6" fmla="*/ 0 w 12"/>
                <a:gd name="T7" fmla="*/ 6 h 38"/>
                <a:gd name="T8" fmla="*/ 7 w 12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8">
                  <a:moveTo>
                    <a:pt x="7" y="0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3" y="4"/>
                    <a:pt x="5" y="2"/>
                    <a:pt x="7" y="0"/>
                  </a:cubicBez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7"/>
            <p:cNvSpPr/>
            <p:nvPr/>
          </p:nvSpPr>
          <p:spPr bwMode="auto">
            <a:xfrm>
              <a:off x="5430838" y="495301"/>
              <a:ext cx="93663" cy="228600"/>
            </a:xfrm>
            <a:custGeom>
              <a:avLst/>
              <a:gdLst>
                <a:gd name="T0" fmla="*/ 7 w 12"/>
                <a:gd name="T1" fmla="*/ 0 h 29"/>
                <a:gd name="T2" fmla="*/ 12 w 12"/>
                <a:gd name="T3" fmla="*/ 29 h 29"/>
                <a:gd name="T4" fmla="*/ 3 w 12"/>
                <a:gd name="T5" fmla="*/ 25 h 29"/>
                <a:gd name="T6" fmla="*/ 0 w 12"/>
                <a:gd name="T7" fmla="*/ 5 h 29"/>
                <a:gd name="T8" fmla="*/ 0 w 12"/>
                <a:gd name="T9" fmla="*/ 5 h 29"/>
                <a:gd name="T10" fmla="*/ 7 w 12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7" y="0"/>
                  </a:moveTo>
                  <a:cubicBezTo>
                    <a:pt x="12" y="29"/>
                    <a:pt x="12" y="29"/>
                    <a:pt x="12" y="29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5" y="1"/>
                    <a:pt x="7" y="0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8"/>
            <p:cNvSpPr/>
            <p:nvPr/>
          </p:nvSpPr>
          <p:spPr bwMode="auto">
            <a:xfrm>
              <a:off x="5383213" y="534988"/>
              <a:ext cx="71438" cy="157163"/>
            </a:xfrm>
            <a:custGeom>
              <a:avLst/>
              <a:gdLst>
                <a:gd name="T0" fmla="*/ 9 w 9"/>
                <a:gd name="T1" fmla="*/ 20 h 20"/>
                <a:gd name="T2" fmla="*/ 2 w 9"/>
                <a:gd name="T3" fmla="*/ 17 h 20"/>
                <a:gd name="T4" fmla="*/ 2 w 9"/>
                <a:gd name="T5" fmla="*/ 17 h 20"/>
                <a:gd name="T6" fmla="*/ 0 w 9"/>
                <a:gd name="T7" fmla="*/ 4 h 20"/>
                <a:gd name="T8" fmla="*/ 6 w 9"/>
                <a:gd name="T9" fmla="*/ 0 h 20"/>
                <a:gd name="T10" fmla="*/ 6 w 9"/>
                <a:gd name="T11" fmla="*/ 0 h 20"/>
                <a:gd name="T12" fmla="*/ 9 w 9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0">
                  <a:moveTo>
                    <a:pt x="9" y="20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3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lnTo>
                    <a:pt x="9" y="2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9"/>
            <p:cNvSpPr/>
            <p:nvPr/>
          </p:nvSpPr>
          <p:spPr bwMode="auto">
            <a:xfrm>
              <a:off x="5297488" y="566738"/>
              <a:ext cx="101600" cy="101600"/>
            </a:xfrm>
            <a:custGeom>
              <a:avLst/>
              <a:gdLst>
                <a:gd name="T0" fmla="*/ 13 w 13"/>
                <a:gd name="T1" fmla="*/ 13 h 13"/>
                <a:gd name="T2" fmla="*/ 13 w 13"/>
                <a:gd name="T3" fmla="*/ 13 h 13"/>
                <a:gd name="T4" fmla="*/ 7 w 13"/>
                <a:gd name="T5" fmla="*/ 10 h 13"/>
                <a:gd name="T6" fmla="*/ 0 w 13"/>
                <a:gd name="T7" fmla="*/ 7 h 13"/>
                <a:gd name="T8" fmla="*/ 11 w 13"/>
                <a:gd name="T9" fmla="*/ 0 h 13"/>
                <a:gd name="T10" fmla="*/ 13 w 13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3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4" y="5"/>
                    <a:pt x="7" y="3"/>
                    <a:pt x="11" y="0"/>
                  </a:cubicBezTo>
                  <a:lnTo>
                    <a:pt x="13" y="13"/>
                  </a:ln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0"/>
            <p:cNvSpPr>
              <a:spLocks noEditPoints="1"/>
            </p:cNvSpPr>
            <p:nvPr/>
          </p:nvSpPr>
          <p:spPr bwMode="auto">
            <a:xfrm>
              <a:off x="4697413" y="700088"/>
              <a:ext cx="520700" cy="582613"/>
            </a:xfrm>
            <a:custGeom>
              <a:avLst/>
              <a:gdLst>
                <a:gd name="T0" fmla="*/ 66 w 66"/>
                <a:gd name="T1" fmla="*/ 0 h 74"/>
                <a:gd name="T2" fmla="*/ 66 w 66"/>
                <a:gd name="T3" fmla="*/ 7 h 74"/>
                <a:gd name="T4" fmla="*/ 60 w 66"/>
                <a:gd name="T5" fmla="*/ 74 h 74"/>
                <a:gd name="T6" fmla="*/ 6 w 66"/>
                <a:gd name="T7" fmla="*/ 34 h 74"/>
                <a:gd name="T8" fmla="*/ 0 w 66"/>
                <a:gd name="T9" fmla="*/ 30 h 74"/>
                <a:gd name="T10" fmla="*/ 66 w 66"/>
                <a:gd name="T11" fmla="*/ 0 h 74"/>
                <a:gd name="T12" fmla="*/ 60 w 66"/>
                <a:gd name="T13" fmla="*/ 32 h 74"/>
                <a:gd name="T14" fmla="*/ 57 w 66"/>
                <a:gd name="T15" fmla="*/ 29 h 74"/>
                <a:gd name="T16" fmla="*/ 53 w 66"/>
                <a:gd name="T17" fmla="*/ 32 h 74"/>
                <a:gd name="T18" fmla="*/ 56 w 66"/>
                <a:gd name="T19" fmla="*/ 36 h 74"/>
                <a:gd name="T20" fmla="*/ 60 w 66"/>
                <a:gd name="T21" fmla="*/ 32 h 74"/>
                <a:gd name="T22" fmla="*/ 56 w 66"/>
                <a:gd name="T23" fmla="*/ 57 h 74"/>
                <a:gd name="T24" fmla="*/ 52 w 66"/>
                <a:gd name="T25" fmla="*/ 53 h 74"/>
                <a:gd name="T26" fmla="*/ 49 w 66"/>
                <a:gd name="T27" fmla="*/ 56 h 74"/>
                <a:gd name="T28" fmla="*/ 52 w 66"/>
                <a:gd name="T29" fmla="*/ 60 h 74"/>
                <a:gd name="T30" fmla="*/ 56 w 66"/>
                <a:gd name="T31" fmla="*/ 57 h 74"/>
                <a:gd name="T32" fmla="*/ 57 w 66"/>
                <a:gd name="T33" fmla="*/ 17 h 74"/>
                <a:gd name="T34" fmla="*/ 53 w 66"/>
                <a:gd name="T35" fmla="*/ 12 h 74"/>
                <a:gd name="T36" fmla="*/ 48 w 66"/>
                <a:gd name="T37" fmla="*/ 16 h 74"/>
                <a:gd name="T38" fmla="*/ 52 w 66"/>
                <a:gd name="T39" fmla="*/ 21 h 74"/>
                <a:gd name="T40" fmla="*/ 57 w 66"/>
                <a:gd name="T41" fmla="*/ 17 h 74"/>
                <a:gd name="T42" fmla="*/ 44 w 66"/>
                <a:gd name="T43" fmla="*/ 34 h 74"/>
                <a:gd name="T44" fmla="*/ 41 w 66"/>
                <a:gd name="T45" fmla="*/ 30 h 74"/>
                <a:gd name="T46" fmla="*/ 37 w 66"/>
                <a:gd name="T47" fmla="*/ 33 h 74"/>
                <a:gd name="T48" fmla="*/ 41 w 66"/>
                <a:gd name="T49" fmla="*/ 37 h 74"/>
                <a:gd name="T50" fmla="*/ 44 w 66"/>
                <a:gd name="T51" fmla="*/ 34 h 74"/>
                <a:gd name="T52" fmla="*/ 40 w 66"/>
                <a:gd name="T53" fmla="*/ 49 h 74"/>
                <a:gd name="T54" fmla="*/ 36 w 66"/>
                <a:gd name="T55" fmla="*/ 44 h 74"/>
                <a:gd name="T56" fmla="*/ 32 w 66"/>
                <a:gd name="T57" fmla="*/ 48 h 74"/>
                <a:gd name="T58" fmla="*/ 36 w 66"/>
                <a:gd name="T59" fmla="*/ 53 h 74"/>
                <a:gd name="T60" fmla="*/ 40 w 66"/>
                <a:gd name="T61" fmla="*/ 49 h 74"/>
                <a:gd name="T62" fmla="*/ 27 w 66"/>
                <a:gd name="T63" fmla="*/ 30 h 74"/>
                <a:gd name="T64" fmla="*/ 24 w 66"/>
                <a:gd name="T65" fmla="*/ 26 h 74"/>
                <a:gd name="T66" fmla="*/ 21 w 66"/>
                <a:gd name="T67" fmla="*/ 29 h 74"/>
                <a:gd name="T68" fmla="*/ 24 w 66"/>
                <a:gd name="T69" fmla="*/ 33 h 74"/>
                <a:gd name="T70" fmla="*/ 27 w 66"/>
                <a:gd name="T71" fmla="*/ 3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" h="74">
                  <a:moveTo>
                    <a:pt x="66" y="0"/>
                  </a:moveTo>
                  <a:cubicBezTo>
                    <a:pt x="66" y="7"/>
                    <a:pt x="66" y="7"/>
                    <a:pt x="66" y="7"/>
                  </a:cubicBezTo>
                  <a:cubicBezTo>
                    <a:pt x="60" y="74"/>
                    <a:pt x="60" y="74"/>
                    <a:pt x="60" y="7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23" y="22"/>
                    <a:pt x="45" y="12"/>
                    <a:pt x="66" y="0"/>
                  </a:cubicBezTo>
                  <a:close/>
                  <a:moveTo>
                    <a:pt x="60" y="32"/>
                  </a:moveTo>
                  <a:cubicBezTo>
                    <a:pt x="60" y="31"/>
                    <a:pt x="59" y="29"/>
                    <a:pt x="57" y="29"/>
                  </a:cubicBezTo>
                  <a:cubicBezTo>
                    <a:pt x="55" y="29"/>
                    <a:pt x="53" y="30"/>
                    <a:pt x="53" y="32"/>
                  </a:cubicBezTo>
                  <a:cubicBezTo>
                    <a:pt x="53" y="34"/>
                    <a:pt x="55" y="35"/>
                    <a:pt x="56" y="36"/>
                  </a:cubicBezTo>
                  <a:cubicBezTo>
                    <a:pt x="58" y="36"/>
                    <a:pt x="60" y="34"/>
                    <a:pt x="60" y="32"/>
                  </a:cubicBezTo>
                  <a:close/>
                  <a:moveTo>
                    <a:pt x="56" y="57"/>
                  </a:moveTo>
                  <a:cubicBezTo>
                    <a:pt x="56" y="55"/>
                    <a:pt x="54" y="53"/>
                    <a:pt x="52" y="53"/>
                  </a:cubicBezTo>
                  <a:cubicBezTo>
                    <a:pt x="51" y="53"/>
                    <a:pt x="49" y="54"/>
                    <a:pt x="49" y="56"/>
                  </a:cubicBezTo>
                  <a:cubicBezTo>
                    <a:pt x="49" y="58"/>
                    <a:pt x="50" y="60"/>
                    <a:pt x="52" y="60"/>
                  </a:cubicBezTo>
                  <a:cubicBezTo>
                    <a:pt x="54" y="60"/>
                    <a:pt x="56" y="58"/>
                    <a:pt x="56" y="57"/>
                  </a:cubicBezTo>
                  <a:close/>
                  <a:moveTo>
                    <a:pt x="57" y="17"/>
                  </a:moveTo>
                  <a:cubicBezTo>
                    <a:pt x="57" y="14"/>
                    <a:pt x="55" y="12"/>
                    <a:pt x="53" y="12"/>
                  </a:cubicBezTo>
                  <a:cubicBezTo>
                    <a:pt x="50" y="12"/>
                    <a:pt x="48" y="14"/>
                    <a:pt x="48" y="16"/>
                  </a:cubicBezTo>
                  <a:cubicBezTo>
                    <a:pt x="48" y="19"/>
                    <a:pt x="50" y="21"/>
                    <a:pt x="52" y="21"/>
                  </a:cubicBezTo>
                  <a:cubicBezTo>
                    <a:pt x="55" y="21"/>
                    <a:pt x="57" y="19"/>
                    <a:pt x="57" y="17"/>
                  </a:cubicBezTo>
                  <a:close/>
                  <a:moveTo>
                    <a:pt x="44" y="34"/>
                  </a:moveTo>
                  <a:cubicBezTo>
                    <a:pt x="44" y="32"/>
                    <a:pt x="43" y="30"/>
                    <a:pt x="41" y="30"/>
                  </a:cubicBezTo>
                  <a:cubicBezTo>
                    <a:pt x="39" y="30"/>
                    <a:pt x="38" y="32"/>
                    <a:pt x="37" y="33"/>
                  </a:cubicBezTo>
                  <a:cubicBezTo>
                    <a:pt x="37" y="35"/>
                    <a:pt x="39" y="37"/>
                    <a:pt x="41" y="37"/>
                  </a:cubicBezTo>
                  <a:cubicBezTo>
                    <a:pt x="42" y="37"/>
                    <a:pt x="44" y="36"/>
                    <a:pt x="44" y="34"/>
                  </a:cubicBezTo>
                  <a:close/>
                  <a:moveTo>
                    <a:pt x="40" y="49"/>
                  </a:moveTo>
                  <a:cubicBezTo>
                    <a:pt x="40" y="46"/>
                    <a:pt x="38" y="45"/>
                    <a:pt x="36" y="44"/>
                  </a:cubicBezTo>
                  <a:cubicBezTo>
                    <a:pt x="34" y="44"/>
                    <a:pt x="32" y="46"/>
                    <a:pt x="32" y="48"/>
                  </a:cubicBezTo>
                  <a:cubicBezTo>
                    <a:pt x="32" y="51"/>
                    <a:pt x="33" y="53"/>
                    <a:pt x="36" y="53"/>
                  </a:cubicBezTo>
                  <a:cubicBezTo>
                    <a:pt x="38" y="53"/>
                    <a:pt x="40" y="51"/>
                    <a:pt x="40" y="49"/>
                  </a:cubicBezTo>
                  <a:close/>
                  <a:moveTo>
                    <a:pt x="27" y="30"/>
                  </a:moveTo>
                  <a:cubicBezTo>
                    <a:pt x="27" y="28"/>
                    <a:pt x="26" y="26"/>
                    <a:pt x="24" y="26"/>
                  </a:cubicBezTo>
                  <a:cubicBezTo>
                    <a:pt x="22" y="26"/>
                    <a:pt x="21" y="28"/>
                    <a:pt x="21" y="29"/>
                  </a:cubicBezTo>
                  <a:cubicBezTo>
                    <a:pt x="21" y="31"/>
                    <a:pt x="22" y="33"/>
                    <a:pt x="24" y="33"/>
                  </a:cubicBezTo>
                  <a:cubicBezTo>
                    <a:pt x="26" y="33"/>
                    <a:pt x="27" y="32"/>
                    <a:pt x="27" y="30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1"/>
            <p:cNvSpPr/>
            <p:nvPr/>
          </p:nvSpPr>
          <p:spPr bwMode="auto">
            <a:xfrm>
              <a:off x="5114926" y="928688"/>
              <a:ext cx="55563" cy="55563"/>
            </a:xfrm>
            <a:custGeom>
              <a:avLst/>
              <a:gdLst>
                <a:gd name="T0" fmla="*/ 4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4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6" y="0"/>
                    <a:pt x="7" y="2"/>
                    <a:pt x="7" y="3"/>
                  </a:cubicBezTo>
                  <a:cubicBezTo>
                    <a:pt x="7" y="5"/>
                    <a:pt x="5" y="7"/>
                    <a:pt x="3" y="7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2"/>
            <p:cNvSpPr/>
            <p:nvPr/>
          </p:nvSpPr>
          <p:spPr bwMode="auto">
            <a:xfrm>
              <a:off x="5084763" y="1117601"/>
              <a:ext cx="53975" cy="55563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4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2"/>
                    <a:pt x="7" y="4"/>
                  </a:cubicBezTo>
                  <a:cubicBezTo>
                    <a:pt x="7" y="5"/>
                    <a:pt x="5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3"/>
            <p:cNvSpPr/>
            <p:nvPr/>
          </p:nvSpPr>
          <p:spPr bwMode="auto">
            <a:xfrm>
              <a:off x="5076826" y="795338"/>
              <a:ext cx="69850" cy="69850"/>
            </a:xfrm>
            <a:custGeom>
              <a:avLst/>
              <a:gdLst>
                <a:gd name="T0" fmla="*/ 5 w 9"/>
                <a:gd name="T1" fmla="*/ 0 h 9"/>
                <a:gd name="T2" fmla="*/ 9 w 9"/>
                <a:gd name="T3" fmla="*/ 5 h 9"/>
                <a:gd name="T4" fmla="*/ 4 w 9"/>
                <a:gd name="T5" fmla="*/ 9 h 9"/>
                <a:gd name="T6" fmla="*/ 0 w 9"/>
                <a:gd name="T7" fmla="*/ 4 h 9"/>
                <a:gd name="T8" fmla="*/ 5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7" y="0"/>
                    <a:pt x="9" y="2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4"/>
            <p:cNvSpPr/>
            <p:nvPr/>
          </p:nvSpPr>
          <p:spPr bwMode="auto">
            <a:xfrm>
              <a:off x="4989513" y="936626"/>
              <a:ext cx="55563" cy="55563"/>
            </a:xfrm>
            <a:custGeom>
              <a:avLst/>
              <a:gdLst>
                <a:gd name="T0" fmla="*/ 4 w 7"/>
                <a:gd name="T1" fmla="*/ 0 h 7"/>
                <a:gd name="T2" fmla="*/ 7 w 7"/>
                <a:gd name="T3" fmla="*/ 4 h 7"/>
                <a:gd name="T4" fmla="*/ 4 w 7"/>
                <a:gd name="T5" fmla="*/ 7 h 7"/>
                <a:gd name="T6" fmla="*/ 0 w 7"/>
                <a:gd name="T7" fmla="*/ 3 h 7"/>
                <a:gd name="T8" fmla="*/ 4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6" y="0"/>
                    <a:pt x="7" y="2"/>
                    <a:pt x="7" y="4"/>
                  </a:cubicBezTo>
                  <a:cubicBezTo>
                    <a:pt x="7" y="6"/>
                    <a:pt x="5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1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5"/>
            <p:cNvSpPr/>
            <p:nvPr/>
          </p:nvSpPr>
          <p:spPr bwMode="auto">
            <a:xfrm>
              <a:off x="4949826" y="1046163"/>
              <a:ext cx="63500" cy="71438"/>
            </a:xfrm>
            <a:custGeom>
              <a:avLst/>
              <a:gdLst>
                <a:gd name="T0" fmla="*/ 4 w 8"/>
                <a:gd name="T1" fmla="*/ 0 h 9"/>
                <a:gd name="T2" fmla="*/ 8 w 8"/>
                <a:gd name="T3" fmla="*/ 5 h 9"/>
                <a:gd name="T4" fmla="*/ 4 w 8"/>
                <a:gd name="T5" fmla="*/ 9 h 9"/>
                <a:gd name="T6" fmla="*/ 0 w 8"/>
                <a:gd name="T7" fmla="*/ 4 h 9"/>
                <a:gd name="T8" fmla="*/ 4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cubicBezTo>
                    <a:pt x="6" y="1"/>
                    <a:pt x="8" y="2"/>
                    <a:pt x="8" y="5"/>
                  </a:cubicBezTo>
                  <a:cubicBezTo>
                    <a:pt x="8" y="7"/>
                    <a:pt x="6" y="9"/>
                    <a:pt x="4" y="9"/>
                  </a:cubicBezTo>
                  <a:cubicBezTo>
                    <a:pt x="1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6"/>
            <p:cNvSpPr/>
            <p:nvPr/>
          </p:nvSpPr>
          <p:spPr bwMode="auto">
            <a:xfrm>
              <a:off x="4864101" y="904876"/>
              <a:ext cx="46038" cy="55563"/>
            </a:xfrm>
            <a:custGeom>
              <a:avLst/>
              <a:gdLst>
                <a:gd name="T0" fmla="*/ 3 w 6"/>
                <a:gd name="T1" fmla="*/ 0 h 7"/>
                <a:gd name="T2" fmla="*/ 6 w 6"/>
                <a:gd name="T3" fmla="*/ 4 h 7"/>
                <a:gd name="T4" fmla="*/ 3 w 6"/>
                <a:gd name="T5" fmla="*/ 7 h 7"/>
                <a:gd name="T6" fmla="*/ 0 w 6"/>
                <a:gd name="T7" fmla="*/ 3 h 7"/>
                <a:gd name="T8" fmla="*/ 3 w 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5" y="0"/>
                    <a:pt x="6" y="2"/>
                    <a:pt x="6" y="4"/>
                  </a:cubicBezTo>
                  <a:cubicBezTo>
                    <a:pt x="6" y="6"/>
                    <a:pt x="5" y="7"/>
                    <a:pt x="3" y="7"/>
                  </a:cubicBezTo>
                  <a:cubicBezTo>
                    <a:pt x="1" y="7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7"/>
            <p:cNvSpPr/>
            <p:nvPr/>
          </p:nvSpPr>
          <p:spPr bwMode="auto">
            <a:xfrm>
              <a:off x="4052888" y="1000126"/>
              <a:ext cx="550863" cy="173038"/>
            </a:xfrm>
            <a:custGeom>
              <a:avLst/>
              <a:gdLst>
                <a:gd name="T0" fmla="*/ 70 w 70"/>
                <a:gd name="T1" fmla="*/ 0 h 22"/>
                <a:gd name="T2" fmla="*/ 68 w 70"/>
                <a:gd name="T3" fmla="*/ 6 h 22"/>
                <a:gd name="T4" fmla="*/ 67 w 70"/>
                <a:gd name="T5" fmla="*/ 10 h 22"/>
                <a:gd name="T6" fmla="*/ 6 w 70"/>
                <a:gd name="T7" fmla="*/ 22 h 22"/>
                <a:gd name="T8" fmla="*/ 4 w 70"/>
                <a:gd name="T9" fmla="*/ 21 h 22"/>
                <a:gd name="T10" fmla="*/ 0 w 70"/>
                <a:gd name="T11" fmla="*/ 15 h 22"/>
                <a:gd name="T12" fmla="*/ 70 w 70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">
                  <a:moveTo>
                    <a:pt x="70" y="0"/>
                  </a:moveTo>
                  <a:cubicBezTo>
                    <a:pt x="68" y="6"/>
                    <a:pt x="68" y="6"/>
                    <a:pt x="68" y="6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4" y="12"/>
                    <a:pt x="47" y="6"/>
                    <a:pt x="70" y="0"/>
                  </a:cubicBez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8"/>
            <p:cNvSpPr/>
            <p:nvPr/>
          </p:nvSpPr>
          <p:spPr bwMode="auto">
            <a:xfrm>
              <a:off x="4098926" y="1077913"/>
              <a:ext cx="481013" cy="157163"/>
            </a:xfrm>
            <a:custGeom>
              <a:avLst/>
              <a:gdLst>
                <a:gd name="T0" fmla="*/ 303 w 303"/>
                <a:gd name="T1" fmla="*/ 0 h 99"/>
                <a:gd name="T2" fmla="*/ 288 w 303"/>
                <a:gd name="T3" fmla="*/ 40 h 99"/>
                <a:gd name="T4" fmla="*/ 35 w 303"/>
                <a:gd name="T5" fmla="*/ 99 h 99"/>
                <a:gd name="T6" fmla="*/ 0 w 303"/>
                <a:gd name="T7" fmla="*/ 60 h 99"/>
                <a:gd name="T8" fmla="*/ 303 w 303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99">
                  <a:moveTo>
                    <a:pt x="303" y="0"/>
                  </a:moveTo>
                  <a:lnTo>
                    <a:pt x="288" y="40"/>
                  </a:lnTo>
                  <a:lnTo>
                    <a:pt x="35" y="99"/>
                  </a:lnTo>
                  <a:lnTo>
                    <a:pt x="0" y="60"/>
                  </a:lnTo>
                  <a:lnTo>
                    <a:pt x="303" y="0"/>
                  </a:ln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9"/>
            <p:cNvSpPr/>
            <p:nvPr/>
          </p:nvSpPr>
          <p:spPr bwMode="auto">
            <a:xfrm>
              <a:off x="4154488" y="1141413"/>
              <a:ext cx="401638" cy="149225"/>
            </a:xfrm>
            <a:custGeom>
              <a:avLst/>
              <a:gdLst>
                <a:gd name="T0" fmla="*/ 253 w 253"/>
                <a:gd name="T1" fmla="*/ 0 h 94"/>
                <a:gd name="T2" fmla="*/ 243 w 253"/>
                <a:gd name="T3" fmla="*/ 39 h 94"/>
                <a:gd name="T4" fmla="*/ 30 w 253"/>
                <a:gd name="T5" fmla="*/ 94 h 94"/>
                <a:gd name="T6" fmla="*/ 0 w 253"/>
                <a:gd name="T7" fmla="*/ 59 h 94"/>
                <a:gd name="T8" fmla="*/ 253 w 253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94">
                  <a:moveTo>
                    <a:pt x="253" y="0"/>
                  </a:moveTo>
                  <a:lnTo>
                    <a:pt x="243" y="39"/>
                  </a:lnTo>
                  <a:lnTo>
                    <a:pt x="30" y="94"/>
                  </a:lnTo>
                  <a:lnTo>
                    <a:pt x="0" y="59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0"/>
            <p:cNvSpPr/>
            <p:nvPr/>
          </p:nvSpPr>
          <p:spPr bwMode="auto">
            <a:xfrm>
              <a:off x="4202113" y="1203326"/>
              <a:ext cx="338138" cy="134938"/>
            </a:xfrm>
            <a:custGeom>
              <a:avLst/>
              <a:gdLst>
                <a:gd name="T0" fmla="*/ 213 w 213"/>
                <a:gd name="T1" fmla="*/ 0 h 85"/>
                <a:gd name="T2" fmla="*/ 198 w 213"/>
                <a:gd name="T3" fmla="*/ 40 h 85"/>
                <a:gd name="T4" fmla="*/ 30 w 213"/>
                <a:gd name="T5" fmla="*/ 85 h 85"/>
                <a:gd name="T6" fmla="*/ 0 w 213"/>
                <a:gd name="T7" fmla="*/ 55 h 85"/>
                <a:gd name="T8" fmla="*/ 213 w 213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85">
                  <a:moveTo>
                    <a:pt x="213" y="0"/>
                  </a:moveTo>
                  <a:lnTo>
                    <a:pt x="198" y="40"/>
                  </a:lnTo>
                  <a:lnTo>
                    <a:pt x="30" y="85"/>
                  </a:lnTo>
                  <a:lnTo>
                    <a:pt x="0" y="55"/>
                  </a:lnTo>
                  <a:lnTo>
                    <a:pt x="213" y="0"/>
                  </a:ln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1"/>
            <p:cNvSpPr/>
            <p:nvPr/>
          </p:nvSpPr>
          <p:spPr bwMode="auto">
            <a:xfrm>
              <a:off x="4249738" y="1266826"/>
              <a:ext cx="266700" cy="117475"/>
            </a:xfrm>
            <a:custGeom>
              <a:avLst/>
              <a:gdLst>
                <a:gd name="T0" fmla="*/ 168 w 168"/>
                <a:gd name="T1" fmla="*/ 0 h 74"/>
                <a:gd name="T2" fmla="*/ 158 w 168"/>
                <a:gd name="T3" fmla="*/ 40 h 74"/>
                <a:gd name="T4" fmla="*/ 24 w 168"/>
                <a:gd name="T5" fmla="*/ 74 h 74"/>
                <a:gd name="T6" fmla="*/ 0 w 168"/>
                <a:gd name="T7" fmla="*/ 45 h 74"/>
                <a:gd name="T8" fmla="*/ 168 w 168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74">
                  <a:moveTo>
                    <a:pt x="168" y="0"/>
                  </a:moveTo>
                  <a:lnTo>
                    <a:pt x="158" y="40"/>
                  </a:lnTo>
                  <a:lnTo>
                    <a:pt x="24" y="74"/>
                  </a:lnTo>
                  <a:lnTo>
                    <a:pt x="0" y="45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2"/>
            <p:cNvSpPr/>
            <p:nvPr/>
          </p:nvSpPr>
          <p:spPr bwMode="auto">
            <a:xfrm>
              <a:off x="4287838" y="1330326"/>
              <a:ext cx="212725" cy="109538"/>
            </a:xfrm>
            <a:custGeom>
              <a:avLst/>
              <a:gdLst>
                <a:gd name="T0" fmla="*/ 134 w 134"/>
                <a:gd name="T1" fmla="*/ 0 h 69"/>
                <a:gd name="T2" fmla="*/ 120 w 134"/>
                <a:gd name="T3" fmla="*/ 44 h 69"/>
                <a:gd name="T4" fmla="*/ 30 w 134"/>
                <a:gd name="T5" fmla="*/ 69 h 69"/>
                <a:gd name="T6" fmla="*/ 0 w 134"/>
                <a:gd name="T7" fmla="*/ 34 h 69"/>
                <a:gd name="T8" fmla="*/ 134 w 134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69">
                  <a:moveTo>
                    <a:pt x="134" y="0"/>
                  </a:moveTo>
                  <a:lnTo>
                    <a:pt x="120" y="44"/>
                  </a:lnTo>
                  <a:lnTo>
                    <a:pt x="30" y="69"/>
                  </a:lnTo>
                  <a:lnTo>
                    <a:pt x="0" y="34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3"/>
            <p:cNvSpPr/>
            <p:nvPr/>
          </p:nvSpPr>
          <p:spPr bwMode="auto">
            <a:xfrm>
              <a:off x="4335463" y="1400176"/>
              <a:ext cx="142875" cy="87313"/>
            </a:xfrm>
            <a:custGeom>
              <a:avLst/>
              <a:gdLst>
                <a:gd name="T0" fmla="*/ 90 w 90"/>
                <a:gd name="T1" fmla="*/ 0 h 55"/>
                <a:gd name="T2" fmla="*/ 80 w 90"/>
                <a:gd name="T3" fmla="*/ 40 h 55"/>
                <a:gd name="T4" fmla="*/ 30 w 90"/>
                <a:gd name="T5" fmla="*/ 55 h 55"/>
                <a:gd name="T6" fmla="*/ 0 w 90"/>
                <a:gd name="T7" fmla="*/ 25 h 55"/>
                <a:gd name="T8" fmla="*/ 90 w 90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55">
                  <a:moveTo>
                    <a:pt x="90" y="0"/>
                  </a:moveTo>
                  <a:lnTo>
                    <a:pt x="80" y="40"/>
                  </a:lnTo>
                  <a:lnTo>
                    <a:pt x="30" y="55"/>
                  </a:lnTo>
                  <a:lnTo>
                    <a:pt x="0" y="25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4"/>
            <p:cNvSpPr/>
            <p:nvPr/>
          </p:nvSpPr>
          <p:spPr bwMode="auto">
            <a:xfrm>
              <a:off x="4383088" y="1463676"/>
              <a:ext cx="79375" cy="85725"/>
            </a:xfrm>
            <a:custGeom>
              <a:avLst/>
              <a:gdLst>
                <a:gd name="T0" fmla="*/ 50 w 50"/>
                <a:gd name="T1" fmla="*/ 0 h 54"/>
                <a:gd name="T2" fmla="*/ 35 w 50"/>
                <a:gd name="T3" fmla="*/ 54 h 54"/>
                <a:gd name="T4" fmla="*/ 0 w 50"/>
                <a:gd name="T5" fmla="*/ 15 h 54"/>
                <a:gd name="T6" fmla="*/ 50 w 50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4">
                  <a:moveTo>
                    <a:pt x="50" y="0"/>
                  </a:moveTo>
                  <a:lnTo>
                    <a:pt x="35" y="54"/>
                  </a:lnTo>
                  <a:lnTo>
                    <a:pt x="0" y="15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8532814" y="192091"/>
            <a:ext cx="3475039" cy="2313072"/>
            <a:chOff x="6249988" y="196851"/>
            <a:chExt cx="2032001" cy="1352550"/>
          </a:xfrm>
        </p:grpSpPr>
        <p:sp>
          <p:nvSpPr>
            <p:cNvPr id="60" name="Freeform 55"/>
            <p:cNvSpPr/>
            <p:nvPr/>
          </p:nvSpPr>
          <p:spPr bwMode="auto">
            <a:xfrm>
              <a:off x="6249988" y="196851"/>
              <a:ext cx="180975" cy="149225"/>
            </a:xfrm>
            <a:custGeom>
              <a:avLst/>
              <a:gdLst>
                <a:gd name="T0" fmla="*/ 3 w 23"/>
                <a:gd name="T1" fmla="*/ 0 h 19"/>
                <a:gd name="T2" fmla="*/ 22 w 23"/>
                <a:gd name="T3" fmla="*/ 18 h 19"/>
                <a:gd name="T4" fmla="*/ 22 w 23"/>
                <a:gd name="T5" fmla="*/ 19 h 19"/>
                <a:gd name="T6" fmla="*/ 22 w 23"/>
                <a:gd name="T7" fmla="*/ 19 h 19"/>
                <a:gd name="T8" fmla="*/ 21 w 23"/>
                <a:gd name="T9" fmla="*/ 19 h 19"/>
                <a:gd name="T10" fmla="*/ 0 w 23"/>
                <a:gd name="T11" fmla="*/ 0 h 19"/>
                <a:gd name="T12" fmla="*/ 3 w 23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9">
                  <a:moveTo>
                    <a:pt x="3" y="0"/>
                  </a:moveTo>
                  <a:cubicBezTo>
                    <a:pt x="9" y="6"/>
                    <a:pt x="16" y="12"/>
                    <a:pt x="22" y="18"/>
                  </a:cubicBezTo>
                  <a:cubicBezTo>
                    <a:pt x="23" y="18"/>
                    <a:pt x="23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14" y="13"/>
                    <a:pt x="7" y="6"/>
                    <a:pt x="0" y="0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6"/>
            <p:cNvSpPr/>
            <p:nvPr/>
          </p:nvSpPr>
          <p:spPr bwMode="auto">
            <a:xfrm>
              <a:off x="6824663" y="646113"/>
              <a:ext cx="165100" cy="109538"/>
            </a:xfrm>
            <a:custGeom>
              <a:avLst/>
              <a:gdLst>
                <a:gd name="T0" fmla="*/ 20 w 21"/>
                <a:gd name="T1" fmla="*/ 14 h 14"/>
                <a:gd name="T2" fmla="*/ 21 w 21"/>
                <a:gd name="T3" fmla="*/ 13 h 14"/>
                <a:gd name="T4" fmla="*/ 20 w 21"/>
                <a:gd name="T5" fmla="*/ 12 h 14"/>
                <a:gd name="T6" fmla="*/ 1 w 21"/>
                <a:gd name="T7" fmla="*/ 0 h 14"/>
                <a:gd name="T8" fmla="*/ 0 w 21"/>
                <a:gd name="T9" fmla="*/ 0 h 14"/>
                <a:gd name="T10" fmla="*/ 0 w 21"/>
                <a:gd name="T11" fmla="*/ 2 h 14"/>
                <a:gd name="T12" fmla="*/ 19 w 21"/>
                <a:gd name="T13" fmla="*/ 14 h 14"/>
                <a:gd name="T14" fmla="*/ 20 w 21"/>
                <a:gd name="T1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4">
                  <a:moveTo>
                    <a:pt x="20" y="14"/>
                  </a:moveTo>
                  <a:cubicBezTo>
                    <a:pt x="20" y="14"/>
                    <a:pt x="20" y="14"/>
                    <a:pt x="21" y="13"/>
                  </a:cubicBezTo>
                  <a:cubicBezTo>
                    <a:pt x="21" y="13"/>
                    <a:pt x="21" y="12"/>
                    <a:pt x="20" y="12"/>
                  </a:cubicBezTo>
                  <a:cubicBezTo>
                    <a:pt x="14" y="8"/>
                    <a:pt x="7" y="4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6" y="6"/>
                    <a:pt x="13" y="10"/>
                    <a:pt x="19" y="14"/>
                  </a:cubicBezTo>
                  <a:cubicBezTo>
                    <a:pt x="19" y="14"/>
                    <a:pt x="19" y="14"/>
                    <a:pt x="20" y="14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7"/>
            <p:cNvSpPr/>
            <p:nvPr/>
          </p:nvSpPr>
          <p:spPr bwMode="auto">
            <a:xfrm>
              <a:off x="8093076" y="1173163"/>
              <a:ext cx="188913" cy="46038"/>
            </a:xfrm>
            <a:custGeom>
              <a:avLst/>
              <a:gdLst>
                <a:gd name="T0" fmla="*/ 23 w 24"/>
                <a:gd name="T1" fmla="*/ 6 h 6"/>
                <a:gd name="T2" fmla="*/ 24 w 24"/>
                <a:gd name="T3" fmla="*/ 5 h 6"/>
                <a:gd name="T4" fmla="*/ 23 w 24"/>
                <a:gd name="T5" fmla="*/ 4 h 6"/>
                <a:gd name="T6" fmla="*/ 1 w 24"/>
                <a:gd name="T7" fmla="*/ 0 h 6"/>
                <a:gd name="T8" fmla="*/ 0 w 24"/>
                <a:gd name="T9" fmla="*/ 1 h 6"/>
                <a:gd name="T10" fmla="*/ 1 w 24"/>
                <a:gd name="T11" fmla="*/ 2 h 6"/>
                <a:gd name="T12" fmla="*/ 23 w 24"/>
                <a:gd name="T13" fmla="*/ 6 h 6"/>
                <a:gd name="T14" fmla="*/ 23 w 24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">
                  <a:moveTo>
                    <a:pt x="23" y="6"/>
                  </a:moveTo>
                  <a:cubicBezTo>
                    <a:pt x="23" y="6"/>
                    <a:pt x="24" y="6"/>
                    <a:pt x="24" y="5"/>
                  </a:cubicBezTo>
                  <a:cubicBezTo>
                    <a:pt x="24" y="5"/>
                    <a:pt x="24" y="4"/>
                    <a:pt x="23" y="4"/>
                  </a:cubicBezTo>
                  <a:cubicBezTo>
                    <a:pt x="16" y="3"/>
                    <a:pt x="8" y="2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8" y="4"/>
                    <a:pt x="15" y="5"/>
                    <a:pt x="23" y="6"/>
                  </a:cubicBezTo>
                  <a:cubicBezTo>
                    <a:pt x="23" y="6"/>
                    <a:pt x="23" y="6"/>
                    <a:pt x="23" y="6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8"/>
            <p:cNvSpPr/>
            <p:nvPr/>
          </p:nvSpPr>
          <p:spPr bwMode="auto">
            <a:xfrm>
              <a:off x="7431088" y="968376"/>
              <a:ext cx="180975" cy="77788"/>
            </a:xfrm>
            <a:custGeom>
              <a:avLst/>
              <a:gdLst>
                <a:gd name="T0" fmla="*/ 22 w 23"/>
                <a:gd name="T1" fmla="*/ 10 h 10"/>
                <a:gd name="T2" fmla="*/ 23 w 23"/>
                <a:gd name="T3" fmla="*/ 10 h 10"/>
                <a:gd name="T4" fmla="*/ 22 w 23"/>
                <a:gd name="T5" fmla="*/ 8 h 10"/>
                <a:gd name="T6" fmla="*/ 2 w 23"/>
                <a:gd name="T7" fmla="*/ 0 h 10"/>
                <a:gd name="T8" fmla="*/ 0 w 23"/>
                <a:gd name="T9" fmla="*/ 1 h 10"/>
                <a:gd name="T10" fmla="*/ 1 w 23"/>
                <a:gd name="T11" fmla="*/ 2 h 10"/>
                <a:gd name="T12" fmla="*/ 22 w 23"/>
                <a:gd name="T13" fmla="*/ 10 h 10"/>
                <a:gd name="T14" fmla="*/ 22 w 23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0">
                  <a:moveTo>
                    <a:pt x="22" y="10"/>
                  </a:moveTo>
                  <a:cubicBezTo>
                    <a:pt x="22" y="10"/>
                    <a:pt x="23" y="10"/>
                    <a:pt x="23" y="10"/>
                  </a:cubicBezTo>
                  <a:cubicBezTo>
                    <a:pt x="23" y="9"/>
                    <a:pt x="23" y="8"/>
                    <a:pt x="22" y="8"/>
                  </a:cubicBezTo>
                  <a:cubicBezTo>
                    <a:pt x="15" y="6"/>
                    <a:pt x="9" y="3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8" y="5"/>
                    <a:pt x="15" y="8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9"/>
            <p:cNvSpPr/>
            <p:nvPr/>
          </p:nvSpPr>
          <p:spPr bwMode="auto">
            <a:xfrm>
              <a:off x="6351588" y="276226"/>
              <a:ext cx="127000" cy="588963"/>
            </a:xfrm>
            <a:custGeom>
              <a:avLst/>
              <a:gdLst>
                <a:gd name="T0" fmla="*/ 9 w 16"/>
                <a:gd name="T1" fmla="*/ 7 h 75"/>
                <a:gd name="T2" fmla="*/ 0 w 16"/>
                <a:gd name="T3" fmla="*/ 75 h 75"/>
                <a:gd name="T4" fmla="*/ 8 w 16"/>
                <a:gd name="T5" fmla="*/ 71 h 75"/>
                <a:gd name="T6" fmla="*/ 8 w 16"/>
                <a:gd name="T7" fmla="*/ 71 h 75"/>
                <a:gd name="T8" fmla="*/ 16 w 16"/>
                <a:gd name="T9" fmla="*/ 5 h 75"/>
                <a:gd name="T10" fmla="*/ 10 w 16"/>
                <a:gd name="T11" fmla="*/ 0 h 75"/>
                <a:gd name="T12" fmla="*/ 9 w 16"/>
                <a:gd name="T13" fmla="*/ 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5">
                  <a:moveTo>
                    <a:pt x="9" y="7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4" y="3"/>
                    <a:pt x="12" y="1"/>
                    <a:pt x="10" y="0"/>
                  </a:cubicBezTo>
                  <a:lnTo>
                    <a:pt x="9" y="7"/>
                  </a:ln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0"/>
            <p:cNvSpPr/>
            <p:nvPr/>
          </p:nvSpPr>
          <p:spPr bwMode="auto">
            <a:xfrm>
              <a:off x="6415088" y="314326"/>
              <a:ext cx="119063" cy="519113"/>
            </a:xfrm>
            <a:custGeom>
              <a:avLst/>
              <a:gdLst>
                <a:gd name="T0" fmla="*/ 8 w 15"/>
                <a:gd name="T1" fmla="*/ 0 h 66"/>
                <a:gd name="T2" fmla="*/ 0 w 15"/>
                <a:gd name="T3" fmla="*/ 66 h 66"/>
                <a:gd name="T4" fmla="*/ 8 w 15"/>
                <a:gd name="T5" fmla="*/ 62 h 66"/>
                <a:gd name="T6" fmla="*/ 15 w 15"/>
                <a:gd name="T7" fmla="*/ 6 h 66"/>
                <a:gd name="T8" fmla="*/ 8 w 15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6">
                  <a:moveTo>
                    <a:pt x="8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3" y="4"/>
                    <a:pt x="11" y="2"/>
                    <a:pt x="8" y="0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1"/>
            <p:cNvSpPr/>
            <p:nvPr/>
          </p:nvSpPr>
          <p:spPr bwMode="auto">
            <a:xfrm>
              <a:off x="6478588" y="361951"/>
              <a:ext cx="109538" cy="441325"/>
            </a:xfrm>
            <a:custGeom>
              <a:avLst/>
              <a:gdLst>
                <a:gd name="T0" fmla="*/ 7 w 14"/>
                <a:gd name="T1" fmla="*/ 0 h 56"/>
                <a:gd name="T2" fmla="*/ 0 w 14"/>
                <a:gd name="T3" fmla="*/ 56 h 56"/>
                <a:gd name="T4" fmla="*/ 8 w 14"/>
                <a:gd name="T5" fmla="*/ 53 h 56"/>
                <a:gd name="T6" fmla="*/ 14 w 14"/>
                <a:gd name="T7" fmla="*/ 6 h 56"/>
                <a:gd name="T8" fmla="*/ 7 w 14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6">
                  <a:moveTo>
                    <a:pt x="7" y="0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2" y="4"/>
                    <a:pt x="10" y="2"/>
                    <a:pt x="7" y="0"/>
                  </a:cubicBez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2"/>
            <p:cNvSpPr/>
            <p:nvPr/>
          </p:nvSpPr>
          <p:spPr bwMode="auto">
            <a:xfrm>
              <a:off x="6540501" y="409576"/>
              <a:ext cx="103188" cy="369888"/>
            </a:xfrm>
            <a:custGeom>
              <a:avLst/>
              <a:gdLst>
                <a:gd name="T0" fmla="*/ 6 w 13"/>
                <a:gd name="T1" fmla="*/ 0 h 47"/>
                <a:gd name="T2" fmla="*/ 0 w 13"/>
                <a:gd name="T3" fmla="*/ 47 h 47"/>
                <a:gd name="T4" fmla="*/ 8 w 13"/>
                <a:gd name="T5" fmla="*/ 43 h 47"/>
                <a:gd name="T6" fmla="*/ 13 w 13"/>
                <a:gd name="T7" fmla="*/ 5 h 47"/>
                <a:gd name="T8" fmla="*/ 6 w 13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7">
                  <a:moveTo>
                    <a:pt x="6" y="0"/>
                  </a:moveTo>
                  <a:cubicBezTo>
                    <a:pt x="0" y="47"/>
                    <a:pt x="0" y="47"/>
                    <a:pt x="0" y="47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4"/>
                    <a:pt x="9" y="2"/>
                    <a:pt x="6" y="0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3"/>
            <p:cNvSpPr/>
            <p:nvPr/>
          </p:nvSpPr>
          <p:spPr bwMode="auto">
            <a:xfrm>
              <a:off x="6604001" y="449263"/>
              <a:ext cx="95250" cy="298450"/>
            </a:xfrm>
            <a:custGeom>
              <a:avLst/>
              <a:gdLst>
                <a:gd name="T0" fmla="*/ 5 w 12"/>
                <a:gd name="T1" fmla="*/ 0 h 38"/>
                <a:gd name="T2" fmla="*/ 0 w 12"/>
                <a:gd name="T3" fmla="*/ 38 h 38"/>
                <a:gd name="T4" fmla="*/ 8 w 12"/>
                <a:gd name="T5" fmla="*/ 35 h 38"/>
                <a:gd name="T6" fmla="*/ 12 w 12"/>
                <a:gd name="T7" fmla="*/ 6 h 38"/>
                <a:gd name="T8" fmla="*/ 5 w 12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8">
                  <a:moveTo>
                    <a:pt x="5" y="0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0" y="4"/>
                    <a:pt x="8" y="2"/>
                    <a:pt x="5" y="0"/>
                  </a:cubicBez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4"/>
            <p:cNvSpPr/>
            <p:nvPr/>
          </p:nvSpPr>
          <p:spPr bwMode="auto">
            <a:xfrm>
              <a:off x="6667501" y="495301"/>
              <a:ext cx="85725" cy="228600"/>
            </a:xfrm>
            <a:custGeom>
              <a:avLst/>
              <a:gdLst>
                <a:gd name="T0" fmla="*/ 4 w 11"/>
                <a:gd name="T1" fmla="*/ 0 h 29"/>
                <a:gd name="T2" fmla="*/ 0 w 11"/>
                <a:gd name="T3" fmla="*/ 29 h 29"/>
                <a:gd name="T4" fmla="*/ 8 w 11"/>
                <a:gd name="T5" fmla="*/ 25 h 29"/>
                <a:gd name="T6" fmla="*/ 11 w 11"/>
                <a:gd name="T7" fmla="*/ 5 h 29"/>
                <a:gd name="T8" fmla="*/ 11 w 11"/>
                <a:gd name="T9" fmla="*/ 5 h 29"/>
                <a:gd name="T10" fmla="*/ 4 w 11"/>
                <a:gd name="T1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28">
                  <a:moveTo>
                    <a:pt x="4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3"/>
                    <a:pt x="7" y="1"/>
                    <a:pt x="4" y="0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5"/>
            <p:cNvSpPr/>
            <p:nvPr/>
          </p:nvSpPr>
          <p:spPr bwMode="auto">
            <a:xfrm>
              <a:off x="6731001" y="534988"/>
              <a:ext cx="77788" cy="157163"/>
            </a:xfrm>
            <a:custGeom>
              <a:avLst/>
              <a:gdLst>
                <a:gd name="T0" fmla="*/ 0 w 10"/>
                <a:gd name="T1" fmla="*/ 20 h 20"/>
                <a:gd name="T2" fmla="*/ 8 w 10"/>
                <a:gd name="T3" fmla="*/ 17 h 20"/>
                <a:gd name="T4" fmla="*/ 8 w 10"/>
                <a:gd name="T5" fmla="*/ 17 h 20"/>
                <a:gd name="T6" fmla="*/ 10 w 10"/>
                <a:gd name="T7" fmla="*/ 4 h 20"/>
                <a:gd name="T8" fmla="*/ 3 w 10"/>
                <a:gd name="T9" fmla="*/ 0 h 20"/>
                <a:gd name="T10" fmla="*/ 3 w 10"/>
                <a:gd name="T11" fmla="*/ 0 h 20"/>
                <a:gd name="T12" fmla="*/ 0 w 1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0">
                  <a:moveTo>
                    <a:pt x="0" y="20"/>
                  </a:move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8" y="3"/>
                    <a:pt x="5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FA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6"/>
            <p:cNvSpPr/>
            <p:nvPr/>
          </p:nvSpPr>
          <p:spPr bwMode="auto">
            <a:xfrm>
              <a:off x="6792913" y="566738"/>
              <a:ext cx="103188" cy="101600"/>
            </a:xfrm>
            <a:custGeom>
              <a:avLst/>
              <a:gdLst>
                <a:gd name="T0" fmla="*/ 0 w 13"/>
                <a:gd name="T1" fmla="*/ 13 h 13"/>
                <a:gd name="T2" fmla="*/ 0 w 13"/>
                <a:gd name="T3" fmla="*/ 13 h 13"/>
                <a:gd name="T4" fmla="*/ 6 w 13"/>
                <a:gd name="T5" fmla="*/ 10 h 13"/>
                <a:gd name="T6" fmla="*/ 13 w 13"/>
                <a:gd name="T7" fmla="*/ 7 h 13"/>
                <a:gd name="T8" fmla="*/ 2 w 13"/>
                <a:gd name="T9" fmla="*/ 0 h 13"/>
                <a:gd name="T10" fmla="*/ 0 w 13"/>
                <a:gd name="T11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0" y="13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9" y="5"/>
                    <a:pt x="5" y="3"/>
                    <a:pt x="2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7"/>
            <p:cNvSpPr>
              <a:spLocks noEditPoints="1"/>
            </p:cNvSpPr>
            <p:nvPr/>
          </p:nvSpPr>
          <p:spPr bwMode="auto">
            <a:xfrm>
              <a:off x="6965951" y="700088"/>
              <a:ext cx="528638" cy="582613"/>
            </a:xfrm>
            <a:custGeom>
              <a:avLst/>
              <a:gdLst>
                <a:gd name="T0" fmla="*/ 67 w 67"/>
                <a:gd name="T1" fmla="*/ 30 h 74"/>
                <a:gd name="T2" fmla="*/ 61 w 67"/>
                <a:gd name="T3" fmla="*/ 34 h 74"/>
                <a:gd name="T4" fmla="*/ 7 w 67"/>
                <a:gd name="T5" fmla="*/ 74 h 74"/>
                <a:gd name="T6" fmla="*/ 1 w 67"/>
                <a:gd name="T7" fmla="*/ 7 h 74"/>
                <a:gd name="T8" fmla="*/ 0 w 67"/>
                <a:gd name="T9" fmla="*/ 0 h 74"/>
                <a:gd name="T10" fmla="*/ 67 w 67"/>
                <a:gd name="T11" fmla="*/ 30 h 74"/>
                <a:gd name="T12" fmla="*/ 10 w 67"/>
                <a:gd name="T13" fmla="*/ 36 h 74"/>
                <a:gd name="T14" fmla="*/ 13 w 67"/>
                <a:gd name="T15" fmla="*/ 32 h 74"/>
                <a:gd name="T16" fmla="*/ 10 w 67"/>
                <a:gd name="T17" fmla="*/ 29 h 74"/>
                <a:gd name="T18" fmla="*/ 7 w 67"/>
                <a:gd name="T19" fmla="*/ 32 h 74"/>
                <a:gd name="T20" fmla="*/ 10 w 67"/>
                <a:gd name="T21" fmla="*/ 36 h 74"/>
                <a:gd name="T22" fmla="*/ 15 w 67"/>
                <a:gd name="T23" fmla="*/ 60 h 74"/>
                <a:gd name="T24" fmla="*/ 18 w 67"/>
                <a:gd name="T25" fmla="*/ 56 h 74"/>
                <a:gd name="T26" fmla="*/ 14 w 67"/>
                <a:gd name="T27" fmla="*/ 53 h 74"/>
                <a:gd name="T28" fmla="*/ 11 w 67"/>
                <a:gd name="T29" fmla="*/ 57 h 74"/>
                <a:gd name="T30" fmla="*/ 15 w 67"/>
                <a:gd name="T31" fmla="*/ 60 h 74"/>
                <a:gd name="T32" fmla="*/ 14 w 67"/>
                <a:gd name="T33" fmla="*/ 21 h 74"/>
                <a:gd name="T34" fmla="*/ 19 w 67"/>
                <a:gd name="T35" fmla="*/ 16 h 74"/>
                <a:gd name="T36" fmla="*/ 14 w 67"/>
                <a:gd name="T37" fmla="*/ 12 h 74"/>
                <a:gd name="T38" fmla="*/ 10 w 67"/>
                <a:gd name="T39" fmla="*/ 17 h 74"/>
                <a:gd name="T40" fmla="*/ 14 w 67"/>
                <a:gd name="T41" fmla="*/ 21 h 74"/>
                <a:gd name="T42" fmla="*/ 26 w 67"/>
                <a:gd name="T43" fmla="*/ 37 h 74"/>
                <a:gd name="T44" fmla="*/ 29 w 67"/>
                <a:gd name="T45" fmla="*/ 33 h 74"/>
                <a:gd name="T46" fmla="*/ 26 w 67"/>
                <a:gd name="T47" fmla="*/ 30 h 74"/>
                <a:gd name="T48" fmla="*/ 23 w 67"/>
                <a:gd name="T49" fmla="*/ 34 h 74"/>
                <a:gd name="T50" fmla="*/ 26 w 67"/>
                <a:gd name="T51" fmla="*/ 37 h 74"/>
                <a:gd name="T52" fmla="*/ 31 w 67"/>
                <a:gd name="T53" fmla="*/ 53 h 74"/>
                <a:gd name="T54" fmla="*/ 35 w 67"/>
                <a:gd name="T55" fmla="*/ 48 h 74"/>
                <a:gd name="T56" fmla="*/ 31 w 67"/>
                <a:gd name="T57" fmla="*/ 44 h 74"/>
                <a:gd name="T58" fmla="*/ 27 w 67"/>
                <a:gd name="T59" fmla="*/ 49 h 74"/>
                <a:gd name="T60" fmla="*/ 31 w 67"/>
                <a:gd name="T61" fmla="*/ 53 h 74"/>
                <a:gd name="T62" fmla="*/ 43 w 67"/>
                <a:gd name="T63" fmla="*/ 33 h 74"/>
                <a:gd name="T64" fmla="*/ 46 w 67"/>
                <a:gd name="T65" fmla="*/ 29 h 74"/>
                <a:gd name="T66" fmla="*/ 43 w 67"/>
                <a:gd name="T67" fmla="*/ 26 h 74"/>
                <a:gd name="T68" fmla="*/ 39 w 67"/>
                <a:gd name="T69" fmla="*/ 30 h 74"/>
                <a:gd name="T70" fmla="*/ 43 w 67"/>
                <a:gd name="T71" fmla="*/ 3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7" h="74">
                  <a:moveTo>
                    <a:pt x="67" y="30"/>
                  </a:moveTo>
                  <a:cubicBezTo>
                    <a:pt x="61" y="34"/>
                    <a:pt x="61" y="34"/>
                    <a:pt x="61" y="3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12"/>
                    <a:pt x="44" y="22"/>
                    <a:pt x="67" y="30"/>
                  </a:cubicBezTo>
                  <a:close/>
                  <a:moveTo>
                    <a:pt x="10" y="36"/>
                  </a:moveTo>
                  <a:cubicBezTo>
                    <a:pt x="12" y="35"/>
                    <a:pt x="14" y="34"/>
                    <a:pt x="13" y="32"/>
                  </a:cubicBezTo>
                  <a:cubicBezTo>
                    <a:pt x="13" y="30"/>
                    <a:pt x="12" y="29"/>
                    <a:pt x="10" y="29"/>
                  </a:cubicBezTo>
                  <a:cubicBezTo>
                    <a:pt x="8" y="29"/>
                    <a:pt x="7" y="31"/>
                    <a:pt x="7" y="32"/>
                  </a:cubicBezTo>
                  <a:cubicBezTo>
                    <a:pt x="7" y="34"/>
                    <a:pt x="8" y="36"/>
                    <a:pt x="10" y="36"/>
                  </a:cubicBezTo>
                  <a:close/>
                  <a:moveTo>
                    <a:pt x="15" y="60"/>
                  </a:moveTo>
                  <a:cubicBezTo>
                    <a:pt x="17" y="60"/>
                    <a:pt x="18" y="58"/>
                    <a:pt x="18" y="56"/>
                  </a:cubicBezTo>
                  <a:cubicBezTo>
                    <a:pt x="18" y="54"/>
                    <a:pt x="16" y="53"/>
                    <a:pt x="14" y="53"/>
                  </a:cubicBezTo>
                  <a:cubicBezTo>
                    <a:pt x="12" y="53"/>
                    <a:pt x="11" y="55"/>
                    <a:pt x="11" y="57"/>
                  </a:cubicBezTo>
                  <a:cubicBezTo>
                    <a:pt x="11" y="58"/>
                    <a:pt x="13" y="60"/>
                    <a:pt x="15" y="60"/>
                  </a:cubicBezTo>
                  <a:close/>
                  <a:moveTo>
                    <a:pt x="14" y="21"/>
                  </a:moveTo>
                  <a:cubicBezTo>
                    <a:pt x="17" y="21"/>
                    <a:pt x="19" y="19"/>
                    <a:pt x="19" y="16"/>
                  </a:cubicBezTo>
                  <a:cubicBezTo>
                    <a:pt x="19" y="14"/>
                    <a:pt x="17" y="12"/>
                    <a:pt x="14" y="12"/>
                  </a:cubicBezTo>
                  <a:cubicBezTo>
                    <a:pt x="11" y="12"/>
                    <a:pt x="10" y="14"/>
                    <a:pt x="10" y="17"/>
                  </a:cubicBezTo>
                  <a:cubicBezTo>
                    <a:pt x="10" y="19"/>
                    <a:pt x="12" y="21"/>
                    <a:pt x="14" y="21"/>
                  </a:cubicBezTo>
                  <a:close/>
                  <a:moveTo>
                    <a:pt x="26" y="37"/>
                  </a:moveTo>
                  <a:cubicBezTo>
                    <a:pt x="28" y="37"/>
                    <a:pt x="29" y="35"/>
                    <a:pt x="29" y="33"/>
                  </a:cubicBezTo>
                  <a:cubicBezTo>
                    <a:pt x="29" y="32"/>
                    <a:pt x="28" y="30"/>
                    <a:pt x="26" y="30"/>
                  </a:cubicBezTo>
                  <a:cubicBezTo>
                    <a:pt x="24" y="30"/>
                    <a:pt x="23" y="32"/>
                    <a:pt x="23" y="34"/>
                  </a:cubicBezTo>
                  <a:cubicBezTo>
                    <a:pt x="23" y="36"/>
                    <a:pt x="24" y="37"/>
                    <a:pt x="26" y="37"/>
                  </a:cubicBezTo>
                  <a:close/>
                  <a:moveTo>
                    <a:pt x="31" y="53"/>
                  </a:moveTo>
                  <a:cubicBezTo>
                    <a:pt x="33" y="53"/>
                    <a:pt x="35" y="51"/>
                    <a:pt x="35" y="48"/>
                  </a:cubicBezTo>
                  <a:cubicBezTo>
                    <a:pt x="35" y="46"/>
                    <a:pt x="33" y="44"/>
                    <a:pt x="31" y="44"/>
                  </a:cubicBezTo>
                  <a:cubicBezTo>
                    <a:pt x="28" y="45"/>
                    <a:pt x="27" y="46"/>
                    <a:pt x="27" y="49"/>
                  </a:cubicBezTo>
                  <a:cubicBezTo>
                    <a:pt x="27" y="51"/>
                    <a:pt x="29" y="53"/>
                    <a:pt x="31" y="53"/>
                  </a:cubicBezTo>
                  <a:close/>
                  <a:moveTo>
                    <a:pt x="43" y="33"/>
                  </a:moveTo>
                  <a:cubicBezTo>
                    <a:pt x="45" y="33"/>
                    <a:pt x="46" y="31"/>
                    <a:pt x="46" y="29"/>
                  </a:cubicBezTo>
                  <a:cubicBezTo>
                    <a:pt x="46" y="28"/>
                    <a:pt x="44" y="26"/>
                    <a:pt x="43" y="26"/>
                  </a:cubicBezTo>
                  <a:cubicBezTo>
                    <a:pt x="41" y="26"/>
                    <a:pt x="39" y="28"/>
                    <a:pt x="39" y="30"/>
                  </a:cubicBezTo>
                  <a:cubicBezTo>
                    <a:pt x="39" y="32"/>
                    <a:pt x="41" y="33"/>
                    <a:pt x="43" y="33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7021513" y="928688"/>
              <a:ext cx="55563" cy="555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3 h 7"/>
                <a:gd name="T4" fmla="*/ 3 w 7"/>
                <a:gd name="T5" fmla="*/ 7 h 7"/>
                <a:gd name="T6" fmla="*/ 6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5" y="6"/>
                    <a:pt x="7" y="5"/>
                    <a:pt x="6" y="3"/>
                  </a:cubicBezTo>
                  <a:cubicBezTo>
                    <a:pt x="6" y="1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7053263" y="1117601"/>
              <a:ext cx="55563" cy="55563"/>
            </a:xfrm>
            <a:custGeom>
              <a:avLst/>
              <a:gdLst>
                <a:gd name="T0" fmla="*/ 3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3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0"/>
            <p:cNvSpPr/>
            <p:nvPr/>
          </p:nvSpPr>
          <p:spPr bwMode="auto">
            <a:xfrm>
              <a:off x="7045326" y="795338"/>
              <a:ext cx="71438" cy="6985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5 h 9"/>
                <a:gd name="T4" fmla="*/ 4 w 9"/>
                <a:gd name="T5" fmla="*/ 9 h 9"/>
                <a:gd name="T6" fmla="*/ 9 w 9"/>
                <a:gd name="T7" fmla="*/ 4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1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4"/>
                  </a:cubicBezTo>
                  <a:cubicBezTo>
                    <a:pt x="9" y="2"/>
                    <a:pt x="7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1"/>
            <p:cNvSpPr/>
            <p:nvPr/>
          </p:nvSpPr>
          <p:spPr bwMode="auto">
            <a:xfrm>
              <a:off x="7148513" y="936626"/>
              <a:ext cx="46038" cy="55563"/>
            </a:xfrm>
            <a:custGeom>
              <a:avLst/>
              <a:gdLst>
                <a:gd name="T0" fmla="*/ 3 w 6"/>
                <a:gd name="T1" fmla="*/ 0 h 7"/>
                <a:gd name="T2" fmla="*/ 0 w 6"/>
                <a:gd name="T3" fmla="*/ 4 h 7"/>
                <a:gd name="T4" fmla="*/ 3 w 6"/>
                <a:gd name="T5" fmla="*/ 7 h 7"/>
                <a:gd name="T6" fmla="*/ 6 w 6"/>
                <a:gd name="T7" fmla="*/ 3 h 7"/>
                <a:gd name="T8" fmla="*/ 3 w 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5" y="7"/>
                    <a:pt x="6" y="5"/>
                    <a:pt x="6" y="3"/>
                  </a:cubicBezTo>
                  <a:cubicBezTo>
                    <a:pt x="6" y="2"/>
                    <a:pt x="5" y="0"/>
                    <a:pt x="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2"/>
            <p:cNvSpPr/>
            <p:nvPr/>
          </p:nvSpPr>
          <p:spPr bwMode="auto">
            <a:xfrm>
              <a:off x="7178676" y="1046163"/>
              <a:ext cx="63500" cy="71438"/>
            </a:xfrm>
            <a:custGeom>
              <a:avLst/>
              <a:gdLst>
                <a:gd name="T0" fmla="*/ 4 w 8"/>
                <a:gd name="T1" fmla="*/ 0 h 9"/>
                <a:gd name="T2" fmla="*/ 0 w 8"/>
                <a:gd name="T3" fmla="*/ 5 h 9"/>
                <a:gd name="T4" fmla="*/ 4 w 8"/>
                <a:gd name="T5" fmla="*/ 9 h 9"/>
                <a:gd name="T6" fmla="*/ 8 w 8"/>
                <a:gd name="T7" fmla="*/ 4 h 9"/>
                <a:gd name="T8" fmla="*/ 4 w 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4" y="0"/>
                  </a:moveTo>
                  <a:cubicBezTo>
                    <a:pt x="1" y="1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6" y="9"/>
                    <a:pt x="8" y="7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7273926" y="904876"/>
              <a:ext cx="55563" cy="55563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3 h 7"/>
                <a:gd name="T8" fmla="*/ 4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6" y="7"/>
                    <a:pt x="7" y="5"/>
                    <a:pt x="7" y="3"/>
                  </a:cubicBezTo>
                  <a:cubicBezTo>
                    <a:pt x="7" y="2"/>
                    <a:pt x="5" y="0"/>
                    <a:pt x="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4"/>
            <p:cNvSpPr/>
            <p:nvPr/>
          </p:nvSpPr>
          <p:spPr bwMode="auto">
            <a:xfrm>
              <a:off x="7588251" y="1000126"/>
              <a:ext cx="552450" cy="173038"/>
            </a:xfrm>
            <a:custGeom>
              <a:avLst/>
              <a:gdLst>
                <a:gd name="T0" fmla="*/ 0 w 70"/>
                <a:gd name="T1" fmla="*/ 0 h 22"/>
                <a:gd name="T2" fmla="*/ 2 w 70"/>
                <a:gd name="T3" fmla="*/ 6 h 22"/>
                <a:gd name="T4" fmla="*/ 3 w 70"/>
                <a:gd name="T5" fmla="*/ 10 h 22"/>
                <a:gd name="T6" fmla="*/ 64 w 70"/>
                <a:gd name="T7" fmla="*/ 22 h 22"/>
                <a:gd name="T8" fmla="*/ 65 w 70"/>
                <a:gd name="T9" fmla="*/ 21 h 22"/>
                <a:gd name="T10" fmla="*/ 70 w 70"/>
                <a:gd name="T11" fmla="*/ 15 h 22"/>
                <a:gd name="T12" fmla="*/ 0 w 70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22">
                  <a:moveTo>
                    <a:pt x="0" y="0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46" y="12"/>
                    <a:pt x="23" y="6"/>
                    <a:pt x="0" y="0"/>
                  </a:cubicBez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5"/>
            <p:cNvSpPr/>
            <p:nvPr/>
          </p:nvSpPr>
          <p:spPr bwMode="auto">
            <a:xfrm>
              <a:off x="7612063" y="1077913"/>
              <a:ext cx="481013" cy="157163"/>
            </a:xfrm>
            <a:custGeom>
              <a:avLst/>
              <a:gdLst>
                <a:gd name="T0" fmla="*/ 0 w 303"/>
                <a:gd name="T1" fmla="*/ 0 h 99"/>
                <a:gd name="T2" fmla="*/ 15 w 303"/>
                <a:gd name="T3" fmla="*/ 40 h 99"/>
                <a:gd name="T4" fmla="*/ 268 w 303"/>
                <a:gd name="T5" fmla="*/ 99 h 99"/>
                <a:gd name="T6" fmla="*/ 303 w 303"/>
                <a:gd name="T7" fmla="*/ 60 h 99"/>
                <a:gd name="T8" fmla="*/ 0 w 303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" h="99">
                  <a:moveTo>
                    <a:pt x="0" y="0"/>
                  </a:moveTo>
                  <a:lnTo>
                    <a:pt x="15" y="40"/>
                  </a:lnTo>
                  <a:lnTo>
                    <a:pt x="268" y="99"/>
                  </a:lnTo>
                  <a:lnTo>
                    <a:pt x="303" y="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6"/>
            <p:cNvSpPr/>
            <p:nvPr/>
          </p:nvSpPr>
          <p:spPr bwMode="auto">
            <a:xfrm>
              <a:off x="7635876" y="1141413"/>
              <a:ext cx="401638" cy="149225"/>
            </a:xfrm>
            <a:custGeom>
              <a:avLst/>
              <a:gdLst>
                <a:gd name="T0" fmla="*/ 0 w 253"/>
                <a:gd name="T1" fmla="*/ 0 h 94"/>
                <a:gd name="T2" fmla="*/ 10 w 253"/>
                <a:gd name="T3" fmla="*/ 39 h 94"/>
                <a:gd name="T4" fmla="*/ 223 w 253"/>
                <a:gd name="T5" fmla="*/ 94 h 94"/>
                <a:gd name="T6" fmla="*/ 253 w 253"/>
                <a:gd name="T7" fmla="*/ 59 h 94"/>
                <a:gd name="T8" fmla="*/ 0 w 253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94">
                  <a:moveTo>
                    <a:pt x="0" y="0"/>
                  </a:moveTo>
                  <a:lnTo>
                    <a:pt x="10" y="39"/>
                  </a:lnTo>
                  <a:lnTo>
                    <a:pt x="223" y="94"/>
                  </a:lnTo>
                  <a:lnTo>
                    <a:pt x="253" y="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7"/>
            <p:cNvSpPr/>
            <p:nvPr/>
          </p:nvSpPr>
          <p:spPr bwMode="auto">
            <a:xfrm>
              <a:off x="7651751" y="1203326"/>
              <a:ext cx="338138" cy="134938"/>
            </a:xfrm>
            <a:custGeom>
              <a:avLst/>
              <a:gdLst>
                <a:gd name="T0" fmla="*/ 0 w 213"/>
                <a:gd name="T1" fmla="*/ 0 h 85"/>
                <a:gd name="T2" fmla="*/ 10 w 213"/>
                <a:gd name="T3" fmla="*/ 40 h 85"/>
                <a:gd name="T4" fmla="*/ 184 w 213"/>
                <a:gd name="T5" fmla="*/ 85 h 85"/>
                <a:gd name="T6" fmla="*/ 213 w 213"/>
                <a:gd name="T7" fmla="*/ 55 h 85"/>
                <a:gd name="T8" fmla="*/ 0 w 213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85">
                  <a:moveTo>
                    <a:pt x="0" y="0"/>
                  </a:moveTo>
                  <a:lnTo>
                    <a:pt x="10" y="40"/>
                  </a:lnTo>
                  <a:lnTo>
                    <a:pt x="184" y="85"/>
                  </a:lnTo>
                  <a:lnTo>
                    <a:pt x="213" y="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8"/>
            <p:cNvSpPr/>
            <p:nvPr/>
          </p:nvSpPr>
          <p:spPr bwMode="auto">
            <a:xfrm>
              <a:off x="7667626" y="1266826"/>
              <a:ext cx="276225" cy="117475"/>
            </a:xfrm>
            <a:custGeom>
              <a:avLst/>
              <a:gdLst>
                <a:gd name="T0" fmla="*/ 0 w 174"/>
                <a:gd name="T1" fmla="*/ 0 h 74"/>
                <a:gd name="T2" fmla="*/ 15 w 174"/>
                <a:gd name="T3" fmla="*/ 40 h 74"/>
                <a:gd name="T4" fmla="*/ 144 w 174"/>
                <a:gd name="T5" fmla="*/ 74 h 74"/>
                <a:gd name="T6" fmla="*/ 174 w 174"/>
                <a:gd name="T7" fmla="*/ 45 h 74"/>
                <a:gd name="T8" fmla="*/ 0 w 17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74">
                  <a:moveTo>
                    <a:pt x="0" y="0"/>
                  </a:moveTo>
                  <a:lnTo>
                    <a:pt x="15" y="40"/>
                  </a:lnTo>
                  <a:lnTo>
                    <a:pt x="144" y="74"/>
                  </a:lnTo>
                  <a:lnTo>
                    <a:pt x="174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9"/>
            <p:cNvSpPr/>
            <p:nvPr/>
          </p:nvSpPr>
          <p:spPr bwMode="auto">
            <a:xfrm>
              <a:off x="7691438" y="1330326"/>
              <a:ext cx="204788" cy="109538"/>
            </a:xfrm>
            <a:custGeom>
              <a:avLst/>
              <a:gdLst>
                <a:gd name="T0" fmla="*/ 0 w 129"/>
                <a:gd name="T1" fmla="*/ 0 h 69"/>
                <a:gd name="T2" fmla="*/ 15 w 129"/>
                <a:gd name="T3" fmla="*/ 44 h 69"/>
                <a:gd name="T4" fmla="*/ 99 w 129"/>
                <a:gd name="T5" fmla="*/ 69 h 69"/>
                <a:gd name="T6" fmla="*/ 129 w 129"/>
                <a:gd name="T7" fmla="*/ 34 h 69"/>
                <a:gd name="T8" fmla="*/ 0 w 129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69">
                  <a:moveTo>
                    <a:pt x="0" y="0"/>
                  </a:moveTo>
                  <a:lnTo>
                    <a:pt x="15" y="44"/>
                  </a:lnTo>
                  <a:lnTo>
                    <a:pt x="99" y="69"/>
                  </a:lnTo>
                  <a:lnTo>
                    <a:pt x="129" y="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0"/>
            <p:cNvSpPr/>
            <p:nvPr/>
          </p:nvSpPr>
          <p:spPr bwMode="auto">
            <a:xfrm>
              <a:off x="7715251" y="1400176"/>
              <a:ext cx="133350" cy="87313"/>
            </a:xfrm>
            <a:custGeom>
              <a:avLst/>
              <a:gdLst>
                <a:gd name="T0" fmla="*/ 0 w 84"/>
                <a:gd name="T1" fmla="*/ 0 h 55"/>
                <a:gd name="T2" fmla="*/ 10 w 84"/>
                <a:gd name="T3" fmla="*/ 40 h 55"/>
                <a:gd name="T4" fmla="*/ 59 w 84"/>
                <a:gd name="T5" fmla="*/ 55 h 55"/>
                <a:gd name="T6" fmla="*/ 84 w 84"/>
                <a:gd name="T7" fmla="*/ 25 h 55"/>
                <a:gd name="T8" fmla="*/ 0 w 84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55">
                  <a:moveTo>
                    <a:pt x="0" y="0"/>
                  </a:moveTo>
                  <a:lnTo>
                    <a:pt x="10" y="40"/>
                  </a:lnTo>
                  <a:lnTo>
                    <a:pt x="59" y="55"/>
                  </a:lnTo>
                  <a:lnTo>
                    <a:pt x="84" y="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1"/>
            <p:cNvSpPr/>
            <p:nvPr/>
          </p:nvSpPr>
          <p:spPr bwMode="auto">
            <a:xfrm>
              <a:off x="7731126" y="1463676"/>
              <a:ext cx="77788" cy="85725"/>
            </a:xfrm>
            <a:custGeom>
              <a:avLst/>
              <a:gdLst>
                <a:gd name="T0" fmla="*/ 0 w 49"/>
                <a:gd name="T1" fmla="*/ 0 h 54"/>
                <a:gd name="T2" fmla="*/ 15 w 49"/>
                <a:gd name="T3" fmla="*/ 54 h 54"/>
                <a:gd name="T4" fmla="*/ 49 w 49"/>
                <a:gd name="T5" fmla="*/ 15 h 54"/>
                <a:gd name="T6" fmla="*/ 0 w 49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4">
                  <a:moveTo>
                    <a:pt x="0" y="0"/>
                  </a:moveTo>
                  <a:lnTo>
                    <a:pt x="15" y="54"/>
                  </a:lnTo>
                  <a:lnTo>
                    <a:pt x="4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图文框 5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50" name="组合 149"/>
          <p:cNvGrpSpPr/>
          <p:nvPr/>
        </p:nvGrpSpPr>
        <p:grpSpPr>
          <a:xfrm>
            <a:off x="189111" y="2880520"/>
            <a:ext cx="1516901" cy="967797"/>
            <a:chOff x="3917951" y="1668463"/>
            <a:chExt cx="701675" cy="447675"/>
          </a:xfrm>
        </p:grpSpPr>
        <p:sp>
          <p:nvSpPr>
            <p:cNvPr id="10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10306341" y="2608060"/>
            <a:ext cx="1702223" cy="1002115"/>
            <a:chOff x="7486651" y="2368551"/>
            <a:chExt cx="787400" cy="463550"/>
          </a:xfrm>
        </p:grpSpPr>
        <p:sp>
          <p:nvSpPr>
            <p:cNvPr id="14" name="Freeform 9"/>
            <p:cNvSpPr/>
            <p:nvPr/>
          </p:nvSpPr>
          <p:spPr bwMode="auto">
            <a:xfrm>
              <a:off x="7486651" y="2368551"/>
              <a:ext cx="787400" cy="463550"/>
            </a:xfrm>
            <a:custGeom>
              <a:avLst/>
              <a:gdLst>
                <a:gd name="T0" fmla="*/ 100 w 100"/>
                <a:gd name="T1" fmla="*/ 56 h 59"/>
                <a:gd name="T2" fmla="*/ 98 w 100"/>
                <a:gd name="T3" fmla="*/ 21 h 59"/>
                <a:gd name="T4" fmla="*/ 98 w 100"/>
                <a:gd name="T5" fmla="*/ 26 h 59"/>
                <a:gd name="T6" fmla="*/ 99 w 100"/>
                <a:gd name="T7" fmla="*/ 29 h 59"/>
                <a:gd name="T8" fmla="*/ 94 w 100"/>
                <a:gd name="T9" fmla="*/ 25 h 59"/>
                <a:gd name="T10" fmla="*/ 90 w 100"/>
                <a:gd name="T11" fmla="*/ 23 h 59"/>
                <a:gd name="T12" fmla="*/ 89 w 100"/>
                <a:gd name="T13" fmla="*/ 22 h 59"/>
                <a:gd name="T14" fmla="*/ 84 w 100"/>
                <a:gd name="T15" fmla="*/ 23 h 59"/>
                <a:gd name="T16" fmla="*/ 84 w 100"/>
                <a:gd name="T17" fmla="*/ 23 h 59"/>
                <a:gd name="T18" fmla="*/ 89 w 100"/>
                <a:gd name="T19" fmla="*/ 20 h 59"/>
                <a:gd name="T20" fmla="*/ 91 w 100"/>
                <a:gd name="T21" fmla="*/ 20 h 59"/>
                <a:gd name="T22" fmla="*/ 93 w 100"/>
                <a:gd name="T23" fmla="*/ 21 h 59"/>
                <a:gd name="T24" fmla="*/ 60 w 100"/>
                <a:gd name="T25" fmla="*/ 9 h 59"/>
                <a:gd name="T26" fmla="*/ 66 w 100"/>
                <a:gd name="T27" fmla="*/ 12 h 59"/>
                <a:gd name="T28" fmla="*/ 64 w 100"/>
                <a:gd name="T29" fmla="*/ 12 h 59"/>
                <a:gd name="T30" fmla="*/ 57 w 100"/>
                <a:gd name="T31" fmla="*/ 12 h 59"/>
                <a:gd name="T32" fmla="*/ 55 w 100"/>
                <a:gd name="T33" fmla="*/ 13 h 59"/>
                <a:gd name="T34" fmla="*/ 52 w 100"/>
                <a:gd name="T35" fmla="*/ 15 h 59"/>
                <a:gd name="T36" fmla="*/ 51 w 100"/>
                <a:gd name="T37" fmla="*/ 17 h 59"/>
                <a:gd name="T38" fmla="*/ 51 w 100"/>
                <a:gd name="T39" fmla="*/ 14 h 59"/>
                <a:gd name="T40" fmla="*/ 54 w 100"/>
                <a:gd name="T41" fmla="*/ 11 h 59"/>
                <a:gd name="T42" fmla="*/ 57 w 100"/>
                <a:gd name="T43" fmla="*/ 10 h 59"/>
                <a:gd name="T44" fmla="*/ 44 w 100"/>
                <a:gd name="T45" fmla="*/ 0 h 59"/>
                <a:gd name="T46" fmla="*/ 26 w 100"/>
                <a:gd name="T47" fmla="*/ 25 h 59"/>
                <a:gd name="T48" fmla="*/ 34 w 100"/>
                <a:gd name="T49" fmla="*/ 30 h 59"/>
                <a:gd name="T50" fmla="*/ 35 w 100"/>
                <a:gd name="T51" fmla="*/ 33 h 59"/>
                <a:gd name="T52" fmla="*/ 30 w 100"/>
                <a:gd name="T53" fmla="*/ 29 h 59"/>
                <a:gd name="T54" fmla="*/ 26 w 100"/>
                <a:gd name="T55" fmla="*/ 27 h 59"/>
                <a:gd name="T56" fmla="*/ 24 w 100"/>
                <a:gd name="T57" fmla="*/ 27 h 59"/>
                <a:gd name="T58" fmla="*/ 19 w 100"/>
                <a:gd name="T59" fmla="*/ 28 h 59"/>
                <a:gd name="T60" fmla="*/ 19 w 100"/>
                <a:gd name="T61" fmla="*/ 28 h 59"/>
                <a:gd name="T62" fmla="*/ 23 w 100"/>
                <a:gd name="T63" fmla="*/ 25 h 59"/>
                <a:gd name="T64" fmla="*/ 2 w 100"/>
                <a:gd name="T65" fmla="*/ 35 h 59"/>
                <a:gd name="T66" fmla="*/ 7 w 100"/>
                <a:gd name="T67" fmla="*/ 54 h 59"/>
                <a:gd name="T68" fmla="*/ 79 w 100"/>
                <a:gd name="T69" fmla="*/ 5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" h="59">
                  <a:moveTo>
                    <a:pt x="96" y="56"/>
                  </a:moveTo>
                  <a:cubicBezTo>
                    <a:pt x="97" y="56"/>
                    <a:pt x="99" y="56"/>
                    <a:pt x="100" y="56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99" y="21"/>
                    <a:pt x="99" y="21"/>
                    <a:pt x="98" y="21"/>
                  </a:cubicBezTo>
                  <a:cubicBezTo>
                    <a:pt x="97" y="21"/>
                    <a:pt x="95" y="21"/>
                    <a:pt x="94" y="21"/>
                  </a:cubicBezTo>
                  <a:cubicBezTo>
                    <a:pt x="96" y="22"/>
                    <a:pt x="97" y="24"/>
                    <a:pt x="98" y="26"/>
                  </a:cubicBezTo>
                  <a:cubicBezTo>
                    <a:pt x="98" y="26"/>
                    <a:pt x="99" y="27"/>
                    <a:pt x="99" y="28"/>
                  </a:cubicBezTo>
                  <a:cubicBezTo>
                    <a:pt x="99" y="28"/>
                    <a:pt x="99" y="29"/>
                    <a:pt x="99" y="29"/>
                  </a:cubicBezTo>
                  <a:cubicBezTo>
                    <a:pt x="99" y="29"/>
                    <a:pt x="98" y="28"/>
                    <a:pt x="97" y="27"/>
                  </a:cubicBezTo>
                  <a:cubicBezTo>
                    <a:pt x="96" y="26"/>
                    <a:pt x="95" y="25"/>
                    <a:pt x="94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1" y="23"/>
                    <a:pt x="91" y="23"/>
                    <a:pt x="90" y="23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89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3"/>
                    <a:pt x="84" y="23"/>
                    <a:pt x="84" y="23"/>
                  </a:cubicBezTo>
                  <a:cubicBezTo>
                    <a:pt x="83" y="23"/>
                    <a:pt x="83" y="23"/>
                    <a:pt x="83" y="23"/>
                  </a:cubicBezTo>
                  <a:cubicBezTo>
                    <a:pt x="83" y="23"/>
                    <a:pt x="83" y="23"/>
                    <a:pt x="84" y="23"/>
                  </a:cubicBezTo>
                  <a:cubicBezTo>
                    <a:pt x="84" y="22"/>
                    <a:pt x="85" y="22"/>
                    <a:pt x="85" y="21"/>
                  </a:cubicBezTo>
                  <a:cubicBezTo>
                    <a:pt x="86" y="20"/>
                    <a:pt x="87" y="20"/>
                    <a:pt x="89" y="20"/>
                  </a:cubicBezTo>
                  <a:cubicBezTo>
                    <a:pt x="89" y="20"/>
                    <a:pt x="89" y="20"/>
                    <a:pt x="90" y="20"/>
                  </a:cubicBezTo>
                  <a:cubicBezTo>
                    <a:pt x="90" y="20"/>
                    <a:pt x="90" y="20"/>
                    <a:pt x="91" y="20"/>
                  </a:cubicBezTo>
                  <a:cubicBezTo>
                    <a:pt x="91" y="20"/>
                    <a:pt x="92" y="20"/>
                    <a:pt x="93" y="21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8" y="0"/>
                    <a:pt x="63" y="5"/>
                    <a:pt x="60" y="9"/>
                  </a:cubicBezTo>
                  <a:cubicBezTo>
                    <a:pt x="61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6" y="12"/>
                    <a:pt x="67" y="12"/>
                    <a:pt x="67" y="12"/>
                  </a:cubicBezTo>
                  <a:cubicBezTo>
                    <a:pt x="67" y="12"/>
                    <a:pt x="65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7" y="12"/>
                  </a:cubicBezTo>
                  <a:cubicBezTo>
                    <a:pt x="57" y="12"/>
                    <a:pt x="56" y="12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2" y="15"/>
                  </a:cubicBezTo>
                  <a:cubicBezTo>
                    <a:pt x="52" y="16"/>
                    <a:pt x="51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1"/>
                    <a:pt x="55" y="10"/>
                    <a:pt x="55" y="10"/>
                  </a:cubicBezTo>
                  <a:cubicBezTo>
                    <a:pt x="56" y="10"/>
                    <a:pt x="56" y="10"/>
                    <a:pt x="57" y="10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4" y="5"/>
                    <a:pt x="49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1"/>
                    <a:pt x="34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2" y="31"/>
                  </a:cubicBezTo>
                  <a:cubicBezTo>
                    <a:pt x="32" y="30"/>
                    <a:pt x="31" y="30"/>
                    <a:pt x="30" y="29"/>
                  </a:cubicBezTo>
                  <a:cubicBezTo>
                    <a:pt x="29" y="28"/>
                    <a:pt x="28" y="28"/>
                    <a:pt x="27" y="28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4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20" y="26"/>
                    <a:pt x="21" y="26"/>
                  </a:cubicBezTo>
                  <a:cubicBezTo>
                    <a:pt x="21" y="25"/>
                    <a:pt x="22" y="25"/>
                    <a:pt x="23" y="25"/>
                  </a:cubicBezTo>
                  <a:cubicBezTo>
                    <a:pt x="22" y="25"/>
                    <a:pt x="21" y="25"/>
                    <a:pt x="20" y="25"/>
                  </a:cubicBezTo>
                  <a:cubicBezTo>
                    <a:pt x="12" y="25"/>
                    <a:pt x="6" y="28"/>
                    <a:pt x="2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6" y="54"/>
                    <a:pt x="7" y="54"/>
                  </a:cubicBezTo>
                  <a:cubicBezTo>
                    <a:pt x="17" y="59"/>
                    <a:pt x="29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0" y="56"/>
                    <a:pt x="96" y="56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8140701" y="2525713"/>
              <a:ext cx="125413" cy="69850"/>
            </a:xfrm>
            <a:custGeom>
              <a:avLst/>
              <a:gdLst>
                <a:gd name="T0" fmla="*/ 8 w 16"/>
                <a:gd name="T1" fmla="*/ 0 h 9"/>
                <a:gd name="T2" fmla="*/ 7 w 16"/>
                <a:gd name="T3" fmla="*/ 0 h 9"/>
                <a:gd name="T4" fmla="*/ 6 w 16"/>
                <a:gd name="T5" fmla="*/ 0 h 9"/>
                <a:gd name="T6" fmla="*/ 2 w 16"/>
                <a:gd name="T7" fmla="*/ 1 h 9"/>
                <a:gd name="T8" fmla="*/ 1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2 h 9"/>
                <a:gd name="T16" fmla="*/ 6 w 16"/>
                <a:gd name="T17" fmla="*/ 2 h 9"/>
                <a:gd name="T18" fmla="*/ 7 w 16"/>
                <a:gd name="T19" fmla="*/ 2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10 w 16"/>
                <a:gd name="T39" fmla="*/ 1 h 9"/>
                <a:gd name="T40" fmla="*/ 8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3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1"/>
            <p:cNvSpPr/>
            <p:nvPr/>
          </p:nvSpPr>
          <p:spPr bwMode="auto">
            <a:xfrm>
              <a:off x="7635876" y="2557463"/>
              <a:ext cx="127000" cy="69850"/>
            </a:xfrm>
            <a:custGeom>
              <a:avLst/>
              <a:gdLst>
                <a:gd name="T0" fmla="*/ 0 w 16"/>
                <a:gd name="T1" fmla="*/ 4 h 9"/>
                <a:gd name="T2" fmla="*/ 0 w 16"/>
                <a:gd name="T3" fmla="*/ 4 h 9"/>
                <a:gd name="T4" fmla="*/ 0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4 h 9"/>
                <a:gd name="T16" fmla="*/ 11 w 16"/>
                <a:gd name="T17" fmla="*/ 5 h 9"/>
                <a:gd name="T18" fmla="*/ 13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7 w 16"/>
                <a:gd name="T29" fmla="*/ 1 h 9"/>
                <a:gd name="T30" fmla="*/ 7 w 16"/>
                <a:gd name="T31" fmla="*/ 1 h 9"/>
                <a:gd name="T32" fmla="*/ 6 w 16"/>
                <a:gd name="T33" fmla="*/ 0 h 9"/>
                <a:gd name="T34" fmla="*/ 5 w 16"/>
                <a:gd name="T35" fmla="*/ 1 h 9"/>
                <a:gd name="T36" fmla="*/ 4 w 16"/>
                <a:gd name="T37" fmla="*/ 1 h 9"/>
                <a:gd name="T38" fmla="*/ 2 w 16"/>
                <a:gd name="T39" fmla="*/ 2 h 9"/>
                <a:gd name="T40" fmla="*/ 0 w 16"/>
                <a:gd name="T4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6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3" y="1"/>
                    <a:pt x="2" y="1"/>
                    <a:pt x="2" y="2"/>
                  </a:cubicBezTo>
                  <a:cubicBezTo>
                    <a:pt x="1" y="2"/>
                    <a:pt x="0" y="3"/>
                    <a:pt x="0" y="4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2"/>
            <p:cNvSpPr/>
            <p:nvPr/>
          </p:nvSpPr>
          <p:spPr bwMode="auto">
            <a:xfrm>
              <a:off x="7888288" y="2438401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8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4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1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7"/>
                    <a:pt x="1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3640709" y="626312"/>
            <a:ext cx="1637019" cy="799634"/>
            <a:chOff x="5729288" y="1038226"/>
            <a:chExt cx="757238" cy="369888"/>
          </a:xfrm>
        </p:grpSpPr>
        <p:sp>
          <p:nvSpPr>
            <p:cNvPr id="18" name="Freeform 13"/>
            <p:cNvSpPr/>
            <p:nvPr/>
          </p:nvSpPr>
          <p:spPr bwMode="auto">
            <a:xfrm>
              <a:off x="5729288" y="1038226"/>
              <a:ext cx="757238" cy="369888"/>
            </a:xfrm>
            <a:custGeom>
              <a:avLst/>
              <a:gdLst>
                <a:gd name="T0" fmla="*/ 28 w 96"/>
                <a:gd name="T1" fmla="*/ 25 h 47"/>
                <a:gd name="T2" fmla="*/ 26 w 96"/>
                <a:gd name="T3" fmla="*/ 24 h 47"/>
                <a:gd name="T4" fmla="*/ 22 w 96"/>
                <a:gd name="T5" fmla="*/ 22 h 47"/>
                <a:gd name="T6" fmla="*/ 20 w 96"/>
                <a:gd name="T7" fmla="*/ 21 h 47"/>
                <a:gd name="T8" fmla="*/ 17 w 96"/>
                <a:gd name="T9" fmla="*/ 21 h 47"/>
                <a:gd name="T10" fmla="*/ 15 w 96"/>
                <a:gd name="T11" fmla="*/ 22 h 47"/>
                <a:gd name="T12" fmla="*/ 17 w 96"/>
                <a:gd name="T13" fmla="*/ 20 h 47"/>
                <a:gd name="T14" fmla="*/ 16 w 96"/>
                <a:gd name="T15" fmla="*/ 19 h 47"/>
                <a:gd name="T16" fmla="*/ 4 w 96"/>
                <a:gd name="T17" fmla="*/ 42 h 47"/>
                <a:gd name="T18" fmla="*/ 32 w 96"/>
                <a:gd name="T19" fmla="*/ 45 h 47"/>
                <a:gd name="T20" fmla="*/ 78 w 96"/>
                <a:gd name="T21" fmla="*/ 45 h 47"/>
                <a:gd name="T22" fmla="*/ 92 w 96"/>
                <a:gd name="T23" fmla="*/ 23 h 47"/>
                <a:gd name="T24" fmla="*/ 76 w 96"/>
                <a:gd name="T25" fmla="*/ 17 h 47"/>
                <a:gd name="T26" fmla="*/ 80 w 96"/>
                <a:gd name="T27" fmla="*/ 22 h 47"/>
                <a:gd name="T28" fmla="*/ 78 w 96"/>
                <a:gd name="T29" fmla="*/ 21 h 47"/>
                <a:gd name="T30" fmla="*/ 74 w 96"/>
                <a:gd name="T31" fmla="*/ 18 h 47"/>
                <a:gd name="T32" fmla="*/ 72 w 96"/>
                <a:gd name="T33" fmla="*/ 17 h 47"/>
                <a:gd name="T34" fmla="*/ 70 w 96"/>
                <a:gd name="T35" fmla="*/ 17 h 47"/>
                <a:gd name="T36" fmla="*/ 67 w 96"/>
                <a:gd name="T37" fmla="*/ 18 h 47"/>
                <a:gd name="T38" fmla="*/ 69 w 96"/>
                <a:gd name="T39" fmla="*/ 16 h 47"/>
                <a:gd name="T40" fmla="*/ 73 w 96"/>
                <a:gd name="T41" fmla="*/ 15 h 47"/>
                <a:gd name="T42" fmla="*/ 75 w 96"/>
                <a:gd name="T43" fmla="*/ 16 h 47"/>
                <a:gd name="T44" fmla="*/ 60 w 96"/>
                <a:gd name="T45" fmla="*/ 0 h 47"/>
                <a:gd name="T46" fmla="*/ 52 w 96"/>
                <a:gd name="T47" fmla="*/ 8 h 47"/>
                <a:gd name="T48" fmla="*/ 54 w 96"/>
                <a:gd name="T49" fmla="*/ 9 h 47"/>
                <a:gd name="T50" fmla="*/ 49 w 96"/>
                <a:gd name="T51" fmla="*/ 9 h 47"/>
                <a:gd name="T52" fmla="*/ 45 w 96"/>
                <a:gd name="T53" fmla="*/ 9 h 47"/>
                <a:gd name="T54" fmla="*/ 44 w 96"/>
                <a:gd name="T55" fmla="*/ 10 h 47"/>
                <a:gd name="T56" fmla="*/ 41 w 96"/>
                <a:gd name="T57" fmla="*/ 13 h 47"/>
                <a:gd name="T58" fmla="*/ 41 w 96"/>
                <a:gd name="T59" fmla="*/ 13 h 47"/>
                <a:gd name="T60" fmla="*/ 43 w 96"/>
                <a:gd name="T61" fmla="*/ 8 h 47"/>
                <a:gd name="T62" fmla="*/ 44 w 96"/>
                <a:gd name="T63" fmla="*/ 8 h 47"/>
                <a:gd name="T64" fmla="*/ 47 w 96"/>
                <a:gd name="T65" fmla="*/ 7 h 47"/>
                <a:gd name="T66" fmla="*/ 21 w 96"/>
                <a:gd name="T67" fmla="*/ 17 h 47"/>
                <a:gd name="T68" fmla="*/ 23 w 96"/>
                <a:gd name="T69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" h="47">
                  <a:moveTo>
                    <a:pt x="27" y="23"/>
                  </a:moveTo>
                  <a:cubicBezTo>
                    <a:pt x="28" y="24"/>
                    <a:pt x="28" y="25"/>
                    <a:pt x="28" y="25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7" y="25"/>
                    <a:pt x="26" y="24"/>
                  </a:cubicBezTo>
                  <a:cubicBezTo>
                    <a:pt x="26" y="24"/>
                    <a:pt x="25" y="23"/>
                    <a:pt x="24" y="23"/>
                  </a:cubicBezTo>
                  <a:cubicBezTo>
                    <a:pt x="24" y="22"/>
                    <a:pt x="23" y="22"/>
                    <a:pt x="22" y="22"/>
                  </a:cubicBezTo>
                  <a:cubicBezTo>
                    <a:pt x="22" y="21"/>
                    <a:pt x="21" y="21"/>
                    <a:pt x="21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1"/>
                    <a:pt x="16" y="21"/>
                    <a:pt x="17" y="20"/>
                  </a:cubicBezTo>
                  <a:cubicBezTo>
                    <a:pt x="17" y="20"/>
                    <a:pt x="18" y="20"/>
                    <a:pt x="19" y="19"/>
                  </a:cubicBezTo>
                  <a:cubicBezTo>
                    <a:pt x="18" y="19"/>
                    <a:pt x="17" y="19"/>
                    <a:pt x="16" y="19"/>
                  </a:cubicBezTo>
                  <a:cubicBezTo>
                    <a:pt x="10" y="19"/>
                    <a:pt x="5" y="22"/>
                    <a:pt x="2" y="28"/>
                  </a:cubicBezTo>
                  <a:cubicBezTo>
                    <a:pt x="0" y="33"/>
                    <a:pt x="0" y="39"/>
                    <a:pt x="4" y="42"/>
                  </a:cubicBezTo>
                  <a:cubicBezTo>
                    <a:pt x="4" y="42"/>
                    <a:pt x="5" y="43"/>
                    <a:pt x="6" y="43"/>
                  </a:cubicBezTo>
                  <a:cubicBezTo>
                    <a:pt x="13" y="47"/>
                    <a:pt x="24" y="45"/>
                    <a:pt x="32" y="45"/>
                  </a:cubicBezTo>
                  <a:cubicBezTo>
                    <a:pt x="43" y="45"/>
                    <a:pt x="53" y="45"/>
                    <a:pt x="64" y="45"/>
                  </a:cubicBezTo>
                  <a:cubicBezTo>
                    <a:pt x="69" y="45"/>
                    <a:pt x="73" y="45"/>
                    <a:pt x="78" y="45"/>
                  </a:cubicBezTo>
                  <a:cubicBezTo>
                    <a:pt x="83" y="45"/>
                    <a:pt x="89" y="45"/>
                    <a:pt x="92" y="40"/>
                  </a:cubicBezTo>
                  <a:cubicBezTo>
                    <a:pt x="96" y="36"/>
                    <a:pt x="95" y="28"/>
                    <a:pt x="92" y="23"/>
                  </a:cubicBezTo>
                  <a:cubicBezTo>
                    <a:pt x="89" y="18"/>
                    <a:pt x="85" y="16"/>
                    <a:pt x="79" y="16"/>
                  </a:cubicBezTo>
                  <a:cubicBezTo>
                    <a:pt x="78" y="16"/>
                    <a:pt x="77" y="16"/>
                    <a:pt x="76" y="17"/>
                  </a:cubicBezTo>
                  <a:cubicBezTo>
                    <a:pt x="78" y="17"/>
                    <a:pt x="79" y="19"/>
                    <a:pt x="79" y="20"/>
                  </a:cubicBezTo>
                  <a:cubicBezTo>
                    <a:pt x="80" y="21"/>
                    <a:pt x="80" y="21"/>
                    <a:pt x="80" y="22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80" y="22"/>
                    <a:pt x="80" y="22"/>
                    <a:pt x="78" y="21"/>
                  </a:cubicBezTo>
                  <a:cubicBezTo>
                    <a:pt x="78" y="20"/>
                    <a:pt x="77" y="20"/>
                    <a:pt x="77" y="19"/>
                  </a:cubicBezTo>
                  <a:cubicBezTo>
                    <a:pt x="76" y="19"/>
                    <a:pt x="75" y="18"/>
                    <a:pt x="74" y="18"/>
                  </a:cubicBezTo>
                  <a:cubicBezTo>
                    <a:pt x="74" y="18"/>
                    <a:pt x="73" y="18"/>
                    <a:pt x="73" y="18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2" y="17"/>
                    <a:pt x="72" y="17"/>
                    <a:pt x="72" y="17"/>
                  </a:cubicBezTo>
                  <a:cubicBezTo>
                    <a:pt x="71" y="17"/>
                    <a:pt x="70" y="17"/>
                    <a:pt x="70" y="17"/>
                  </a:cubicBezTo>
                  <a:cubicBezTo>
                    <a:pt x="69" y="18"/>
                    <a:pt x="68" y="18"/>
                    <a:pt x="68" y="18"/>
                  </a:cubicBezTo>
                  <a:cubicBezTo>
                    <a:pt x="67" y="18"/>
                    <a:pt x="67" y="18"/>
                    <a:pt x="67" y="18"/>
                  </a:cubicBezTo>
                  <a:cubicBezTo>
                    <a:pt x="67" y="18"/>
                    <a:pt x="67" y="18"/>
                    <a:pt x="68" y="18"/>
                  </a:cubicBezTo>
                  <a:cubicBezTo>
                    <a:pt x="68" y="17"/>
                    <a:pt x="68" y="17"/>
                    <a:pt x="69" y="16"/>
                  </a:cubicBezTo>
                  <a:cubicBezTo>
                    <a:pt x="70" y="16"/>
                    <a:pt x="71" y="15"/>
                    <a:pt x="72" y="15"/>
                  </a:cubicBezTo>
                  <a:cubicBezTo>
                    <a:pt x="72" y="15"/>
                    <a:pt x="72" y="15"/>
                    <a:pt x="73" y="15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4" y="16"/>
                    <a:pt x="75" y="16"/>
                    <a:pt x="75" y="16"/>
                  </a:cubicBezTo>
                  <a:cubicBezTo>
                    <a:pt x="75" y="16"/>
                    <a:pt x="75" y="16"/>
                    <a:pt x="76" y="16"/>
                  </a:cubicBezTo>
                  <a:cubicBezTo>
                    <a:pt x="74" y="8"/>
                    <a:pt x="68" y="0"/>
                    <a:pt x="60" y="0"/>
                  </a:cubicBezTo>
                  <a:cubicBezTo>
                    <a:pt x="55" y="0"/>
                    <a:pt x="51" y="3"/>
                    <a:pt x="48" y="7"/>
                  </a:cubicBezTo>
                  <a:cubicBezTo>
                    <a:pt x="50" y="7"/>
                    <a:pt x="51" y="7"/>
                    <a:pt x="52" y="8"/>
                  </a:cubicBezTo>
                  <a:cubicBezTo>
                    <a:pt x="53" y="8"/>
                    <a:pt x="53" y="8"/>
                    <a:pt x="53" y="9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4" y="9"/>
                    <a:pt x="53" y="9"/>
                    <a:pt x="52" y="9"/>
                  </a:cubicBezTo>
                  <a:cubicBezTo>
                    <a:pt x="51" y="9"/>
                    <a:pt x="50" y="9"/>
                    <a:pt x="49" y="9"/>
                  </a:cubicBezTo>
                  <a:cubicBezTo>
                    <a:pt x="48" y="9"/>
                    <a:pt x="47" y="9"/>
                    <a:pt x="47" y="9"/>
                  </a:cubicBezTo>
                  <a:cubicBezTo>
                    <a:pt x="46" y="9"/>
                    <a:pt x="46" y="9"/>
                    <a:pt x="45" y="9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4" y="10"/>
                    <a:pt x="44" y="10"/>
                  </a:cubicBezTo>
                  <a:cubicBezTo>
                    <a:pt x="44" y="10"/>
                    <a:pt x="43" y="11"/>
                    <a:pt x="42" y="11"/>
                  </a:cubicBezTo>
                  <a:cubicBezTo>
                    <a:pt x="42" y="12"/>
                    <a:pt x="42" y="12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12"/>
                    <a:pt x="41" y="12"/>
                    <a:pt x="41" y="11"/>
                  </a:cubicBezTo>
                  <a:cubicBezTo>
                    <a:pt x="42" y="10"/>
                    <a:pt x="42" y="9"/>
                    <a:pt x="43" y="8"/>
                  </a:cubicBezTo>
                  <a:cubicBezTo>
                    <a:pt x="43" y="8"/>
                    <a:pt x="43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5" y="7"/>
                    <a:pt x="45" y="7"/>
                    <a:pt x="46" y="7"/>
                  </a:cubicBezTo>
                  <a:cubicBezTo>
                    <a:pt x="46" y="7"/>
                    <a:pt x="47" y="7"/>
                    <a:pt x="47" y="7"/>
                  </a:cubicBezTo>
                  <a:cubicBezTo>
                    <a:pt x="44" y="3"/>
                    <a:pt x="40" y="0"/>
                    <a:pt x="35" y="0"/>
                  </a:cubicBezTo>
                  <a:cubicBezTo>
                    <a:pt x="27" y="0"/>
                    <a:pt x="21" y="7"/>
                    <a:pt x="21" y="17"/>
                  </a:cubicBezTo>
                  <a:cubicBezTo>
                    <a:pt x="21" y="18"/>
                    <a:pt x="21" y="18"/>
                    <a:pt x="21" y="19"/>
                  </a:cubicBezTo>
                  <a:cubicBezTo>
                    <a:pt x="22" y="19"/>
                    <a:pt x="22" y="19"/>
                    <a:pt x="23" y="20"/>
                  </a:cubicBezTo>
                  <a:cubicBezTo>
                    <a:pt x="25" y="20"/>
                    <a:pt x="26" y="22"/>
                    <a:pt x="27" y="23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4"/>
            <p:cNvSpPr/>
            <p:nvPr/>
          </p:nvSpPr>
          <p:spPr bwMode="auto">
            <a:xfrm>
              <a:off x="6257926" y="1157288"/>
              <a:ext cx="101600" cy="53975"/>
            </a:xfrm>
            <a:custGeom>
              <a:avLst/>
              <a:gdLst>
                <a:gd name="T0" fmla="*/ 6 w 13"/>
                <a:gd name="T1" fmla="*/ 0 h 7"/>
                <a:gd name="T2" fmla="*/ 6 w 13"/>
                <a:gd name="T3" fmla="*/ 0 h 7"/>
                <a:gd name="T4" fmla="*/ 5 w 13"/>
                <a:gd name="T5" fmla="*/ 0 h 7"/>
                <a:gd name="T6" fmla="*/ 2 w 13"/>
                <a:gd name="T7" fmla="*/ 1 h 7"/>
                <a:gd name="T8" fmla="*/ 1 w 13"/>
                <a:gd name="T9" fmla="*/ 3 h 7"/>
                <a:gd name="T10" fmla="*/ 0 w 13"/>
                <a:gd name="T11" fmla="*/ 3 h 7"/>
                <a:gd name="T12" fmla="*/ 1 w 13"/>
                <a:gd name="T13" fmla="*/ 3 h 7"/>
                <a:gd name="T14" fmla="*/ 3 w 13"/>
                <a:gd name="T15" fmla="*/ 2 h 7"/>
                <a:gd name="T16" fmla="*/ 5 w 13"/>
                <a:gd name="T17" fmla="*/ 2 h 7"/>
                <a:gd name="T18" fmla="*/ 5 w 13"/>
                <a:gd name="T19" fmla="*/ 2 h 7"/>
                <a:gd name="T20" fmla="*/ 6 w 13"/>
                <a:gd name="T21" fmla="*/ 3 h 7"/>
                <a:gd name="T22" fmla="*/ 7 w 13"/>
                <a:gd name="T23" fmla="*/ 3 h 7"/>
                <a:gd name="T24" fmla="*/ 10 w 13"/>
                <a:gd name="T25" fmla="*/ 4 h 7"/>
                <a:gd name="T26" fmla="*/ 11 w 13"/>
                <a:gd name="T27" fmla="*/ 6 h 7"/>
                <a:gd name="T28" fmla="*/ 13 w 13"/>
                <a:gd name="T29" fmla="*/ 7 h 7"/>
                <a:gd name="T30" fmla="*/ 13 w 13"/>
                <a:gd name="T31" fmla="*/ 7 h 7"/>
                <a:gd name="T32" fmla="*/ 12 w 13"/>
                <a:gd name="T33" fmla="*/ 5 h 7"/>
                <a:gd name="T34" fmla="*/ 9 w 13"/>
                <a:gd name="T35" fmla="*/ 2 h 7"/>
                <a:gd name="T36" fmla="*/ 9 w 13"/>
                <a:gd name="T37" fmla="*/ 1 h 7"/>
                <a:gd name="T38" fmla="*/ 8 w 13"/>
                <a:gd name="T39" fmla="*/ 1 h 7"/>
                <a:gd name="T40" fmla="*/ 6 w 13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7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8" y="3"/>
                    <a:pt x="9" y="4"/>
                    <a:pt x="10" y="4"/>
                  </a:cubicBezTo>
                  <a:cubicBezTo>
                    <a:pt x="10" y="5"/>
                    <a:pt x="11" y="5"/>
                    <a:pt x="11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2" y="5"/>
                  </a:cubicBezTo>
                  <a:cubicBezTo>
                    <a:pt x="12" y="4"/>
                    <a:pt x="11" y="2"/>
                    <a:pt x="9" y="2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6" y="0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5"/>
            <p:cNvSpPr/>
            <p:nvPr/>
          </p:nvSpPr>
          <p:spPr bwMode="auto">
            <a:xfrm>
              <a:off x="5848351" y="1187451"/>
              <a:ext cx="101600" cy="55563"/>
            </a:xfrm>
            <a:custGeom>
              <a:avLst/>
              <a:gdLst>
                <a:gd name="T0" fmla="*/ 5 w 13"/>
                <a:gd name="T1" fmla="*/ 0 h 7"/>
                <a:gd name="T2" fmla="*/ 4 w 13"/>
                <a:gd name="T3" fmla="*/ 0 h 7"/>
                <a:gd name="T4" fmla="*/ 4 w 13"/>
                <a:gd name="T5" fmla="*/ 0 h 7"/>
                <a:gd name="T6" fmla="*/ 2 w 13"/>
                <a:gd name="T7" fmla="*/ 1 h 7"/>
                <a:gd name="T8" fmla="*/ 0 w 13"/>
                <a:gd name="T9" fmla="*/ 3 h 7"/>
                <a:gd name="T10" fmla="*/ 0 w 13"/>
                <a:gd name="T11" fmla="*/ 3 h 7"/>
                <a:gd name="T12" fmla="*/ 1 w 13"/>
                <a:gd name="T13" fmla="*/ 3 h 7"/>
                <a:gd name="T14" fmla="*/ 2 w 13"/>
                <a:gd name="T15" fmla="*/ 2 h 7"/>
                <a:gd name="T16" fmla="*/ 5 w 13"/>
                <a:gd name="T17" fmla="*/ 2 h 7"/>
                <a:gd name="T18" fmla="*/ 5 w 13"/>
                <a:gd name="T19" fmla="*/ 2 h 7"/>
                <a:gd name="T20" fmla="*/ 6 w 13"/>
                <a:gd name="T21" fmla="*/ 2 h 7"/>
                <a:gd name="T22" fmla="*/ 7 w 13"/>
                <a:gd name="T23" fmla="*/ 3 h 7"/>
                <a:gd name="T24" fmla="*/ 9 w 13"/>
                <a:gd name="T25" fmla="*/ 4 h 7"/>
                <a:gd name="T26" fmla="*/ 11 w 13"/>
                <a:gd name="T27" fmla="*/ 5 h 7"/>
                <a:gd name="T28" fmla="*/ 13 w 13"/>
                <a:gd name="T29" fmla="*/ 7 h 7"/>
                <a:gd name="T30" fmla="*/ 13 w 13"/>
                <a:gd name="T31" fmla="*/ 6 h 7"/>
                <a:gd name="T32" fmla="*/ 12 w 13"/>
                <a:gd name="T33" fmla="*/ 4 h 7"/>
                <a:gd name="T34" fmla="*/ 8 w 13"/>
                <a:gd name="T35" fmla="*/ 1 h 7"/>
                <a:gd name="T36" fmla="*/ 6 w 13"/>
                <a:gd name="T37" fmla="*/ 0 h 7"/>
                <a:gd name="T38" fmla="*/ 6 w 13"/>
                <a:gd name="T39" fmla="*/ 0 h 7"/>
                <a:gd name="T40" fmla="*/ 5 w 13"/>
                <a:gd name="T4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7">
                  <a:moveTo>
                    <a:pt x="5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7" y="2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4"/>
                    <a:pt x="11" y="5"/>
                    <a:pt x="11" y="5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7"/>
                    <a:pt x="13" y="6"/>
                  </a:cubicBezTo>
                  <a:cubicBezTo>
                    <a:pt x="13" y="6"/>
                    <a:pt x="13" y="5"/>
                    <a:pt x="12" y="4"/>
                  </a:cubicBezTo>
                  <a:cubicBezTo>
                    <a:pt x="11" y="3"/>
                    <a:pt x="10" y="1"/>
                    <a:pt x="8" y="1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6"/>
            <p:cNvSpPr/>
            <p:nvPr/>
          </p:nvSpPr>
          <p:spPr bwMode="auto">
            <a:xfrm>
              <a:off x="6053138" y="1093788"/>
              <a:ext cx="101600" cy="47625"/>
            </a:xfrm>
            <a:custGeom>
              <a:avLst/>
              <a:gdLst>
                <a:gd name="T0" fmla="*/ 3 w 13"/>
                <a:gd name="T1" fmla="*/ 1 h 6"/>
                <a:gd name="T2" fmla="*/ 3 w 13"/>
                <a:gd name="T3" fmla="*/ 1 h 6"/>
                <a:gd name="T4" fmla="*/ 2 w 13"/>
                <a:gd name="T5" fmla="*/ 1 h 6"/>
                <a:gd name="T6" fmla="*/ 0 w 13"/>
                <a:gd name="T7" fmla="*/ 4 h 6"/>
                <a:gd name="T8" fmla="*/ 0 w 13"/>
                <a:gd name="T9" fmla="*/ 6 h 6"/>
                <a:gd name="T10" fmla="*/ 0 w 13"/>
                <a:gd name="T11" fmla="*/ 6 h 6"/>
                <a:gd name="T12" fmla="*/ 0 w 13"/>
                <a:gd name="T13" fmla="*/ 6 h 6"/>
                <a:gd name="T14" fmla="*/ 1 w 13"/>
                <a:gd name="T15" fmla="*/ 4 h 6"/>
                <a:gd name="T16" fmla="*/ 3 w 13"/>
                <a:gd name="T17" fmla="*/ 3 h 6"/>
                <a:gd name="T18" fmla="*/ 4 w 13"/>
                <a:gd name="T19" fmla="*/ 3 h 6"/>
                <a:gd name="T20" fmla="*/ 4 w 13"/>
                <a:gd name="T21" fmla="*/ 2 h 6"/>
                <a:gd name="T22" fmla="*/ 6 w 13"/>
                <a:gd name="T23" fmla="*/ 2 h 6"/>
                <a:gd name="T24" fmla="*/ 8 w 13"/>
                <a:gd name="T25" fmla="*/ 2 h 6"/>
                <a:gd name="T26" fmla="*/ 11 w 13"/>
                <a:gd name="T27" fmla="*/ 2 h 6"/>
                <a:gd name="T28" fmla="*/ 13 w 13"/>
                <a:gd name="T29" fmla="*/ 2 h 6"/>
                <a:gd name="T30" fmla="*/ 12 w 13"/>
                <a:gd name="T31" fmla="*/ 2 h 6"/>
                <a:gd name="T32" fmla="*/ 11 w 13"/>
                <a:gd name="T33" fmla="*/ 1 h 6"/>
                <a:gd name="T34" fmla="*/ 7 w 13"/>
                <a:gd name="T35" fmla="*/ 0 h 6"/>
                <a:gd name="T36" fmla="*/ 6 w 13"/>
                <a:gd name="T37" fmla="*/ 0 h 6"/>
                <a:gd name="T38" fmla="*/ 5 w 13"/>
                <a:gd name="T39" fmla="*/ 0 h 6"/>
                <a:gd name="T40" fmla="*/ 3 w 13"/>
                <a:gd name="T4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" h="6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2"/>
                    <a:pt x="1" y="3"/>
                    <a:pt x="0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6" y="2"/>
                  </a:cubicBezTo>
                  <a:cubicBezTo>
                    <a:pt x="6" y="2"/>
                    <a:pt x="7" y="2"/>
                    <a:pt x="8" y="2"/>
                  </a:cubicBezTo>
                  <a:cubicBezTo>
                    <a:pt x="9" y="2"/>
                    <a:pt x="10" y="2"/>
                    <a:pt x="11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2" y="2"/>
                  </a:cubicBezTo>
                  <a:cubicBezTo>
                    <a:pt x="12" y="1"/>
                    <a:pt x="12" y="1"/>
                    <a:pt x="11" y="1"/>
                  </a:cubicBezTo>
                  <a:cubicBezTo>
                    <a:pt x="10" y="0"/>
                    <a:pt x="9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4" y="0"/>
                    <a:pt x="4" y="0"/>
                    <a:pt x="3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10710834" y="4052560"/>
            <a:ext cx="1295597" cy="1269066"/>
            <a:chOff x="7808913" y="4090988"/>
            <a:chExt cx="465138" cy="455613"/>
          </a:xfrm>
        </p:grpSpPr>
        <p:sp>
          <p:nvSpPr>
            <p:cNvPr id="22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9018777" y="5549731"/>
            <a:ext cx="1887249" cy="918036"/>
            <a:chOff x="6919913" y="5570538"/>
            <a:chExt cx="936625" cy="455613"/>
          </a:xfrm>
        </p:grpSpPr>
        <p:sp>
          <p:nvSpPr>
            <p:cNvPr id="25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29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7" name="Freeform 82"/>
          <p:cNvSpPr/>
          <p:nvPr/>
        </p:nvSpPr>
        <p:spPr bwMode="auto">
          <a:xfrm>
            <a:off x="4456011" y="555884"/>
            <a:ext cx="3433763" cy="3484563"/>
          </a:xfrm>
          <a:custGeom>
            <a:avLst/>
            <a:gdLst>
              <a:gd name="T0" fmla="*/ 436 w 436"/>
              <a:gd name="T1" fmla="*/ 222 h 443"/>
              <a:gd name="T2" fmla="*/ 418 w 436"/>
              <a:gd name="T3" fmla="*/ 180 h 443"/>
              <a:gd name="T4" fmla="*/ 418 w 436"/>
              <a:gd name="T5" fmla="*/ 134 h 443"/>
              <a:gd name="T6" fmla="*/ 388 w 436"/>
              <a:gd name="T7" fmla="*/ 104 h 443"/>
              <a:gd name="T8" fmla="*/ 372 w 436"/>
              <a:gd name="T9" fmla="*/ 65 h 443"/>
              <a:gd name="T10" fmla="*/ 330 w 436"/>
              <a:gd name="T11" fmla="*/ 49 h 443"/>
              <a:gd name="T12" fmla="*/ 299 w 436"/>
              <a:gd name="T13" fmla="*/ 16 h 443"/>
              <a:gd name="T14" fmla="*/ 257 w 436"/>
              <a:gd name="T15" fmla="*/ 16 h 443"/>
              <a:gd name="T16" fmla="*/ 218 w 436"/>
              <a:gd name="T17" fmla="*/ 0 h 443"/>
              <a:gd name="T18" fmla="*/ 177 w 436"/>
              <a:gd name="T19" fmla="*/ 19 h 443"/>
              <a:gd name="T20" fmla="*/ 132 w 436"/>
              <a:gd name="T21" fmla="*/ 18 h 443"/>
              <a:gd name="T22" fmla="*/ 103 w 436"/>
              <a:gd name="T23" fmla="*/ 49 h 443"/>
              <a:gd name="T24" fmla="*/ 64 w 436"/>
              <a:gd name="T25" fmla="*/ 65 h 443"/>
              <a:gd name="T26" fmla="*/ 48 w 436"/>
              <a:gd name="T27" fmla="*/ 108 h 443"/>
              <a:gd name="T28" fmla="*/ 16 w 436"/>
              <a:gd name="T29" fmla="*/ 140 h 443"/>
              <a:gd name="T30" fmla="*/ 16 w 436"/>
              <a:gd name="T31" fmla="*/ 182 h 443"/>
              <a:gd name="T32" fmla="*/ 0 w 436"/>
              <a:gd name="T33" fmla="*/ 222 h 443"/>
              <a:gd name="T34" fmla="*/ 18 w 436"/>
              <a:gd name="T35" fmla="*/ 263 h 443"/>
              <a:gd name="T36" fmla="*/ 18 w 436"/>
              <a:gd name="T37" fmla="*/ 309 h 443"/>
              <a:gd name="T38" fmla="*/ 48 w 436"/>
              <a:gd name="T39" fmla="*/ 339 h 443"/>
              <a:gd name="T40" fmla="*/ 64 w 436"/>
              <a:gd name="T41" fmla="*/ 378 h 443"/>
              <a:gd name="T42" fmla="*/ 106 w 436"/>
              <a:gd name="T43" fmla="*/ 395 h 443"/>
              <a:gd name="T44" fmla="*/ 137 w 436"/>
              <a:gd name="T45" fmla="*/ 427 h 443"/>
              <a:gd name="T46" fmla="*/ 179 w 436"/>
              <a:gd name="T47" fmla="*/ 427 h 443"/>
              <a:gd name="T48" fmla="*/ 218 w 436"/>
              <a:gd name="T49" fmla="*/ 443 h 443"/>
              <a:gd name="T50" fmla="*/ 259 w 436"/>
              <a:gd name="T51" fmla="*/ 424 h 443"/>
              <a:gd name="T52" fmla="*/ 304 w 436"/>
              <a:gd name="T53" fmla="*/ 425 h 443"/>
              <a:gd name="T54" fmla="*/ 334 w 436"/>
              <a:gd name="T55" fmla="*/ 395 h 443"/>
              <a:gd name="T56" fmla="*/ 372 w 436"/>
              <a:gd name="T57" fmla="*/ 378 h 443"/>
              <a:gd name="T58" fmla="*/ 388 w 436"/>
              <a:gd name="T59" fmla="*/ 336 h 443"/>
              <a:gd name="T60" fmla="*/ 421 w 436"/>
              <a:gd name="T61" fmla="*/ 304 h 443"/>
              <a:gd name="T62" fmla="*/ 420 w 436"/>
              <a:gd name="T63" fmla="*/ 261 h 443"/>
              <a:gd name="T64" fmla="*/ 436 w 436"/>
              <a:gd name="T65" fmla="*/ 222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6" h="442">
                <a:moveTo>
                  <a:pt x="436" y="222"/>
                </a:moveTo>
                <a:cubicBezTo>
                  <a:pt x="436" y="205"/>
                  <a:pt x="429" y="190"/>
                  <a:pt x="418" y="180"/>
                </a:cubicBezTo>
                <a:cubicBezTo>
                  <a:pt x="424" y="166"/>
                  <a:pt x="425" y="149"/>
                  <a:pt x="418" y="134"/>
                </a:cubicBezTo>
                <a:cubicBezTo>
                  <a:pt x="412" y="120"/>
                  <a:pt x="401" y="110"/>
                  <a:pt x="388" y="104"/>
                </a:cubicBezTo>
                <a:cubicBezTo>
                  <a:pt x="388" y="90"/>
                  <a:pt x="383" y="76"/>
                  <a:pt x="372" y="65"/>
                </a:cubicBezTo>
                <a:cubicBezTo>
                  <a:pt x="361" y="53"/>
                  <a:pt x="345" y="48"/>
                  <a:pt x="330" y="49"/>
                </a:cubicBezTo>
                <a:cubicBezTo>
                  <a:pt x="325" y="34"/>
                  <a:pt x="314" y="22"/>
                  <a:pt x="299" y="16"/>
                </a:cubicBezTo>
                <a:cubicBezTo>
                  <a:pt x="285" y="10"/>
                  <a:pt x="270" y="11"/>
                  <a:pt x="257" y="16"/>
                </a:cubicBezTo>
                <a:cubicBezTo>
                  <a:pt x="247" y="6"/>
                  <a:pt x="233" y="0"/>
                  <a:pt x="218" y="0"/>
                </a:cubicBezTo>
                <a:cubicBezTo>
                  <a:pt x="202" y="0"/>
                  <a:pt x="187" y="8"/>
                  <a:pt x="177" y="19"/>
                </a:cubicBezTo>
                <a:cubicBezTo>
                  <a:pt x="163" y="13"/>
                  <a:pt x="147" y="12"/>
                  <a:pt x="132" y="18"/>
                </a:cubicBezTo>
                <a:cubicBezTo>
                  <a:pt x="118" y="24"/>
                  <a:pt x="108" y="36"/>
                  <a:pt x="103" y="49"/>
                </a:cubicBezTo>
                <a:cubicBezTo>
                  <a:pt x="89" y="49"/>
                  <a:pt x="75" y="54"/>
                  <a:pt x="64" y="65"/>
                </a:cubicBezTo>
                <a:cubicBezTo>
                  <a:pt x="52" y="77"/>
                  <a:pt x="47" y="92"/>
                  <a:pt x="48" y="108"/>
                </a:cubicBezTo>
                <a:cubicBezTo>
                  <a:pt x="34" y="113"/>
                  <a:pt x="22" y="124"/>
                  <a:pt x="16" y="140"/>
                </a:cubicBezTo>
                <a:cubicBezTo>
                  <a:pt x="10" y="154"/>
                  <a:pt x="11" y="169"/>
                  <a:pt x="16" y="182"/>
                </a:cubicBezTo>
                <a:cubicBezTo>
                  <a:pt x="6" y="192"/>
                  <a:pt x="0" y="206"/>
                  <a:pt x="0" y="222"/>
                </a:cubicBezTo>
                <a:cubicBezTo>
                  <a:pt x="0" y="238"/>
                  <a:pt x="7" y="253"/>
                  <a:pt x="18" y="263"/>
                </a:cubicBezTo>
                <a:cubicBezTo>
                  <a:pt x="12" y="277"/>
                  <a:pt x="11" y="294"/>
                  <a:pt x="18" y="309"/>
                </a:cubicBezTo>
                <a:cubicBezTo>
                  <a:pt x="24" y="323"/>
                  <a:pt x="35" y="334"/>
                  <a:pt x="48" y="339"/>
                </a:cubicBezTo>
                <a:cubicBezTo>
                  <a:pt x="48" y="353"/>
                  <a:pt x="53" y="367"/>
                  <a:pt x="64" y="378"/>
                </a:cubicBezTo>
                <a:cubicBezTo>
                  <a:pt x="75" y="390"/>
                  <a:pt x="91" y="395"/>
                  <a:pt x="106" y="395"/>
                </a:cubicBezTo>
                <a:cubicBezTo>
                  <a:pt x="111" y="409"/>
                  <a:pt x="122" y="421"/>
                  <a:pt x="137" y="427"/>
                </a:cubicBezTo>
                <a:cubicBezTo>
                  <a:pt x="151" y="433"/>
                  <a:pt x="166" y="432"/>
                  <a:pt x="179" y="427"/>
                </a:cubicBezTo>
                <a:cubicBezTo>
                  <a:pt x="189" y="437"/>
                  <a:pt x="203" y="443"/>
                  <a:pt x="218" y="443"/>
                </a:cubicBezTo>
                <a:cubicBezTo>
                  <a:pt x="234" y="443"/>
                  <a:pt x="249" y="436"/>
                  <a:pt x="259" y="424"/>
                </a:cubicBezTo>
                <a:cubicBezTo>
                  <a:pt x="273" y="431"/>
                  <a:pt x="289" y="432"/>
                  <a:pt x="304" y="425"/>
                </a:cubicBezTo>
                <a:cubicBezTo>
                  <a:pt x="318" y="419"/>
                  <a:pt x="328" y="408"/>
                  <a:pt x="334" y="395"/>
                </a:cubicBezTo>
                <a:cubicBezTo>
                  <a:pt x="348" y="394"/>
                  <a:pt x="362" y="389"/>
                  <a:pt x="372" y="378"/>
                </a:cubicBezTo>
                <a:cubicBezTo>
                  <a:pt x="384" y="366"/>
                  <a:pt x="389" y="351"/>
                  <a:pt x="388" y="336"/>
                </a:cubicBezTo>
                <a:cubicBezTo>
                  <a:pt x="403" y="330"/>
                  <a:pt x="415" y="319"/>
                  <a:pt x="421" y="304"/>
                </a:cubicBezTo>
                <a:cubicBezTo>
                  <a:pt x="426" y="289"/>
                  <a:pt x="426" y="274"/>
                  <a:pt x="420" y="261"/>
                </a:cubicBezTo>
                <a:cubicBezTo>
                  <a:pt x="430" y="251"/>
                  <a:pt x="436" y="237"/>
                  <a:pt x="436" y="222"/>
                </a:cubicBezTo>
                <a:close/>
              </a:path>
            </a:pathLst>
          </a:custGeom>
          <a:solidFill>
            <a:srgbClr val="70DD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8" name="Freeform 83"/>
          <p:cNvSpPr/>
          <p:nvPr/>
        </p:nvSpPr>
        <p:spPr bwMode="auto">
          <a:xfrm>
            <a:off x="4416324" y="501909"/>
            <a:ext cx="3433763" cy="3484563"/>
          </a:xfrm>
          <a:custGeom>
            <a:avLst/>
            <a:gdLst>
              <a:gd name="T0" fmla="*/ 436 w 436"/>
              <a:gd name="T1" fmla="*/ 222 h 443"/>
              <a:gd name="T2" fmla="*/ 417 w 436"/>
              <a:gd name="T3" fmla="*/ 180 h 443"/>
              <a:gd name="T4" fmla="*/ 418 w 436"/>
              <a:gd name="T5" fmla="*/ 134 h 443"/>
              <a:gd name="T6" fmla="*/ 388 w 436"/>
              <a:gd name="T7" fmla="*/ 104 h 443"/>
              <a:gd name="T8" fmla="*/ 372 w 436"/>
              <a:gd name="T9" fmla="*/ 65 h 443"/>
              <a:gd name="T10" fmla="*/ 330 w 436"/>
              <a:gd name="T11" fmla="*/ 49 h 443"/>
              <a:gd name="T12" fmla="*/ 298 w 436"/>
              <a:gd name="T13" fmla="*/ 16 h 443"/>
              <a:gd name="T14" fmla="*/ 256 w 436"/>
              <a:gd name="T15" fmla="*/ 16 h 443"/>
              <a:gd name="T16" fmla="*/ 218 w 436"/>
              <a:gd name="T17" fmla="*/ 0 h 443"/>
              <a:gd name="T18" fmla="*/ 177 w 436"/>
              <a:gd name="T19" fmla="*/ 19 h 443"/>
              <a:gd name="T20" fmla="*/ 132 w 436"/>
              <a:gd name="T21" fmla="*/ 18 h 443"/>
              <a:gd name="T22" fmla="*/ 102 w 436"/>
              <a:gd name="T23" fmla="*/ 49 h 443"/>
              <a:gd name="T24" fmla="*/ 64 w 436"/>
              <a:gd name="T25" fmla="*/ 65 h 443"/>
              <a:gd name="T26" fmla="*/ 47 w 436"/>
              <a:gd name="T27" fmla="*/ 108 h 443"/>
              <a:gd name="T28" fmla="*/ 15 w 436"/>
              <a:gd name="T29" fmla="*/ 140 h 443"/>
              <a:gd name="T30" fmla="*/ 16 w 436"/>
              <a:gd name="T31" fmla="*/ 182 h 443"/>
              <a:gd name="T32" fmla="*/ 0 w 436"/>
              <a:gd name="T33" fmla="*/ 222 h 443"/>
              <a:gd name="T34" fmla="*/ 18 w 436"/>
              <a:gd name="T35" fmla="*/ 263 h 443"/>
              <a:gd name="T36" fmla="*/ 17 w 436"/>
              <a:gd name="T37" fmla="*/ 309 h 443"/>
              <a:gd name="T38" fmla="*/ 47 w 436"/>
              <a:gd name="T39" fmla="*/ 339 h 443"/>
              <a:gd name="T40" fmla="*/ 64 w 436"/>
              <a:gd name="T41" fmla="*/ 378 h 443"/>
              <a:gd name="T42" fmla="*/ 106 w 436"/>
              <a:gd name="T43" fmla="*/ 395 h 443"/>
              <a:gd name="T44" fmla="*/ 137 w 436"/>
              <a:gd name="T45" fmla="*/ 427 h 443"/>
              <a:gd name="T46" fmla="*/ 179 w 436"/>
              <a:gd name="T47" fmla="*/ 427 h 443"/>
              <a:gd name="T48" fmla="*/ 218 w 436"/>
              <a:gd name="T49" fmla="*/ 443 h 443"/>
              <a:gd name="T50" fmla="*/ 259 w 436"/>
              <a:gd name="T51" fmla="*/ 424 h 443"/>
              <a:gd name="T52" fmla="*/ 304 w 436"/>
              <a:gd name="T53" fmla="*/ 425 h 443"/>
              <a:gd name="T54" fmla="*/ 333 w 436"/>
              <a:gd name="T55" fmla="*/ 395 h 443"/>
              <a:gd name="T56" fmla="*/ 372 w 436"/>
              <a:gd name="T57" fmla="*/ 378 h 443"/>
              <a:gd name="T58" fmla="*/ 388 w 436"/>
              <a:gd name="T59" fmla="*/ 336 h 443"/>
              <a:gd name="T60" fmla="*/ 420 w 436"/>
              <a:gd name="T61" fmla="*/ 304 h 443"/>
              <a:gd name="T62" fmla="*/ 420 w 436"/>
              <a:gd name="T63" fmla="*/ 261 h 443"/>
              <a:gd name="T64" fmla="*/ 436 w 436"/>
              <a:gd name="T65" fmla="*/ 222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6" h="442">
                <a:moveTo>
                  <a:pt x="436" y="222"/>
                </a:moveTo>
                <a:cubicBezTo>
                  <a:pt x="436" y="205"/>
                  <a:pt x="429" y="190"/>
                  <a:pt x="417" y="180"/>
                </a:cubicBezTo>
                <a:cubicBezTo>
                  <a:pt x="424" y="166"/>
                  <a:pt x="424" y="149"/>
                  <a:pt x="418" y="134"/>
                </a:cubicBezTo>
                <a:cubicBezTo>
                  <a:pt x="412" y="120"/>
                  <a:pt x="401" y="110"/>
                  <a:pt x="388" y="104"/>
                </a:cubicBezTo>
                <a:cubicBezTo>
                  <a:pt x="388" y="90"/>
                  <a:pt x="382" y="76"/>
                  <a:pt x="372" y="65"/>
                </a:cubicBezTo>
                <a:cubicBezTo>
                  <a:pt x="360" y="53"/>
                  <a:pt x="345" y="48"/>
                  <a:pt x="330" y="49"/>
                </a:cubicBezTo>
                <a:cubicBezTo>
                  <a:pt x="325" y="34"/>
                  <a:pt x="314" y="22"/>
                  <a:pt x="298" y="16"/>
                </a:cubicBezTo>
                <a:cubicBezTo>
                  <a:pt x="284" y="10"/>
                  <a:pt x="269" y="11"/>
                  <a:pt x="256" y="16"/>
                </a:cubicBezTo>
                <a:cubicBezTo>
                  <a:pt x="246" y="6"/>
                  <a:pt x="233" y="0"/>
                  <a:pt x="218" y="0"/>
                </a:cubicBezTo>
                <a:cubicBezTo>
                  <a:pt x="201" y="0"/>
                  <a:pt x="187" y="8"/>
                  <a:pt x="177" y="19"/>
                </a:cubicBezTo>
                <a:cubicBezTo>
                  <a:pt x="163" y="13"/>
                  <a:pt x="147" y="12"/>
                  <a:pt x="132" y="18"/>
                </a:cubicBezTo>
                <a:cubicBezTo>
                  <a:pt x="118" y="24"/>
                  <a:pt x="108" y="36"/>
                  <a:pt x="102" y="49"/>
                </a:cubicBezTo>
                <a:cubicBezTo>
                  <a:pt x="88" y="49"/>
                  <a:pt x="74" y="54"/>
                  <a:pt x="64" y="65"/>
                </a:cubicBezTo>
                <a:cubicBezTo>
                  <a:pt x="52" y="77"/>
                  <a:pt x="47" y="92"/>
                  <a:pt x="47" y="108"/>
                </a:cubicBezTo>
                <a:cubicBezTo>
                  <a:pt x="33" y="113"/>
                  <a:pt x="21" y="124"/>
                  <a:pt x="15" y="140"/>
                </a:cubicBezTo>
                <a:cubicBezTo>
                  <a:pt x="10" y="154"/>
                  <a:pt x="10" y="169"/>
                  <a:pt x="16" y="182"/>
                </a:cubicBezTo>
                <a:cubicBezTo>
                  <a:pt x="6" y="192"/>
                  <a:pt x="0" y="206"/>
                  <a:pt x="0" y="222"/>
                </a:cubicBezTo>
                <a:cubicBezTo>
                  <a:pt x="0" y="238"/>
                  <a:pt x="7" y="253"/>
                  <a:pt x="18" y="263"/>
                </a:cubicBezTo>
                <a:cubicBezTo>
                  <a:pt x="12" y="277"/>
                  <a:pt x="11" y="294"/>
                  <a:pt x="17" y="309"/>
                </a:cubicBezTo>
                <a:cubicBezTo>
                  <a:pt x="23" y="323"/>
                  <a:pt x="34" y="334"/>
                  <a:pt x="47" y="339"/>
                </a:cubicBezTo>
                <a:cubicBezTo>
                  <a:pt x="47" y="353"/>
                  <a:pt x="53" y="367"/>
                  <a:pt x="64" y="378"/>
                </a:cubicBezTo>
                <a:cubicBezTo>
                  <a:pt x="75" y="390"/>
                  <a:pt x="90" y="395"/>
                  <a:pt x="106" y="395"/>
                </a:cubicBezTo>
                <a:cubicBezTo>
                  <a:pt x="111" y="409"/>
                  <a:pt x="122" y="421"/>
                  <a:pt x="137" y="427"/>
                </a:cubicBezTo>
                <a:cubicBezTo>
                  <a:pt x="151" y="433"/>
                  <a:pt x="166" y="432"/>
                  <a:pt x="179" y="427"/>
                </a:cubicBezTo>
                <a:cubicBezTo>
                  <a:pt x="189" y="437"/>
                  <a:pt x="203" y="443"/>
                  <a:pt x="218" y="443"/>
                </a:cubicBezTo>
                <a:cubicBezTo>
                  <a:pt x="234" y="443"/>
                  <a:pt x="249" y="436"/>
                  <a:pt x="259" y="424"/>
                </a:cubicBezTo>
                <a:cubicBezTo>
                  <a:pt x="273" y="431"/>
                  <a:pt x="289" y="432"/>
                  <a:pt x="304" y="425"/>
                </a:cubicBezTo>
                <a:cubicBezTo>
                  <a:pt x="318" y="419"/>
                  <a:pt x="328" y="408"/>
                  <a:pt x="333" y="395"/>
                </a:cubicBezTo>
                <a:cubicBezTo>
                  <a:pt x="347" y="394"/>
                  <a:pt x="361" y="389"/>
                  <a:pt x="372" y="378"/>
                </a:cubicBezTo>
                <a:cubicBezTo>
                  <a:pt x="383" y="366"/>
                  <a:pt x="389" y="351"/>
                  <a:pt x="388" y="336"/>
                </a:cubicBezTo>
                <a:cubicBezTo>
                  <a:pt x="402" y="330"/>
                  <a:pt x="414" y="319"/>
                  <a:pt x="420" y="304"/>
                </a:cubicBezTo>
                <a:cubicBezTo>
                  <a:pt x="426" y="289"/>
                  <a:pt x="425" y="274"/>
                  <a:pt x="420" y="261"/>
                </a:cubicBezTo>
                <a:cubicBezTo>
                  <a:pt x="430" y="251"/>
                  <a:pt x="436" y="237"/>
                  <a:pt x="436" y="222"/>
                </a:cubicBezTo>
                <a:close/>
              </a:path>
            </a:pathLst>
          </a:custGeom>
          <a:solidFill>
            <a:srgbClr val="FFFEF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9" name="Freeform 84"/>
          <p:cNvSpPr/>
          <p:nvPr/>
        </p:nvSpPr>
        <p:spPr bwMode="auto">
          <a:xfrm>
            <a:off x="4825899" y="2467234"/>
            <a:ext cx="220663" cy="220663"/>
          </a:xfrm>
          <a:custGeom>
            <a:avLst/>
            <a:gdLst>
              <a:gd name="T0" fmla="*/ 22 w 28"/>
              <a:gd name="T1" fmla="*/ 27 h 28"/>
              <a:gd name="T2" fmla="*/ 21 w 28"/>
              <a:gd name="T3" fmla="*/ 3 h 28"/>
              <a:gd name="T4" fmla="*/ 13 w 28"/>
              <a:gd name="T5" fmla="*/ 12 h 28"/>
              <a:gd name="T6" fmla="*/ 1 w 28"/>
              <a:gd name="T7" fmla="*/ 13 h 28"/>
              <a:gd name="T8" fmla="*/ 22 w 28"/>
              <a:gd name="T9" fmla="*/ 28 h 28"/>
              <a:gd name="T10" fmla="*/ 22 w 28"/>
              <a:gd name="T11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28">
                <a:moveTo>
                  <a:pt x="22" y="27"/>
                </a:moveTo>
                <a:cubicBezTo>
                  <a:pt x="23" y="24"/>
                  <a:pt x="28" y="6"/>
                  <a:pt x="21" y="3"/>
                </a:cubicBezTo>
                <a:cubicBezTo>
                  <a:pt x="14" y="0"/>
                  <a:pt x="13" y="11"/>
                  <a:pt x="13" y="12"/>
                </a:cubicBezTo>
                <a:cubicBezTo>
                  <a:pt x="12" y="11"/>
                  <a:pt x="3" y="6"/>
                  <a:pt x="1" y="13"/>
                </a:cubicBezTo>
                <a:cubicBezTo>
                  <a:pt x="0" y="20"/>
                  <a:pt x="14" y="28"/>
                  <a:pt x="22" y="28"/>
                </a:cubicBezTo>
                <a:lnTo>
                  <a:pt x="22" y="27"/>
                </a:lnTo>
                <a:close/>
              </a:path>
            </a:pathLst>
          </a:custGeom>
          <a:solidFill>
            <a:srgbClr val="E0B0F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0" name="Freeform 85"/>
          <p:cNvSpPr/>
          <p:nvPr/>
        </p:nvSpPr>
        <p:spPr bwMode="auto">
          <a:xfrm>
            <a:off x="6392761" y="989272"/>
            <a:ext cx="204788" cy="227013"/>
          </a:xfrm>
          <a:custGeom>
            <a:avLst/>
            <a:gdLst>
              <a:gd name="T0" fmla="*/ 5 w 26"/>
              <a:gd name="T1" fmla="*/ 29 h 29"/>
              <a:gd name="T2" fmla="*/ 25 w 26"/>
              <a:gd name="T3" fmla="*/ 15 h 29"/>
              <a:gd name="T4" fmla="*/ 13 w 26"/>
              <a:gd name="T5" fmla="*/ 13 h 29"/>
              <a:gd name="T6" fmla="*/ 6 w 26"/>
              <a:gd name="T7" fmla="*/ 3 h 29"/>
              <a:gd name="T8" fmla="*/ 5 w 26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8">
                <a:moveTo>
                  <a:pt x="5" y="29"/>
                </a:moveTo>
                <a:cubicBezTo>
                  <a:pt x="8" y="28"/>
                  <a:pt x="26" y="22"/>
                  <a:pt x="25" y="15"/>
                </a:cubicBezTo>
                <a:cubicBezTo>
                  <a:pt x="24" y="7"/>
                  <a:pt x="14" y="12"/>
                  <a:pt x="13" y="13"/>
                </a:cubicBezTo>
                <a:cubicBezTo>
                  <a:pt x="13" y="11"/>
                  <a:pt x="13" y="0"/>
                  <a:pt x="6" y="3"/>
                </a:cubicBezTo>
                <a:cubicBezTo>
                  <a:pt x="0" y="5"/>
                  <a:pt x="0" y="22"/>
                  <a:pt x="5" y="29"/>
                </a:cubicBezTo>
                <a:close/>
              </a:path>
            </a:pathLst>
          </a:custGeom>
          <a:solidFill>
            <a:srgbClr val="5AF2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1" name="Freeform 86"/>
          <p:cNvSpPr/>
          <p:nvPr/>
        </p:nvSpPr>
        <p:spPr bwMode="auto">
          <a:xfrm>
            <a:off x="7338911" y="2751397"/>
            <a:ext cx="204788" cy="220663"/>
          </a:xfrm>
          <a:custGeom>
            <a:avLst/>
            <a:gdLst>
              <a:gd name="T0" fmla="*/ 5 w 26"/>
              <a:gd name="T1" fmla="*/ 28 h 28"/>
              <a:gd name="T2" fmla="*/ 25 w 26"/>
              <a:gd name="T3" fmla="*/ 14 h 28"/>
              <a:gd name="T4" fmla="*/ 13 w 26"/>
              <a:gd name="T5" fmla="*/ 12 h 28"/>
              <a:gd name="T6" fmla="*/ 6 w 26"/>
              <a:gd name="T7" fmla="*/ 2 h 28"/>
              <a:gd name="T8" fmla="*/ 4 w 26"/>
              <a:gd name="T9" fmla="*/ 28 h 28"/>
              <a:gd name="T10" fmla="*/ 5 w 26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8">
                <a:moveTo>
                  <a:pt x="5" y="28"/>
                </a:moveTo>
                <a:cubicBezTo>
                  <a:pt x="8" y="27"/>
                  <a:pt x="26" y="22"/>
                  <a:pt x="25" y="14"/>
                </a:cubicBezTo>
                <a:cubicBezTo>
                  <a:pt x="24" y="6"/>
                  <a:pt x="14" y="12"/>
                  <a:pt x="13" y="12"/>
                </a:cubicBezTo>
                <a:cubicBezTo>
                  <a:pt x="13" y="11"/>
                  <a:pt x="13" y="0"/>
                  <a:pt x="6" y="2"/>
                </a:cubicBezTo>
                <a:cubicBezTo>
                  <a:pt x="0" y="5"/>
                  <a:pt x="0" y="21"/>
                  <a:pt x="4" y="28"/>
                </a:cubicBezTo>
                <a:lnTo>
                  <a:pt x="5" y="28"/>
                </a:lnTo>
                <a:close/>
              </a:path>
            </a:pathLst>
          </a:custGeom>
          <a:solidFill>
            <a:srgbClr val="A0E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2" name="Freeform 87"/>
          <p:cNvSpPr/>
          <p:nvPr/>
        </p:nvSpPr>
        <p:spPr bwMode="auto">
          <a:xfrm>
            <a:off x="4802086" y="1641734"/>
            <a:ext cx="204788" cy="204788"/>
          </a:xfrm>
          <a:custGeom>
            <a:avLst/>
            <a:gdLst>
              <a:gd name="T0" fmla="*/ 26 w 26"/>
              <a:gd name="T1" fmla="*/ 22 h 26"/>
              <a:gd name="T2" fmla="*/ 16 w 26"/>
              <a:gd name="T3" fmla="*/ 0 h 26"/>
              <a:gd name="T4" fmla="*/ 12 w 26"/>
              <a:gd name="T5" fmla="*/ 11 h 26"/>
              <a:gd name="T6" fmla="*/ 1 w 26"/>
              <a:gd name="T7" fmla="*/ 17 h 26"/>
              <a:gd name="T8" fmla="*/ 26 w 26"/>
              <a:gd name="T9" fmla="*/ 2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6">
                <a:moveTo>
                  <a:pt x="26" y="22"/>
                </a:moveTo>
                <a:cubicBezTo>
                  <a:pt x="26" y="18"/>
                  <a:pt x="24" y="0"/>
                  <a:pt x="16" y="0"/>
                </a:cubicBezTo>
                <a:cubicBezTo>
                  <a:pt x="8" y="0"/>
                  <a:pt x="12" y="10"/>
                  <a:pt x="12" y="11"/>
                </a:cubicBezTo>
                <a:cubicBezTo>
                  <a:pt x="11" y="11"/>
                  <a:pt x="0" y="10"/>
                  <a:pt x="1" y="17"/>
                </a:cubicBezTo>
                <a:cubicBezTo>
                  <a:pt x="3" y="24"/>
                  <a:pt x="19" y="26"/>
                  <a:pt x="26" y="22"/>
                </a:cubicBezTo>
                <a:close/>
              </a:path>
            </a:pathLst>
          </a:custGeom>
          <a:solidFill>
            <a:srgbClr val="FFA4E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3" name="Freeform 88"/>
          <p:cNvSpPr/>
          <p:nvPr/>
        </p:nvSpPr>
        <p:spPr bwMode="auto">
          <a:xfrm>
            <a:off x="7102374" y="2129097"/>
            <a:ext cx="204788" cy="212725"/>
          </a:xfrm>
          <a:custGeom>
            <a:avLst/>
            <a:gdLst>
              <a:gd name="T0" fmla="*/ 4 w 26"/>
              <a:gd name="T1" fmla="*/ 27 h 27"/>
              <a:gd name="T2" fmla="*/ 26 w 26"/>
              <a:gd name="T3" fmla="*/ 16 h 27"/>
              <a:gd name="T4" fmla="*/ 14 w 26"/>
              <a:gd name="T5" fmla="*/ 13 h 27"/>
              <a:gd name="T6" fmla="*/ 8 w 26"/>
              <a:gd name="T7" fmla="*/ 2 h 27"/>
              <a:gd name="T8" fmla="*/ 4 w 26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7">
                <a:moveTo>
                  <a:pt x="4" y="27"/>
                </a:moveTo>
                <a:cubicBezTo>
                  <a:pt x="8" y="27"/>
                  <a:pt x="26" y="24"/>
                  <a:pt x="26" y="16"/>
                </a:cubicBezTo>
                <a:cubicBezTo>
                  <a:pt x="25" y="8"/>
                  <a:pt x="15" y="12"/>
                  <a:pt x="14" y="13"/>
                </a:cubicBezTo>
                <a:cubicBezTo>
                  <a:pt x="15" y="11"/>
                  <a:pt x="15" y="0"/>
                  <a:pt x="8" y="2"/>
                </a:cubicBezTo>
                <a:cubicBezTo>
                  <a:pt x="2" y="4"/>
                  <a:pt x="0" y="20"/>
                  <a:pt x="4" y="27"/>
                </a:cubicBezTo>
                <a:close/>
              </a:path>
            </a:pathLst>
          </a:custGeom>
          <a:solidFill>
            <a:srgbClr val="FFEE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57" name="组合 156"/>
          <p:cNvGrpSpPr/>
          <p:nvPr/>
        </p:nvGrpSpPr>
        <p:grpSpPr>
          <a:xfrm>
            <a:off x="5094186" y="949584"/>
            <a:ext cx="2087563" cy="3319463"/>
            <a:chOff x="5037138" y="2674938"/>
            <a:chExt cx="2087563" cy="3319463"/>
          </a:xfrm>
        </p:grpSpPr>
        <p:sp>
          <p:nvSpPr>
            <p:cNvPr id="94" name="Freeform 89"/>
            <p:cNvSpPr>
              <a:spLocks noEditPoints="1"/>
            </p:cNvSpPr>
            <p:nvPr/>
          </p:nvSpPr>
          <p:spPr bwMode="auto">
            <a:xfrm>
              <a:off x="5053013" y="2674938"/>
              <a:ext cx="2071688" cy="3319463"/>
            </a:xfrm>
            <a:custGeom>
              <a:avLst/>
              <a:gdLst>
                <a:gd name="T0" fmla="*/ 222 w 263"/>
                <a:gd name="T1" fmla="*/ 138 h 422"/>
                <a:gd name="T2" fmla="*/ 263 w 263"/>
                <a:gd name="T3" fmla="*/ 97 h 422"/>
                <a:gd name="T4" fmla="*/ 222 w 263"/>
                <a:gd name="T5" fmla="*/ 57 h 422"/>
                <a:gd name="T6" fmla="*/ 185 w 263"/>
                <a:gd name="T7" fmla="*/ 82 h 422"/>
                <a:gd name="T8" fmla="*/ 145 w 263"/>
                <a:gd name="T9" fmla="*/ 67 h 422"/>
                <a:gd name="T10" fmla="*/ 119 w 263"/>
                <a:gd name="T11" fmla="*/ 85 h 422"/>
                <a:gd name="T12" fmla="*/ 113 w 263"/>
                <a:gd name="T13" fmla="*/ 9 h 422"/>
                <a:gd name="T14" fmla="*/ 112 w 263"/>
                <a:gd name="T15" fmla="*/ 6 h 422"/>
                <a:gd name="T16" fmla="*/ 111 w 263"/>
                <a:gd name="T17" fmla="*/ 4 h 422"/>
                <a:gd name="T18" fmla="*/ 100 w 263"/>
                <a:gd name="T19" fmla="*/ 1 h 422"/>
                <a:gd name="T20" fmla="*/ 89 w 263"/>
                <a:gd name="T21" fmla="*/ 11 h 422"/>
                <a:gd name="T22" fmla="*/ 97 w 263"/>
                <a:gd name="T23" fmla="*/ 128 h 422"/>
                <a:gd name="T24" fmla="*/ 90 w 263"/>
                <a:gd name="T25" fmla="*/ 134 h 422"/>
                <a:gd name="T26" fmla="*/ 84 w 263"/>
                <a:gd name="T27" fmla="*/ 150 h 422"/>
                <a:gd name="T28" fmla="*/ 48 w 263"/>
                <a:gd name="T29" fmla="*/ 49 h 422"/>
                <a:gd name="T30" fmla="*/ 44 w 263"/>
                <a:gd name="T31" fmla="*/ 42 h 422"/>
                <a:gd name="T32" fmla="*/ 43 w 263"/>
                <a:gd name="T33" fmla="*/ 40 h 422"/>
                <a:gd name="T34" fmla="*/ 32 w 263"/>
                <a:gd name="T35" fmla="*/ 40 h 422"/>
                <a:gd name="T36" fmla="*/ 23 w 263"/>
                <a:gd name="T37" fmla="*/ 53 h 422"/>
                <a:gd name="T38" fmla="*/ 62 w 263"/>
                <a:gd name="T39" fmla="*/ 161 h 422"/>
                <a:gd name="T40" fmla="*/ 61 w 263"/>
                <a:gd name="T41" fmla="*/ 161 h 422"/>
                <a:gd name="T42" fmla="*/ 46 w 263"/>
                <a:gd name="T43" fmla="*/ 206 h 422"/>
                <a:gd name="T44" fmla="*/ 36 w 263"/>
                <a:gd name="T45" fmla="*/ 208 h 422"/>
                <a:gd name="T46" fmla="*/ 5 w 263"/>
                <a:gd name="T47" fmla="*/ 235 h 422"/>
                <a:gd name="T48" fmla="*/ 11 w 263"/>
                <a:gd name="T49" fmla="*/ 284 h 422"/>
                <a:gd name="T50" fmla="*/ 11 w 263"/>
                <a:gd name="T51" fmla="*/ 285 h 422"/>
                <a:gd name="T52" fmla="*/ 35 w 263"/>
                <a:gd name="T53" fmla="*/ 305 h 422"/>
                <a:gd name="T54" fmla="*/ 56 w 263"/>
                <a:gd name="T55" fmla="*/ 399 h 422"/>
                <a:gd name="T56" fmla="*/ 67 w 263"/>
                <a:gd name="T57" fmla="*/ 412 h 422"/>
                <a:gd name="T58" fmla="*/ 122 w 263"/>
                <a:gd name="T59" fmla="*/ 422 h 422"/>
                <a:gd name="T60" fmla="*/ 177 w 263"/>
                <a:gd name="T61" fmla="*/ 412 h 422"/>
                <a:gd name="T62" fmla="*/ 189 w 263"/>
                <a:gd name="T63" fmla="*/ 399 h 422"/>
                <a:gd name="T64" fmla="*/ 207 w 263"/>
                <a:gd name="T65" fmla="*/ 313 h 422"/>
                <a:gd name="T66" fmla="*/ 240 w 263"/>
                <a:gd name="T67" fmla="*/ 292 h 422"/>
                <a:gd name="T68" fmla="*/ 248 w 263"/>
                <a:gd name="T69" fmla="*/ 264 h 422"/>
                <a:gd name="T70" fmla="*/ 240 w 263"/>
                <a:gd name="T71" fmla="*/ 237 h 422"/>
                <a:gd name="T72" fmla="*/ 222 w 263"/>
                <a:gd name="T73" fmla="*/ 224 h 422"/>
                <a:gd name="T74" fmla="*/ 218 w 263"/>
                <a:gd name="T75" fmla="*/ 207 h 422"/>
                <a:gd name="T76" fmla="*/ 201 w 263"/>
                <a:gd name="T77" fmla="*/ 191 h 422"/>
                <a:gd name="T78" fmla="*/ 200 w 263"/>
                <a:gd name="T79" fmla="*/ 191 h 422"/>
                <a:gd name="T80" fmla="*/ 201 w 263"/>
                <a:gd name="T81" fmla="*/ 190 h 422"/>
                <a:gd name="T82" fmla="*/ 202 w 263"/>
                <a:gd name="T83" fmla="*/ 165 h 422"/>
                <a:gd name="T84" fmla="*/ 201 w 263"/>
                <a:gd name="T85" fmla="*/ 165 h 422"/>
                <a:gd name="T86" fmla="*/ 212 w 263"/>
                <a:gd name="T87" fmla="*/ 136 h 422"/>
                <a:gd name="T88" fmla="*/ 222 w 263"/>
                <a:gd name="T89" fmla="*/ 138 h 422"/>
                <a:gd name="T90" fmla="*/ 192 w 263"/>
                <a:gd name="T91" fmla="*/ 155 h 422"/>
                <a:gd name="T92" fmla="*/ 196 w 263"/>
                <a:gd name="T93" fmla="*/ 150 h 422"/>
                <a:gd name="T94" fmla="*/ 194 w 263"/>
                <a:gd name="T95" fmla="*/ 156 h 422"/>
                <a:gd name="T96" fmla="*/ 192 w 263"/>
                <a:gd name="T97" fmla="*/ 155 h 422"/>
                <a:gd name="T98" fmla="*/ 124 w 263"/>
                <a:gd name="T99" fmla="*/ 107 h 422"/>
                <a:gd name="T100" fmla="*/ 131 w 263"/>
                <a:gd name="T101" fmla="*/ 114 h 422"/>
                <a:gd name="T102" fmla="*/ 130 w 263"/>
                <a:gd name="T103" fmla="*/ 104 h 422"/>
                <a:gd name="T104" fmla="*/ 133 w 263"/>
                <a:gd name="T105" fmla="*/ 97 h 422"/>
                <a:gd name="T106" fmla="*/ 141 w 263"/>
                <a:gd name="T107" fmla="*/ 95 h 422"/>
                <a:gd name="T108" fmla="*/ 149 w 263"/>
                <a:gd name="T109" fmla="*/ 103 h 422"/>
                <a:gd name="T110" fmla="*/ 141 w 263"/>
                <a:gd name="T111" fmla="*/ 119 h 422"/>
                <a:gd name="T112" fmla="*/ 137 w 263"/>
                <a:gd name="T113" fmla="*/ 121 h 422"/>
                <a:gd name="T114" fmla="*/ 126 w 263"/>
                <a:gd name="T115" fmla="*/ 127 h 422"/>
                <a:gd name="T116" fmla="*/ 121 w 263"/>
                <a:gd name="T117" fmla="*/ 126 h 422"/>
                <a:gd name="T118" fmla="*/ 120 w 263"/>
                <a:gd name="T119" fmla="*/ 101 h 422"/>
                <a:gd name="T120" fmla="*/ 124 w 263"/>
                <a:gd name="T121" fmla="*/ 107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422">
                  <a:moveTo>
                    <a:pt x="222" y="138"/>
                  </a:moveTo>
                  <a:cubicBezTo>
                    <a:pt x="245" y="138"/>
                    <a:pt x="263" y="120"/>
                    <a:pt x="263" y="97"/>
                  </a:cubicBezTo>
                  <a:cubicBezTo>
                    <a:pt x="263" y="75"/>
                    <a:pt x="245" y="57"/>
                    <a:pt x="222" y="57"/>
                  </a:cubicBezTo>
                  <a:cubicBezTo>
                    <a:pt x="206" y="57"/>
                    <a:pt x="192" y="67"/>
                    <a:pt x="185" y="82"/>
                  </a:cubicBezTo>
                  <a:cubicBezTo>
                    <a:pt x="173" y="71"/>
                    <a:pt x="159" y="66"/>
                    <a:pt x="145" y="67"/>
                  </a:cubicBezTo>
                  <a:cubicBezTo>
                    <a:pt x="134" y="67"/>
                    <a:pt x="122" y="74"/>
                    <a:pt x="119" y="85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1" y="4"/>
                    <a:pt x="111" y="4"/>
                    <a:pt x="111" y="4"/>
                  </a:cubicBezTo>
                  <a:cubicBezTo>
                    <a:pt x="109" y="2"/>
                    <a:pt x="105" y="0"/>
                    <a:pt x="100" y="1"/>
                  </a:cubicBezTo>
                  <a:cubicBezTo>
                    <a:pt x="93" y="1"/>
                    <a:pt x="88" y="6"/>
                    <a:pt x="89" y="11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4" y="130"/>
                    <a:pt x="92" y="132"/>
                    <a:pt x="90" y="134"/>
                  </a:cubicBezTo>
                  <a:cubicBezTo>
                    <a:pt x="87" y="138"/>
                    <a:pt x="84" y="144"/>
                    <a:pt x="84" y="150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0" y="39"/>
                    <a:pt x="36" y="38"/>
                    <a:pt x="32" y="40"/>
                  </a:cubicBezTo>
                  <a:cubicBezTo>
                    <a:pt x="25" y="42"/>
                    <a:pt x="21" y="48"/>
                    <a:pt x="23" y="53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1" y="161"/>
                  </a:cubicBezTo>
                  <a:cubicBezTo>
                    <a:pt x="49" y="171"/>
                    <a:pt x="42" y="191"/>
                    <a:pt x="46" y="206"/>
                  </a:cubicBezTo>
                  <a:cubicBezTo>
                    <a:pt x="42" y="206"/>
                    <a:pt x="39" y="207"/>
                    <a:pt x="36" y="208"/>
                  </a:cubicBezTo>
                  <a:cubicBezTo>
                    <a:pt x="21" y="212"/>
                    <a:pt x="11" y="222"/>
                    <a:pt x="5" y="235"/>
                  </a:cubicBezTo>
                  <a:cubicBezTo>
                    <a:pt x="0" y="251"/>
                    <a:pt x="2" y="269"/>
                    <a:pt x="11" y="284"/>
                  </a:cubicBezTo>
                  <a:cubicBezTo>
                    <a:pt x="11" y="284"/>
                    <a:pt x="11" y="285"/>
                    <a:pt x="11" y="285"/>
                  </a:cubicBezTo>
                  <a:cubicBezTo>
                    <a:pt x="17" y="293"/>
                    <a:pt x="24" y="300"/>
                    <a:pt x="35" y="305"/>
                  </a:cubicBezTo>
                  <a:cubicBezTo>
                    <a:pt x="56" y="399"/>
                    <a:pt x="56" y="399"/>
                    <a:pt x="56" y="399"/>
                  </a:cubicBezTo>
                  <a:cubicBezTo>
                    <a:pt x="57" y="405"/>
                    <a:pt x="61" y="410"/>
                    <a:pt x="67" y="412"/>
                  </a:cubicBezTo>
                  <a:cubicBezTo>
                    <a:pt x="76" y="416"/>
                    <a:pt x="95" y="422"/>
                    <a:pt x="122" y="422"/>
                  </a:cubicBezTo>
                  <a:cubicBezTo>
                    <a:pt x="149" y="422"/>
                    <a:pt x="168" y="416"/>
                    <a:pt x="177" y="412"/>
                  </a:cubicBezTo>
                  <a:cubicBezTo>
                    <a:pt x="183" y="410"/>
                    <a:pt x="187" y="405"/>
                    <a:pt x="189" y="399"/>
                  </a:cubicBezTo>
                  <a:cubicBezTo>
                    <a:pt x="207" y="313"/>
                    <a:pt x="207" y="313"/>
                    <a:pt x="207" y="313"/>
                  </a:cubicBezTo>
                  <a:cubicBezTo>
                    <a:pt x="222" y="309"/>
                    <a:pt x="233" y="302"/>
                    <a:pt x="240" y="292"/>
                  </a:cubicBezTo>
                  <a:cubicBezTo>
                    <a:pt x="245" y="284"/>
                    <a:pt x="248" y="274"/>
                    <a:pt x="248" y="264"/>
                  </a:cubicBezTo>
                  <a:cubicBezTo>
                    <a:pt x="248" y="257"/>
                    <a:pt x="246" y="246"/>
                    <a:pt x="240" y="237"/>
                  </a:cubicBezTo>
                  <a:cubicBezTo>
                    <a:pt x="236" y="232"/>
                    <a:pt x="230" y="227"/>
                    <a:pt x="222" y="224"/>
                  </a:cubicBezTo>
                  <a:cubicBezTo>
                    <a:pt x="223" y="218"/>
                    <a:pt x="221" y="212"/>
                    <a:pt x="218" y="207"/>
                  </a:cubicBezTo>
                  <a:cubicBezTo>
                    <a:pt x="215" y="201"/>
                    <a:pt x="209" y="195"/>
                    <a:pt x="201" y="191"/>
                  </a:cubicBezTo>
                  <a:cubicBezTo>
                    <a:pt x="200" y="191"/>
                    <a:pt x="200" y="191"/>
                    <a:pt x="200" y="191"/>
                  </a:cubicBezTo>
                  <a:cubicBezTo>
                    <a:pt x="200" y="190"/>
                    <a:pt x="200" y="190"/>
                    <a:pt x="201" y="190"/>
                  </a:cubicBezTo>
                  <a:cubicBezTo>
                    <a:pt x="205" y="183"/>
                    <a:pt x="205" y="173"/>
                    <a:pt x="202" y="165"/>
                  </a:cubicBezTo>
                  <a:cubicBezTo>
                    <a:pt x="201" y="165"/>
                    <a:pt x="201" y="165"/>
                    <a:pt x="201" y="165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15" y="137"/>
                    <a:pt x="219" y="138"/>
                    <a:pt x="222" y="138"/>
                  </a:cubicBezTo>
                  <a:close/>
                  <a:moveTo>
                    <a:pt x="192" y="155"/>
                  </a:moveTo>
                  <a:cubicBezTo>
                    <a:pt x="194" y="153"/>
                    <a:pt x="195" y="152"/>
                    <a:pt x="196" y="150"/>
                  </a:cubicBezTo>
                  <a:cubicBezTo>
                    <a:pt x="194" y="156"/>
                    <a:pt x="194" y="156"/>
                    <a:pt x="194" y="156"/>
                  </a:cubicBezTo>
                  <a:cubicBezTo>
                    <a:pt x="193" y="156"/>
                    <a:pt x="193" y="155"/>
                    <a:pt x="192" y="155"/>
                  </a:cubicBezTo>
                  <a:close/>
                  <a:moveTo>
                    <a:pt x="124" y="107"/>
                  </a:moveTo>
                  <a:cubicBezTo>
                    <a:pt x="131" y="114"/>
                    <a:pt x="131" y="114"/>
                    <a:pt x="131" y="11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29" y="102"/>
                    <a:pt x="131" y="99"/>
                    <a:pt x="133" y="97"/>
                  </a:cubicBezTo>
                  <a:cubicBezTo>
                    <a:pt x="135" y="95"/>
                    <a:pt x="138" y="94"/>
                    <a:pt x="141" y="95"/>
                  </a:cubicBezTo>
                  <a:cubicBezTo>
                    <a:pt x="145" y="96"/>
                    <a:pt x="147" y="100"/>
                    <a:pt x="149" y="103"/>
                  </a:cubicBezTo>
                  <a:cubicBezTo>
                    <a:pt x="151" y="109"/>
                    <a:pt x="148" y="114"/>
                    <a:pt x="141" y="119"/>
                  </a:cubicBezTo>
                  <a:cubicBezTo>
                    <a:pt x="140" y="119"/>
                    <a:pt x="138" y="120"/>
                    <a:pt x="137" y="121"/>
                  </a:cubicBezTo>
                  <a:cubicBezTo>
                    <a:pt x="133" y="122"/>
                    <a:pt x="129" y="124"/>
                    <a:pt x="126" y="127"/>
                  </a:cubicBezTo>
                  <a:cubicBezTo>
                    <a:pt x="125" y="127"/>
                    <a:pt x="123" y="126"/>
                    <a:pt x="121" y="126"/>
                  </a:cubicBezTo>
                  <a:cubicBezTo>
                    <a:pt x="120" y="101"/>
                    <a:pt x="120" y="101"/>
                    <a:pt x="120" y="101"/>
                  </a:cubicBezTo>
                  <a:cubicBezTo>
                    <a:pt x="121" y="103"/>
                    <a:pt x="122" y="105"/>
                    <a:pt x="124" y="107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0"/>
            <p:cNvSpPr/>
            <p:nvPr/>
          </p:nvSpPr>
          <p:spPr bwMode="auto">
            <a:xfrm>
              <a:off x="5776913" y="2706688"/>
              <a:ext cx="220663" cy="1250950"/>
            </a:xfrm>
            <a:custGeom>
              <a:avLst/>
              <a:gdLst>
                <a:gd name="T0" fmla="*/ 28 w 28"/>
                <a:gd name="T1" fmla="*/ 155 h 159"/>
                <a:gd name="T2" fmla="*/ 18 w 28"/>
                <a:gd name="T3" fmla="*/ 5 h 159"/>
                <a:gd name="T4" fmla="*/ 9 w 28"/>
                <a:gd name="T5" fmla="*/ 0 h 159"/>
                <a:gd name="T6" fmla="*/ 0 w 28"/>
                <a:gd name="T7" fmla="*/ 7 h 159"/>
                <a:gd name="T8" fmla="*/ 10 w 28"/>
                <a:gd name="T9" fmla="*/ 157 h 159"/>
                <a:gd name="T10" fmla="*/ 20 w 28"/>
                <a:gd name="T11" fmla="*/ 159 h 159"/>
                <a:gd name="T12" fmla="*/ 28 w 28"/>
                <a:gd name="T13" fmla="*/ 155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59">
                  <a:moveTo>
                    <a:pt x="28" y="15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2"/>
                    <a:pt x="13" y="0"/>
                    <a:pt x="9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57"/>
                    <a:pt x="14" y="159"/>
                    <a:pt x="20" y="159"/>
                  </a:cubicBezTo>
                  <a:cubicBezTo>
                    <a:pt x="27" y="158"/>
                    <a:pt x="28" y="155"/>
                    <a:pt x="28" y="155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1"/>
            <p:cNvSpPr/>
            <p:nvPr/>
          </p:nvSpPr>
          <p:spPr bwMode="auto">
            <a:xfrm>
              <a:off x="5784851" y="2762251"/>
              <a:ext cx="141288" cy="274638"/>
            </a:xfrm>
            <a:custGeom>
              <a:avLst/>
              <a:gdLst>
                <a:gd name="T0" fmla="*/ 89 w 89"/>
                <a:gd name="T1" fmla="*/ 79 h 173"/>
                <a:gd name="T2" fmla="*/ 85 w 89"/>
                <a:gd name="T3" fmla="*/ 0 h 173"/>
                <a:gd name="T4" fmla="*/ 0 w 89"/>
                <a:gd name="T5" fmla="*/ 94 h 173"/>
                <a:gd name="T6" fmla="*/ 5 w 89"/>
                <a:gd name="T7" fmla="*/ 173 h 173"/>
                <a:gd name="T8" fmla="*/ 89 w 89"/>
                <a:gd name="T9" fmla="*/ 7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73">
                  <a:moveTo>
                    <a:pt x="89" y="79"/>
                  </a:moveTo>
                  <a:lnTo>
                    <a:pt x="85" y="0"/>
                  </a:lnTo>
                  <a:lnTo>
                    <a:pt x="0" y="94"/>
                  </a:lnTo>
                  <a:lnTo>
                    <a:pt x="5" y="173"/>
                  </a:lnTo>
                  <a:lnTo>
                    <a:pt x="89" y="79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2"/>
            <p:cNvSpPr/>
            <p:nvPr/>
          </p:nvSpPr>
          <p:spPr bwMode="auto">
            <a:xfrm>
              <a:off x="5808663" y="3052763"/>
              <a:ext cx="141288" cy="282575"/>
            </a:xfrm>
            <a:custGeom>
              <a:avLst/>
              <a:gdLst>
                <a:gd name="T0" fmla="*/ 89 w 89"/>
                <a:gd name="T1" fmla="*/ 79 h 178"/>
                <a:gd name="T2" fmla="*/ 84 w 89"/>
                <a:gd name="T3" fmla="*/ 0 h 178"/>
                <a:gd name="T4" fmla="*/ 0 w 89"/>
                <a:gd name="T5" fmla="*/ 99 h 178"/>
                <a:gd name="T6" fmla="*/ 5 w 89"/>
                <a:gd name="T7" fmla="*/ 178 h 178"/>
                <a:gd name="T8" fmla="*/ 89 w 89"/>
                <a:gd name="T9" fmla="*/ 7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78">
                  <a:moveTo>
                    <a:pt x="89" y="79"/>
                  </a:moveTo>
                  <a:lnTo>
                    <a:pt x="84" y="0"/>
                  </a:lnTo>
                  <a:lnTo>
                    <a:pt x="0" y="99"/>
                  </a:lnTo>
                  <a:lnTo>
                    <a:pt x="5" y="178"/>
                  </a:lnTo>
                  <a:lnTo>
                    <a:pt x="89" y="79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3"/>
            <p:cNvSpPr/>
            <p:nvPr/>
          </p:nvSpPr>
          <p:spPr bwMode="auto">
            <a:xfrm>
              <a:off x="5832476" y="3351213"/>
              <a:ext cx="133350" cy="276225"/>
            </a:xfrm>
            <a:custGeom>
              <a:avLst/>
              <a:gdLst>
                <a:gd name="T0" fmla="*/ 0 w 84"/>
                <a:gd name="T1" fmla="*/ 94 h 174"/>
                <a:gd name="T2" fmla="*/ 5 w 84"/>
                <a:gd name="T3" fmla="*/ 174 h 174"/>
                <a:gd name="T4" fmla="*/ 84 w 84"/>
                <a:gd name="T5" fmla="*/ 79 h 174"/>
                <a:gd name="T6" fmla="*/ 79 w 84"/>
                <a:gd name="T7" fmla="*/ 0 h 174"/>
                <a:gd name="T8" fmla="*/ 0 w 84"/>
                <a:gd name="T9" fmla="*/ 9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174">
                  <a:moveTo>
                    <a:pt x="0" y="94"/>
                  </a:moveTo>
                  <a:lnTo>
                    <a:pt x="5" y="174"/>
                  </a:lnTo>
                  <a:lnTo>
                    <a:pt x="84" y="79"/>
                  </a:lnTo>
                  <a:lnTo>
                    <a:pt x="79" y="0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4"/>
            <p:cNvSpPr/>
            <p:nvPr/>
          </p:nvSpPr>
          <p:spPr bwMode="auto">
            <a:xfrm>
              <a:off x="5848351" y="3643313"/>
              <a:ext cx="141288" cy="282575"/>
            </a:xfrm>
            <a:custGeom>
              <a:avLst/>
              <a:gdLst>
                <a:gd name="T0" fmla="*/ 0 w 89"/>
                <a:gd name="T1" fmla="*/ 99 h 178"/>
                <a:gd name="T2" fmla="*/ 5 w 89"/>
                <a:gd name="T3" fmla="*/ 178 h 178"/>
                <a:gd name="T4" fmla="*/ 89 w 89"/>
                <a:gd name="T5" fmla="*/ 79 h 178"/>
                <a:gd name="T6" fmla="*/ 84 w 89"/>
                <a:gd name="T7" fmla="*/ 0 h 178"/>
                <a:gd name="T8" fmla="*/ 0 w 89"/>
                <a:gd name="T9" fmla="*/ 99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78">
                  <a:moveTo>
                    <a:pt x="0" y="99"/>
                  </a:moveTo>
                  <a:lnTo>
                    <a:pt x="5" y="178"/>
                  </a:lnTo>
                  <a:lnTo>
                    <a:pt x="89" y="79"/>
                  </a:lnTo>
                  <a:lnTo>
                    <a:pt x="84" y="0"/>
                  </a:lnTo>
                  <a:lnTo>
                    <a:pt x="0" y="99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5"/>
            <p:cNvSpPr>
              <a:spLocks noEditPoints="1"/>
            </p:cNvSpPr>
            <p:nvPr/>
          </p:nvSpPr>
          <p:spPr bwMode="auto">
            <a:xfrm>
              <a:off x="5768976" y="2698751"/>
              <a:ext cx="236538" cy="1258888"/>
            </a:xfrm>
            <a:custGeom>
              <a:avLst/>
              <a:gdLst>
                <a:gd name="T0" fmla="*/ 19 w 30"/>
                <a:gd name="T1" fmla="*/ 160 h 160"/>
                <a:gd name="T2" fmla="*/ 11 w 30"/>
                <a:gd name="T3" fmla="*/ 158 h 160"/>
                <a:gd name="T4" fmla="*/ 11 w 30"/>
                <a:gd name="T5" fmla="*/ 158 h 160"/>
                <a:gd name="T6" fmla="*/ 11 w 30"/>
                <a:gd name="T7" fmla="*/ 158 h 160"/>
                <a:gd name="T8" fmla="*/ 0 w 30"/>
                <a:gd name="T9" fmla="*/ 8 h 160"/>
                <a:gd name="T10" fmla="*/ 3 w 30"/>
                <a:gd name="T11" fmla="*/ 2 h 160"/>
                <a:gd name="T12" fmla="*/ 9 w 30"/>
                <a:gd name="T13" fmla="*/ 0 h 160"/>
                <a:gd name="T14" fmla="*/ 20 w 30"/>
                <a:gd name="T15" fmla="*/ 6 h 160"/>
                <a:gd name="T16" fmla="*/ 30 w 30"/>
                <a:gd name="T17" fmla="*/ 157 h 160"/>
                <a:gd name="T18" fmla="*/ 30 w 30"/>
                <a:gd name="T19" fmla="*/ 157 h 160"/>
                <a:gd name="T20" fmla="*/ 21 w 30"/>
                <a:gd name="T21" fmla="*/ 160 h 160"/>
                <a:gd name="T22" fmla="*/ 19 w 30"/>
                <a:gd name="T23" fmla="*/ 160 h 160"/>
                <a:gd name="T24" fmla="*/ 12 w 30"/>
                <a:gd name="T25" fmla="*/ 157 h 160"/>
                <a:gd name="T26" fmla="*/ 21 w 30"/>
                <a:gd name="T27" fmla="*/ 159 h 160"/>
                <a:gd name="T28" fmla="*/ 28 w 30"/>
                <a:gd name="T29" fmla="*/ 156 h 160"/>
                <a:gd name="T30" fmla="*/ 18 w 30"/>
                <a:gd name="T31" fmla="*/ 6 h 160"/>
                <a:gd name="T32" fmla="*/ 10 w 30"/>
                <a:gd name="T33" fmla="*/ 2 h 160"/>
                <a:gd name="T34" fmla="*/ 4 w 30"/>
                <a:gd name="T35" fmla="*/ 4 h 160"/>
                <a:gd name="T36" fmla="*/ 2 w 30"/>
                <a:gd name="T37" fmla="*/ 8 h 160"/>
                <a:gd name="T38" fmla="*/ 12 w 30"/>
                <a:gd name="T39" fmla="*/ 157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" h="160">
                  <a:moveTo>
                    <a:pt x="19" y="160"/>
                  </a:moveTo>
                  <a:cubicBezTo>
                    <a:pt x="14" y="160"/>
                    <a:pt x="11" y="158"/>
                    <a:pt x="11" y="158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11" y="158"/>
                    <a:pt x="11" y="158"/>
                    <a:pt x="11" y="15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5" y="1"/>
                    <a:pt x="7" y="0"/>
                    <a:pt x="9" y="0"/>
                  </a:cubicBezTo>
                  <a:cubicBezTo>
                    <a:pt x="15" y="0"/>
                    <a:pt x="19" y="2"/>
                    <a:pt x="20" y="6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0" y="157"/>
                    <a:pt x="28" y="160"/>
                    <a:pt x="21" y="160"/>
                  </a:cubicBezTo>
                  <a:cubicBezTo>
                    <a:pt x="21" y="160"/>
                    <a:pt x="20" y="160"/>
                    <a:pt x="19" y="160"/>
                  </a:cubicBezTo>
                  <a:close/>
                  <a:moveTo>
                    <a:pt x="12" y="157"/>
                  </a:moveTo>
                  <a:cubicBezTo>
                    <a:pt x="13" y="158"/>
                    <a:pt x="16" y="159"/>
                    <a:pt x="21" y="159"/>
                  </a:cubicBezTo>
                  <a:cubicBezTo>
                    <a:pt x="26" y="158"/>
                    <a:pt x="28" y="157"/>
                    <a:pt x="28" y="15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4"/>
                    <a:pt x="14" y="1"/>
                    <a:pt x="10" y="2"/>
                  </a:cubicBezTo>
                  <a:cubicBezTo>
                    <a:pt x="7" y="2"/>
                    <a:pt x="5" y="3"/>
                    <a:pt x="4" y="4"/>
                  </a:cubicBezTo>
                  <a:cubicBezTo>
                    <a:pt x="2" y="5"/>
                    <a:pt x="2" y="6"/>
                    <a:pt x="2" y="8"/>
                  </a:cubicBezTo>
                  <a:lnTo>
                    <a:pt x="12" y="157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6"/>
            <p:cNvSpPr>
              <a:spLocks noEditPoints="1"/>
            </p:cNvSpPr>
            <p:nvPr/>
          </p:nvSpPr>
          <p:spPr bwMode="auto">
            <a:xfrm>
              <a:off x="5776913" y="2746376"/>
              <a:ext cx="157163" cy="306388"/>
            </a:xfrm>
            <a:custGeom>
              <a:avLst/>
              <a:gdLst>
                <a:gd name="T0" fmla="*/ 10 w 99"/>
                <a:gd name="T1" fmla="*/ 193 h 193"/>
                <a:gd name="T2" fmla="*/ 0 w 99"/>
                <a:gd name="T3" fmla="*/ 104 h 193"/>
                <a:gd name="T4" fmla="*/ 94 w 99"/>
                <a:gd name="T5" fmla="*/ 0 h 193"/>
                <a:gd name="T6" fmla="*/ 99 w 99"/>
                <a:gd name="T7" fmla="*/ 89 h 193"/>
                <a:gd name="T8" fmla="*/ 10 w 99"/>
                <a:gd name="T9" fmla="*/ 193 h 193"/>
                <a:gd name="T10" fmla="*/ 10 w 99"/>
                <a:gd name="T11" fmla="*/ 104 h 193"/>
                <a:gd name="T12" fmla="*/ 15 w 99"/>
                <a:gd name="T13" fmla="*/ 173 h 193"/>
                <a:gd name="T14" fmla="*/ 90 w 99"/>
                <a:gd name="T15" fmla="*/ 89 h 193"/>
                <a:gd name="T16" fmla="*/ 85 w 99"/>
                <a:gd name="T17" fmla="*/ 19 h 193"/>
                <a:gd name="T18" fmla="*/ 10 w 99"/>
                <a:gd name="T19" fmla="*/ 10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93">
                  <a:moveTo>
                    <a:pt x="10" y="193"/>
                  </a:moveTo>
                  <a:lnTo>
                    <a:pt x="0" y="104"/>
                  </a:lnTo>
                  <a:lnTo>
                    <a:pt x="94" y="0"/>
                  </a:lnTo>
                  <a:lnTo>
                    <a:pt x="99" y="89"/>
                  </a:lnTo>
                  <a:lnTo>
                    <a:pt x="10" y="193"/>
                  </a:lnTo>
                  <a:close/>
                  <a:moveTo>
                    <a:pt x="10" y="104"/>
                  </a:moveTo>
                  <a:lnTo>
                    <a:pt x="15" y="173"/>
                  </a:lnTo>
                  <a:lnTo>
                    <a:pt x="90" y="89"/>
                  </a:lnTo>
                  <a:lnTo>
                    <a:pt x="85" y="19"/>
                  </a:lnTo>
                  <a:lnTo>
                    <a:pt x="10" y="104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7"/>
            <p:cNvSpPr>
              <a:spLocks noEditPoints="1"/>
            </p:cNvSpPr>
            <p:nvPr/>
          </p:nvSpPr>
          <p:spPr bwMode="auto">
            <a:xfrm>
              <a:off x="5800726" y="3036888"/>
              <a:ext cx="157163" cy="314325"/>
            </a:xfrm>
            <a:custGeom>
              <a:avLst/>
              <a:gdLst>
                <a:gd name="T0" fmla="*/ 5 w 99"/>
                <a:gd name="T1" fmla="*/ 198 h 198"/>
                <a:gd name="T2" fmla="*/ 0 w 99"/>
                <a:gd name="T3" fmla="*/ 104 h 198"/>
                <a:gd name="T4" fmla="*/ 89 w 99"/>
                <a:gd name="T5" fmla="*/ 0 h 198"/>
                <a:gd name="T6" fmla="*/ 99 w 99"/>
                <a:gd name="T7" fmla="*/ 94 h 198"/>
                <a:gd name="T8" fmla="*/ 5 w 99"/>
                <a:gd name="T9" fmla="*/ 198 h 198"/>
                <a:gd name="T10" fmla="*/ 10 w 99"/>
                <a:gd name="T11" fmla="*/ 109 h 198"/>
                <a:gd name="T12" fmla="*/ 15 w 99"/>
                <a:gd name="T13" fmla="*/ 178 h 198"/>
                <a:gd name="T14" fmla="*/ 89 w 99"/>
                <a:gd name="T15" fmla="*/ 89 h 198"/>
                <a:gd name="T16" fmla="*/ 84 w 99"/>
                <a:gd name="T17" fmla="*/ 20 h 198"/>
                <a:gd name="T18" fmla="*/ 10 w 99"/>
                <a:gd name="T19" fmla="*/ 10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98">
                  <a:moveTo>
                    <a:pt x="5" y="198"/>
                  </a:moveTo>
                  <a:lnTo>
                    <a:pt x="0" y="104"/>
                  </a:lnTo>
                  <a:lnTo>
                    <a:pt x="89" y="0"/>
                  </a:lnTo>
                  <a:lnTo>
                    <a:pt x="99" y="94"/>
                  </a:lnTo>
                  <a:lnTo>
                    <a:pt x="5" y="198"/>
                  </a:lnTo>
                  <a:close/>
                  <a:moveTo>
                    <a:pt x="10" y="109"/>
                  </a:moveTo>
                  <a:lnTo>
                    <a:pt x="15" y="178"/>
                  </a:lnTo>
                  <a:lnTo>
                    <a:pt x="89" y="89"/>
                  </a:lnTo>
                  <a:lnTo>
                    <a:pt x="84" y="20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8"/>
            <p:cNvSpPr>
              <a:spLocks noEditPoints="1"/>
            </p:cNvSpPr>
            <p:nvPr/>
          </p:nvSpPr>
          <p:spPr bwMode="auto">
            <a:xfrm>
              <a:off x="5824538" y="3335338"/>
              <a:ext cx="149225" cy="307975"/>
            </a:xfrm>
            <a:custGeom>
              <a:avLst/>
              <a:gdLst>
                <a:gd name="T0" fmla="*/ 5 w 94"/>
                <a:gd name="T1" fmla="*/ 194 h 194"/>
                <a:gd name="T2" fmla="*/ 0 w 94"/>
                <a:gd name="T3" fmla="*/ 104 h 194"/>
                <a:gd name="T4" fmla="*/ 89 w 94"/>
                <a:gd name="T5" fmla="*/ 0 h 194"/>
                <a:gd name="T6" fmla="*/ 94 w 94"/>
                <a:gd name="T7" fmla="*/ 89 h 194"/>
                <a:gd name="T8" fmla="*/ 5 w 94"/>
                <a:gd name="T9" fmla="*/ 194 h 194"/>
                <a:gd name="T10" fmla="*/ 5 w 94"/>
                <a:gd name="T11" fmla="*/ 104 h 194"/>
                <a:gd name="T12" fmla="*/ 10 w 94"/>
                <a:gd name="T13" fmla="*/ 174 h 194"/>
                <a:gd name="T14" fmla="*/ 84 w 94"/>
                <a:gd name="T15" fmla="*/ 89 h 194"/>
                <a:gd name="T16" fmla="*/ 79 w 94"/>
                <a:gd name="T17" fmla="*/ 20 h 194"/>
                <a:gd name="T18" fmla="*/ 5 w 94"/>
                <a:gd name="T19" fmla="*/ 10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94">
                  <a:moveTo>
                    <a:pt x="5" y="194"/>
                  </a:moveTo>
                  <a:lnTo>
                    <a:pt x="0" y="104"/>
                  </a:lnTo>
                  <a:lnTo>
                    <a:pt x="89" y="0"/>
                  </a:lnTo>
                  <a:lnTo>
                    <a:pt x="94" y="89"/>
                  </a:lnTo>
                  <a:lnTo>
                    <a:pt x="5" y="194"/>
                  </a:lnTo>
                  <a:close/>
                  <a:moveTo>
                    <a:pt x="5" y="104"/>
                  </a:moveTo>
                  <a:lnTo>
                    <a:pt x="10" y="174"/>
                  </a:lnTo>
                  <a:lnTo>
                    <a:pt x="84" y="89"/>
                  </a:lnTo>
                  <a:lnTo>
                    <a:pt x="79" y="20"/>
                  </a:lnTo>
                  <a:lnTo>
                    <a:pt x="5" y="104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9"/>
            <p:cNvSpPr>
              <a:spLocks noEditPoints="1"/>
            </p:cNvSpPr>
            <p:nvPr/>
          </p:nvSpPr>
          <p:spPr bwMode="auto">
            <a:xfrm>
              <a:off x="5840413" y="3627438"/>
              <a:ext cx="157163" cy="314325"/>
            </a:xfrm>
            <a:custGeom>
              <a:avLst/>
              <a:gdLst>
                <a:gd name="T0" fmla="*/ 10 w 99"/>
                <a:gd name="T1" fmla="*/ 198 h 198"/>
                <a:gd name="T2" fmla="*/ 0 w 99"/>
                <a:gd name="T3" fmla="*/ 104 h 198"/>
                <a:gd name="T4" fmla="*/ 89 w 99"/>
                <a:gd name="T5" fmla="*/ 0 h 198"/>
                <a:gd name="T6" fmla="*/ 99 w 99"/>
                <a:gd name="T7" fmla="*/ 94 h 198"/>
                <a:gd name="T8" fmla="*/ 10 w 99"/>
                <a:gd name="T9" fmla="*/ 198 h 198"/>
                <a:gd name="T10" fmla="*/ 10 w 99"/>
                <a:gd name="T11" fmla="*/ 109 h 198"/>
                <a:gd name="T12" fmla="*/ 15 w 99"/>
                <a:gd name="T13" fmla="*/ 178 h 198"/>
                <a:gd name="T14" fmla="*/ 89 w 99"/>
                <a:gd name="T15" fmla="*/ 89 h 198"/>
                <a:gd name="T16" fmla="*/ 84 w 99"/>
                <a:gd name="T17" fmla="*/ 19 h 198"/>
                <a:gd name="T18" fmla="*/ 10 w 99"/>
                <a:gd name="T19" fmla="*/ 109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98">
                  <a:moveTo>
                    <a:pt x="10" y="198"/>
                  </a:moveTo>
                  <a:lnTo>
                    <a:pt x="0" y="104"/>
                  </a:lnTo>
                  <a:lnTo>
                    <a:pt x="89" y="0"/>
                  </a:lnTo>
                  <a:lnTo>
                    <a:pt x="99" y="94"/>
                  </a:lnTo>
                  <a:lnTo>
                    <a:pt x="10" y="198"/>
                  </a:lnTo>
                  <a:close/>
                  <a:moveTo>
                    <a:pt x="10" y="109"/>
                  </a:moveTo>
                  <a:lnTo>
                    <a:pt x="15" y="178"/>
                  </a:lnTo>
                  <a:lnTo>
                    <a:pt x="89" y="89"/>
                  </a:lnTo>
                  <a:lnTo>
                    <a:pt x="84" y="19"/>
                  </a:lnTo>
                  <a:lnTo>
                    <a:pt x="10" y="109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0"/>
            <p:cNvSpPr/>
            <p:nvPr/>
          </p:nvSpPr>
          <p:spPr bwMode="auto">
            <a:xfrm>
              <a:off x="5311776" y="4884738"/>
              <a:ext cx="1403350" cy="1085850"/>
            </a:xfrm>
            <a:custGeom>
              <a:avLst/>
              <a:gdLst>
                <a:gd name="T0" fmla="*/ 89 w 178"/>
                <a:gd name="T1" fmla="*/ 0 h 138"/>
                <a:gd name="T2" fmla="*/ 178 w 178"/>
                <a:gd name="T3" fmla="*/ 0 h 138"/>
                <a:gd name="T4" fmla="*/ 152 w 178"/>
                <a:gd name="T5" fmla="*/ 117 h 138"/>
                <a:gd name="T6" fmla="*/ 143 w 178"/>
                <a:gd name="T7" fmla="*/ 128 h 138"/>
                <a:gd name="T8" fmla="*/ 89 w 178"/>
                <a:gd name="T9" fmla="*/ 138 h 138"/>
                <a:gd name="T10" fmla="*/ 35 w 178"/>
                <a:gd name="T11" fmla="*/ 128 h 138"/>
                <a:gd name="T12" fmla="*/ 26 w 178"/>
                <a:gd name="T13" fmla="*/ 117 h 138"/>
                <a:gd name="T14" fmla="*/ 0 w 178"/>
                <a:gd name="T15" fmla="*/ 0 h 138"/>
                <a:gd name="T16" fmla="*/ 89 w 178"/>
                <a:gd name="T1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8" h="138">
                  <a:moveTo>
                    <a:pt x="89" y="0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1" y="122"/>
                    <a:pt x="148" y="126"/>
                    <a:pt x="143" y="128"/>
                  </a:cubicBezTo>
                  <a:cubicBezTo>
                    <a:pt x="133" y="132"/>
                    <a:pt x="115" y="138"/>
                    <a:pt x="89" y="138"/>
                  </a:cubicBezTo>
                  <a:cubicBezTo>
                    <a:pt x="63" y="138"/>
                    <a:pt x="45" y="132"/>
                    <a:pt x="35" y="128"/>
                  </a:cubicBezTo>
                  <a:cubicBezTo>
                    <a:pt x="30" y="126"/>
                    <a:pt x="27" y="122"/>
                    <a:pt x="26" y="11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89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1"/>
            <p:cNvSpPr>
              <a:spLocks noEditPoints="1"/>
            </p:cNvSpPr>
            <p:nvPr/>
          </p:nvSpPr>
          <p:spPr bwMode="auto">
            <a:xfrm>
              <a:off x="5305426" y="4876801"/>
              <a:ext cx="1417638" cy="1101725"/>
            </a:xfrm>
            <a:custGeom>
              <a:avLst/>
              <a:gdLst>
                <a:gd name="T0" fmla="*/ 90 w 180"/>
                <a:gd name="T1" fmla="*/ 140 h 140"/>
                <a:gd name="T2" fmla="*/ 36 w 180"/>
                <a:gd name="T3" fmla="*/ 130 h 140"/>
                <a:gd name="T4" fmla="*/ 26 w 180"/>
                <a:gd name="T5" fmla="*/ 118 h 140"/>
                <a:gd name="T6" fmla="*/ 0 w 180"/>
                <a:gd name="T7" fmla="*/ 0 h 140"/>
                <a:gd name="T8" fmla="*/ 180 w 180"/>
                <a:gd name="T9" fmla="*/ 0 h 140"/>
                <a:gd name="T10" fmla="*/ 154 w 180"/>
                <a:gd name="T11" fmla="*/ 118 h 140"/>
                <a:gd name="T12" fmla="*/ 144 w 180"/>
                <a:gd name="T13" fmla="*/ 130 h 140"/>
                <a:gd name="T14" fmla="*/ 90 w 180"/>
                <a:gd name="T15" fmla="*/ 140 h 140"/>
                <a:gd name="T16" fmla="*/ 2 w 180"/>
                <a:gd name="T17" fmla="*/ 2 h 140"/>
                <a:gd name="T18" fmla="*/ 28 w 180"/>
                <a:gd name="T19" fmla="*/ 118 h 140"/>
                <a:gd name="T20" fmla="*/ 36 w 180"/>
                <a:gd name="T21" fmla="*/ 128 h 140"/>
                <a:gd name="T22" fmla="*/ 90 w 180"/>
                <a:gd name="T23" fmla="*/ 138 h 140"/>
                <a:gd name="T24" fmla="*/ 144 w 180"/>
                <a:gd name="T25" fmla="*/ 128 h 140"/>
                <a:gd name="T26" fmla="*/ 152 w 180"/>
                <a:gd name="T27" fmla="*/ 118 h 140"/>
                <a:gd name="T28" fmla="*/ 178 w 180"/>
                <a:gd name="T29" fmla="*/ 2 h 140"/>
                <a:gd name="T30" fmla="*/ 2 w 180"/>
                <a:gd name="T31" fmla="*/ 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" h="140">
                  <a:moveTo>
                    <a:pt x="90" y="140"/>
                  </a:moveTo>
                  <a:cubicBezTo>
                    <a:pt x="63" y="140"/>
                    <a:pt x="45" y="134"/>
                    <a:pt x="36" y="130"/>
                  </a:cubicBezTo>
                  <a:cubicBezTo>
                    <a:pt x="31" y="128"/>
                    <a:pt x="27" y="123"/>
                    <a:pt x="26" y="1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54" y="118"/>
                    <a:pt x="154" y="118"/>
                    <a:pt x="154" y="118"/>
                  </a:cubicBezTo>
                  <a:cubicBezTo>
                    <a:pt x="153" y="123"/>
                    <a:pt x="149" y="128"/>
                    <a:pt x="144" y="130"/>
                  </a:cubicBezTo>
                  <a:cubicBezTo>
                    <a:pt x="135" y="134"/>
                    <a:pt x="117" y="140"/>
                    <a:pt x="90" y="140"/>
                  </a:cubicBezTo>
                  <a:close/>
                  <a:moveTo>
                    <a:pt x="2" y="2"/>
                  </a:moveTo>
                  <a:cubicBezTo>
                    <a:pt x="28" y="118"/>
                    <a:pt x="28" y="118"/>
                    <a:pt x="28" y="118"/>
                  </a:cubicBezTo>
                  <a:cubicBezTo>
                    <a:pt x="29" y="123"/>
                    <a:pt x="32" y="126"/>
                    <a:pt x="36" y="128"/>
                  </a:cubicBezTo>
                  <a:cubicBezTo>
                    <a:pt x="45" y="132"/>
                    <a:pt x="64" y="138"/>
                    <a:pt x="90" y="138"/>
                  </a:cubicBezTo>
                  <a:cubicBezTo>
                    <a:pt x="116" y="138"/>
                    <a:pt x="135" y="132"/>
                    <a:pt x="144" y="128"/>
                  </a:cubicBezTo>
                  <a:cubicBezTo>
                    <a:pt x="148" y="126"/>
                    <a:pt x="151" y="123"/>
                    <a:pt x="152" y="118"/>
                  </a:cubicBezTo>
                  <a:cubicBezTo>
                    <a:pt x="178" y="2"/>
                    <a:pt x="178" y="2"/>
                    <a:pt x="178" y="2"/>
                  </a:cubicBezTo>
                  <a:lnTo>
                    <a:pt x="2" y="2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2"/>
            <p:cNvSpPr/>
            <p:nvPr/>
          </p:nvSpPr>
          <p:spPr bwMode="auto">
            <a:xfrm>
              <a:off x="5311776" y="4884738"/>
              <a:ext cx="1403350" cy="385763"/>
            </a:xfrm>
            <a:custGeom>
              <a:avLst/>
              <a:gdLst>
                <a:gd name="T0" fmla="*/ 91 w 178"/>
                <a:gd name="T1" fmla="*/ 49 h 49"/>
                <a:gd name="T2" fmla="*/ 171 w 178"/>
                <a:gd name="T3" fmla="*/ 30 h 49"/>
                <a:gd name="T4" fmla="*/ 178 w 178"/>
                <a:gd name="T5" fmla="*/ 0 h 49"/>
                <a:gd name="T6" fmla="*/ 89 w 178"/>
                <a:gd name="T7" fmla="*/ 0 h 49"/>
                <a:gd name="T8" fmla="*/ 0 w 178"/>
                <a:gd name="T9" fmla="*/ 0 h 49"/>
                <a:gd name="T10" fmla="*/ 7 w 178"/>
                <a:gd name="T11" fmla="*/ 28 h 49"/>
                <a:gd name="T12" fmla="*/ 91 w 178"/>
                <a:gd name="T1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8" h="49">
                  <a:moveTo>
                    <a:pt x="91" y="49"/>
                  </a:moveTo>
                  <a:cubicBezTo>
                    <a:pt x="117" y="49"/>
                    <a:pt x="147" y="42"/>
                    <a:pt x="171" y="30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1" y="41"/>
                    <a:pt x="64" y="49"/>
                    <a:pt x="91" y="4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3"/>
            <p:cNvSpPr/>
            <p:nvPr/>
          </p:nvSpPr>
          <p:spPr bwMode="auto">
            <a:xfrm>
              <a:off x="5430838" y="4924426"/>
              <a:ext cx="236538" cy="827088"/>
            </a:xfrm>
            <a:custGeom>
              <a:avLst/>
              <a:gdLst>
                <a:gd name="T0" fmla="*/ 0 w 30"/>
                <a:gd name="T1" fmla="*/ 0 h 105"/>
                <a:gd name="T2" fmla="*/ 30 w 30"/>
                <a:gd name="T3" fmla="*/ 105 h 105"/>
                <a:gd name="T4" fmla="*/ 20 w 30"/>
                <a:gd name="T5" fmla="*/ 2 h 105"/>
                <a:gd name="T6" fmla="*/ 0 w 30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05">
                  <a:moveTo>
                    <a:pt x="0" y="0"/>
                  </a:moveTo>
                  <a:cubicBezTo>
                    <a:pt x="0" y="2"/>
                    <a:pt x="30" y="105"/>
                    <a:pt x="30" y="105"/>
                  </a:cubicBezTo>
                  <a:cubicBezTo>
                    <a:pt x="20" y="2"/>
                    <a:pt x="20" y="2"/>
                    <a:pt x="2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4"/>
            <p:cNvSpPr/>
            <p:nvPr/>
          </p:nvSpPr>
          <p:spPr bwMode="auto">
            <a:xfrm>
              <a:off x="5699126" y="5057776"/>
              <a:ext cx="117475" cy="739775"/>
            </a:xfrm>
            <a:custGeom>
              <a:avLst/>
              <a:gdLst>
                <a:gd name="T0" fmla="*/ 0 w 74"/>
                <a:gd name="T1" fmla="*/ 0 h 466"/>
                <a:gd name="T2" fmla="*/ 74 w 74"/>
                <a:gd name="T3" fmla="*/ 466 h 466"/>
                <a:gd name="T4" fmla="*/ 74 w 74"/>
                <a:gd name="T5" fmla="*/ 0 h 466"/>
                <a:gd name="T6" fmla="*/ 0 w 74"/>
                <a:gd name="T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466">
                  <a:moveTo>
                    <a:pt x="0" y="0"/>
                  </a:moveTo>
                  <a:lnTo>
                    <a:pt x="74" y="466"/>
                  </a:lnTo>
                  <a:lnTo>
                    <a:pt x="7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5"/>
            <p:cNvSpPr/>
            <p:nvPr/>
          </p:nvSpPr>
          <p:spPr bwMode="auto">
            <a:xfrm>
              <a:off x="6359526" y="4924426"/>
              <a:ext cx="236538" cy="827088"/>
            </a:xfrm>
            <a:custGeom>
              <a:avLst/>
              <a:gdLst>
                <a:gd name="T0" fmla="*/ 30 w 30"/>
                <a:gd name="T1" fmla="*/ 0 h 105"/>
                <a:gd name="T2" fmla="*/ 0 w 30"/>
                <a:gd name="T3" fmla="*/ 105 h 105"/>
                <a:gd name="T4" fmla="*/ 10 w 30"/>
                <a:gd name="T5" fmla="*/ 2 h 105"/>
                <a:gd name="T6" fmla="*/ 30 w 30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105">
                  <a:moveTo>
                    <a:pt x="30" y="0"/>
                  </a:moveTo>
                  <a:cubicBezTo>
                    <a:pt x="30" y="2"/>
                    <a:pt x="0" y="105"/>
                    <a:pt x="0" y="105"/>
                  </a:cubicBezTo>
                  <a:cubicBezTo>
                    <a:pt x="10" y="2"/>
                    <a:pt x="10" y="2"/>
                    <a:pt x="10" y="2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6"/>
            <p:cNvSpPr/>
            <p:nvPr/>
          </p:nvSpPr>
          <p:spPr bwMode="auto">
            <a:xfrm>
              <a:off x="6210301" y="5057776"/>
              <a:ext cx="119063" cy="739775"/>
            </a:xfrm>
            <a:custGeom>
              <a:avLst/>
              <a:gdLst>
                <a:gd name="T0" fmla="*/ 75 w 75"/>
                <a:gd name="T1" fmla="*/ 0 h 466"/>
                <a:gd name="T2" fmla="*/ 0 w 75"/>
                <a:gd name="T3" fmla="*/ 466 h 466"/>
                <a:gd name="T4" fmla="*/ 0 w 75"/>
                <a:gd name="T5" fmla="*/ 0 h 466"/>
                <a:gd name="T6" fmla="*/ 75 w 75"/>
                <a:gd name="T7" fmla="*/ 0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466">
                  <a:moveTo>
                    <a:pt x="75" y="0"/>
                  </a:moveTo>
                  <a:lnTo>
                    <a:pt x="0" y="466"/>
                  </a:lnTo>
                  <a:lnTo>
                    <a:pt x="0" y="0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07"/>
            <p:cNvSpPr/>
            <p:nvPr/>
          </p:nvSpPr>
          <p:spPr bwMode="auto">
            <a:xfrm>
              <a:off x="5949951" y="5089526"/>
              <a:ext cx="127000" cy="763588"/>
            </a:xfrm>
            <a:custGeom>
              <a:avLst/>
              <a:gdLst>
                <a:gd name="T0" fmla="*/ 40 w 80"/>
                <a:gd name="T1" fmla="*/ 481 h 481"/>
                <a:gd name="T2" fmla="*/ 0 w 80"/>
                <a:gd name="T3" fmla="*/ 0 h 481"/>
                <a:gd name="T4" fmla="*/ 80 w 80"/>
                <a:gd name="T5" fmla="*/ 0 h 481"/>
                <a:gd name="T6" fmla="*/ 40 w 80"/>
                <a:gd name="T7" fmla="*/ 481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" h="481">
                  <a:moveTo>
                    <a:pt x="40" y="481"/>
                  </a:moveTo>
                  <a:lnTo>
                    <a:pt x="0" y="0"/>
                  </a:lnTo>
                  <a:lnTo>
                    <a:pt x="80" y="0"/>
                  </a:lnTo>
                  <a:lnTo>
                    <a:pt x="40" y="481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08"/>
            <p:cNvSpPr/>
            <p:nvPr/>
          </p:nvSpPr>
          <p:spPr bwMode="auto">
            <a:xfrm>
              <a:off x="5997576" y="3217863"/>
              <a:ext cx="669925" cy="684213"/>
            </a:xfrm>
            <a:custGeom>
              <a:avLst/>
              <a:gdLst>
                <a:gd name="T0" fmla="*/ 50 w 85"/>
                <a:gd name="T1" fmla="*/ 83 h 87"/>
                <a:gd name="T2" fmla="*/ 67 w 85"/>
                <a:gd name="T3" fmla="*/ 87 h 87"/>
                <a:gd name="T4" fmla="*/ 68 w 85"/>
                <a:gd name="T5" fmla="*/ 86 h 87"/>
                <a:gd name="T6" fmla="*/ 66 w 85"/>
                <a:gd name="T7" fmla="*/ 18 h 87"/>
                <a:gd name="T8" fmla="*/ 25 w 85"/>
                <a:gd name="T9" fmla="*/ 1 h 87"/>
                <a:gd name="T10" fmla="*/ 1 w 85"/>
                <a:gd name="T11" fmla="*/ 20 h 87"/>
                <a:gd name="T12" fmla="*/ 6 w 85"/>
                <a:gd name="T13" fmla="*/ 35 h 87"/>
                <a:gd name="T14" fmla="*/ 22 w 85"/>
                <a:gd name="T15" fmla="*/ 23 h 87"/>
                <a:gd name="T16" fmla="*/ 32 w 85"/>
                <a:gd name="T17" fmla="*/ 33 h 87"/>
                <a:gd name="T18" fmla="*/ 22 w 85"/>
                <a:gd name="T19" fmla="*/ 52 h 87"/>
                <a:gd name="T20" fmla="*/ 7 w 85"/>
                <a:gd name="T21" fmla="*/ 62 h 87"/>
                <a:gd name="T22" fmla="*/ 22 w 85"/>
                <a:gd name="T23" fmla="*/ 70 h 87"/>
                <a:gd name="T24" fmla="*/ 50 w 85"/>
                <a:gd name="T25" fmla="*/ 8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5" h="87">
                  <a:moveTo>
                    <a:pt x="50" y="83"/>
                  </a:moveTo>
                  <a:cubicBezTo>
                    <a:pt x="56" y="84"/>
                    <a:pt x="62" y="85"/>
                    <a:pt x="67" y="87"/>
                  </a:cubicBezTo>
                  <a:cubicBezTo>
                    <a:pt x="67" y="86"/>
                    <a:pt x="68" y="86"/>
                    <a:pt x="68" y="86"/>
                  </a:cubicBezTo>
                  <a:cubicBezTo>
                    <a:pt x="85" y="68"/>
                    <a:pt x="83" y="35"/>
                    <a:pt x="66" y="18"/>
                  </a:cubicBezTo>
                  <a:cubicBezTo>
                    <a:pt x="55" y="7"/>
                    <a:pt x="40" y="0"/>
                    <a:pt x="25" y="1"/>
                  </a:cubicBezTo>
                  <a:cubicBezTo>
                    <a:pt x="14" y="2"/>
                    <a:pt x="2" y="9"/>
                    <a:pt x="1" y="20"/>
                  </a:cubicBezTo>
                  <a:cubicBezTo>
                    <a:pt x="0" y="26"/>
                    <a:pt x="3" y="31"/>
                    <a:pt x="6" y="35"/>
                  </a:cubicBezTo>
                  <a:cubicBezTo>
                    <a:pt x="5" y="28"/>
                    <a:pt x="14" y="21"/>
                    <a:pt x="22" y="23"/>
                  </a:cubicBezTo>
                  <a:cubicBezTo>
                    <a:pt x="27" y="24"/>
                    <a:pt x="30" y="28"/>
                    <a:pt x="32" y="33"/>
                  </a:cubicBezTo>
                  <a:cubicBezTo>
                    <a:pt x="35" y="42"/>
                    <a:pt x="30" y="48"/>
                    <a:pt x="22" y="52"/>
                  </a:cubicBezTo>
                  <a:cubicBezTo>
                    <a:pt x="18" y="55"/>
                    <a:pt x="10" y="57"/>
                    <a:pt x="7" y="62"/>
                  </a:cubicBezTo>
                  <a:cubicBezTo>
                    <a:pt x="13" y="64"/>
                    <a:pt x="18" y="67"/>
                    <a:pt x="22" y="70"/>
                  </a:cubicBezTo>
                  <a:cubicBezTo>
                    <a:pt x="30" y="76"/>
                    <a:pt x="40" y="80"/>
                    <a:pt x="50" y="83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9"/>
            <p:cNvSpPr/>
            <p:nvPr/>
          </p:nvSpPr>
          <p:spPr bwMode="auto">
            <a:xfrm>
              <a:off x="5737226" y="3665538"/>
              <a:ext cx="906463" cy="519113"/>
            </a:xfrm>
            <a:custGeom>
              <a:avLst/>
              <a:gdLst>
                <a:gd name="T0" fmla="*/ 60 w 115"/>
                <a:gd name="T1" fmla="*/ 52 h 66"/>
                <a:gd name="T2" fmla="*/ 107 w 115"/>
                <a:gd name="T3" fmla="*/ 66 h 66"/>
                <a:gd name="T4" fmla="*/ 111 w 115"/>
                <a:gd name="T5" fmla="*/ 62 h 66"/>
                <a:gd name="T6" fmla="*/ 111 w 115"/>
                <a:gd name="T7" fmla="*/ 41 h 66"/>
                <a:gd name="T8" fmla="*/ 100 w 115"/>
                <a:gd name="T9" fmla="*/ 30 h 66"/>
                <a:gd name="T10" fmla="*/ 83 w 115"/>
                <a:gd name="T11" fmla="*/ 26 h 66"/>
                <a:gd name="T12" fmla="*/ 55 w 115"/>
                <a:gd name="T13" fmla="*/ 13 h 66"/>
                <a:gd name="T14" fmla="*/ 40 w 115"/>
                <a:gd name="T15" fmla="*/ 5 h 66"/>
                <a:gd name="T16" fmla="*/ 6 w 115"/>
                <a:gd name="T17" fmla="*/ 10 h 66"/>
                <a:gd name="T18" fmla="*/ 1 w 115"/>
                <a:gd name="T19" fmla="*/ 32 h 66"/>
                <a:gd name="T20" fmla="*/ 22 w 115"/>
                <a:gd name="T21" fmla="*/ 37 h 66"/>
                <a:gd name="T22" fmla="*/ 60 w 115"/>
                <a:gd name="T23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" h="66">
                  <a:moveTo>
                    <a:pt x="60" y="52"/>
                  </a:moveTo>
                  <a:cubicBezTo>
                    <a:pt x="76" y="57"/>
                    <a:pt x="92" y="59"/>
                    <a:pt x="107" y="66"/>
                  </a:cubicBezTo>
                  <a:cubicBezTo>
                    <a:pt x="109" y="65"/>
                    <a:pt x="110" y="63"/>
                    <a:pt x="111" y="62"/>
                  </a:cubicBezTo>
                  <a:cubicBezTo>
                    <a:pt x="115" y="56"/>
                    <a:pt x="115" y="47"/>
                    <a:pt x="111" y="41"/>
                  </a:cubicBezTo>
                  <a:cubicBezTo>
                    <a:pt x="109" y="35"/>
                    <a:pt x="105" y="32"/>
                    <a:pt x="100" y="30"/>
                  </a:cubicBezTo>
                  <a:cubicBezTo>
                    <a:pt x="95" y="28"/>
                    <a:pt x="89" y="27"/>
                    <a:pt x="83" y="26"/>
                  </a:cubicBezTo>
                  <a:cubicBezTo>
                    <a:pt x="73" y="23"/>
                    <a:pt x="63" y="19"/>
                    <a:pt x="55" y="13"/>
                  </a:cubicBezTo>
                  <a:cubicBezTo>
                    <a:pt x="51" y="10"/>
                    <a:pt x="46" y="7"/>
                    <a:pt x="40" y="5"/>
                  </a:cubicBezTo>
                  <a:cubicBezTo>
                    <a:pt x="28" y="1"/>
                    <a:pt x="15" y="0"/>
                    <a:pt x="6" y="10"/>
                  </a:cubicBezTo>
                  <a:cubicBezTo>
                    <a:pt x="1" y="16"/>
                    <a:pt x="0" y="24"/>
                    <a:pt x="1" y="32"/>
                  </a:cubicBezTo>
                  <a:cubicBezTo>
                    <a:pt x="8" y="33"/>
                    <a:pt x="16" y="35"/>
                    <a:pt x="22" y="37"/>
                  </a:cubicBezTo>
                  <a:cubicBezTo>
                    <a:pt x="35" y="42"/>
                    <a:pt x="47" y="48"/>
                    <a:pt x="60" y="52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0"/>
            <p:cNvSpPr/>
            <p:nvPr/>
          </p:nvSpPr>
          <p:spPr bwMode="auto">
            <a:xfrm>
              <a:off x="5407026" y="3910013"/>
              <a:ext cx="1370013" cy="542925"/>
            </a:xfrm>
            <a:custGeom>
              <a:avLst/>
              <a:gdLst>
                <a:gd name="T0" fmla="*/ 125 w 174"/>
                <a:gd name="T1" fmla="*/ 66 h 69"/>
                <a:gd name="T2" fmla="*/ 161 w 174"/>
                <a:gd name="T3" fmla="*/ 66 h 69"/>
                <a:gd name="T4" fmla="*/ 174 w 174"/>
                <a:gd name="T5" fmla="*/ 69 h 69"/>
                <a:gd name="T6" fmla="*/ 170 w 174"/>
                <a:gd name="T7" fmla="*/ 52 h 69"/>
                <a:gd name="T8" fmla="*/ 154 w 174"/>
                <a:gd name="T9" fmla="*/ 37 h 69"/>
                <a:gd name="T10" fmla="*/ 149 w 174"/>
                <a:gd name="T11" fmla="*/ 35 h 69"/>
                <a:gd name="T12" fmla="*/ 102 w 174"/>
                <a:gd name="T13" fmla="*/ 21 h 69"/>
                <a:gd name="T14" fmla="*/ 64 w 174"/>
                <a:gd name="T15" fmla="*/ 6 h 69"/>
                <a:gd name="T16" fmla="*/ 43 w 174"/>
                <a:gd name="T17" fmla="*/ 1 h 69"/>
                <a:gd name="T18" fmla="*/ 18 w 174"/>
                <a:gd name="T19" fmla="*/ 7 h 69"/>
                <a:gd name="T20" fmla="*/ 4 w 174"/>
                <a:gd name="T21" fmla="*/ 49 h 69"/>
                <a:gd name="T22" fmla="*/ 5 w 174"/>
                <a:gd name="T23" fmla="*/ 52 h 69"/>
                <a:gd name="T24" fmla="*/ 62 w 174"/>
                <a:gd name="T25" fmla="*/ 63 h 69"/>
                <a:gd name="T26" fmla="*/ 125 w 174"/>
                <a:gd name="T27" fmla="*/ 6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4" h="69">
                  <a:moveTo>
                    <a:pt x="125" y="66"/>
                  </a:moveTo>
                  <a:cubicBezTo>
                    <a:pt x="137" y="65"/>
                    <a:pt x="149" y="64"/>
                    <a:pt x="161" y="66"/>
                  </a:cubicBezTo>
                  <a:cubicBezTo>
                    <a:pt x="166" y="66"/>
                    <a:pt x="170" y="67"/>
                    <a:pt x="174" y="69"/>
                  </a:cubicBezTo>
                  <a:cubicBezTo>
                    <a:pt x="174" y="63"/>
                    <a:pt x="173" y="57"/>
                    <a:pt x="170" y="52"/>
                  </a:cubicBezTo>
                  <a:cubicBezTo>
                    <a:pt x="167" y="45"/>
                    <a:pt x="161" y="40"/>
                    <a:pt x="154" y="37"/>
                  </a:cubicBezTo>
                  <a:cubicBezTo>
                    <a:pt x="152" y="36"/>
                    <a:pt x="151" y="36"/>
                    <a:pt x="149" y="35"/>
                  </a:cubicBezTo>
                  <a:cubicBezTo>
                    <a:pt x="134" y="28"/>
                    <a:pt x="118" y="26"/>
                    <a:pt x="102" y="21"/>
                  </a:cubicBezTo>
                  <a:cubicBezTo>
                    <a:pt x="89" y="17"/>
                    <a:pt x="77" y="11"/>
                    <a:pt x="64" y="6"/>
                  </a:cubicBezTo>
                  <a:cubicBezTo>
                    <a:pt x="58" y="4"/>
                    <a:pt x="50" y="2"/>
                    <a:pt x="43" y="1"/>
                  </a:cubicBezTo>
                  <a:cubicBezTo>
                    <a:pt x="35" y="0"/>
                    <a:pt x="26" y="1"/>
                    <a:pt x="18" y="7"/>
                  </a:cubicBezTo>
                  <a:cubicBezTo>
                    <a:pt x="7" y="16"/>
                    <a:pt x="0" y="35"/>
                    <a:pt x="4" y="49"/>
                  </a:cubicBezTo>
                  <a:cubicBezTo>
                    <a:pt x="5" y="50"/>
                    <a:pt x="5" y="51"/>
                    <a:pt x="5" y="52"/>
                  </a:cubicBezTo>
                  <a:cubicBezTo>
                    <a:pt x="25" y="52"/>
                    <a:pt x="43" y="60"/>
                    <a:pt x="62" y="63"/>
                  </a:cubicBezTo>
                  <a:cubicBezTo>
                    <a:pt x="83" y="67"/>
                    <a:pt x="104" y="67"/>
                    <a:pt x="125" y="66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1"/>
            <p:cNvSpPr/>
            <p:nvPr/>
          </p:nvSpPr>
          <p:spPr bwMode="auto">
            <a:xfrm>
              <a:off x="5037138" y="4319588"/>
              <a:ext cx="1944688" cy="857250"/>
            </a:xfrm>
            <a:custGeom>
              <a:avLst/>
              <a:gdLst>
                <a:gd name="T0" fmla="*/ 239 w 247"/>
                <a:gd name="T1" fmla="*/ 30 h 109"/>
                <a:gd name="T2" fmla="*/ 221 w 247"/>
                <a:gd name="T3" fmla="*/ 17 h 109"/>
                <a:gd name="T4" fmla="*/ 208 w 247"/>
                <a:gd name="T5" fmla="*/ 14 h 109"/>
                <a:gd name="T6" fmla="*/ 172 w 247"/>
                <a:gd name="T7" fmla="*/ 14 h 109"/>
                <a:gd name="T8" fmla="*/ 109 w 247"/>
                <a:gd name="T9" fmla="*/ 11 h 109"/>
                <a:gd name="T10" fmla="*/ 52 w 247"/>
                <a:gd name="T11" fmla="*/ 0 h 109"/>
                <a:gd name="T12" fmla="*/ 38 w 247"/>
                <a:gd name="T13" fmla="*/ 2 h 109"/>
                <a:gd name="T14" fmla="*/ 16 w 247"/>
                <a:gd name="T15" fmla="*/ 73 h 109"/>
                <a:gd name="T16" fmla="*/ 16 w 247"/>
                <a:gd name="T17" fmla="*/ 74 h 109"/>
                <a:gd name="T18" fmla="*/ 59 w 247"/>
                <a:gd name="T19" fmla="*/ 100 h 109"/>
                <a:gd name="T20" fmla="*/ 131 w 247"/>
                <a:gd name="T21" fmla="*/ 108 h 109"/>
                <a:gd name="T22" fmla="*/ 200 w 247"/>
                <a:gd name="T23" fmla="*/ 103 h 109"/>
                <a:gd name="T24" fmla="*/ 239 w 247"/>
                <a:gd name="T25" fmla="*/ 81 h 109"/>
                <a:gd name="T26" fmla="*/ 247 w 247"/>
                <a:gd name="T27" fmla="*/ 55 h 109"/>
                <a:gd name="T28" fmla="*/ 239 w 247"/>
                <a:gd name="T29" fmla="*/ 3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6" h="109">
                  <a:moveTo>
                    <a:pt x="239" y="30"/>
                  </a:moveTo>
                  <a:cubicBezTo>
                    <a:pt x="235" y="24"/>
                    <a:pt x="228" y="20"/>
                    <a:pt x="221" y="17"/>
                  </a:cubicBezTo>
                  <a:cubicBezTo>
                    <a:pt x="217" y="15"/>
                    <a:pt x="213" y="14"/>
                    <a:pt x="208" y="14"/>
                  </a:cubicBezTo>
                  <a:cubicBezTo>
                    <a:pt x="196" y="12"/>
                    <a:pt x="184" y="13"/>
                    <a:pt x="172" y="14"/>
                  </a:cubicBezTo>
                  <a:cubicBezTo>
                    <a:pt x="151" y="15"/>
                    <a:pt x="130" y="15"/>
                    <a:pt x="109" y="11"/>
                  </a:cubicBezTo>
                  <a:cubicBezTo>
                    <a:pt x="90" y="8"/>
                    <a:pt x="72" y="0"/>
                    <a:pt x="52" y="0"/>
                  </a:cubicBezTo>
                  <a:cubicBezTo>
                    <a:pt x="48" y="0"/>
                    <a:pt x="43" y="1"/>
                    <a:pt x="38" y="2"/>
                  </a:cubicBezTo>
                  <a:cubicBezTo>
                    <a:pt x="7" y="11"/>
                    <a:pt x="0" y="47"/>
                    <a:pt x="16" y="73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26" y="89"/>
                    <a:pt x="43" y="96"/>
                    <a:pt x="59" y="100"/>
                  </a:cubicBezTo>
                  <a:cubicBezTo>
                    <a:pt x="83" y="106"/>
                    <a:pt x="107" y="108"/>
                    <a:pt x="131" y="108"/>
                  </a:cubicBezTo>
                  <a:cubicBezTo>
                    <a:pt x="154" y="109"/>
                    <a:pt x="178" y="108"/>
                    <a:pt x="200" y="103"/>
                  </a:cubicBezTo>
                  <a:cubicBezTo>
                    <a:pt x="215" y="100"/>
                    <a:pt x="230" y="94"/>
                    <a:pt x="239" y="81"/>
                  </a:cubicBezTo>
                  <a:cubicBezTo>
                    <a:pt x="244" y="74"/>
                    <a:pt x="247" y="64"/>
                    <a:pt x="247" y="55"/>
                  </a:cubicBezTo>
                  <a:cubicBezTo>
                    <a:pt x="247" y="46"/>
                    <a:pt x="244" y="37"/>
                    <a:pt x="239" y="30"/>
                  </a:cubicBez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2"/>
            <p:cNvSpPr>
              <a:spLocks noEditPoints="1"/>
            </p:cNvSpPr>
            <p:nvPr/>
          </p:nvSpPr>
          <p:spPr bwMode="auto">
            <a:xfrm>
              <a:off x="5997576" y="3209926"/>
              <a:ext cx="677863" cy="700088"/>
            </a:xfrm>
            <a:custGeom>
              <a:avLst/>
              <a:gdLst>
                <a:gd name="T0" fmla="*/ 67 w 86"/>
                <a:gd name="T1" fmla="*/ 89 h 89"/>
                <a:gd name="T2" fmla="*/ 66 w 86"/>
                <a:gd name="T3" fmla="*/ 89 h 89"/>
                <a:gd name="T4" fmla="*/ 55 w 86"/>
                <a:gd name="T5" fmla="*/ 86 h 89"/>
                <a:gd name="T6" fmla="*/ 50 w 86"/>
                <a:gd name="T7" fmla="*/ 85 h 89"/>
                <a:gd name="T8" fmla="*/ 21 w 86"/>
                <a:gd name="T9" fmla="*/ 71 h 89"/>
                <a:gd name="T10" fmla="*/ 7 w 86"/>
                <a:gd name="T11" fmla="*/ 64 h 89"/>
                <a:gd name="T12" fmla="*/ 6 w 86"/>
                <a:gd name="T13" fmla="*/ 64 h 89"/>
                <a:gd name="T14" fmla="*/ 7 w 86"/>
                <a:gd name="T15" fmla="*/ 63 h 89"/>
                <a:gd name="T16" fmla="*/ 18 w 86"/>
                <a:gd name="T17" fmla="*/ 55 h 89"/>
                <a:gd name="T18" fmla="*/ 22 w 86"/>
                <a:gd name="T19" fmla="*/ 53 h 89"/>
                <a:gd name="T20" fmla="*/ 31 w 86"/>
                <a:gd name="T21" fmla="*/ 34 h 89"/>
                <a:gd name="T22" fmla="*/ 22 w 86"/>
                <a:gd name="T23" fmla="*/ 24 h 89"/>
                <a:gd name="T24" fmla="*/ 11 w 86"/>
                <a:gd name="T25" fmla="*/ 27 h 89"/>
                <a:gd name="T26" fmla="*/ 7 w 86"/>
                <a:gd name="T27" fmla="*/ 36 h 89"/>
                <a:gd name="T28" fmla="*/ 7 w 86"/>
                <a:gd name="T29" fmla="*/ 39 h 89"/>
                <a:gd name="T30" fmla="*/ 6 w 86"/>
                <a:gd name="T31" fmla="*/ 37 h 89"/>
                <a:gd name="T32" fmla="*/ 0 w 86"/>
                <a:gd name="T33" fmla="*/ 21 h 89"/>
                <a:gd name="T34" fmla="*/ 25 w 86"/>
                <a:gd name="T35" fmla="*/ 1 h 89"/>
                <a:gd name="T36" fmla="*/ 67 w 86"/>
                <a:gd name="T37" fmla="*/ 18 h 89"/>
                <a:gd name="T38" fmla="*/ 69 w 86"/>
                <a:gd name="T39" fmla="*/ 87 h 89"/>
                <a:gd name="T40" fmla="*/ 67 w 86"/>
                <a:gd name="T41" fmla="*/ 89 h 89"/>
                <a:gd name="T42" fmla="*/ 9 w 86"/>
                <a:gd name="T43" fmla="*/ 63 h 89"/>
                <a:gd name="T44" fmla="*/ 22 w 86"/>
                <a:gd name="T45" fmla="*/ 70 h 89"/>
                <a:gd name="T46" fmla="*/ 51 w 86"/>
                <a:gd name="T47" fmla="*/ 83 h 89"/>
                <a:gd name="T48" fmla="*/ 56 w 86"/>
                <a:gd name="T49" fmla="*/ 84 h 89"/>
                <a:gd name="T50" fmla="*/ 67 w 86"/>
                <a:gd name="T51" fmla="*/ 87 h 89"/>
                <a:gd name="T52" fmla="*/ 67 w 86"/>
                <a:gd name="T53" fmla="*/ 86 h 89"/>
                <a:gd name="T54" fmla="*/ 65 w 86"/>
                <a:gd name="T55" fmla="*/ 20 h 89"/>
                <a:gd name="T56" fmla="*/ 25 w 86"/>
                <a:gd name="T57" fmla="*/ 3 h 89"/>
                <a:gd name="T58" fmla="*/ 2 w 86"/>
                <a:gd name="T59" fmla="*/ 21 h 89"/>
                <a:gd name="T60" fmla="*/ 5 w 86"/>
                <a:gd name="T61" fmla="*/ 34 h 89"/>
                <a:gd name="T62" fmla="*/ 10 w 86"/>
                <a:gd name="T63" fmla="*/ 26 h 89"/>
                <a:gd name="T64" fmla="*/ 22 w 86"/>
                <a:gd name="T65" fmla="*/ 23 h 89"/>
                <a:gd name="T66" fmla="*/ 33 w 86"/>
                <a:gd name="T67" fmla="*/ 34 h 89"/>
                <a:gd name="T68" fmla="*/ 23 w 86"/>
                <a:gd name="T69" fmla="*/ 54 h 89"/>
                <a:gd name="T70" fmla="*/ 18 w 86"/>
                <a:gd name="T71" fmla="*/ 56 h 89"/>
                <a:gd name="T72" fmla="*/ 9 w 86"/>
                <a:gd name="T73" fmla="*/ 6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6" h="89">
                  <a:moveTo>
                    <a:pt x="67" y="89"/>
                  </a:moveTo>
                  <a:cubicBezTo>
                    <a:pt x="66" y="89"/>
                    <a:pt x="66" y="89"/>
                    <a:pt x="66" y="89"/>
                  </a:cubicBezTo>
                  <a:cubicBezTo>
                    <a:pt x="63" y="87"/>
                    <a:pt x="59" y="87"/>
                    <a:pt x="55" y="86"/>
                  </a:cubicBezTo>
                  <a:cubicBezTo>
                    <a:pt x="54" y="85"/>
                    <a:pt x="52" y="85"/>
                    <a:pt x="50" y="85"/>
                  </a:cubicBezTo>
                  <a:cubicBezTo>
                    <a:pt x="40" y="82"/>
                    <a:pt x="30" y="78"/>
                    <a:pt x="21" y="71"/>
                  </a:cubicBezTo>
                  <a:cubicBezTo>
                    <a:pt x="17" y="68"/>
                    <a:pt x="12" y="66"/>
                    <a:pt x="7" y="64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9" y="59"/>
                    <a:pt x="14" y="57"/>
                    <a:pt x="18" y="55"/>
                  </a:cubicBezTo>
                  <a:cubicBezTo>
                    <a:pt x="19" y="54"/>
                    <a:pt x="21" y="53"/>
                    <a:pt x="22" y="53"/>
                  </a:cubicBezTo>
                  <a:cubicBezTo>
                    <a:pt x="31" y="48"/>
                    <a:pt x="33" y="42"/>
                    <a:pt x="31" y="34"/>
                  </a:cubicBezTo>
                  <a:cubicBezTo>
                    <a:pt x="30" y="30"/>
                    <a:pt x="27" y="26"/>
                    <a:pt x="22" y="24"/>
                  </a:cubicBezTo>
                  <a:cubicBezTo>
                    <a:pt x="18" y="23"/>
                    <a:pt x="14" y="25"/>
                    <a:pt x="11" y="27"/>
                  </a:cubicBezTo>
                  <a:cubicBezTo>
                    <a:pt x="8" y="30"/>
                    <a:pt x="7" y="33"/>
                    <a:pt x="7" y="36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" y="32"/>
                    <a:pt x="0" y="27"/>
                    <a:pt x="0" y="21"/>
                  </a:cubicBezTo>
                  <a:cubicBezTo>
                    <a:pt x="1" y="9"/>
                    <a:pt x="14" y="2"/>
                    <a:pt x="25" y="1"/>
                  </a:cubicBezTo>
                  <a:cubicBezTo>
                    <a:pt x="39" y="0"/>
                    <a:pt x="55" y="7"/>
                    <a:pt x="67" y="18"/>
                  </a:cubicBezTo>
                  <a:cubicBezTo>
                    <a:pt x="85" y="36"/>
                    <a:pt x="86" y="70"/>
                    <a:pt x="69" y="87"/>
                  </a:cubicBezTo>
                  <a:lnTo>
                    <a:pt x="67" y="89"/>
                  </a:lnTo>
                  <a:close/>
                  <a:moveTo>
                    <a:pt x="9" y="63"/>
                  </a:moveTo>
                  <a:cubicBezTo>
                    <a:pt x="13" y="65"/>
                    <a:pt x="18" y="67"/>
                    <a:pt x="22" y="70"/>
                  </a:cubicBezTo>
                  <a:cubicBezTo>
                    <a:pt x="31" y="76"/>
                    <a:pt x="40" y="80"/>
                    <a:pt x="51" y="83"/>
                  </a:cubicBezTo>
                  <a:cubicBezTo>
                    <a:pt x="52" y="83"/>
                    <a:pt x="54" y="84"/>
                    <a:pt x="56" y="84"/>
                  </a:cubicBezTo>
                  <a:cubicBezTo>
                    <a:pt x="59" y="85"/>
                    <a:pt x="63" y="86"/>
                    <a:pt x="67" y="87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84" y="69"/>
                    <a:pt x="83" y="37"/>
                    <a:pt x="65" y="20"/>
                  </a:cubicBezTo>
                  <a:cubicBezTo>
                    <a:pt x="54" y="8"/>
                    <a:pt x="39" y="2"/>
                    <a:pt x="25" y="3"/>
                  </a:cubicBezTo>
                  <a:cubicBezTo>
                    <a:pt x="15" y="3"/>
                    <a:pt x="3" y="10"/>
                    <a:pt x="2" y="21"/>
                  </a:cubicBezTo>
                  <a:cubicBezTo>
                    <a:pt x="1" y="26"/>
                    <a:pt x="3" y="30"/>
                    <a:pt x="5" y="34"/>
                  </a:cubicBezTo>
                  <a:cubicBezTo>
                    <a:pt x="6" y="31"/>
                    <a:pt x="7" y="28"/>
                    <a:pt x="10" y="26"/>
                  </a:cubicBezTo>
                  <a:cubicBezTo>
                    <a:pt x="14" y="23"/>
                    <a:pt x="18" y="22"/>
                    <a:pt x="22" y="23"/>
                  </a:cubicBezTo>
                  <a:cubicBezTo>
                    <a:pt x="28" y="24"/>
                    <a:pt x="31" y="30"/>
                    <a:pt x="33" y="34"/>
                  </a:cubicBezTo>
                  <a:cubicBezTo>
                    <a:pt x="35" y="42"/>
                    <a:pt x="32" y="49"/>
                    <a:pt x="23" y="54"/>
                  </a:cubicBezTo>
                  <a:cubicBezTo>
                    <a:pt x="22" y="55"/>
                    <a:pt x="20" y="56"/>
                    <a:pt x="18" y="56"/>
                  </a:cubicBezTo>
                  <a:cubicBezTo>
                    <a:pt x="15" y="58"/>
                    <a:pt x="11" y="60"/>
                    <a:pt x="9" y="63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3"/>
            <p:cNvSpPr>
              <a:spLocks noEditPoints="1"/>
            </p:cNvSpPr>
            <p:nvPr/>
          </p:nvSpPr>
          <p:spPr bwMode="auto">
            <a:xfrm>
              <a:off x="5729288" y="3643313"/>
              <a:ext cx="922338" cy="549275"/>
            </a:xfrm>
            <a:custGeom>
              <a:avLst/>
              <a:gdLst>
                <a:gd name="T0" fmla="*/ 108 w 117"/>
                <a:gd name="T1" fmla="*/ 70 h 70"/>
                <a:gd name="T2" fmla="*/ 108 w 117"/>
                <a:gd name="T3" fmla="*/ 70 h 70"/>
                <a:gd name="T4" fmla="*/ 80 w 117"/>
                <a:gd name="T5" fmla="*/ 61 h 70"/>
                <a:gd name="T6" fmla="*/ 61 w 117"/>
                <a:gd name="T7" fmla="*/ 56 h 70"/>
                <a:gd name="T8" fmla="*/ 61 w 117"/>
                <a:gd name="T9" fmla="*/ 56 h 70"/>
                <a:gd name="T10" fmla="*/ 39 w 117"/>
                <a:gd name="T11" fmla="*/ 48 h 70"/>
                <a:gd name="T12" fmla="*/ 23 w 117"/>
                <a:gd name="T13" fmla="*/ 41 h 70"/>
                <a:gd name="T14" fmla="*/ 2 w 117"/>
                <a:gd name="T15" fmla="*/ 36 h 70"/>
                <a:gd name="T16" fmla="*/ 2 w 117"/>
                <a:gd name="T17" fmla="*/ 36 h 70"/>
                <a:gd name="T18" fmla="*/ 2 w 117"/>
                <a:gd name="T19" fmla="*/ 35 h 70"/>
                <a:gd name="T20" fmla="*/ 6 w 117"/>
                <a:gd name="T21" fmla="*/ 12 h 70"/>
                <a:gd name="T22" fmla="*/ 42 w 117"/>
                <a:gd name="T23" fmla="*/ 7 h 70"/>
                <a:gd name="T24" fmla="*/ 56 w 117"/>
                <a:gd name="T25" fmla="*/ 15 h 70"/>
                <a:gd name="T26" fmla="*/ 85 w 117"/>
                <a:gd name="T27" fmla="*/ 28 h 70"/>
                <a:gd name="T28" fmla="*/ 90 w 117"/>
                <a:gd name="T29" fmla="*/ 29 h 70"/>
                <a:gd name="T30" fmla="*/ 101 w 117"/>
                <a:gd name="T31" fmla="*/ 32 h 70"/>
                <a:gd name="T32" fmla="*/ 113 w 117"/>
                <a:gd name="T33" fmla="*/ 43 h 70"/>
                <a:gd name="T34" fmla="*/ 113 w 117"/>
                <a:gd name="T35" fmla="*/ 65 h 70"/>
                <a:gd name="T36" fmla="*/ 109 w 117"/>
                <a:gd name="T37" fmla="*/ 70 h 70"/>
                <a:gd name="T38" fmla="*/ 108 w 117"/>
                <a:gd name="T39" fmla="*/ 70 h 70"/>
                <a:gd name="T40" fmla="*/ 61 w 117"/>
                <a:gd name="T41" fmla="*/ 54 h 70"/>
                <a:gd name="T42" fmla="*/ 80 w 117"/>
                <a:gd name="T43" fmla="*/ 59 h 70"/>
                <a:gd name="T44" fmla="*/ 108 w 117"/>
                <a:gd name="T45" fmla="*/ 68 h 70"/>
                <a:gd name="T46" fmla="*/ 111 w 117"/>
                <a:gd name="T47" fmla="*/ 64 h 70"/>
                <a:gd name="T48" fmla="*/ 112 w 117"/>
                <a:gd name="T49" fmla="*/ 44 h 70"/>
                <a:gd name="T50" fmla="*/ 100 w 117"/>
                <a:gd name="T51" fmla="*/ 34 h 70"/>
                <a:gd name="T52" fmla="*/ 89 w 117"/>
                <a:gd name="T53" fmla="*/ 31 h 70"/>
                <a:gd name="T54" fmla="*/ 84 w 117"/>
                <a:gd name="T55" fmla="*/ 30 h 70"/>
                <a:gd name="T56" fmla="*/ 55 w 117"/>
                <a:gd name="T57" fmla="*/ 16 h 70"/>
                <a:gd name="T58" fmla="*/ 41 w 117"/>
                <a:gd name="T59" fmla="*/ 9 h 70"/>
                <a:gd name="T60" fmla="*/ 8 w 117"/>
                <a:gd name="T61" fmla="*/ 13 h 70"/>
                <a:gd name="T62" fmla="*/ 3 w 117"/>
                <a:gd name="T63" fmla="*/ 34 h 70"/>
                <a:gd name="T64" fmla="*/ 24 w 117"/>
                <a:gd name="T65" fmla="*/ 40 h 70"/>
                <a:gd name="T66" fmla="*/ 40 w 117"/>
                <a:gd name="T67" fmla="*/ 46 h 70"/>
                <a:gd name="T68" fmla="*/ 61 w 117"/>
                <a:gd name="T69" fmla="*/ 5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7" h="70">
                  <a:moveTo>
                    <a:pt x="108" y="70"/>
                  </a:moveTo>
                  <a:cubicBezTo>
                    <a:pt x="108" y="70"/>
                    <a:pt x="108" y="70"/>
                    <a:pt x="108" y="70"/>
                  </a:cubicBezTo>
                  <a:cubicBezTo>
                    <a:pt x="99" y="66"/>
                    <a:pt x="89" y="63"/>
                    <a:pt x="80" y="61"/>
                  </a:cubicBezTo>
                  <a:cubicBezTo>
                    <a:pt x="74" y="60"/>
                    <a:pt x="67" y="58"/>
                    <a:pt x="61" y="56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4" y="54"/>
                    <a:pt x="46" y="51"/>
                    <a:pt x="39" y="48"/>
                  </a:cubicBezTo>
                  <a:cubicBezTo>
                    <a:pt x="34" y="45"/>
                    <a:pt x="29" y="43"/>
                    <a:pt x="23" y="41"/>
                  </a:cubicBezTo>
                  <a:cubicBezTo>
                    <a:pt x="17" y="39"/>
                    <a:pt x="10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27"/>
                    <a:pt x="1" y="18"/>
                    <a:pt x="6" y="12"/>
                  </a:cubicBezTo>
                  <a:cubicBezTo>
                    <a:pt x="17" y="0"/>
                    <a:pt x="33" y="4"/>
                    <a:pt x="42" y="7"/>
                  </a:cubicBezTo>
                  <a:cubicBezTo>
                    <a:pt x="47" y="9"/>
                    <a:pt x="52" y="12"/>
                    <a:pt x="56" y="15"/>
                  </a:cubicBezTo>
                  <a:cubicBezTo>
                    <a:pt x="65" y="21"/>
                    <a:pt x="74" y="25"/>
                    <a:pt x="85" y="28"/>
                  </a:cubicBezTo>
                  <a:cubicBezTo>
                    <a:pt x="86" y="28"/>
                    <a:pt x="88" y="29"/>
                    <a:pt x="90" y="29"/>
                  </a:cubicBezTo>
                  <a:cubicBezTo>
                    <a:pt x="94" y="30"/>
                    <a:pt x="98" y="31"/>
                    <a:pt x="101" y="32"/>
                  </a:cubicBezTo>
                  <a:cubicBezTo>
                    <a:pt x="107" y="35"/>
                    <a:pt x="111" y="38"/>
                    <a:pt x="113" y="43"/>
                  </a:cubicBezTo>
                  <a:cubicBezTo>
                    <a:pt x="117" y="50"/>
                    <a:pt x="116" y="59"/>
                    <a:pt x="113" y="65"/>
                  </a:cubicBezTo>
                  <a:cubicBezTo>
                    <a:pt x="112" y="67"/>
                    <a:pt x="110" y="68"/>
                    <a:pt x="109" y="70"/>
                  </a:cubicBezTo>
                  <a:lnTo>
                    <a:pt x="108" y="70"/>
                  </a:lnTo>
                  <a:close/>
                  <a:moveTo>
                    <a:pt x="61" y="54"/>
                  </a:moveTo>
                  <a:cubicBezTo>
                    <a:pt x="68" y="56"/>
                    <a:pt x="74" y="58"/>
                    <a:pt x="80" y="59"/>
                  </a:cubicBezTo>
                  <a:cubicBezTo>
                    <a:pt x="90" y="62"/>
                    <a:pt x="99" y="64"/>
                    <a:pt x="108" y="68"/>
                  </a:cubicBezTo>
                  <a:cubicBezTo>
                    <a:pt x="109" y="67"/>
                    <a:pt x="110" y="66"/>
                    <a:pt x="111" y="64"/>
                  </a:cubicBezTo>
                  <a:cubicBezTo>
                    <a:pt x="115" y="59"/>
                    <a:pt x="115" y="51"/>
                    <a:pt x="112" y="44"/>
                  </a:cubicBezTo>
                  <a:cubicBezTo>
                    <a:pt x="109" y="39"/>
                    <a:pt x="106" y="36"/>
                    <a:pt x="100" y="34"/>
                  </a:cubicBezTo>
                  <a:cubicBezTo>
                    <a:pt x="97" y="32"/>
                    <a:pt x="93" y="32"/>
                    <a:pt x="89" y="31"/>
                  </a:cubicBezTo>
                  <a:cubicBezTo>
                    <a:pt x="88" y="30"/>
                    <a:pt x="86" y="30"/>
                    <a:pt x="84" y="30"/>
                  </a:cubicBezTo>
                  <a:cubicBezTo>
                    <a:pt x="74" y="27"/>
                    <a:pt x="64" y="23"/>
                    <a:pt x="55" y="16"/>
                  </a:cubicBezTo>
                  <a:cubicBezTo>
                    <a:pt x="51" y="13"/>
                    <a:pt x="46" y="11"/>
                    <a:pt x="41" y="9"/>
                  </a:cubicBezTo>
                  <a:cubicBezTo>
                    <a:pt x="33" y="6"/>
                    <a:pt x="17" y="2"/>
                    <a:pt x="8" y="13"/>
                  </a:cubicBezTo>
                  <a:cubicBezTo>
                    <a:pt x="3" y="19"/>
                    <a:pt x="1" y="26"/>
                    <a:pt x="3" y="34"/>
                  </a:cubicBezTo>
                  <a:cubicBezTo>
                    <a:pt x="10" y="35"/>
                    <a:pt x="18" y="37"/>
                    <a:pt x="24" y="40"/>
                  </a:cubicBezTo>
                  <a:cubicBezTo>
                    <a:pt x="29" y="42"/>
                    <a:pt x="35" y="44"/>
                    <a:pt x="40" y="46"/>
                  </a:cubicBezTo>
                  <a:cubicBezTo>
                    <a:pt x="47" y="49"/>
                    <a:pt x="54" y="52"/>
                    <a:pt x="61" y="54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4"/>
            <p:cNvSpPr>
              <a:spLocks noEditPoints="1"/>
            </p:cNvSpPr>
            <p:nvPr/>
          </p:nvSpPr>
          <p:spPr bwMode="auto">
            <a:xfrm>
              <a:off x="5399088" y="3902076"/>
              <a:ext cx="1385888" cy="558800"/>
            </a:xfrm>
            <a:custGeom>
              <a:avLst/>
              <a:gdLst>
                <a:gd name="T0" fmla="*/ 176 w 176"/>
                <a:gd name="T1" fmla="*/ 71 h 71"/>
                <a:gd name="T2" fmla="*/ 175 w 176"/>
                <a:gd name="T3" fmla="*/ 71 h 71"/>
                <a:gd name="T4" fmla="*/ 162 w 176"/>
                <a:gd name="T5" fmla="*/ 68 h 71"/>
                <a:gd name="T6" fmla="*/ 132 w 176"/>
                <a:gd name="T7" fmla="*/ 68 h 71"/>
                <a:gd name="T8" fmla="*/ 126 w 176"/>
                <a:gd name="T9" fmla="*/ 68 h 71"/>
                <a:gd name="T10" fmla="*/ 126 w 176"/>
                <a:gd name="T11" fmla="*/ 67 h 71"/>
                <a:gd name="T12" fmla="*/ 126 w 176"/>
                <a:gd name="T13" fmla="*/ 68 h 71"/>
                <a:gd name="T14" fmla="*/ 63 w 176"/>
                <a:gd name="T15" fmla="*/ 65 h 71"/>
                <a:gd name="T16" fmla="*/ 42 w 176"/>
                <a:gd name="T17" fmla="*/ 60 h 71"/>
                <a:gd name="T18" fmla="*/ 6 w 176"/>
                <a:gd name="T19" fmla="*/ 54 h 71"/>
                <a:gd name="T20" fmla="*/ 6 w 176"/>
                <a:gd name="T21" fmla="*/ 54 h 71"/>
                <a:gd name="T22" fmla="*/ 6 w 176"/>
                <a:gd name="T23" fmla="*/ 54 h 71"/>
                <a:gd name="T24" fmla="*/ 5 w 176"/>
                <a:gd name="T25" fmla="*/ 51 h 71"/>
                <a:gd name="T26" fmla="*/ 19 w 176"/>
                <a:gd name="T27" fmla="*/ 7 h 71"/>
                <a:gd name="T28" fmla="*/ 44 w 176"/>
                <a:gd name="T29" fmla="*/ 1 h 71"/>
                <a:gd name="T30" fmla="*/ 66 w 176"/>
                <a:gd name="T31" fmla="*/ 7 h 71"/>
                <a:gd name="T32" fmla="*/ 82 w 176"/>
                <a:gd name="T33" fmla="*/ 13 h 71"/>
                <a:gd name="T34" fmla="*/ 103 w 176"/>
                <a:gd name="T35" fmla="*/ 21 h 71"/>
                <a:gd name="T36" fmla="*/ 122 w 176"/>
                <a:gd name="T37" fmla="*/ 26 h 71"/>
                <a:gd name="T38" fmla="*/ 151 w 176"/>
                <a:gd name="T39" fmla="*/ 35 h 71"/>
                <a:gd name="T40" fmla="*/ 155 w 176"/>
                <a:gd name="T41" fmla="*/ 37 h 71"/>
                <a:gd name="T42" fmla="*/ 172 w 176"/>
                <a:gd name="T43" fmla="*/ 52 h 71"/>
                <a:gd name="T44" fmla="*/ 176 w 176"/>
                <a:gd name="T45" fmla="*/ 70 h 71"/>
                <a:gd name="T46" fmla="*/ 176 w 176"/>
                <a:gd name="T47" fmla="*/ 71 h 71"/>
                <a:gd name="T48" fmla="*/ 149 w 176"/>
                <a:gd name="T49" fmla="*/ 65 h 71"/>
                <a:gd name="T50" fmla="*/ 162 w 176"/>
                <a:gd name="T51" fmla="*/ 66 h 71"/>
                <a:gd name="T52" fmla="*/ 174 w 176"/>
                <a:gd name="T53" fmla="*/ 69 h 71"/>
                <a:gd name="T54" fmla="*/ 171 w 176"/>
                <a:gd name="T55" fmla="*/ 53 h 71"/>
                <a:gd name="T56" fmla="*/ 155 w 176"/>
                <a:gd name="T57" fmla="*/ 39 h 71"/>
                <a:gd name="T58" fmla="*/ 150 w 176"/>
                <a:gd name="T59" fmla="*/ 37 h 71"/>
                <a:gd name="T60" fmla="*/ 122 w 176"/>
                <a:gd name="T61" fmla="*/ 28 h 71"/>
                <a:gd name="T62" fmla="*/ 103 w 176"/>
                <a:gd name="T63" fmla="*/ 23 h 71"/>
                <a:gd name="T64" fmla="*/ 81 w 176"/>
                <a:gd name="T65" fmla="*/ 15 h 71"/>
                <a:gd name="T66" fmla="*/ 65 w 176"/>
                <a:gd name="T67" fmla="*/ 8 h 71"/>
                <a:gd name="T68" fmla="*/ 44 w 176"/>
                <a:gd name="T69" fmla="*/ 3 h 71"/>
                <a:gd name="T70" fmla="*/ 20 w 176"/>
                <a:gd name="T71" fmla="*/ 9 h 71"/>
                <a:gd name="T72" fmla="*/ 6 w 176"/>
                <a:gd name="T73" fmla="*/ 50 h 71"/>
                <a:gd name="T74" fmla="*/ 7 w 176"/>
                <a:gd name="T75" fmla="*/ 52 h 71"/>
                <a:gd name="T76" fmla="*/ 42 w 176"/>
                <a:gd name="T77" fmla="*/ 59 h 71"/>
                <a:gd name="T78" fmla="*/ 63 w 176"/>
                <a:gd name="T79" fmla="*/ 64 h 71"/>
                <a:gd name="T80" fmla="*/ 126 w 176"/>
                <a:gd name="T81" fmla="*/ 66 h 71"/>
                <a:gd name="T82" fmla="*/ 132 w 176"/>
                <a:gd name="T83" fmla="*/ 66 h 71"/>
                <a:gd name="T84" fmla="*/ 149 w 176"/>
                <a:gd name="T85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71">
                  <a:moveTo>
                    <a:pt x="176" y="71"/>
                  </a:moveTo>
                  <a:cubicBezTo>
                    <a:pt x="175" y="71"/>
                    <a:pt x="175" y="71"/>
                    <a:pt x="175" y="71"/>
                  </a:cubicBezTo>
                  <a:cubicBezTo>
                    <a:pt x="171" y="69"/>
                    <a:pt x="166" y="68"/>
                    <a:pt x="162" y="68"/>
                  </a:cubicBezTo>
                  <a:cubicBezTo>
                    <a:pt x="152" y="66"/>
                    <a:pt x="142" y="67"/>
                    <a:pt x="132" y="68"/>
                  </a:cubicBezTo>
                  <a:cubicBezTo>
                    <a:pt x="130" y="68"/>
                    <a:pt x="128" y="68"/>
                    <a:pt x="126" y="68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03" y="69"/>
                    <a:pt x="82" y="68"/>
                    <a:pt x="63" y="65"/>
                  </a:cubicBezTo>
                  <a:cubicBezTo>
                    <a:pt x="56" y="64"/>
                    <a:pt x="49" y="62"/>
                    <a:pt x="42" y="60"/>
                  </a:cubicBezTo>
                  <a:cubicBezTo>
                    <a:pt x="30" y="57"/>
                    <a:pt x="18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5" y="53"/>
                    <a:pt x="5" y="52"/>
                    <a:pt x="5" y="51"/>
                  </a:cubicBezTo>
                  <a:cubicBezTo>
                    <a:pt x="0" y="36"/>
                    <a:pt x="7" y="16"/>
                    <a:pt x="19" y="7"/>
                  </a:cubicBezTo>
                  <a:cubicBezTo>
                    <a:pt x="26" y="2"/>
                    <a:pt x="34" y="0"/>
                    <a:pt x="44" y="1"/>
                  </a:cubicBezTo>
                  <a:cubicBezTo>
                    <a:pt x="52" y="2"/>
                    <a:pt x="59" y="4"/>
                    <a:pt x="66" y="7"/>
                  </a:cubicBezTo>
                  <a:cubicBezTo>
                    <a:pt x="71" y="9"/>
                    <a:pt x="77" y="11"/>
                    <a:pt x="82" y="13"/>
                  </a:cubicBezTo>
                  <a:cubicBezTo>
                    <a:pt x="89" y="16"/>
                    <a:pt x="96" y="19"/>
                    <a:pt x="103" y="21"/>
                  </a:cubicBezTo>
                  <a:cubicBezTo>
                    <a:pt x="110" y="23"/>
                    <a:pt x="116" y="25"/>
                    <a:pt x="122" y="26"/>
                  </a:cubicBezTo>
                  <a:cubicBezTo>
                    <a:pt x="132" y="29"/>
                    <a:pt x="142" y="31"/>
                    <a:pt x="151" y="35"/>
                  </a:cubicBezTo>
                  <a:cubicBezTo>
                    <a:pt x="152" y="36"/>
                    <a:pt x="154" y="37"/>
                    <a:pt x="155" y="37"/>
                  </a:cubicBezTo>
                  <a:cubicBezTo>
                    <a:pt x="163" y="41"/>
                    <a:pt x="169" y="46"/>
                    <a:pt x="172" y="52"/>
                  </a:cubicBezTo>
                  <a:cubicBezTo>
                    <a:pt x="175" y="57"/>
                    <a:pt x="176" y="64"/>
                    <a:pt x="176" y="70"/>
                  </a:cubicBezTo>
                  <a:lnTo>
                    <a:pt x="176" y="71"/>
                  </a:lnTo>
                  <a:close/>
                  <a:moveTo>
                    <a:pt x="149" y="65"/>
                  </a:moveTo>
                  <a:cubicBezTo>
                    <a:pt x="154" y="65"/>
                    <a:pt x="158" y="65"/>
                    <a:pt x="162" y="66"/>
                  </a:cubicBezTo>
                  <a:cubicBezTo>
                    <a:pt x="166" y="67"/>
                    <a:pt x="170" y="67"/>
                    <a:pt x="174" y="69"/>
                  </a:cubicBezTo>
                  <a:cubicBezTo>
                    <a:pt x="174" y="63"/>
                    <a:pt x="173" y="58"/>
                    <a:pt x="171" y="53"/>
                  </a:cubicBezTo>
                  <a:cubicBezTo>
                    <a:pt x="167" y="47"/>
                    <a:pt x="162" y="43"/>
                    <a:pt x="155" y="39"/>
                  </a:cubicBezTo>
                  <a:cubicBezTo>
                    <a:pt x="153" y="38"/>
                    <a:pt x="152" y="37"/>
                    <a:pt x="150" y="37"/>
                  </a:cubicBezTo>
                  <a:cubicBezTo>
                    <a:pt x="141" y="33"/>
                    <a:pt x="131" y="30"/>
                    <a:pt x="122" y="28"/>
                  </a:cubicBezTo>
                  <a:cubicBezTo>
                    <a:pt x="116" y="27"/>
                    <a:pt x="109" y="25"/>
                    <a:pt x="103" y="23"/>
                  </a:cubicBezTo>
                  <a:cubicBezTo>
                    <a:pt x="96" y="21"/>
                    <a:pt x="88" y="18"/>
                    <a:pt x="81" y="15"/>
                  </a:cubicBezTo>
                  <a:cubicBezTo>
                    <a:pt x="76" y="12"/>
                    <a:pt x="71" y="10"/>
                    <a:pt x="65" y="8"/>
                  </a:cubicBezTo>
                  <a:cubicBezTo>
                    <a:pt x="59" y="6"/>
                    <a:pt x="52" y="3"/>
                    <a:pt x="44" y="3"/>
                  </a:cubicBezTo>
                  <a:cubicBezTo>
                    <a:pt x="35" y="2"/>
                    <a:pt x="27" y="3"/>
                    <a:pt x="20" y="9"/>
                  </a:cubicBezTo>
                  <a:cubicBezTo>
                    <a:pt x="8" y="17"/>
                    <a:pt x="2" y="37"/>
                    <a:pt x="6" y="50"/>
                  </a:cubicBezTo>
                  <a:cubicBezTo>
                    <a:pt x="6" y="51"/>
                    <a:pt x="7" y="52"/>
                    <a:pt x="7" y="52"/>
                  </a:cubicBezTo>
                  <a:cubicBezTo>
                    <a:pt x="19" y="52"/>
                    <a:pt x="31" y="55"/>
                    <a:pt x="42" y="59"/>
                  </a:cubicBezTo>
                  <a:cubicBezTo>
                    <a:pt x="49" y="60"/>
                    <a:pt x="56" y="62"/>
                    <a:pt x="63" y="64"/>
                  </a:cubicBezTo>
                  <a:cubicBezTo>
                    <a:pt x="82" y="67"/>
                    <a:pt x="103" y="68"/>
                    <a:pt x="126" y="66"/>
                  </a:cubicBezTo>
                  <a:cubicBezTo>
                    <a:pt x="128" y="66"/>
                    <a:pt x="130" y="66"/>
                    <a:pt x="132" y="66"/>
                  </a:cubicBezTo>
                  <a:cubicBezTo>
                    <a:pt x="138" y="65"/>
                    <a:pt x="143" y="65"/>
                    <a:pt x="149" y="6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5"/>
            <p:cNvSpPr>
              <a:spLocks noEditPoints="1"/>
            </p:cNvSpPr>
            <p:nvPr/>
          </p:nvSpPr>
          <p:spPr bwMode="auto">
            <a:xfrm>
              <a:off x="5068888" y="4311651"/>
              <a:ext cx="1920875" cy="865188"/>
            </a:xfrm>
            <a:custGeom>
              <a:avLst/>
              <a:gdLst>
                <a:gd name="T0" fmla="*/ 141 w 244"/>
                <a:gd name="T1" fmla="*/ 110 h 110"/>
                <a:gd name="T2" fmla="*/ 127 w 244"/>
                <a:gd name="T3" fmla="*/ 110 h 110"/>
                <a:gd name="T4" fmla="*/ 55 w 244"/>
                <a:gd name="T5" fmla="*/ 102 h 110"/>
                <a:gd name="T6" fmla="*/ 11 w 244"/>
                <a:gd name="T7" fmla="*/ 76 h 110"/>
                <a:gd name="T8" fmla="*/ 11 w 244"/>
                <a:gd name="T9" fmla="*/ 75 h 110"/>
                <a:gd name="T10" fmla="*/ 6 w 244"/>
                <a:gd name="T11" fmla="*/ 28 h 110"/>
                <a:gd name="T12" fmla="*/ 34 w 244"/>
                <a:gd name="T13" fmla="*/ 2 h 110"/>
                <a:gd name="T14" fmla="*/ 48 w 244"/>
                <a:gd name="T15" fmla="*/ 0 h 110"/>
                <a:gd name="T16" fmla="*/ 84 w 244"/>
                <a:gd name="T17" fmla="*/ 7 h 110"/>
                <a:gd name="T18" fmla="*/ 105 w 244"/>
                <a:gd name="T19" fmla="*/ 12 h 110"/>
                <a:gd name="T20" fmla="*/ 168 w 244"/>
                <a:gd name="T21" fmla="*/ 14 h 110"/>
                <a:gd name="T22" fmla="*/ 174 w 244"/>
                <a:gd name="T23" fmla="*/ 14 h 110"/>
                <a:gd name="T24" fmla="*/ 204 w 244"/>
                <a:gd name="T25" fmla="*/ 14 h 110"/>
                <a:gd name="T26" fmla="*/ 217 w 244"/>
                <a:gd name="T27" fmla="*/ 17 h 110"/>
                <a:gd name="T28" fmla="*/ 236 w 244"/>
                <a:gd name="T29" fmla="*/ 31 h 110"/>
                <a:gd name="T30" fmla="*/ 236 w 244"/>
                <a:gd name="T31" fmla="*/ 31 h 110"/>
                <a:gd name="T32" fmla="*/ 243 w 244"/>
                <a:gd name="T33" fmla="*/ 56 h 110"/>
                <a:gd name="T34" fmla="*/ 236 w 244"/>
                <a:gd name="T35" fmla="*/ 83 h 110"/>
                <a:gd name="T36" fmla="*/ 197 w 244"/>
                <a:gd name="T37" fmla="*/ 105 h 110"/>
                <a:gd name="T38" fmla="*/ 141 w 244"/>
                <a:gd name="T39" fmla="*/ 110 h 110"/>
                <a:gd name="T40" fmla="*/ 50 w 244"/>
                <a:gd name="T41" fmla="*/ 2 h 110"/>
                <a:gd name="T42" fmla="*/ 48 w 244"/>
                <a:gd name="T43" fmla="*/ 2 h 110"/>
                <a:gd name="T44" fmla="*/ 35 w 244"/>
                <a:gd name="T45" fmla="*/ 4 h 110"/>
                <a:gd name="T46" fmla="*/ 7 w 244"/>
                <a:gd name="T47" fmla="*/ 29 h 110"/>
                <a:gd name="T48" fmla="*/ 12 w 244"/>
                <a:gd name="T49" fmla="*/ 74 h 110"/>
                <a:gd name="T50" fmla="*/ 13 w 244"/>
                <a:gd name="T51" fmla="*/ 75 h 110"/>
                <a:gd name="T52" fmla="*/ 55 w 244"/>
                <a:gd name="T53" fmla="*/ 100 h 110"/>
                <a:gd name="T54" fmla="*/ 127 w 244"/>
                <a:gd name="T55" fmla="*/ 109 h 110"/>
                <a:gd name="T56" fmla="*/ 196 w 244"/>
                <a:gd name="T57" fmla="*/ 103 h 110"/>
                <a:gd name="T58" fmla="*/ 234 w 244"/>
                <a:gd name="T59" fmla="*/ 82 h 110"/>
                <a:gd name="T60" fmla="*/ 242 w 244"/>
                <a:gd name="T61" fmla="*/ 56 h 110"/>
                <a:gd name="T62" fmla="*/ 235 w 244"/>
                <a:gd name="T63" fmla="*/ 32 h 110"/>
                <a:gd name="T64" fmla="*/ 217 w 244"/>
                <a:gd name="T65" fmla="*/ 19 h 110"/>
                <a:gd name="T66" fmla="*/ 204 w 244"/>
                <a:gd name="T67" fmla="*/ 16 h 110"/>
                <a:gd name="T68" fmla="*/ 174 w 244"/>
                <a:gd name="T69" fmla="*/ 16 h 110"/>
                <a:gd name="T70" fmla="*/ 168 w 244"/>
                <a:gd name="T71" fmla="*/ 16 h 110"/>
                <a:gd name="T72" fmla="*/ 105 w 244"/>
                <a:gd name="T73" fmla="*/ 13 h 110"/>
                <a:gd name="T74" fmla="*/ 84 w 244"/>
                <a:gd name="T75" fmla="*/ 8 h 110"/>
                <a:gd name="T76" fmla="*/ 50 w 244"/>
                <a:gd name="T77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4" h="110">
                  <a:moveTo>
                    <a:pt x="141" y="110"/>
                  </a:moveTo>
                  <a:cubicBezTo>
                    <a:pt x="136" y="110"/>
                    <a:pt x="131" y="110"/>
                    <a:pt x="127" y="110"/>
                  </a:cubicBezTo>
                  <a:cubicBezTo>
                    <a:pt x="105" y="110"/>
                    <a:pt x="80" y="108"/>
                    <a:pt x="55" y="102"/>
                  </a:cubicBezTo>
                  <a:cubicBezTo>
                    <a:pt x="34" y="96"/>
                    <a:pt x="19" y="88"/>
                    <a:pt x="11" y="76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2" y="61"/>
                    <a:pt x="0" y="43"/>
                    <a:pt x="6" y="28"/>
                  </a:cubicBezTo>
                  <a:cubicBezTo>
                    <a:pt x="11" y="15"/>
                    <a:pt x="21" y="6"/>
                    <a:pt x="34" y="2"/>
                  </a:cubicBezTo>
                  <a:cubicBezTo>
                    <a:pt x="39" y="1"/>
                    <a:pt x="43" y="0"/>
                    <a:pt x="48" y="0"/>
                  </a:cubicBezTo>
                  <a:cubicBezTo>
                    <a:pt x="61" y="0"/>
                    <a:pt x="73" y="3"/>
                    <a:pt x="84" y="7"/>
                  </a:cubicBezTo>
                  <a:cubicBezTo>
                    <a:pt x="91" y="8"/>
                    <a:pt x="98" y="10"/>
                    <a:pt x="105" y="12"/>
                  </a:cubicBezTo>
                  <a:cubicBezTo>
                    <a:pt x="124" y="15"/>
                    <a:pt x="145" y="16"/>
                    <a:pt x="168" y="14"/>
                  </a:cubicBezTo>
                  <a:cubicBezTo>
                    <a:pt x="170" y="14"/>
                    <a:pt x="172" y="14"/>
                    <a:pt x="174" y="14"/>
                  </a:cubicBezTo>
                  <a:cubicBezTo>
                    <a:pt x="184" y="13"/>
                    <a:pt x="194" y="12"/>
                    <a:pt x="204" y="14"/>
                  </a:cubicBezTo>
                  <a:cubicBezTo>
                    <a:pt x="209" y="15"/>
                    <a:pt x="213" y="16"/>
                    <a:pt x="217" y="17"/>
                  </a:cubicBezTo>
                  <a:cubicBezTo>
                    <a:pt x="225" y="20"/>
                    <a:pt x="232" y="25"/>
                    <a:pt x="236" y="31"/>
                  </a:cubicBezTo>
                  <a:cubicBezTo>
                    <a:pt x="236" y="31"/>
                    <a:pt x="236" y="31"/>
                    <a:pt x="236" y="31"/>
                  </a:cubicBezTo>
                  <a:cubicBezTo>
                    <a:pt x="242" y="39"/>
                    <a:pt x="243" y="49"/>
                    <a:pt x="243" y="56"/>
                  </a:cubicBezTo>
                  <a:cubicBezTo>
                    <a:pt x="244" y="66"/>
                    <a:pt x="241" y="75"/>
                    <a:pt x="236" y="83"/>
                  </a:cubicBezTo>
                  <a:cubicBezTo>
                    <a:pt x="228" y="93"/>
                    <a:pt x="216" y="101"/>
                    <a:pt x="197" y="105"/>
                  </a:cubicBezTo>
                  <a:cubicBezTo>
                    <a:pt x="178" y="109"/>
                    <a:pt x="158" y="110"/>
                    <a:pt x="141" y="110"/>
                  </a:cubicBezTo>
                  <a:close/>
                  <a:moveTo>
                    <a:pt x="50" y="2"/>
                  </a:moveTo>
                  <a:cubicBezTo>
                    <a:pt x="50" y="2"/>
                    <a:pt x="49" y="2"/>
                    <a:pt x="48" y="2"/>
                  </a:cubicBezTo>
                  <a:cubicBezTo>
                    <a:pt x="44" y="2"/>
                    <a:pt x="39" y="3"/>
                    <a:pt x="35" y="4"/>
                  </a:cubicBezTo>
                  <a:cubicBezTo>
                    <a:pt x="22" y="8"/>
                    <a:pt x="12" y="17"/>
                    <a:pt x="7" y="29"/>
                  </a:cubicBezTo>
                  <a:cubicBezTo>
                    <a:pt x="2" y="43"/>
                    <a:pt x="4" y="60"/>
                    <a:pt x="12" y="74"/>
                  </a:cubicBezTo>
                  <a:cubicBezTo>
                    <a:pt x="12" y="74"/>
                    <a:pt x="13" y="75"/>
                    <a:pt x="13" y="75"/>
                  </a:cubicBezTo>
                  <a:cubicBezTo>
                    <a:pt x="21" y="87"/>
                    <a:pt x="35" y="95"/>
                    <a:pt x="55" y="100"/>
                  </a:cubicBezTo>
                  <a:cubicBezTo>
                    <a:pt x="80" y="107"/>
                    <a:pt x="105" y="108"/>
                    <a:pt x="127" y="109"/>
                  </a:cubicBezTo>
                  <a:cubicBezTo>
                    <a:pt x="148" y="109"/>
                    <a:pt x="173" y="109"/>
                    <a:pt x="196" y="103"/>
                  </a:cubicBezTo>
                  <a:cubicBezTo>
                    <a:pt x="215" y="99"/>
                    <a:pt x="227" y="92"/>
                    <a:pt x="234" y="82"/>
                  </a:cubicBezTo>
                  <a:cubicBezTo>
                    <a:pt x="239" y="75"/>
                    <a:pt x="242" y="66"/>
                    <a:pt x="242" y="56"/>
                  </a:cubicBezTo>
                  <a:cubicBezTo>
                    <a:pt x="242" y="49"/>
                    <a:pt x="240" y="40"/>
                    <a:pt x="235" y="32"/>
                  </a:cubicBezTo>
                  <a:cubicBezTo>
                    <a:pt x="230" y="26"/>
                    <a:pt x="224" y="22"/>
                    <a:pt x="217" y="19"/>
                  </a:cubicBezTo>
                  <a:cubicBezTo>
                    <a:pt x="213" y="17"/>
                    <a:pt x="208" y="16"/>
                    <a:pt x="204" y="16"/>
                  </a:cubicBezTo>
                  <a:cubicBezTo>
                    <a:pt x="194" y="14"/>
                    <a:pt x="184" y="15"/>
                    <a:pt x="174" y="16"/>
                  </a:cubicBezTo>
                  <a:cubicBezTo>
                    <a:pt x="172" y="16"/>
                    <a:pt x="170" y="16"/>
                    <a:pt x="168" y="16"/>
                  </a:cubicBezTo>
                  <a:cubicBezTo>
                    <a:pt x="145" y="17"/>
                    <a:pt x="124" y="16"/>
                    <a:pt x="105" y="13"/>
                  </a:cubicBezTo>
                  <a:cubicBezTo>
                    <a:pt x="98" y="12"/>
                    <a:pt x="91" y="10"/>
                    <a:pt x="84" y="8"/>
                  </a:cubicBezTo>
                  <a:cubicBezTo>
                    <a:pt x="73" y="5"/>
                    <a:pt x="62" y="2"/>
                    <a:pt x="50" y="2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Oval 116"/>
            <p:cNvSpPr>
              <a:spLocks noChangeArrowheads="1"/>
            </p:cNvSpPr>
            <p:nvPr/>
          </p:nvSpPr>
          <p:spPr bwMode="auto">
            <a:xfrm>
              <a:off x="5194301" y="4625976"/>
              <a:ext cx="79375" cy="77788"/>
            </a:xfrm>
            <a:prstGeom prst="ellipse">
              <a:avLst/>
            </a:pr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Oval 117"/>
            <p:cNvSpPr>
              <a:spLocks noChangeArrowheads="1"/>
            </p:cNvSpPr>
            <p:nvPr/>
          </p:nvSpPr>
          <p:spPr bwMode="auto">
            <a:xfrm>
              <a:off x="5351463" y="4783138"/>
              <a:ext cx="95250" cy="10160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Oval 118"/>
            <p:cNvSpPr>
              <a:spLocks noChangeArrowheads="1"/>
            </p:cNvSpPr>
            <p:nvPr/>
          </p:nvSpPr>
          <p:spPr bwMode="auto">
            <a:xfrm>
              <a:off x="5375276" y="4538663"/>
              <a:ext cx="71438" cy="71438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Oval 119"/>
            <p:cNvSpPr>
              <a:spLocks noChangeArrowheads="1"/>
            </p:cNvSpPr>
            <p:nvPr/>
          </p:nvSpPr>
          <p:spPr bwMode="auto">
            <a:xfrm>
              <a:off x="5659438" y="4799013"/>
              <a:ext cx="117475" cy="117475"/>
            </a:xfrm>
            <a:prstGeom prst="ellipse">
              <a:avLst/>
            </a:pr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Oval 120"/>
            <p:cNvSpPr>
              <a:spLocks noChangeArrowheads="1"/>
            </p:cNvSpPr>
            <p:nvPr/>
          </p:nvSpPr>
          <p:spPr bwMode="auto">
            <a:xfrm>
              <a:off x="5919788" y="4665663"/>
              <a:ext cx="85725" cy="857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Oval 121"/>
            <p:cNvSpPr>
              <a:spLocks noChangeArrowheads="1"/>
            </p:cNvSpPr>
            <p:nvPr/>
          </p:nvSpPr>
          <p:spPr bwMode="auto">
            <a:xfrm>
              <a:off x="6061076" y="4830763"/>
              <a:ext cx="109538" cy="117475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22"/>
            <p:cNvSpPr>
              <a:spLocks noChangeArrowheads="1"/>
            </p:cNvSpPr>
            <p:nvPr/>
          </p:nvSpPr>
          <p:spPr bwMode="auto">
            <a:xfrm>
              <a:off x="6375401" y="4751388"/>
              <a:ext cx="63500" cy="71438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Oval 123"/>
            <p:cNvSpPr>
              <a:spLocks noChangeArrowheads="1"/>
            </p:cNvSpPr>
            <p:nvPr/>
          </p:nvSpPr>
          <p:spPr bwMode="auto">
            <a:xfrm>
              <a:off x="6518276" y="4554538"/>
              <a:ext cx="109538" cy="111125"/>
            </a:xfrm>
            <a:prstGeom prst="ellipse">
              <a:avLst/>
            </a:pr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Oval 124"/>
            <p:cNvSpPr>
              <a:spLocks noChangeArrowheads="1"/>
            </p:cNvSpPr>
            <p:nvPr/>
          </p:nvSpPr>
          <p:spPr bwMode="auto">
            <a:xfrm>
              <a:off x="6580188" y="4759326"/>
              <a:ext cx="103188" cy="1111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5"/>
            <p:cNvSpPr/>
            <p:nvPr/>
          </p:nvSpPr>
          <p:spPr bwMode="auto">
            <a:xfrm>
              <a:off x="5249863" y="2997201"/>
              <a:ext cx="542925" cy="1211263"/>
            </a:xfrm>
            <a:custGeom>
              <a:avLst/>
              <a:gdLst>
                <a:gd name="T0" fmla="*/ 69 w 69"/>
                <a:gd name="T1" fmla="*/ 146 h 154"/>
                <a:gd name="T2" fmla="*/ 18 w 69"/>
                <a:gd name="T3" fmla="*/ 5 h 154"/>
                <a:gd name="T4" fmla="*/ 8 w 69"/>
                <a:gd name="T5" fmla="*/ 2 h 154"/>
                <a:gd name="T6" fmla="*/ 1 w 69"/>
                <a:gd name="T7" fmla="*/ 11 h 154"/>
                <a:gd name="T8" fmla="*/ 52 w 69"/>
                <a:gd name="T9" fmla="*/ 152 h 154"/>
                <a:gd name="T10" fmla="*/ 62 w 69"/>
                <a:gd name="T11" fmla="*/ 151 h 154"/>
                <a:gd name="T12" fmla="*/ 69 w 69"/>
                <a:gd name="T13" fmla="*/ 14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154">
                  <a:moveTo>
                    <a:pt x="69" y="146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7" y="1"/>
                    <a:pt x="12" y="0"/>
                    <a:pt x="8" y="2"/>
                  </a:cubicBezTo>
                  <a:cubicBezTo>
                    <a:pt x="3" y="4"/>
                    <a:pt x="0" y="8"/>
                    <a:pt x="1" y="11"/>
                  </a:cubicBezTo>
                  <a:cubicBezTo>
                    <a:pt x="52" y="152"/>
                    <a:pt x="52" y="152"/>
                    <a:pt x="52" y="152"/>
                  </a:cubicBezTo>
                  <a:cubicBezTo>
                    <a:pt x="52" y="152"/>
                    <a:pt x="56" y="154"/>
                    <a:pt x="62" y="151"/>
                  </a:cubicBezTo>
                  <a:cubicBezTo>
                    <a:pt x="68" y="149"/>
                    <a:pt x="69" y="146"/>
                    <a:pt x="69" y="14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6"/>
            <p:cNvSpPr/>
            <p:nvPr/>
          </p:nvSpPr>
          <p:spPr bwMode="auto">
            <a:xfrm>
              <a:off x="5311776" y="3044826"/>
              <a:ext cx="127000" cy="298450"/>
            </a:xfrm>
            <a:custGeom>
              <a:avLst/>
              <a:gdLst>
                <a:gd name="T0" fmla="*/ 80 w 80"/>
                <a:gd name="T1" fmla="*/ 74 h 188"/>
                <a:gd name="T2" fmla="*/ 55 w 80"/>
                <a:gd name="T3" fmla="*/ 0 h 188"/>
                <a:gd name="T4" fmla="*/ 0 w 80"/>
                <a:gd name="T5" fmla="*/ 114 h 188"/>
                <a:gd name="T6" fmla="*/ 25 w 80"/>
                <a:gd name="T7" fmla="*/ 188 h 188"/>
                <a:gd name="T8" fmla="*/ 80 w 80"/>
                <a:gd name="T9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88">
                  <a:moveTo>
                    <a:pt x="80" y="74"/>
                  </a:moveTo>
                  <a:lnTo>
                    <a:pt x="55" y="0"/>
                  </a:lnTo>
                  <a:lnTo>
                    <a:pt x="0" y="114"/>
                  </a:lnTo>
                  <a:lnTo>
                    <a:pt x="25" y="188"/>
                  </a:lnTo>
                  <a:lnTo>
                    <a:pt x="80" y="74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7"/>
            <p:cNvSpPr/>
            <p:nvPr/>
          </p:nvSpPr>
          <p:spPr bwMode="auto">
            <a:xfrm>
              <a:off x="5414963" y="3319463"/>
              <a:ext cx="125413" cy="307975"/>
            </a:xfrm>
            <a:custGeom>
              <a:avLst/>
              <a:gdLst>
                <a:gd name="T0" fmla="*/ 79 w 79"/>
                <a:gd name="T1" fmla="*/ 80 h 194"/>
                <a:gd name="T2" fmla="*/ 50 w 79"/>
                <a:gd name="T3" fmla="*/ 0 h 194"/>
                <a:gd name="T4" fmla="*/ 0 w 79"/>
                <a:gd name="T5" fmla="*/ 114 h 194"/>
                <a:gd name="T6" fmla="*/ 25 w 79"/>
                <a:gd name="T7" fmla="*/ 194 h 194"/>
                <a:gd name="T8" fmla="*/ 79 w 79"/>
                <a:gd name="T9" fmla="*/ 8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94">
                  <a:moveTo>
                    <a:pt x="79" y="80"/>
                  </a:moveTo>
                  <a:lnTo>
                    <a:pt x="50" y="0"/>
                  </a:lnTo>
                  <a:lnTo>
                    <a:pt x="0" y="114"/>
                  </a:lnTo>
                  <a:lnTo>
                    <a:pt x="25" y="194"/>
                  </a:lnTo>
                  <a:lnTo>
                    <a:pt x="79" y="80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28"/>
            <p:cNvSpPr/>
            <p:nvPr/>
          </p:nvSpPr>
          <p:spPr bwMode="auto">
            <a:xfrm>
              <a:off x="5510213" y="3603626"/>
              <a:ext cx="125413" cy="298450"/>
            </a:xfrm>
            <a:custGeom>
              <a:avLst/>
              <a:gdLst>
                <a:gd name="T0" fmla="*/ 0 w 79"/>
                <a:gd name="T1" fmla="*/ 114 h 188"/>
                <a:gd name="T2" fmla="*/ 29 w 79"/>
                <a:gd name="T3" fmla="*/ 188 h 188"/>
                <a:gd name="T4" fmla="*/ 79 w 79"/>
                <a:gd name="T5" fmla="*/ 74 h 188"/>
                <a:gd name="T6" fmla="*/ 54 w 79"/>
                <a:gd name="T7" fmla="*/ 0 h 188"/>
                <a:gd name="T8" fmla="*/ 0 w 79"/>
                <a:gd name="T9" fmla="*/ 11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88">
                  <a:moveTo>
                    <a:pt x="0" y="114"/>
                  </a:moveTo>
                  <a:lnTo>
                    <a:pt x="29" y="188"/>
                  </a:lnTo>
                  <a:lnTo>
                    <a:pt x="79" y="74"/>
                  </a:lnTo>
                  <a:lnTo>
                    <a:pt x="54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9"/>
            <p:cNvSpPr/>
            <p:nvPr/>
          </p:nvSpPr>
          <p:spPr bwMode="auto">
            <a:xfrm>
              <a:off x="5611813" y="3878263"/>
              <a:ext cx="125413" cy="298450"/>
            </a:xfrm>
            <a:custGeom>
              <a:avLst/>
              <a:gdLst>
                <a:gd name="T0" fmla="*/ 0 w 79"/>
                <a:gd name="T1" fmla="*/ 114 h 188"/>
                <a:gd name="T2" fmla="*/ 25 w 79"/>
                <a:gd name="T3" fmla="*/ 188 h 188"/>
                <a:gd name="T4" fmla="*/ 79 w 79"/>
                <a:gd name="T5" fmla="*/ 75 h 188"/>
                <a:gd name="T6" fmla="*/ 55 w 79"/>
                <a:gd name="T7" fmla="*/ 0 h 188"/>
                <a:gd name="T8" fmla="*/ 0 w 79"/>
                <a:gd name="T9" fmla="*/ 11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88">
                  <a:moveTo>
                    <a:pt x="0" y="114"/>
                  </a:moveTo>
                  <a:lnTo>
                    <a:pt x="25" y="188"/>
                  </a:lnTo>
                  <a:lnTo>
                    <a:pt x="79" y="75"/>
                  </a:lnTo>
                  <a:lnTo>
                    <a:pt x="55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0"/>
            <p:cNvSpPr>
              <a:spLocks noEditPoints="1"/>
            </p:cNvSpPr>
            <p:nvPr/>
          </p:nvSpPr>
          <p:spPr bwMode="auto">
            <a:xfrm>
              <a:off x="5241926" y="2989263"/>
              <a:ext cx="558800" cy="1219200"/>
            </a:xfrm>
            <a:custGeom>
              <a:avLst/>
              <a:gdLst>
                <a:gd name="T0" fmla="*/ 56 w 71"/>
                <a:gd name="T1" fmla="*/ 155 h 155"/>
                <a:gd name="T2" fmla="*/ 53 w 71"/>
                <a:gd name="T3" fmla="*/ 154 h 155"/>
                <a:gd name="T4" fmla="*/ 52 w 71"/>
                <a:gd name="T5" fmla="*/ 154 h 155"/>
                <a:gd name="T6" fmla="*/ 2 w 71"/>
                <a:gd name="T7" fmla="*/ 12 h 155"/>
                <a:gd name="T8" fmla="*/ 8 w 71"/>
                <a:gd name="T9" fmla="*/ 2 h 155"/>
                <a:gd name="T10" fmla="*/ 20 w 71"/>
                <a:gd name="T11" fmla="*/ 5 h 155"/>
                <a:gd name="T12" fmla="*/ 71 w 71"/>
                <a:gd name="T13" fmla="*/ 147 h 155"/>
                <a:gd name="T14" fmla="*/ 71 w 71"/>
                <a:gd name="T15" fmla="*/ 147 h 155"/>
                <a:gd name="T16" fmla="*/ 63 w 71"/>
                <a:gd name="T17" fmla="*/ 153 h 155"/>
                <a:gd name="T18" fmla="*/ 56 w 71"/>
                <a:gd name="T19" fmla="*/ 155 h 155"/>
                <a:gd name="T20" fmla="*/ 54 w 71"/>
                <a:gd name="T21" fmla="*/ 153 h 155"/>
                <a:gd name="T22" fmla="*/ 63 w 71"/>
                <a:gd name="T23" fmla="*/ 152 h 155"/>
                <a:gd name="T24" fmla="*/ 69 w 71"/>
                <a:gd name="T25" fmla="*/ 147 h 155"/>
                <a:gd name="T26" fmla="*/ 18 w 71"/>
                <a:gd name="T27" fmla="*/ 6 h 155"/>
                <a:gd name="T28" fmla="*/ 9 w 71"/>
                <a:gd name="T29" fmla="*/ 4 h 155"/>
                <a:gd name="T30" fmla="*/ 3 w 71"/>
                <a:gd name="T31" fmla="*/ 11 h 155"/>
                <a:gd name="T32" fmla="*/ 54 w 71"/>
                <a:gd name="T33" fmla="*/ 15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" h="155">
                  <a:moveTo>
                    <a:pt x="56" y="155"/>
                  </a:moveTo>
                  <a:cubicBezTo>
                    <a:pt x="54" y="155"/>
                    <a:pt x="53" y="154"/>
                    <a:pt x="53" y="154"/>
                  </a:cubicBezTo>
                  <a:cubicBezTo>
                    <a:pt x="52" y="154"/>
                    <a:pt x="52" y="154"/>
                    <a:pt x="52" y="15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3" y="4"/>
                    <a:pt x="8" y="2"/>
                  </a:cubicBezTo>
                  <a:cubicBezTo>
                    <a:pt x="14" y="0"/>
                    <a:pt x="19" y="2"/>
                    <a:pt x="20" y="5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8"/>
                    <a:pt x="70" y="150"/>
                    <a:pt x="63" y="153"/>
                  </a:cubicBezTo>
                  <a:cubicBezTo>
                    <a:pt x="61" y="154"/>
                    <a:pt x="58" y="155"/>
                    <a:pt x="56" y="155"/>
                  </a:cubicBezTo>
                  <a:close/>
                  <a:moveTo>
                    <a:pt x="54" y="153"/>
                  </a:moveTo>
                  <a:cubicBezTo>
                    <a:pt x="55" y="153"/>
                    <a:pt x="58" y="153"/>
                    <a:pt x="63" y="152"/>
                  </a:cubicBezTo>
                  <a:cubicBezTo>
                    <a:pt x="67" y="150"/>
                    <a:pt x="69" y="148"/>
                    <a:pt x="69" y="14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3"/>
                    <a:pt x="13" y="2"/>
                    <a:pt x="9" y="4"/>
                  </a:cubicBezTo>
                  <a:cubicBezTo>
                    <a:pt x="5" y="5"/>
                    <a:pt x="2" y="9"/>
                    <a:pt x="3" y="11"/>
                  </a:cubicBezTo>
                  <a:lnTo>
                    <a:pt x="54" y="153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1"/>
            <p:cNvSpPr>
              <a:spLocks noEditPoints="1"/>
            </p:cNvSpPr>
            <p:nvPr/>
          </p:nvSpPr>
          <p:spPr bwMode="auto">
            <a:xfrm>
              <a:off x="5305426" y="3028951"/>
              <a:ext cx="141288" cy="330200"/>
            </a:xfrm>
            <a:custGeom>
              <a:avLst/>
              <a:gdLst>
                <a:gd name="T0" fmla="*/ 29 w 89"/>
                <a:gd name="T1" fmla="*/ 208 h 208"/>
                <a:gd name="T2" fmla="*/ 0 w 89"/>
                <a:gd name="T3" fmla="*/ 124 h 208"/>
                <a:gd name="T4" fmla="*/ 59 w 89"/>
                <a:gd name="T5" fmla="*/ 0 h 208"/>
                <a:gd name="T6" fmla="*/ 89 w 89"/>
                <a:gd name="T7" fmla="*/ 84 h 208"/>
                <a:gd name="T8" fmla="*/ 29 w 89"/>
                <a:gd name="T9" fmla="*/ 208 h 208"/>
                <a:gd name="T10" fmla="*/ 9 w 89"/>
                <a:gd name="T11" fmla="*/ 124 h 208"/>
                <a:gd name="T12" fmla="*/ 29 w 89"/>
                <a:gd name="T13" fmla="*/ 188 h 208"/>
                <a:gd name="T14" fmla="*/ 79 w 89"/>
                <a:gd name="T15" fmla="*/ 84 h 208"/>
                <a:gd name="T16" fmla="*/ 59 w 89"/>
                <a:gd name="T17" fmla="*/ 20 h 208"/>
                <a:gd name="T18" fmla="*/ 9 w 89"/>
                <a:gd name="T19" fmla="*/ 12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208">
                  <a:moveTo>
                    <a:pt x="29" y="208"/>
                  </a:moveTo>
                  <a:lnTo>
                    <a:pt x="0" y="124"/>
                  </a:lnTo>
                  <a:lnTo>
                    <a:pt x="59" y="0"/>
                  </a:lnTo>
                  <a:lnTo>
                    <a:pt x="89" y="84"/>
                  </a:lnTo>
                  <a:lnTo>
                    <a:pt x="29" y="208"/>
                  </a:lnTo>
                  <a:close/>
                  <a:moveTo>
                    <a:pt x="9" y="124"/>
                  </a:moveTo>
                  <a:lnTo>
                    <a:pt x="29" y="188"/>
                  </a:lnTo>
                  <a:lnTo>
                    <a:pt x="79" y="84"/>
                  </a:lnTo>
                  <a:lnTo>
                    <a:pt x="59" y="20"/>
                  </a:lnTo>
                  <a:lnTo>
                    <a:pt x="9" y="124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2"/>
            <p:cNvSpPr>
              <a:spLocks noEditPoints="1"/>
            </p:cNvSpPr>
            <p:nvPr/>
          </p:nvSpPr>
          <p:spPr bwMode="auto">
            <a:xfrm>
              <a:off x="5407026" y="3303588"/>
              <a:ext cx="141288" cy="339725"/>
            </a:xfrm>
            <a:custGeom>
              <a:avLst/>
              <a:gdLst>
                <a:gd name="T0" fmla="*/ 30 w 89"/>
                <a:gd name="T1" fmla="*/ 214 h 214"/>
                <a:gd name="T2" fmla="*/ 0 w 89"/>
                <a:gd name="T3" fmla="*/ 124 h 214"/>
                <a:gd name="T4" fmla="*/ 55 w 89"/>
                <a:gd name="T5" fmla="*/ 0 h 214"/>
                <a:gd name="T6" fmla="*/ 89 w 89"/>
                <a:gd name="T7" fmla="*/ 90 h 214"/>
                <a:gd name="T8" fmla="*/ 30 w 89"/>
                <a:gd name="T9" fmla="*/ 214 h 214"/>
                <a:gd name="T10" fmla="*/ 5 w 89"/>
                <a:gd name="T11" fmla="*/ 124 h 214"/>
                <a:gd name="T12" fmla="*/ 30 w 89"/>
                <a:gd name="T13" fmla="*/ 189 h 214"/>
                <a:gd name="T14" fmla="*/ 79 w 89"/>
                <a:gd name="T15" fmla="*/ 90 h 214"/>
                <a:gd name="T16" fmla="*/ 55 w 89"/>
                <a:gd name="T17" fmla="*/ 25 h 214"/>
                <a:gd name="T18" fmla="*/ 5 w 89"/>
                <a:gd name="T19" fmla="*/ 12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214">
                  <a:moveTo>
                    <a:pt x="30" y="214"/>
                  </a:moveTo>
                  <a:lnTo>
                    <a:pt x="0" y="124"/>
                  </a:lnTo>
                  <a:lnTo>
                    <a:pt x="55" y="0"/>
                  </a:lnTo>
                  <a:lnTo>
                    <a:pt x="89" y="90"/>
                  </a:lnTo>
                  <a:lnTo>
                    <a:pt x="30" y="214"/>
                  </a:lnTo>
                  <a:close/>
                  <a:moveTo>
                    <a:pt x="5" y="124"/>
                  </a:moveTo>
                  <a:lnTo>
                    <a:pt x="30" y="189"/>
                  </a:lnTo>
                  <a:lnTo>
                    <a:pt x="79" y="90"/>
                  </a:lnTo>
                  <a:lnTo>
                    <a:pt x="55" y="25"/>
                  </a:lnTo>
                  <a:lnTo>
                    <a:pt x="5" y="124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3"/>
            <p:cNvSpPr>
              <a:spLocks noEditPoints="1"/>
            </p:cNvSpPr>
            <p:nvPr/>
          </p:nvSpPr>
          <p:spPr bwMode="auto">
            <a:xfrm>
              <a:off x="5502276" y="3587751"/>
              <a:ext cx="141288" cy="330200"/>
            </a:xfrm>
            <a:custGeom>
              <a:avLst/>
              <a:gdLst>
                <a:gd name="T0" fmla="*/ 34 w 89"/>
                <a:gd name="T1" fmla="*/ 208 h 208"/>
                <a:gd name="T2" fmla="*/ 0 w 89"/>
                <a:gd name="T3" fmla="*/ 124 h 208"/>
                <a:gd name="T4" fmla="*/ 59 w 89"/>
                <a:gd name="T5" fmla="*/ 0 h 208"/>
                <a:gd name="T6" fmla="*/ 89 w 89"/>
                <a:gd name="T7" fmla="*/ 84 h 208"/>
                <a:gd name="T8" fmla="*/ 34 w 89"/>
                <a:gd name="T9" fmla="*/ 208 h 208"/>
                <a:gd name="T10" fmla="*/ 9 w 89"/>
                <a:gd name="T11" fmla="*/ 124 h 208"/>
                <a:gd name="T12" fmla="*/ 34 w 89"/>
                <a:gd name="T13" fmla="*/ 188 h 208"/>
                <a:gd name="T14" fmla="*/ 84 w 89"/>
                <a:gd name="T15" fmla="*/ 84 h 208"/>
                <a:gd name="T16" fmla="*/ 59 w 89"/>
                <a:gd name="T17" fmla="*/ 20 h 208"/>
                <a:gd name="T18" fmla="*/ 9 w 89"/>
                <a:gd name="T19" fmla="*/ 12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208">
                  <a:moveTo>
                    <a:pt x="34" y="208"/>
                  </a:moveTo>
                  <a:lnTo>
                    <a:pt x="0" y="124"/>
                  </a:lnTo>
                  <a:lnTo>
                    <a:pt x="59" y="0"/>
                  </a:lnTo>
                  <a:lnTo>
                    <a:pt x="89" y="84"/>
                  </a:lnTo>
                  <a:lnTo>
                    <a:pt x="34" y="208"/>
                  </a:lnTo>
                  <a:close/>
                  <a:moveTo>
                    <a:pt x="9" y="124"/>
                  </a:moveTo>
                  <a:lnTo>
                    <a:pt x="34" y="188"/>
                  </a:lnTo>
                  <a:lnTo>
                    <a:pt x="84" y="84"/>
                  </a:lnTo>
                  <a:lnTo>
                    <a:pt x="59" y="20"/>
                  </a:lnTo>
                  <a:lnTo>
                    <a:pt x="9" y="124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4"/>
            <p:cNvSpPr>
              <a:spLocks noEditPoints="1"/>
            </p:cNvSpPr>
            <p:nvPr/>
          </p:nvSpPr>
          <p:spPr bwMode="auto">
            <a:xfrm>
              <a:off x="5603876" y="3862388"/>
              <a:ext cx="141288" cy="338138"/>
            </a:xfrm>
            <a:custGeom>
              <a:avLst/>
              <a:gdLst>
                <a:gd name="T0" fmla="*/ 30 w 89"/>
                <a:gd name="T1" fmla="*/ 213 h 213"/>
                <a:gd name="T2" fmla="*/ 0 w 89"/>
                <a:gd name="T3" fmla="*/ 124 h 213"/>
                <a:gd name="T4" fmla="*/ 60 w 89"/>
                <a:gd name="T5" fmla="*/ 0 h 213"/>
                <a:gd name="T6" fmla="*/ 89 w 89"/>
                <a:gd name="T7" fmla="*/ 85 h 213"/>
                <a:gd name="T8" fmla="*/ 30 w 89"/>
                <a:gd name="T9" fmla="*/ 213 h 213"/>
                <a:gd name="T10" fmla="*/ 10 w 89"/>
                <a:gd name="T11" fmla="*/ 124 h 213"/>
                <a:gd name="T12" fmla="*/ 30 w 89"/>
                <a:gd name="T13" fmla="*/ 189 h 213"/>
                <a:gd name="T14" fmla="*/ 79 w 89"/>
                <a:gd name="T15" fmla="*/ 85 h 213"/>
                <a:gd name="T16" fmla="*/ 60 w 89"/>
                <a:gd name="T17" fmla="*/ 20 h 213"/>
                <a:gd name="T18" fmla="*/ 10 w 89"/>
                <a:gd name="T19" fmla="*/ 124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213">
                  <a:moveTo>
                    <a:pt x="30" y="213"/>
                  </a:moveTo>
                  <a:lnTo>
                    <a:pt x="0" y="124"/>
                  </a:lnTo>
                  <a:lnTo>
                    <a:pt x="60" y="0"/>
                  </a:lnTo>
                  <a:lnTo>
                    <a:pt x="89" y="85"/>
                  </a:lnTo>
                  <a:lnTo>
                    <a:pt x="30" y="213"/>
                  </a:lnTo>
                  <a:close/>
                  <a:moveTo>
                    <a:pt x="10" y="124"/>
                  </a:moveTo>
                  <a:lnTo>
                    <a:pt x="30" y="189"/>
                  </a:lnTo>
                  <a:lnTo>
                    <a:pt x="79" y="85"/>
                  </a:lnTo>
                  <a:lnTo>
                    <a:pt x="60" y="20"/>
                  </a:lnTo>
                  <a:lnTo>
                    <a:pt x="10" y="124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5"/>
            <p:cNvSpPr/>
            <p:nvPr/>
          </p:nvSpPr>
          <p:spPr bwMode="auto">
            <a:xfrm>
              <a:off x="6454776" y="3556001"/>
              <a:ext cx="306388" cy="787400"/>
            </a:xfrm>
            <a:custGeom>
              <a:avLst/>
              <a:gdLst>
                <a:gd name="T0" fmla="*/ 3 w 39"/>
                <a:gd name="T1" fmla="*/ 100 h 100"/>
                <a:gd name="T2" fmla="*/ 39 w 39"/>
                <a:gd name="T3" fmla="*/ 2 h 100"/>
                <a:gd name="T4" fmla="*/ 34 w 39"/>
                <a:gd name="T5" fmla="*/ 0 h 100"/>
                <a:gd name="T6" fmla="*/ 0 w 39"/>
                <a:gd name="T7" fmla="*/ 99 h 100"/>
                <a:gd name="T8" fmla="*/ 3 w 39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00">
                  <a:moveTo>
                    <a:pt x="3" y="100"/>
                  </a:moveTo>
                  <a:cubicBezTo>
                    <a:pt x="39" y="2"/>
                    <a:pt x="39" y="2"/>
                    <a:pt x="39" y="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" y="99"/>
                    <a:pt x="2" y="100"/>
                    <a:pt x="3" y="100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Oval 136"/>
            <p:cNvSpPr>
              <a:spLocks noChangeArrowheads="1"/>
            </p:cNvSpPr>
            <p:nvPr/>
          </p:nvSpPr>
          <p:spPr bwMode="auto">
            <a:xfrm>
              <a:off x="6534151" y="3162301"/>
              <a:ext cx="542925" cy="550863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37"/>
            <p:cNvSpPr>
              <a:spLocks noEditPoints="1"/>
            </p:cNvSpPr>
            <p:nvPr/>
          </p:nvSpPr>
          <p:spPr bwMode="auto">
            <a:xfrm>
              <a:off x="6518276" y="3146426"/>
              <a:ext cx="574675" cy="582613"/>
            </a:xfrm>
            <a:custGeom>
              <a:avLst/>
              <a:gdLst>
                <a:gd name="T0" fmla="*/ 0 w 73"/>
                <a:gd name="T1" fmla="*/ 37 h 74"/>
                <a:gd name="T2" fmla="*/ 36 w 73"/>
                <a:gd name="T3" fmla="*/ 0 h 74"/>
                <a:gd name="T4" fmla="*/ 73 w 73"/>
                <a:gd name="T5" fmla="*/ 37 h 74"/>
                <a:gd name="T6" fmla="*/ 36 w 73"/>
                <a:gd name="T7" fmla="*/ 74 h 74"/>
                <a:gd name="T8" fmla="*/ 0 w 73"/>
                <a:gd name="T9" fmla="*/ 37 h 74"/>
                <a:gd name="T10" fmla="*/ 3 w 73"/>
                <a:gd name="T11" fmla="*/ 37 h 74"/>
                <a:gd name="T12" fmla="*/ 36 w 73"/>
                <a:gd name="T13" fmla="*/ 70 h 74"/>
                <a:gd name="T14" fmla="*/ 69 w 73"/>
                <a:gd name="T15" fmla="*/ 37 h 74"/>
                <a:gd name="T16" fmla="*/ 36 w 73"/>
                <a:gd name="T17" fmla="*/ 4 h 74"/>
                <a:gd name="T18" fmla="*/ 3 w 73"/>
                <a:gd name="T19" fmla="*/ 3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74">
                  <a:moveTo>
                    <a:pt x="0" y="37"/>
                  </a:moveTo>
                  <a:cubicBezTo>
                    <a:pt x="0" y="17"/>
                    <a:pt x="16" y="0"/>
                    <a:pt x="36" y="0"/>
                  </a:cubicBezTo>
                  <a:cubicBezTo>
                    <a:pt x="57" y="0"/>
                    <a:pt x="73" y="17"/>
                    <a:pt x="73" y="37"/>
                  </a:cubicBezTo>
                  <a:cubicBezTo>
                    <a:pt x="73" y="58"/>
                    <a:pt x="57" y="74"/>
                    <a:pt x="36" y="74"/>
                  </a:cubicBezTo>
                  <a:cubicBezTo>
                    <a:pt x="16" y="74"/>
                    <a:pt x="0" y="58"/>
                    <a:pt x="0" y="37"/>
                  </a:cubicBezTo>
                  <a:close/>
                  <a:moveTo>
                    <a:pt x="3" y="37"/>
                  </a:moveTo>
                  <a:cubicBezTo>
                    <a:pt x="3" y="56"/>
                    <a:pt x="18" y="70"/>
                    <a:pt x="36" y="70"/>
                  </a:cubicBezTo>
                  <a:cubicBezTo>
                    <a:pt x="55" y="70"/>
                    <a:pt x="69" y="56"/>
                    <a:pt x="69" y="37"/>
                  </a:cubicBezTo>
                  <a:cubicBezTo>
                    <a:pt x="69" y="19"/>
                    <a:pt x="55" y="4"/>
                    <a:pt x="36" y="4"/>
                  </a:cubicBezTo>
                  <a:cubicBezTo>
                    <a:pt x="18" y="4"/>
                    <a:pt x="3" y="19"/>
                    <a:pt x="3" y="37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38"/>
            <p:cNvSpPr/>
            <p:nvPr/>
          </p:nvSpPr>
          <p:spPr bwMode="auto">
            <a:xfrm>
              <a:off x="6572251" y="3178176"/>
              <a:ext cx="496888" cy="503238"/>
            </a:xfrm>
            <a:custGeom>
              <a:avLst/>
              <a:gdLst>
                <a:gd name="T0" fmla="*/ 24 w 63"/>
                <a:gd name="T1" fmla="*/ 64 h 64"/>
                <a:gd name="T2" fmla="*/ 52 w 63"/>
                <a:gd name="T3" fmla="*/ 51 h 64"/>
                <a:gd name="T4" fmla="*/ 48 w 63"/>
                <a:gd name="T5" fmla="*/ 8 h 64"/>
                <a:gd name="T6" fmla="*/ 14 w 63"/>
                <a:gd name="T7" fmla="*/ 12 h 64"/>
                <a:gd name="T8" fmla="*/ 17 w 63"/>
                <a:gd name="T9" fmla="*/ 40 h 64"/>
                <a:gd name="T10" fmla="*/ 29 w 63"/>
                <a:gd name="T11" fmla="*/ 43 h 64"/>
                <a:gd name="T12" fmla="*/ 40 w 63"/>
                <a:gd name="T13" fmla="*/ 37 h 64"/>
                <a:gd name="T14" fmla="*/ 43 w 63"/>
                <a:gd name="T15" fmla="*/ 28 h 64"/>
                <a:gd name="T16" fmla="*/ 38 w 63"/>
                <a:gd name="T17" fmla="*/ 19 h 64"/>
                <a:gd name="T18" fmla="*/ 22 w 63"/>
                <a:gd name="T19" fmla="*/ 20 h 64"/>
                <a:gd name="T20" fmla="*/ 20 w 63"/>
                <a:gd name="T21" fmla="*/ 27 h 64"/>
                <a:gd name="T22" fmla="*/ 23 w 63"/>
                <a:gd name="T23" fmla="*/ 33 h 64"/>
                <a:gd name="T24" fmla="*/ 29 w 63"/>
                <a:gd name="T25" fmla="*/ 35 h 64"/>
                <a:gd name="T26" fmla="*/ 34 w 63"/>
                <a:gd name="T27" fmla="*/ 32 h 64"/>
                <a:gd name="T28" fmla="*/ 36 w 63"/>
                <a:gd name="T29" fmla="*/ 27 h 64"/>
                <a:gd name="T30" fmla="*/ 34 w 63"/>
                <a:gd name="T31" fmla="*/ 23 h 64"/>
                <a:gd name="T32" fmla="*/ 31 w 63"/>
                <a:gd name="T33" fmla="*/ 23 h 64"/>
                <a:gd name="T34" fmla="*/ 31 w 63"/>
                <a:gd name="T35" fmla="*/ 26 h 64"/>
                <a:gd name="T36" fmla="*/ 31 w 63"/>
                <a:gd name="T37" fmla="*/ 30 h 64"/>
                <a:gd name="T38" fmla="*/ 29 w 63"/>
                <a:gd name="T39" fmla="*/ 31 h 64"/>
                <a:gd name="T40" fmla="*/ 26 w 63"/>
                <a:gd name="T41" fmla="*/ 30 h 64"/>
                <a:gd name="T42" fmla="*/ 24 w 63"/>
                <a:gd name="T43" fmla="*/ 26 h 64"/>
                <a:gd name="T44" fmla="*/ 25 w 63"/>
                <a:gd name="T45" fmla="*/ 23 h 64"/>
                <a:gd name="T46" fmla="*/ 35 w 63"/>
                <a:gd name="T47" fmla="*/ 22 h 64"/>
                <a:gd name="T48" fmla="*/ 37 w 63"/>
                <a:gd name="T49" fmla="*/ 35 h 64"/>
                <a:gd name="T50" fmla="*/ 19 w 63"/>
                <a:gd name="T51" fmla="*/ 37 h 64"/>
                <a:gd name="T52" fmla="*/ 17 w 63"/>
                <a:gd name="T53" fmla="*/ 14 h 64"/>
                <a:gd name="T54" fmla="*/ 46 w 63"/>
                <a:gd name="T55" fmla="*/ 11 h 64"/>
                <a:gd name="T56" fmla="*/ 55 w 63"/>
                <a:gd name="T57" fmla="*/ 29 h 64"/>
                <a:gd name="T58" fmla="*/ 49 w 63"/>
                <a:gd name="T59" fmla="*/ 48 h 64"/>
                <a:gd name="T60" fmla="*/ 3 w 63"/>
                <a:gd name="T61" fmla="*/ 52 h 64"/>
                <a:gd name="T62" fmla="*/ 0 w 63"/>
                <a:gd name="T63" fmla="*/ 53 h 64"/>
                <a:gd name="T64" fmla="*/ 1 w 63"/>
                <a:gd name="T65" fmla="*/ 55 h 64"/>
                <a:gd name="T66" fmla="*/ 24 w 63"/>
                <a:gd name="T6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" h="64">
                  <a:moveTo>
                    <a:pt x="24" y="64"/>
                  </a:moveTo>
                  <a:cubicBezTo>
                    <a:pt x="34" y="64"/>
                    <a:pt x="45" y="59"/>
                    <a:pt x="52" y="51"/>
                  </a:cubicBezTo>
                  <a:cubicBezTo>
                    <a:pt x="63" y="38"/>
                    <a:pt x="61" y="19"/>
                    <a:pt x="48" y="8"/>
                  </a:cubicBezTo>
                  <a:cubicBezTo>
                    <a:pt x="38" y="0"/>
                    <a:pt x="23" y="1"/>
                    <a:pt x="14" y="12"/>
                  </a:cubicBezTo>
                  <a:cubicBezTo>
                    <a:pt x="7" y="20"/>
                    <a:pt x="8" y="33"/>
                    <a:pt x="17" y="40"/>
                  </a:cubicBezTo>
                  <a:cubicBezTo>
                    <a:pt x="20" y="42"/>
                    <a:pt x="24" y="44"/>
                    <a:pt x="29" y="43"/>
                  </a:cubicBezTo>
                  <a:cubicBezTo>
                    <a:pt x="33" y="43"/>
                    <a:pt x="37" y="41"/>
                    <a:pt x="40" y="37"/>
                  </a:cubicBezTo>
                  <a:cubicBezTo>
                    <a:pt x="42" y="35"/>
                    <a:pt x="43" y="31"/>
                    <a:pt x="43" y="28"/>
                  </a:cubicBezTo>
                  <a:cubicBezTo>
                    <a:pt x="42" y="24"/>
                    <a:pt x="41" y="21"/>
                    <a:pt x="38" y="19"/>
                  </a:cubicBezTo>
                  <a:cubicBezTo>
                    <a:pt x="33" y="15"/>
                    <a:pt x="26" y="15"/>
                    <a:pt x="22" y="20"/>
                  </a:cubicBezTo>
                  <a:cubicBezTo>
                    <a:pt x="21" y="22"/>
                    <a:pt x="20" y="24"/>
                    <a:pt x="20" y="27"/>
                  </a:cubicBezTo>
                  <a:cubicBezTo>
                    <a:pt x="20" y="29"/>
                    <a:pt x="22" y="32"/>
                    <a:pt x="23" y="33"/>
                  </a:cubicBezTo>
                  <a:cubicBezTo>
                    <a:pt x="25" y="34"/>
                    <a:pt x="27" y="35"/>
                    <a:pt x="29" y="35"/>
                  </a:cubicBezTo>
                  <a:cubicBezTo>
                    <a:pt x="31" y="35"/>
                    <a:pt x="33" y="34"/>
                    <a:pt x="34" y="32"/>
                  </a:cubicBezTo>
                  <a:cubicBezTo>
                    <a:pt x="36" y="31"/>
                    <a:pt x="36" y="29"/>
                    <a:pt x="36" y="27"/>
                  </a:cubicBezTo>
                  <a:cubicBezTo>
                    <a:pt x="36" y="25"/>
                    <a:pt x="35" y="24"/>
                    <a:pt x="34" y="23"/>
                  </a:cubicBezTo>
                  <a:cubicBezTo>
                    <a:pt x="33" y="22"/>
                    <a:pt x="31" y="22"/>
                    <a:pt x="31" y="23"/>
                  </a:cubicBezTo>
                  <a:cubicBezTo>
                    <a:pt x="30" y="24"/>
                    <a:pt x="30" y="25"/>
                    <a:pt x="31" y="26"/>
                  </a:cubicBezTo>
                  <a:cubicBezTo>
                    <a:pt x="32" y="27"/>
                    <a:pt x="32" y="28"/>
                    <a:pt x="31" y="30"/>
                  </a:cubicBezTo>
                  <a:cubicBezTo>
                    <a:pt x="31" y="30"/>
                    <a:pt x="30" y="31"/>
                    <a:pt x="29" y="31"/>
                  </a:cubicBezTo>
                  <a:cubicBezTo>
                    <a:pt x="28" y="31"/>
                    <a:pt x="27" y="31"/>
                    <a:pt x="26" y="30"/>
                  </a:cubicBezTo>
                  <a:cubicBezTo>
                    <a:pt x="25" y="29"/>
                    <a:pt x="24" y="28"/>
                    <a:pt x="24" y="26"/>
                  </a:cubicBezTo>
                  <a:cubicBezTo>
                    <a:pt x="24" y="25"/>
                    <a:pt x="24" y="24"/>
                    <a:pt x="25" y="23"/>
                  </a:cubicBezTo>
                  <a:cubicBezTo>
                    <a:pt x="28" y="20"/>
                    <a:pt x="32" y="19"/>
                    <a:pt x="35" y="22"/>
                  </a:cubicBezTo>
                  <a:cubicBezTo>
                    <a:pt x="39" y="25"/>
                    <a:pt x="40" y="31"/>
                    <a:pt x="37" y="35"/>
                  </a:cubicBezTo>
                  <a:cubicBezTo>
                    <a:pt x="32" y="40"/>
                    <a:pt x="25" y="41"/>
                    <a:pt x="19" y="37"/>
                  </a:cubicBezTo>
                  <a:cubicBezTo>
                    <a:pt x="13" y="31"/>
                    <a:pt x="12" y="21"/>
                    <a:pt x="17" y="14"/>
                  </a:cubicBezTo>
                  <a:cubicBezTo>
                    <a:pt x="24" y="6"/>
                    <a:pt x="37" y="4"/>
                    <a:pt x="46" y="11"/>
                  </a:cubicBezTo>
                  <a:cubicBezTo>
                    <a:pt x="51" y="16"/>
                    <a:pt x="54" y="22"/>
                    <a:pt x="55" y="29"/>
                  </a:cubicBezTo>
                  <a:cubicBezTo>
                    <a:pt x="56" y="36"/>
                    <a:pt x="54" y="43"/>
                    <a:pt x="49" y="48"/>
                  </a:cubicBezTo>
                  <a:cubicBezTo>
                    <a:pt x="38" y="62"/>
                    <a:pt x="17" y="64"/>
                    <a:pt x="3" y="52"/>
                  </a:cubicBezTo>
                  <a:cubicBezTo>
                    <a:pt x="2" y="52"/>
                    <a:pt x="1" y="52"/>
                    <a:pt x="0" y="53"/>
                  </a:cubicBezTo>
                  <a:cubicBezTo>
                    <a:pt x="0" y="54"/>
                    <a:pt x="0" y="55"/>
                    <a:pt x="1" y="55"/>
                  </a:cubicBezTo>
                  <a:cubicBezTo>
                    <a:pt x="7" y="61"/>
                    <a:pt x="16" y="64"/>
                    <a:pt x="24" y="64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39"/>
            <p:cNvSpPr/>
            <p:nvPr/>
          </p:nvSpPr>
          <p:spPr bwMode="auto">
            <a:xfrm>
              <a:off x="6454776" y="3556001"/>
              <a:ext cx="306388" cy="787400"/>
            </a:xfrm>
            <a:custGeom>
              <a:avLst/>
              <a:gdLst>
                <a:gd name="T0" fmla="*/ 3 w 39"/>
                <a:gd name="T1" fmla="*/ 100 h 100"/>
                <a:gd name="T2" fmla="*/ 39 w 39"/>
                <a:gd name="T3" fmla="*/ 2 h 100"/>
                <a:gd name="T4" fmla="*/ 34 w 39"/>
                <a:gd name="T5" fmla="*/ 0 h 100"/>
                <a:gd name="T6" fmla="*/ 0 w 39"/>
                <a:gd name="T7" fmla="*/ 99 h 100"/>
                <a:gd name="T8" fmla="*/ 3 w 39"/>
                <a:gd name="T9" fmla="*/ 10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00">
                  <a:moveTo>
                    <a:pt x="3" y="100"/>
                  </a:moveTo>
                  <a:cubicBezTo>
                    <a:pt x="39" y="2"/>
                    <a:pt x="39" y="2"/>
                    <a:pt x="39" y="2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" y="99"/>
                    <a:pt x="2" y="100"/>
                    <a:pt x="3" y="100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Oval 140"/>
            <p:cNvSpPr>
              <a:spLocks noChangeArrowheads="1"/>
            </p:cNvSpPr>
            <p:nvPr/>
          </p:nvSpPr>
          <p:spPr bwMode="auto">
            <a:xfrm>
              <a:off x="6534151" y="3162301"/>
              <a:ext cx="542925" cy="550863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1"/>
            <p:cNvSpPr>
              <a:spLocks noEditPoints="1"/>
            </p:cNvSpPr>
            <p:nvPr/>
          </p:nvSpPr>
          <p:spPr bwMode="auto">
            <a:xfrm>
              <a:off x="6518276" y="3146426"/>
              <a:ext cx="574675" cy="582613"/>
            </a:xfrm>
            <a:custGeom>
              <a:avLst/>
              <a:gdLst>
                <a:gd name="T0" fmla="*/ 36 w 73"/>
                <a:gd name="T1" fmla="*/ 0 h 74"/>
                <a:gd name="T2" fmla="*/ 0 w 73"/>
                <a:gd name="T3" fmla="*/ 37 h 74"/>
                <a:gd name="T4" fmla="*/ 36 w 73"/>
                <a:gd name="T5" fmla="*/ 74 h 74"/>
                <a:gd name="T6" fmla="*/ 73 w 73"/>
                <a:gd name="T7" fmla="*/ 37 h 74"/>
                <a:gd name="T8" fmla="*/ 36 w 73"/>
                <a:gd name="T9" fmla="*/ 0 h 74"/>
                <a:gd name="T10" fmla="*/ 36 w 73"/>
                <a:gd name="T11" fmla="*/ 70 h 74"/>
                <a:gd name="T12" fmla="*/ 21 w 73"/>
                <a:gd name="T13" fmla="*/ 66 h 74"/>
                <a:gd name="T14" fmla="*/ 31 w 73"/>
                <a:gd name="T15" fmla="*/ 68 h 74"/>
                <a:gd name="T16" fmla="*/ 59 w 73"/>
                <a:gd name="T17" fmla="*/ 55 h 74"/>
                <a:gd name="T18" fmla="*/ 55 w 73"/>
                <a:gd name="T19" fmla="*/ 12 h 74"/>
                <a:gd name="T20" fmla="*/ 21 w 73"/>
                <a:gd name="T21" fmla="*/ 16 h 74"/>
                <a:gd name="T22" fmla="*/ 24 w 73"/>
                <a:gd name="T23" fmla="*/ 44 h 74"/>
                <a:gd name="T24" fmla="*/ 36 w 73"/>
                <a:gd name="T25" fmla="*/ 47 h 74"/>
                <a:gd name="T26" fmla="*/ 47 w 73"/>
                <a:gd name="T27" fmla="*/ 41 h 74"/>
                <a:gd name="T28" fmla="*/ 50 w 73"/>
                <a:gd name="T29" fmla="*/ 32 h 74"/>
                <a:gd name="T30" fmla="*/ 45 w 73"/>
                <a:gd name="T31" fmla="*/ 23 h 74"/>
                <a:gd name="T32" fmla="*/ 29 w 73"/>
                <a:gd name="T33" fmla="*/ 24 h 74"/>
                <a:gd name="T34" fmla="*/ 27 w 73"/>
                <a:gd name="T35" fmla="*/ 31 h 74"/>
                <a:gd name="T36" fmla="*/ 30 w 73"/>
                <a:gd name="T37" fmla="*/ 37 h 74"/>
                <a:gd name="T38" fmla="*/ 36 w 73"/>
                <a:gd name="T39" fmla="*/ 39 h 74"/>
                <a:gd name="T40" fmla="*/ 41 w 73"/>
                <a:gd name="T41" fmla="*/ 36 h 74"/>
                <a:gd name="T42" fmla="*/ 43 w 73"/>
                <a:gd name="T43" fmla="*/ 31 h 74"/>
                <a:gd name="T44" fmla="*/ 41 w 73"/>
                <a:gd name="T45" fmla="*/ 27 h 74"/>
                <a:gd name="T46" fmla="*/ 38 w 73"/>
                <a:gd name="T47" fmla="*/ 27 h 74"/>
                <a:gd name="T48" fmla="*/ 38 w 73"/>
                <a:gd name="T49" fmla="*/ 30 h 74"/>
                <a:gd name="T50" fmla="*/ 38 w 73"/>
                <a:gd name="T51" fmla="*/ 34 h 74"/>
                <a:gd name="T52" fmla="*/ 36 w 73"/>
                <a:gd name="T53" fmla="*/ 35 h 74"/>
                <a:gd name="T54" fmla="*/ 33 w 73"/>
                <a:gd name="T55" fmla="*/ 34 h 74"/>
                <a:gd name="T56" fmla="*/ 31 w 73"/>
                <a:gd name="T57" fmla="*/ 30 h 74"/>
                <a:gd name="T58" fmla="*/ 32 w 73"/>
                <a:gd name="T59" fmla="*/ 27 h 74"/>
                <a:gd name="T60" fmla="*/ 42 w 73"/>
                <a:gd name="T61" fmla="*/ 26 h 74"/>
                <a:gd name="T62" fmla="*/ 44 w 73"/>
                <a:gd name="T63" fmla="*/ 39 h 74"/>
                <a:gd name="T64" fmla="*/ 26 w 73"/>
                <a:gd name="T65" fmla="*/ 41 h 74"/>
                <a:gd name="T66" fmla="*/ 24 w 73"/>
                <a:gd name="T67" fmla="*/ 18 h 74"/>
                <a:gd name="T68" fmla="*/ 53 w 73"/>
                <a:gd name="T69" fmla="*/ 15 h 74"/>
                <a:gd name="T70" fmla="*/ 62 w 73"/>
                <a:gd name="T71" fmla="*/ 33 h 74"/>
                <a:gd name="T72" fmla="*/ 56 w 73"/>
                <a:gd name="T73" fmla="*/ 52 h 74"/>
                <a:gd name="T74" fmla="*/ 10 w 73"/>
                <a:gd name="T75" fmla="*/ 56 h 74"/>
                <a:gd name="T76" fmla="*/ 9 w 73"/>
                <a:gd name="T77" fmla="*/ 56 h 74"/>
                <a:gd name="T78" fmla="*/ 3 w 73"/>
                <a:gd name="T79" fmla="*/ 37 h 74"/>
                <a:gd name="T80" fmla="*/ 36 w 73"/>
                <a:gd name="T81" fmla="*/ 4 h 74"/>
                <a:gd name="T82" fmla="*/ 69 w 73"/>
                <a:gd name="T83" fmla="*/ 37 h 74"/>
                <a:gd name="T84" fmla="*/ 36 w 73"/>
                <a:gd name="T85" fmla="*/ 7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" h="74">
                  <a:moveTo>
                    <a:pt x="36" y="0"/>
                  </a:moveTo>
                  <a:cubicBezTo>
                    <a:pt x="16" y="0"/>
                    <a:pt x="0" y="17"/>
                    <a:pt x="0" y="37"/>
                  </a:cubicBezTo>
                  <a:cubicBezTo>
                    <a:pt x="0" y="58"/>
                    <a:pt x="16" y="74"/>
                    <a:pt x="36" y="74"/>
                  </a:cubicBezTo>
                  <a:cubicBezTo>
                    <a:pt x="57" y="74"/>
                    <a:pt x="73" y="58"/>
                    <a:pt x="73" y="37"/>
                  </a:cubicBezTo>
                  <a:cubicBezTo>
                    <a:pt x="73" y="17"/>
                    <a:pt x="57" y="0"/>
                    <a:pt x="36" y="0"/>
                  </a:cubicBezTo>
                  <a:close/>
                  <a:moveTo>
                    <a:pt x="36" y="70"/>
                  </a:moveTo>
                  <a:cubicBezTo>
                    <a:pt x="31" y="70"/>
                    <a:pt x="25" y="69"/>
                    <a:pt x="21" y="66"/>
                  </a:cubicBezTo>
                  <a:cubicBezTo>
                    <a:pt x="24" y="67"/>
                    <a:pt x="27" y="68"/>
                    <a:pt x="31" y="68"/>
                  </a:cubicBezTo>
                  <a:cubicBezTo>
                    <a:pt x="41" y="68"/>
                    <a:pt x="52" y="63"/>
                    <a:pt x="59" y="55"/>
                  </a:cubicBezTo>
                  <a:cubicBezTo>
                    <a:pt x="70" y="42"/>
                    <a:pt x="68" y="23"/>
                    <a:pt x="55" y="12"/>
                  </a:cubicBezTo>
                  <a:cubicBezTo>
                    <a:pt x="45" y="4"/>
                    <a:pt x="30" y="5"/>
                    <a:pt x="21" y="16"/>
                  </a:cubicBezTo>
                  <a:cubicBezTo>
                    <a:pt x="14" y="24"/>
                    <a:pt x="15" y="37"/>
                    <a:pt x="24" y="44"/>
                  </a:cubicBezTo>
                  <a:cubicBezTo>
                    <a:pt x="27" y="46"/>
                    <a:pt x="31" y="48"/>
                    <a:pt x="36" y="47"/>
                  </a:cubicBezTo>
                  <a:cubicBezTo>
                    <a:pt x="40" y="47"/>
                    <a:pt x="44" y="45"/>
                    <a:pt x="47" y="41"/>
                  </a:cubicBezTo>
                  <a:cubicBezTo>
                    <a:pt x="49" y="39"/>
                    <a:pt x="50" y="35"/>
                    <a:pt x="50" y="32"/>
                  </a:cubicBezTo>
                  <a:cubicBezTo>
                    <a:pt x="49" y="28"/>
                    <a:pt x="48" y="25"/>
                    <a:pt x="45" y="23"/>
                  </a:cubicBezTo>
                  <a:cubicBezTo>
                    <a:pt x="40" y="19"/>
                    <a:pt x="33" y="19"/>
                    <a:pt x="29" y="24"/>
                  </a:cubicBezTo>
                  <a:cubicBezTo>
                    <a:pt x="28" y="26"/>
                    <a:pt x="27" y="28"/>
                    <a:pt x="27" y="31"/>
                  </a:cubicBezTo>
                  <a:cubicBezTo>
                    <a:pt x="27" y="33"/>
                    <a:pt x="29" y="36"/>
                    <a:pt x="30" y="37"/>
                  </a:cubicBezTo>
                  <a:cubicBezTo>
                    <a:pt x="32" y="38"/>
                    <a:pt x="34" y="39"/>
                    <a:pt x="36" y="39"/>
                  </a:cubicBezTo>
                  <a:cubicBezTo>
                    <a:pt x="38" y="39"/>
                    <a:pt x="40" y="38"/>
                    <a:pt x="41" y="36"/>
                  </a:cubicBezTo>
                  <a:cubicBezTo>
                    <a:pt x="43" y="35"/>
                    <a:pt x="43" y="33"/>
                    <a:pt x="43" y="31"/>
                  </a:cubicBezTo>
                  <a:cubicBezTo>
                    <a:pt x="43" y="29"/>
                    <a:pt x="42" y="28"/>
                    <a:pt x="41" y="27"/>
                  </a:cubicBezTo>
                  <a:cubicBezTo>
                    <a:pt x="40" y="26"/>
                    <a:pt x="38" y="26"/>
                    <a:pt x="38" y="27"/>
                  </a:cubicBezTo>
                  <a:cubicBezTo>
                    <a:pt x="37" y="28"/>
                    <a:pt x="37" y="29"/>
                    <a:pt x="38" y="30"/>
                  </a:cubicBezTo>
                  <a:cubicBezTo>
                    <a:pt x="39" y="31"/>
                    <a:pt x="39" y="32"/>
                    <a:pt x="38" y="34"/>
                  </a:cubicBezTo>
                  <a:cubicBezTo>
                    <a:pt x="38" y="34"/>
                    <a:pt x="37" y="35"/>
                    <a:pt x="36" y="35"/>
                  </a:cubicBezTo>
                  <a:cubicBezTo>
                    <a:pt x="35" y="35"/>
                    <a:pt x="34" y="35"/>
                    <a:pt x="33" y="34"/>
                  </a:cubicBezTo>
                  <a:cubicBezTo>
                    <a:pt x="32" y="33"/>
                    <a:pt x="31" y="32"/>
                    <a:pt x="31" y="30"/>
                  </a:cubicBezTo>
                  <a:cubicBezTo>
                    <a:pt x="31" y="29"/>
                    <a:pt x="31" y="28"/>
                    <a:pt x="32" y="27"/>
                  </a:cubicBezTo>
                  <a:cubicBezTo>
                    <a:pt x="35" y="24"/>
                    <a:pt x="39" y="23"/>
                    <a:pt x="42" y="26"/>
                  </a:cubicBezTo>
                  <a:cubicBezTo>
                    <a:pt x="46" y="29"/>
                    <a:pt x="47" y="35"/>
                    <a:pt x="44" y="39"/>
                  </a:cubicBezTo>
                  <a:cubicBezTo>
                    <a:pt x="39" y="44"/>
                    <a:pt x="32" y="45"/>
                    <a:pt x="26" y="41"/>
                  </a:cubicBezTo>
                  <a:cubicBezTo>
                    <a:pt x="20" y="35"/>
                    <a:pt x="19" y="25"/>
                    <a:pt x="24" y="18"/>
                  </a:cubicBezTo>
                  <a:cubicBezTo>
                    <a:pt x="31" y="10"/>
                    <a:pt x="44" y="8"/>
                    <a:pt x="53" y="15"/>
                  </a:cubicBezTo>
                  <a:cubicBezTo>
                    <a:pt x="58" y="20"/>
                    <a:pt x="61" y="26"/>
                    <a:pt x="62" y="33"/>
                  </a:cubicBezTo>
                  <a:cubicBezTo>
                    <a:pt x="63" y="40"/>
                    <a:pt x="61" y="47"/>
                    <a:pt x="56" y="52"/>
                  </a:cubicBezTo>
                  <a:cubicBezTo>
                    <a:pt x="45" y="66"/>
                    <a:pt x="24" y="68"/>
                    <a:pt x="10" y="56"/>
                  </a:cubicBezTo>
                  <a:cubicBezTo>
                    <a:pt x="10" y="56"/>
                    <a:pt x="10" y="56"/>
                    <a:pt x="9" y="56"/>
                  </a:cubicBezTo>
                  <a:cubicBezTo>
                    <a:pt x="6" y="51"/>
                    <a:pt x="3" y="44"/>
                    <a:pt x="3" y="37"/>
                  </a:cubicBezTo>
                  <a:cubicBezTo>
                    <a:pt x="3" y="19"/>
                    <a:pt x="18" y="4"/>
                    <a:pt x="36" y="4"/>
                  </a:cubicBezTo>
                  <a:cubicBezTo>
                    <a:pt x="55" y="4"/>
                    <a:pt x="69" y="19"/>
                    <a:pt x="69" y="37"/>
                  </a:cubicBezTo>
                  <a:cubicBezTo>
                    <a:pt x="69" y="56"/>
                    <a:pt x="55" y="70"/>
                    <a:pt x="36" y="70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2"/>
            <p:cNvSpPr>
              <a:spLocks noEditPoints="1"/>
            </p:cNvSpPr>
            <p:nvPr/>
          </p:nvSpPr>
          <p:spPr bwMode="auto">
            <a:xfrm>
              <a:off x="6510338" y="3146426"/>
              <a:ext cx="590550" cy="590550"/>
            </a:xfrm>
            <a:custGeom>
              <a:avLst/>
              <a:gdLst>
                <a:gd name="T0" fmla="*/ 37 w 75"/>
                <a:gd name="T1" fmla="*/ 75 h 75"/>
                <a:gd name="T2" fmla="*/ 0 w 75"/>
                <a:gd name="T3" fmla="*/ 37 h 75"/>
                <a:gd name="T4" fmla="*/ 37 w 75"/>
                <a:gd name="T5" fmla="*/ 0 h 75"/>
                <a:gd name="T6" fmla="*/ 75 w 75"/>
                <a:gd name="T7" fmla="*/ 37 h 75"/>
                <a:gd name="T8" fmla="*/ 37 w 75"/>
                <a:gd name="T9" fmla="*/ 75 h 75"/>
                <a:gd name="T10" fmla="*/ 37 w 75"/>
                <a:gd name="T11" fmla="*/ 1 h 75"/>
                <a:gd name="T12" fmla="*/ 1 w 75"/>
                <a:gd name="T13" fmla="*/ 37 h 75"/>
                <a:gd name="T14" fmla="*/ 37 w 75"/>
                <a:gd name="T15" fmla="*/ 74 h 75"/>
                <a:gd name="T16" fmla="*/ 73 w 75"/>
                <a:gd name="T17" fmla="*/ 37 h 75"/>
                <a:gd name="T18" fmla="*/ 37 w 75"/>
                <a:gd name="T19" fmla="*/ 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" h="75">
                  <a:moveTo>
                    <a:pt x="37" y="75"/>
                  </a:moveTo>
                  <a:cubicBezTo>
                    <a:pt x="17" y="75"/>
                    <a:pt x="0" y="58"/>
                    <a:pt x="0" y="37"/>
                  </a:cubicBezTo>
                  <a:cubicBezTo>
                    <a:pt x="0" y="17"/>
                    <a:pt x="17" y="0"/>
                    <a:pt x="37" y="0"/>
                  </a:cubicBezTo>
                  <a:cubicBezTo>
                    <a:pt x="58" y="0"/>
                    <a:pt x="75" y="17"/>
                    <a:pt x="75" y="37"/>
                  </a:cubicBezTo>
                  <a:cubicBezTo>
                    <a:pt x="75" y="58"/>
                    <a:pt x="58" y="75"/>
                    <a:pt x="37" y="75"/>
                  </a:cubicBezTo>
                  <a:close/>
                  <a:moveTo>
                    <a:pt x="37" y="1"/>
                  </a:moveTo>
                  <a:cubicBezTo>
                    <a:pt x="18" y="1"/>
                    <a:pt x="1" y="17"/>
                    <a:pt x="1" y="37"/>
                  </a:cubicBezTo>
                  <a:cubicBezTo>
                    <a:pt x="1" y="57"/>
                    <a:pt x="18" y="74"/>
                    <a:pt x="37" y="74"/>
                  </a:cubicBezTo>
                  <a:cubicBezTo>
                    <a:pt x="57" y="74"/>
                    <a:pt x="73" y="57"/>
                    <a:pt x="73" y="37"/>
                  </a:cubicBezTo>
                  <a:cubicBezTo>
                    <a:pt x="73" y="17"/>
                    <a:pt x="57" y="1"/>
                    <a:pt x="37" y="1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8" name="文本框 157"/>
          <p:cNvSpPr txBox="1"/>
          <p:nvPr/>
        </p:nvSpPr>
        <p:spPr>
          <a:xfrm>
            <a:off x="3890900" y="4339360"/>
            <a:ext cx="43909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吨</a:t>
            </a:r>
            <a:r>
              <a:rPr lang="en-US" altLang="zh-CN" sz="54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54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en-US" altLang="zh-CN" sz="5400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5400" dirty="0" smtClean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认</a:t>
            </a:r>
            <a:r>
              <a:rPr lang="en-US" altLang="zh-CN" sz="5400" dirty="0" smtClean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5400" dirty="0" smtClean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识</a:t>
            </a:r>
            <a:endParaRPr lang="zh-CN" altLang="en-US" sz="5400" dirty="0">
              <a:ln w="76200"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0" name="直接连接符 159"/>
          <p:cNvCxnSpPr/>
          <p:nvPr/>
        </p:nvCxnSpPr>
        <p:spPr>
          <a:xfrm>
            <a:off x="3111982" y="5349203"/>
            <a:ext cx="594878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4491221" y="1017747"/>
            <a:ext cx="3238134" cy="4825847"/>
            <a:chOff x="5194300" y="-2409825"/>
            <a:chExt cx="1803400" cy="2687638"/>
          </a:xfrm>
        </p:grpSpPr>
        <p:sp>
          <p:nvSpPr>
            <p:cNvPr id="11" name="Freeform 5"/>
            <p:cNvSpPr/>
            <p:nvPr/>
          </p:nvSpPr>
          <p:spPr bwMode="auto">
            <a:xfrm>
              <a:off x="5224463" y="-2379663"/>
              <a:ext cx="1747838" cy="1739900"/>
            </a:xfrm>
            <a:custGeom>
              <a:avLst/>
              <a:gdLst>
                <a:gd name="T0" fmla="*/ 205 w 410"/>
                <a:gd name="T1" fmla="*/ 0 h 409"/>
                <a:gd name="T2" fmla="*/ 59 w 410"/>
                <a:gd name="T3" fmla="*/ 30 h 409"/>
                <a:gd name="T4" fmla="*/ 0 w 410"/>
                <a:gd name="T5" fmla="*/ 144 h 409"/>
                <a:gd name="T6" fmla="*/ 60 w 410"/>
                <a:gd name="T7" fmla="*/ 319 h 409"/>
                <a:gd name="T8" fmla="*/ 205 w 410"/>
                <a:gd name="T9" fmla="*/ 409 h 409"/>
                <a:gd name="T10" fmla="*/ 349 w 410"/>
                <a:gd name="T11" fmla="*/ 319 h 409"/>
                <a:gd name="T12" fmla="*/ 410 w 410"/>
                <a:gd name="T13" fmla="*/ 144 h 409"/>
                <a:gd name="T14" fmla="*/ 350 w 410"/>
                <a:gd name="T15" fmla="*/ 30 h 409"/>
                <a:gd name="T16" fmla="*/ 205 w 410"/>
                <a:gd name="T1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0" h="409">
                  <a:moveTo>
                    <a:pt x="205" y="0"/>
                  </a:moveTo>
                  <a:cubicBezTo>
                    <a:pt x="142" y="0"/>
                    <a:pt x="93" y="10"/>
                    <a:pt x="59" y="30"/>
                  </a:cubicBezTo>
                  <a:cubicBezTo>
                    <a:pt x="20" y="54"/>
                    <a:pt x="0" y="92"/>
                    <a:pt x="0" y="144"/>
                  </a:cubicBezTo>
                  <a:cubicBezTo>
                    <a:pt x="0" y="200"/>
                    <a:pt x="23" y="267"/>
                    <a:pt x="60" y="319"/>
                  </a:cubicBezTo>
                  <a:cubicBezTo>
                    <a:pt x="102" y="377"/>
                    <a:pt x="153" y="409"/>
                    <a:pt x="205" y="409"/>
                  </a:cubicBezTo>
                  <a:cubicBezTo>
                    <a:pt x="257" y="409"/>
                    <a:pt x="308" y="377"/>
                    <a:pt x="349" y="319"/>
                  </a:cubicBezTo>
                  <a:cubicBezTo>
                    <a:pt x="386" y="267"/>
                    <a:pt x="410" y="200"/>
                    <a:pt x="410" y="144"/>
                  </a:cubicBezTo>
                  <a:cubicBezTo>
                    <a:pt x="410" y="92"/>
                    <a:pt x="390" y="54"/>
                    <a:pt x="350" y="30"/>
                  </a:cubicBezTo>
                  <a:cubicBezTo>
                    <a:pt x="317" y="10"/>
                    <a:pt x="268" y="0"/>
                    <a:pt x="205" y="0"/>
                  </a:cubicBezTo>
                  <a:close/>
                </a:path>
              </a:pathLst>
            </a:custGeom>
            <a:solidFill>
              <a:srgbClr val="FFFEF1"/>
            </a:solidFill>
            <a:ln w="9525">
              <a:solidFill>
                <a:srgbClr val="37A4ED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5194300" y="-2409825"/>
              <a:ext cx="1803400" cy="1798638"/>
            </a:xfrm>
            <a:custGeom>
              <a:avLst/>
              <a:gdLst>
                <a:gd name="T0" fmla="*/ 212 w 423"/>
                <a:gd name="T1" fmla="*/ 423 h 423"/>
                <a:gd name="T2" fmla="*/ 62 w 423"/>
                <a:gd name="T3" fmla="*/ 330 h 423"/>
                <a:gd name="T4" fmla="*/ 0 w 423"/>
                <a:gd name="T5" fmla="*/ 151 h 423"/>
                <a:gd name="T6" fmla="*/ 63 w 423"/>
                <a:gd name="T7" fmla="*/ 31 h 423"/>
                <a:gd name="T8" fmla="*/ 212 w 423"/>
                <a:gd name="T9" fmla="*/ 0 h 423"/>
                <a:gd name="T10" fmla="*/ 361 w 423"/>
                <a:gd name="T11" fmla="*/ 31 h 423"/>
                <a:gd name="T12" fmla="*/ 423 w 423"/>
                <a:gd name="T13" fmla="*/ 151 h 423"/>
                <a:gd name="T14" fmla="*/ 362 w 423"/>
                <a:gd name="T15" fmla="*/ 330 h 423"/>
                <a:gd name="T16" fmla="*/ 212 w 423"/>
                <a:gd name="T17" fmla="*/ 423 h 423"/>
                <a:gd name="T18" fmla="*/ 212 w 423"/>
                <a:gd name="T19" fmla="*/ 7 h 423"/>
                <a:gd name="T20" fmla="*/ 66 w 423"/>
                <a:gd name="T21" fmla="*/ 37 h 423"/>
                <a:gd name="T22" fmla="*/ 7 w 423"/>
                <a:gd name="T23" fmla="*/ 151 h 423"/>
                <a:gd name="T24" fmla="*/ 67 w 423"/>
                <a:gd name="T25" fmla="*/ 326 h 423"/>
                <a:gd name="T26" fmla="*/ 212 w 423"/>
                <a:gd name="T27" fmla="*/ 416 h 423"/>
                <a:gd name="T28" fmla="*/ 356 w 423"/>
                <a:gd name="T29" fmla="*/ 326 h 423"/>
                <a:gd name="T30" fmla="*/ 417 w 423"/>
                <a:gd name="T31" fmla="*/ 151 h 423"/>
                <a:gd name="T32" fmla="*/ 357 w 423"/>
                <a:gd name="T33" fmla="*/ 37 h 423"/>
                <a:gd name="T34" fmla="*/ 212 w 423"/>
                <a:gd name="T35" fmla="*/ 7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2" h="422">
                  <a:moveTo>
                    <a:pt x="212" y="423"/>
                  </a:moveTo>
                  <a:cubicBezTo>
                    <a:pt x="158" y="423"/>
                    <a:pt x="104" y="390"/>
                    <a:pt x="62" y="330"/>
                  </a:cubicBezTo>
                  <a:cubicBezTo>
                    <a:pt x="23" y="276"/>
                    <a:pt x="0" y="209"/>
                    <a:pt x="0" y="151"/>
                  </a:cubicBezTo>
                  <a:cubicBezTo>
                    <a:pt x="0" y="96"/>
                    <a:pt x="21" y="56"/>
                    <a:pt x="63" y="31"/>
                  </a:cubicBezTo>
                  <a:cubicBezTo>
                    <a:pt x="98" y="10"/>
                    <a:pt x="147" y="0"/>
                    <a:pt x="212" y="0"/>
                  </a:cubicBezTo>
                  <a:cubicBezTo>
                    <a:pt x="277" y="0"/>
                    <a:pt x="326" y="10"/>
                    <a:pt x="361" y="31"/>
                  </a:cubicBezTo>
                  <a:cubicBezTo>
                    <a:pt x="402" y="56"/>
                    <a:pt x="423" y="96"/>
                    <a:pt x="423" y="151"/>
                  </a:cubicBezTo>
                  <a:cubicBezTo>
                    <a:pt x="423" y="209"/>
                    <a:pt x="400" y="276"/>
                    <a:pt x="362" y="330"/>
                  </a:cubicBezTo>
                  <a:cubicBezTo>
                    <a:pt x="319" y="390"/>
                    <a:pt x="266" y="423"/>
                    <a:pt x="212" y="423"/>
                  </a:cubicBezTo>
                  <a:close/>
                  <a:moveTo>
                    <a:pt x="212" y="7"/>
                  </a:moveTo>
                  <a:cubicBezTo>
                    <a:pt x="149" y="7"/>
                    <a:pt x="100" y="17"/>
                    <a:pt x="66" y="37"/>
                  </a:cubicBezTo>
                  <a:cubicBezTo>
                    <a:pt x="27" y="61"/>
                    <a:pt x="7" y="99"/>
                    <a:pt x="7" y="151"/>
                  </a:cubicBezTo>
                  <a:cubicBezTo>
                    <a:pt x="7" y="207"/>
                    <a:pt x="30" y="274"/>
                    <a:pt x="67" y="326"/>
                  </a:cubicBezTo>
                  <a:cubicBezTo>
                    <a:pt x="109" y="384"/>
                    <a:pt x="160" y="416"/>
                    <a:pt x="212" y="416"/>
                  </a:cubicBezTo>
                  <a:cubicBezTo>
                    <a:pt x="264" y="416"/>
                    <a:pt x="315" y="384"/>
                    <a:pt x="356" y="326"/>
                  </a:cubicBezTo>
                  <a:cubicBezTo>
                    <a:pt x="393" y="274"/>
                    <a:pt x="417" y="207"/>
                    <a:pt x="417" y="151"/>
                  </a:cubicBezTo>
                  <a:cubicBezTo>
                    <a:pt x="417" y="99"/>
                    <a:pt x="397" y="61"/>
                    <a:pt x="357" y="37"/>
                  </a:cubicBezTo>
                  <a:cubicBezTo>
                    <a:pt x="324" y="17"/>
                    <a:pt x="275" y="7"/>
                    <a:pt x="212" y="7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7"/>
            <p:cNvSpPr/>
            <p:nvPr/>
          </p:nvSpPr>
          <p:spPr bwMode="auto">
            <a:xfrm>
              <a:off x="5778500" y="-712788"/>
              <a:ext cx="174625" cy="642938"/>
            </a:xfrm>
            <a:custGeom>
              <a:avLst/>
              <a:gdLst>
                <a:gd name="T0" fmla="*/ 99 w 110"/>
                <a:gd name="T1" fmla="*/ 405 h 405"/>
                <a:gd name="T2" fmla="*/ 0 w 110"/>
                <a:gd name="T3" fmla="*/ 3 h 405"/>
                <a:gd name="T4" fmla="*/ 11 w 110"/>
                <a:gd name="T5" fmla="*/ 0 h 405"/>
                <a:gd name="T6" fmla="*/ 110 w 110"/>
                <a:gd name="T7" fmla="*/ 402 h 405"/>
                <a:gd name="T8" fmla="*/ 99 w 110"/>
                <a:gd name="T9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405">
                  <a:moveTo>
                    <a:pt x="99" y="405"/>
                  </a:moveTo>
                  <a:lnTo>
                    <a:pt x="0" y="3"/>
                  </a:lnTo>
                  <a:lnTo>
                    <a:pt x="11" y="0"/>
                  </a:lnTo>
                  <a:lnTo>
                    <a:pt x="110" y="402"/>
                  </a:lnTo>
                  <a:lnTo>
                    <a:pt x="99" y="405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>
              <a:off x="6213475" y="-712788"/>
              <a:ext cx="179388" cy="642938"/>
            </a:xfrm>
            <a:custGeom>
              <a:avLst/>
              <a:gdLst>
                <a:gd name="T0" fmla="*/ 13 w 113"/>
                <a:gd name="T1" fmla="*/ 405 h 405"/>
                <a:gd name="T2" fmla="*/ 113 w 113"/>
                <a:gd name="T3" fmla="*/ 3 h 405"/>
                <a:gd name="T4" fmla="*/ 99 w 113"/>
                <a:gd name="T5" fmla="*/ 0 h 405"/>
                <a:gd name="T6" fmla="*/ 0 w 113"/>
                <a:gd name="T7" fmla="*/ 402 h 405"/>
                <a:gd name="T8" fmla="*/ 13 w 113"/>
                <a:gd name="T9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405">
                  <a:moveTo>
                    <a:pt x="13" y="405"/>
                  </a:moveTo>
                  <a:lnTo>
                    <a:pt x="113" y="3"/>
                  </a:lnTo>
                  <a:lnTo>
                    <a:pt x="99" y="0"/>
                  </a:lnTo>
                  <a:lnTo>
                    <a:pt x="0" y="402"/>
                  </a:lnTo>
                  <a:lnTo>
                    <a:pt x="13" y="405"/>
                  </a:ln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5854700" y="-492125"/>
              <a:ext cx="482600" cy="769938"/>
            </a:xfrm>
            <a:custGeom>
              <a:avLst/>
              <a:gdLst>
                <a:gd name="T0" fmla="*/ 96 w 113"/>
                <a:gd name="T1" fmla="*/ 59 h 181"/>
                <a:gd name="T2" fmla="*/ 113 w 113"/>
                <a:gd name="T3" fmla="*/ 41 h 181"/>
                <a:gd name="T4" fmla="*/ 96 w 113"/>
                <a:gd name="T5" fmla="*/ 24 h 181"/>
                <a:gd name="T6" fmla="*/ 80 w 113"/>
                <a:gd name="T7" fmla="*/ 35 h 181"/>
                <a:gd name="T8" fmla="*/ 62 w 113"/>
                <a:gd name="T9" fmla="*/ 28 h 181"/>
                <a:gd name="T10" fmla="*/ 51 w 113"/>
                <a:gd name="T11" fmla="*/ 36 h 181"/>
                <a:gd name="T12" fmla="*/ 49 w 113"/>
                <a:gd name="T13" fmla="*/ 4 h 181"/>
                <a:gd name="T14" fmla="*/ 48 w 113"/>
                <a:gd name="T15" fmla="*/ 2 h 181"/>
                <a:gd name="T16" fmla="*/ 48 w 113"/>
                <a:gd name="T17" fmla="*/ 2 h 181"/>
                <a:gd name="T18" fmla="*/ 43 w 113"/>
                <a:gd name="T19" fmla="*/ 0 h 181"/>
                <a:gd name="T20" fmla="*/ 38 w 113"/>
                <a:gd name="T21" fmla="*/ 4 h 181"/>
                <a:gd name="T22" fmla="*/ 41 w 113"/>
                <a:gd name="T23" fmla="*/ 55 h 181"/>
                <a:gd name="T24" fmla="*/ 39 w 113"/>
                <a:gd name="T25" fmla="*/ 57 h 181"/>
                <a:gd name="T26" fmla="*/ 36 w 113"/>
                <a:gd name="T27" fmla="*/ 64 h 181"/>
                <a:gd name="T28" fmla="*/ 20 w 113"/>
                <a:gd name="T29" fmla="*/ 21 h 181"/>
                <a:gd name="T30" fmla="*/ 19 w 113"/>
                <a:gd name="T31" fmla="*/ 18 h 181"/>
                <a:gd name="T32" fmla="*/ 18 w 113"/>
                <a:gd name="T33" fmla="*/ 17 h 181"/>
                <a:gd name="T34" fmla="*/ 13 w 113"/>
                <a:gd name="T35" fmla="*/ 17 h 181"/>
                <a:gd name="T36" fmla="*/ 10 w 113"/>
                <a:gd name="T37" fmla="*/ 22 h 181"/>
                <a:gd name="T38" fmla="*/ 26 w 113"/>
                <a:gd name="T39" fmla="*/ 69 h 181"/>
                <a:gd name="T40" fmla="*/ 26 w 113"/>
                <a:gd name="T41" fmla="*/ 69 h 181"/>
                <a:gd name="T42" fmla="*/ 20 w 113"/>
                <a:gd name="T43" fmla="*/ 88 h 181"/>
                <a:gd name="T44" fmla="*/ 15 w 113"/>
                <a:gd name="T45" fmla="*/ 89 h 181"/>
                <a:gd name="T46" fmla="*/ 2 w 113"/>
                <a:gd name="T47" fmla="*/ 101 h 181"/>
                <a:gd name="T48" fmla="*/ 4 w 113"/>
                <a:gd name="T49" fmla="*/ 121 h 181"/>
                <a:gd name="T50" fmla="*/ 5 w 113"/>
                <a:gd name="T51" fmla="*/ 122 h 181"/>
                <a:gd name="T52" fmla="*/ 15 w 113"/>
                <a:gd name="T53" fmla="*/ 130 h 181"/>
                <a:gd name="T54" fmla="*/ 24 w 113"/>
                <a:gd name="T55" fmla="*/ 171 h 181"/>
                <a:gd name="T56" fmla="*/ 29 w 113"/>
                <a:gd name="T57" fmla="*/ 176 h 181"/>
                <a:gd name="T58" fmla="*/ 52 w 113"/>
                <a:gd name="T59" fmla="*/ 181 h 181"/>
                <a:gd name="T60" fmla="*/ 76 w 113"/>
                <a:gd name="T61" fmla="*/ 176 h 181"/>
                <a:gd name="T62" fmla="*/ 81 w 113"/>
                <a:gd name="T63" fmla="*/ 171 h 181"/>
                <a:gd name="T64" fmla="*/ 89 w 113"/>
                <a:gd name="T65" fmla="*/ 134 h 181"/>
                <a:gd name="T66" fmla="*/ 103 w 113"/>
                <a:gd name="T67" fmla="*/ 125 h 181"/>
                <a:gd name="T68" fmla="*/ 107 w 113"/>
                <a:gd name="T69" fmla="*/ 113 h 181"/>
                <a:gd name="T70" fmla="*/ 103 w 113"/>
                <a:gd name="T71" fmla="*/ 101 h 181"/>
                <a:gd name="T72" fmla="*/ 96 w 113"/>
                <a:gd name="T73" fmla="*/ 96 h 181"/>
                <a:gd name="T74" fmla="*/ 94 w 113"/>
                <a:gd name="T75" fmla="*/ 88 h 181"/>
                <a:gd name="T76" fmla="*/ 86 w 113"/>
                <a:gd name="T77" fmla="*/ 82 h 181"/>
                <a:gd name="T78" fmla="*/ 86 w 113"/>
                <a:gd name="T79" fmla="*/ 81 h 181"/>
                <a:gd name="T80" fmla="*/ 86 w 113"/>
                <a:gd name="T81" fmla="*/ 81 h 181"/>
                <a:gd name="T82" fmla="*/ 87 w 113"/>
                <a:gd name="T83" fmla="*/ 71 h 181"/>
                <a:gd name="T84" fmla="*/ 86 w 113"/>
                <a:gd name="T85" fmla="*/ 70 h 181"/>
                <a:gd name="T86" fmla="*/ 91 w 113"/>
                <a:gd name="T87" fmla="*/ 58 h 181"/>
                <a:gd name="T88" fmla="*/ 96 w 113"/>
                <a:gd name="T89" fmla="*/ 59 h 181"/>
                <a:gd name="T90" fmla="*/ 83 w 113"/>
                <a:gd name="T91" fmla="*/ 66 h 181"/>
                <a:gd name="T92" fmla="*/ 84 w 113"/>
                <a:gd name="T93" fmla="*/ 64 h 181"/>
                <a:gd name="T94" fmla="*/ 83 w 113"/>
                <a:gd name="T95" fmla="*/ 67 h 181"/>
                <a:gd name="T96" fmla="*/ 83 w 113"/>
                <a:gd name="T97" fmla="*/ 66 h 181"/>
                <a:gd name="T98" fmla="*/ 53 w 113"/>
                <a:gd name="T99" fmla="*/ 45 h 181"/>
                <a:gd name="T100" fmla="*/ 55 w 113"/>
                <a:gd name="T101" fmla="*/ 47 h 181"/>
                <a:gd name="T102" fmla="*/ 55 w 113"/>
                <a:gd name="T103" fmla="*/ 44 h 181"/>
                <a:gd name="T104" fmla="*/ 57 w 113"/>
                <a:gd name="T105" fmla="*/ 41 h 181"/>
                <a:gd name="T106" fmla="*/ 61 w 113"/>
                <a:gd name="T107" fmla="*/ 40 h 181"/>
                <a:gd name="T108" fmla="*/ 64 w 113"/>
                <a:gd name="T109" fmla="*/ 44 h 181"/>
                <a:gd name="T110" fmla="*/ 60 w 113"/>
                <a:gd name="T111" fmla="*/ 50 h 181"/>
                <a:gd name="T112" fmla="*/ 59 w 113"/>
                <a:gd name="T113" fmla="*/ 51 h 181"/>
                <a:gd name="T114" fmla="*/ 54 w 113"/>
                <a:gd name="T115" fmla="*/ 54 h 181"/>
                <a:gd name="T116" fmla="*/ 52 w 113"/>
                <a:gd name="T117" fmla="*/ 54 h 181"/>
                <a:gd name="T118" fmla="*/ 51 w 113"/>
                <a:gd name="T119" fmla="*/ 43 h 181"/>
                <a:gd name="T120" fmla="*/ 53 w 113"/>
                <a:gd name="T121" fmla="*/ 4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3" h="181">
                  <a:moveTo>
                    <a:pt x="96" y="59"/>
                  </a:moveTo>
                  <a:cubicBezTo>
                    <a:pt x="105" y="59"/>
                    <a:pt x="113" y="51"/>
                    <a:pt x="113" y="41"/>
                  </a:cubicBezTo>
                  <a:cubicBezTo>
                    <a:pt x="113" y="32"/>
                    <a:pt x="105" y="24"/>
                    <a:pt x="96" y="24"/>
                  </a:cubicBezTo>
                  <a:cubicBezTo>
                    <a:pt x="88" y="24"/>
                    <a:pt x="82" y="28"/>
                    <a:pt x="80" y="35"/>
                  </a:cubicBezTo>
                  <a:cubicBezTo>
                    <a:pt x="74" y="30"/>
                    <a:pt x="68" y="28"/>
                    <a:pt x="62" y="28"/>
                  </a:cubicBezTo>
                  <a:cubicBezTo>
                    <a:pt x="57" y="28"/>
                    <a:pt x="52" y="31"/>
                    <a:pt x="51" y="36"/>
                  </a:cubicBezTo>
                  <a:cubicBezTo>
                    <a:pt x="49" y="4"/>
                    <a:pt x="49" y="4"/>
                    <a:pt x="49" y="4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7" y="0"/>
                    <a:pt x="45" y="0"/>
                    <a:pt x="43" y="0"/>
                  </a:cubicBezTo>
                  <a:cubicBezTo>
                    <a:pt x="40" y="0"/>
                    <a:pt x="38" y="2"/>
                    <a:pt x="38" y="4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0" y="55"/>
                    <a:pt x="40" y="56"/>
                    <a:pt x="39" y="57"/>
                  </a:cubicBezTo>
                  <a:cubicBezTo>
                    <a:pt x="37" y="59"/>
                    <a:pt x="36" y="61"/>
                    <a:pt x="36" y="64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6"/>
                    <a:pt x="15" y="16"/>
                    <a:pt x="13" y="17"/>
                  </a:cubicBezTo>
                  <a:cubicBezTo>
                    <a:pt x="11" y="18"/>
                    <a:pt x="9" y="20"/>
                    <a:pt x="10" y="22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21" y="73"/>
                    <a:pt x="18" y="82"/>
                    <a:pt x="20" y="88"/>
                  </a:cubicBezTo>
                  <a:cubicBezTo>
                    <a:pt x="18" y="88"/>
                    <a:pt x="17" y="88"/>
                    <a:pt x="15" y="89"/>
                  </a:cubicBezTo>
                  <a:cubicBezTo>
                    <a:pt x="9" y="91"/>
                    <a:pt x="4" y="95"/>
                    <a:pt x="2" y="101"/>
                  </a:cubicBezTo>
                  <a:cubicBezTo>
                    <a:pt x="0" y="107"/>
                    <a:pt x="1" y="115"/>
                    <a:pt x="4" y="121"/>
                  </a:cubicBezTo>
                  <a:cubicBezTo>
                    <a:pt x="5" y="122"/>
                    <a:pt x="5" y="122"/>
                    <a:pt x="5" y="122"/>
                  </a:cubicBezTo>
                  <a:cubicBezTo>
                    <a:pt x="7" y="125"/>
                    <a:pt x="10" y="128"/>
                    <a:pt x="15" y="130"/>
                  </a:cubicBezTo>
                  <a:cubicBezTo>
                    <a:pt x="24" y="171"/>
                    <a:pt x="24" y="171"/>
                    <a:pt x="24" y="171"/>
                  </a:cubicBezTo>
                  <a:cubicBezTo>
                    <a:pt x="24" y="173"/>
                    <a:pt x="26" y="175"/>
                    <a:pt x="29" y="176"/>
                  </a:cubicBezTo>
                  <a:cubicBezTo>
                    <a:pt x="33" y="178"/>
                    <a:pt x="41" y="181"/>
                    <a:pt x="52" y="181"/>
                  </a:cubicBezTo>
                  <a:cubicBezTo>
                    <a:pt x="64" y="181"/>
                    <a:pt x="72" y="178"/>
                    <a:pt x="76" y="176"/>
                  </a:cubicBezTo>
                  <a:cubicBezTo>
                    <a:pt x="79" y="175"/>
                    <a:pt x="80" y="173"/>
                    <a:pt x="81" y="171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96" y="132"/>
                    <a:pt x="100" y="129"/>
                    <a:pt x="103" y="125"/>
                  </a:cubicBezTo>
                  <a:cubicBezTo>
                    <a:pt x="105" y="122"/>
                    <a:pt x="107" y="117"/>
                    <a:pt x="107" y="113"/>
                  </a:cubicBezTo>
                  <a:cubicBezTo>
                    <a:pt x="107" y="110"/>
                    <a:pt x="106" y="105"/>
                    <a:pt x="103" y="101"/>
                  </a:cubicBezTo>
                  <a:cubicBezTo>
                    <a:pt x="101" y="99"/>
                    <a:pt x="99" y="97"/>
                    <a:pt x="96" y="96"/>
                  </a:cubicBezTo>
                  <a:cubicBezTo>
                    <a:pt x="96" y="93"/>
                    <a:pt x="95" y="91"/>
                    <a:pt x="94" y="88"/>
                  </a:cubicBezTo>
                  <a:cubicBezTo>
                    <a:pt x="92" y="86"/>
                    <a:pt x="90" y="83"/>
                    <a:pt x="86" y="82"/>
                  </a:cubicBezTo>
                  <a:cubicBezTo>
                    <a:pt x="86" y="82"/>
                    <a:pt x="86" y="82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8" y="78"/>
                    <a:pt x="88" y="74"/>
                    <a:pt x="87" y="71"/>
                  </a:cubicBezTo>
                  <a:cubicBezTo>
                    <a:pt x="87" y="70"/>
                    <a:pt x="87" y="70"/>
                    <a:pt x="86" y="70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3" y="59"/>
                    <a:pt x="94" y="59"/>
                    <a:pt x="96" y="59"/>
                  </a:cubicBezTo>
                  <a:close/>
                  <a:moveTo>
                    <a:pt x="83" y="66"/>
                  </a:moveTo>
                  <a:cubicBezTo>
                    <a:pt x="83" y="65"/>
                    <a:pt x="84" y="65"/>
                    <a:pt x="84" y="64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66"/>
                    <a:pt x="83" y="66"/>
                    <a:pt x="83" y="66"/>
                  </a:cubicBezTo>
                  <a:close/>
                  <a:moveTo>
                    <a:pt x="53" y="45"/>
                  </a:moveTo>
                  <a:cubicBezTo>
                    <a:pt x="55" y="47"/>
                    <a:pt x="55" y="47"/>
                    <a:pt x="55" y="47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56" y="43"/>
                    <a:pt x="56" y="42"/>
                    <a:pt x="57" y="41"/>
                  </a:cubicBezTo>
                  <a:cubicBezTo>
                    <a:pt x="58" y="40"/>
                    <a:pt x="59" y="40"/>
                    <a:pt x="61" y="40"/>
                  </a:cubicBezTo>
                  <a:cubicBezTo>
                    <a:pt x="62" y="41"/>
                    <a:pt x="63" y="42"/>
                    <a:pt x="64" y="44"/>
                  </a:cubicBezTo>
                  <a:cubicBezTo>
                    <a:pt x="65" y="47"/>
                    <a:pt x="64" y="49"/>
                    <a:pt x="60" y="50"/>
                  </a:cubicBezTo>
                  <a:cubicBezTo>
                    <a:pt x="60" y="51"/>
                    <a:pt x="59" y="51"/>
                    <a:pt x="59" y="51"/>
                  </a:cubicBezTo>
                  <a:cubicBezTo>
                    <a:pt x="57" y="52"/>
                    <a:pt x="55" y="53"/>
                    <a:pt x="54" y="54"/>
                  </a:cubicBezTo>
                  <a:cubicBezTo>
                    <a:pt x="53" y="54"/>
                    <a:pt x="53" y="54"/>
                    <a:pt x="52" y="54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2" y="44"/>
                    <a:pt x="52" y="45"/>
                    <a:pt x="53" y="4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6021388" y="-487363"/>
              <a:ext cx="55563" cy="293688"/>
            </a:xfrm>
            <a:custGeom>
              <a:avLst/>
              <a:gdLst>
                <a:gd name="T0" fmla="*/ 13 w 13"/>
                <a:gd name="T1" fmla="*/ 67 h 69"/>
                <a:gd name="T2" fmla="*/ 8 w 13"/>
                <a:gd name="T3" fmla="*/ 3 h 69"/>
                <a:gd name="T4" fmla="*/ 4 w 13"/>
                <a:gd name="T5" fmla="*/ 0 h 69"/>
                <a:gd name="T6" fmla="*/ 0 w 13"/>
                <a:gd name="T7" fmla="*/ 3 h 69"/>
                <a:gd name="T8" fmla="*/ 5 w 13"/>
                <a:gd name="T9" fmla="*/ 68 h 69"/>
                <a:gd name="T10" fmla="*/ 9 w 13"/>
                <a:gd name="T11" fmla="*/ 68 h 69"/>
                <a:gd name="T12" fmla="*/ 13 w 13"/>
                <a:gd name="T13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9">
                  <a:moveTo>
                    <a:pt x="13" y="67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6" y="69"/>
                    <a:pt x="9" y="68"/>
                  </a:cubicBezTo>
                  <a:cubicBezTo>
                    <a:pt x="12" y="68"/>
                    <a:pt x="13" y="67"/>
                    <a:pt x="13" y="6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1"/>
            <p:cNvSpPr/>
            <p:nvPr/>
          </p:nvSpPr>
          <p:spPr bwMode="auto">
            <a:xfrm>
              <a:off x="6026150" y="-474663"/>
              <a:ext cx="33338" cy="63500"/>
            </a:xfrm>
            <a:custGeom>
              <a:avLst/>
              <a:gdLst>
                <a:gd name="T0" fmla="*/ 21 w 21"/>
                <a:gd name="T1" fmla="*/ 19 h 40"/>
                <a:gd name="T2" fmla="*/ 18 w 21"/>
                <a:gd name="T3" fmla="*/ 0 h 40"/>
                <a:gd name="T4" fmla="*/ 0 w 21"/>
                <a:gd name="T5" fmla="*/ 24 h 40"/>
                <a:gd name="T6" fmla="*/ 2 w 21"/>
                <a:gd name="T7" fmla="*/ 40 h 40"/>
                <a:gd name="T8" fmla="*/ 21 w 21"/>
                <a:gd name="T9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0">
                  <a:moveTo>
                    <a:pt x="21" y="19"/>
                  </a:moveTo>
                  <a:lnTo>
                    <a:pt x="18" y="0"/>
                  </a:lnTo>
                  <a:lnTo>
                    <a:pt x="0" y="24"/>
                  </a:lnTo>
                  <a:lnTo>
                    <a:pt x="2" y="40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2"/>
            <p:cNvSpPr/>
            <p:nvPr/>
          </p:nvSpPr>
          <p:spPr bwMode="auto">
            <a:xfrm>
              <a:off x="6029325" y="-406400"/>
              <a:ext cx="34925" cy="68263"/>
            </a:xfrm>
            <a:custGeom>
              <a:avLst/>
              <a:gdLst>
                <a:gd name="T0" fmla="*/ 22 w 22"/>
                <a:gd name="T1" fmla="*/ 19 h 43"/>
                <a:gd name="T2" fmla="*/ 19 w 22"/>
                <a:gd name="T3" fmla="*/ 0 h 43"/>
                <a:gd name="T4" fmla="*/ 0 w 22"/>
                <a:gd name="T5" fmla="*/ 24 h 43"/>
                <a:gd name="T6" fmla="*/ 3 w 22"/>
                <a:gd name="T7" fmla="*/ 43 h 43"/>
                <a:gd name="T8" fmla="*/ 22 w 22"/>
                <a:gd name="T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3">
                  <a:moveTo>
                    <a:pt x="22" y="19"/>
                  </a:moveTo>
                  <a:lnTo>
                    <a:pt x="19" y="0"/>
                  </a:lnTo>
                  <a:lnTo>
                    <a:pt x="0" y="24"/>
                  </a:lnTo>
                  <a:lnTo>
                    <a:pt x="3" y="43"/>
                  </a:lnTo>
                  <a:lnTo>
                    <a:pt x="22" y="19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"/>
            <p:cNvSpPr/>
            <p:nvPr/>
          </p:nvSpPr>
          <p:spPr bwMode="auto">
            <a:xfrm>
              <a:off x="6034088" y="-338138"/>
              <a:ext cx="34925" cy="68263"/>
            </a:xfrm>
            <a:custGeom>
              <a:avLst/>
              <a:gdLst>
                <a:gd name="T0" fmla="*/ 0 w 22"/>
                <a:gd name="T1" fmla="*/ 24 h 43"/>
                <a:gd name="T2" fmla="*/ 3 w 22"/>
                <a:gd name="T3" fmla="*/ 43 h 43"/>
                <a:gd name="T4" fmla="*/ 22 w 22"/>
                <a:gd name="T5" fmla="*/ 19 h 43"/>
                <a:gd name="T6" fmla="*/ 19 w 22"/>
                <a:gd name="T7" fmla="*/ 0 h 43"/>
                <a:gd name="T8" fmla="*/ 0 w 22"/>
                <a:gd name="T9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3">
                  <a:moveTo>
                    <a:pt x="0" y="24"/>
                  </a:moveTo>
                  <a:lnTo>
                    <a:pt x="3" y="43"/>
                  </a:lnTo>
                  <a:lnTo>
                    <a:pt x="22" y="19"/>
                  </a:lnTo>
                  <a:lnTo>
                    <a:pt x="19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4"/>
            <p:cNvSpPr/>
            <p:nvPr/>
          </p:nvSpPr>
          <p:spPr bwMode="auto">
            <a:xfrm>
              <a:off x="6038850" y="-266700"/>
              <a:ext cx="33338" cy="63500"/>
            </a:xfrm>
            <a:custGeom>
              <a:avLst/>
              <a:gdLst>
                <a:gd name="T0" fmla="*/ 0 w 21"/>
                <a:gd name="T1" fmla="*/ 22 h 40"/>
                <a:gd name="T2" fmla="*/ 2 w 21"/>
                <a:gd name="T3" fmla="*/ 40 h 40"/>
                <a:gd name="T4" fmla="*/ 21 w 21"/>
                <a:gd name="T5" fmla="*/ 16 h 40"/>
                <a:gd name="T6" fmla="*/ 21 w 21"/>
                <a:gd name="T7" fmla="*/ 0 h 40"/>
                <a:gd name="T8" fmla="*/ 0 w 21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0">
                  <a:moveTo>
                    <a:pt x="0" y="22"/>
                  </a:moveTo>
                  <a:lnTo>
                    <a:pt x="2" y="40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5"/>
            <p:cNvSpPr/>
            <p:nvPr/>
          </p:nvSpPr>
          <p:spPr bwMode="auto">
            <a:xfrm>
              <a:off x="6021388" y="-487363"/>
              <a:ext cx="55563" cy="293688"/>
            </a:xfrm>
            <a:custGeom>
              <a:avLst/>
              <a:gdLst>
                <a:gd name="T0" fmla="*/ 13 w 13"/>
                <a:gd name="T1" fmla="*/ 67 h 69"/>
                <a:gd name="T2" fmla="*/ 8 w 13"/>
                <a:gd name="T3" fmla="*/ 3 h 69"/>
                <a:gd name="T4" fmla="*/ 4 w 13"/>
                <a:gd name="T5" fmla="*/ 0 h 69"/>
                <a:gd name="T6" fmla="*/ 0 w 13"/>
                <a:gd name="T7" fmla="*/ 3 h 69"/>
                <a:gd name="T8" fmla="*/ 5 w 13"/>
                <a:gd name="T9" fmla="*/ 68 h 69"/>
                <a:gd name="T10" fmla="*/ 9 w 13"/>
                <a:gd name="T11" fmla="*/ 68 h 69"/>
                <a:gd name="T12" fmla="*/ 13 w 13"/>
                <a:gd name="T13" fmla="*/ 67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9">
                  <a:moveTo>
                    <a:pt x="13" y="67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6" y="69"/>
                    <a:pt x="9" y="68"/>
                  </a:cubicBezTo>
                  <a:cubicBezTo>
                    <a:pt x="12" y="68"/>
                    <a:pt x="13" y="67"/>
                    <a:pt x="13" y="67"/>
                  </a:cubicBez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6"/>
            <p:cNvSpPr/>
            <p:nvPr/>
          </p:nvSpPr>
          <p:spPr bwMode="auto">
            <a:xfrm>
              <a:off x="6026150" y="-474663"/>
              <a:ext cx="33338" cy="63500"/>
            </a:xfrm>
            <a:custGeom>
              <a:avLst/>
              <a:gdLst>
                <a:gd name="T0" fmla="*/ 21 w 21"/>
                <a:gd name="T1" fmla="*/ 19 h 40"/>
                <a:gd name="T2" fmla="*/ 18 w 21"/>
                <a:gd name="T3" fmla="*/ 0 h 40"/>
                <a:gd name="T4" fmla="*/ 0 w 21"/>
                <a:gd name="T5" fmla="*/ 24 h 40"/>
                <a:gd name="T6" fmla="*/ 2 w 21"/>
                <a:gd name="T7" fmla="*/ 40 h 40"/>
                <a:gd name="T8" fmla="*/ 21 w 21"/>
                <a:gd name="T9" fmla="*/ 1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0">
                  <a:moveTo>
                    <a:pt x="21" y="19"/>
                  </a:moveTo>
                  <a:lnTo>
                    <a:pt x="18" y="0"/>
                  </a:lnTo>
                  <a:lnTo>
                    <a:pt x="0" y="24"/>
                  </a:lnTo>
                  <a:lnTo>
                    <a:pt x="2" y="40"/>
                  </a:lnTo>
                  <a:lnTo>
                    <a:pt x="21" y="19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7"/>
            <p:cNvSpPr/>
            <p:nvPr/>
          </p:nvSpPr>
          <p:spPr bwMode="auto">
            <a:xfrm>
              <a:off x="6029325" y="-406400"/>
              <a:ext cx="34925" cy="68263"/>
            </a:xfrm>
            <a:custGeom>
              <a:avLst/>
              <a:gdLst>
                <a:gd name="T0" fmla="*/ 22 w 22"/>
                <a:gd name="T1" fmla="*/ 19 h 43"/>
                <a:gd name="T2" fmla="*/ 19 w 22"/>
                <a:gd name="T3" fmla="*/ 0 h 43"/>
                <a:gd name="T4" fmla="*/ 0 w 22"/>
                <a:gd name="T5" fmla="*/ 24 h 43"/>
                <a:gd name="T6" fmla="*/ 3 w 22"/>
                <a:gd name="T7" fmla="*/ 43 h 43"/>
                <a:gd name="T8" fmla="*/ 22 w 22"/>
                <a:gd name="T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3">
                  <a:moveTo>
                    <a:pt x="22" y="19"/>
                  </a:moveTo>
                  <a:lnTo>
                    <a:pt x="19" y="0"/>
                  </a:lnTo>
                  <a:lnTo>
                    <a:pt x="0" y="24"/>
                  </a:lnTo>
                  <a:lnTo>
                    <a:pt x="3" y="43"/>
                  </a:lnTo>
                  <a:lnTo>
                    <a:pt x="22" y="19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8"/>
            <p:cNvSpPr/>
            <p:nvPr/>
          </p:nvSpPr>
          <p:spPr bwMode="auto">
            <a:xfrm>
              <a:off x="6034088" y="-338138"/>
              <a:ext cx="34925" cy="68263"/>
            </a:xfrm>
            <a:custGeom>
              <a:avLst/>
              <a:gdLst>
                <a:gd name="T0" fmla="*/ 0 w 22"/>
                <a:gd name="T1" fmla="*/ 24 h 43"/>
                <a:gd name="T2" fmla="*/ 3 w 22"/>
                <a:gd name="T3" fmla="*/ 43 h 43"/>
                <a:gd name="T4" fmla="*/ 22 w 22"/>
                <a:gd name="T5" fmla="*/ 19 h 43"/>
                <a:gd name="T6" fmla="*/ 19 w 22"/>
                <a:gd name="T7" fmla="*/ 0 h 43"/>
                <a:gd name="T8" fmla="*/ 0 w 22"/>
                <a:gd name="T9" fmla="*/ 24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3">
                  <a:moveTo>
                    <a:pt x="0" y="24"/>
                  </a:moveTo>
                  <a:lnTo>
                    <a:pt x="3" y="43"/>
                  </a:lnTo>
                  <a:lnTo>
                    <a:pt x="22" y="19"/>
                  </a:lnTo>
                  <a:lnTo>
                    <a:pt x="19" y="0"/>
                  </a:lnTo>
                  <a:lnTo>
                    <a:pt x="0" y="24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6038850" y="-266700"/>
              <a:ext cx="33338" cy="63500"/>
            </a:xfrm>
            <a:custGeom>
              <a:avLst/>
              <a:gdLst>
                <a:gd name="T0" fmla="*/ 0 w 21"/>
                <a:gd name="T1" fmla="*/ 22 h 40"/>
                <a:gd name="T2" fmla="*/ 2 w 21"/>
                <a:gd name="T3" fmla="*/ 40 h 40"/>
                <a:gd name="T4" fmla="*/ 21 w 21"/>
                <a:gd name="T5" fmla="*/ 16 h 40"/>
                <a:gd name="T6" fmla="*/ 21 w 21"/>
                <a:gd name="T7" fmla="*/ 0 h 40"/>
                <a:gd name="T8" fmla="*/ 0 w 21"/>
                <a:gd name="T9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0">
                  <a:moveTo>
                    <a:pt x="0" y="22"/>
                  </a:moveTo>
                  <a:lnTo>
                    <a:pt x="2" y="40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0" y="22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5915025" y="19050"/>
              <a:ext cx="328613" cy="250825"/>
            </a:xfrm>
            <a:custGeom>
              <a:avLst/>
              <a:gdLst>
                <a:gd name="T0" fmla="*/ 38 w 77"/>
                <a:gd name="T1" fmla="*/ 0 h 59"/>
                <a:gd name="T2" fmla="*/ 77 w 77"/>
                <a:gd name="T3" fmla="*/ 0 h 59"/>
                <a:gd name="T4" fmla="*/ 66 w 77"/>
                <a:gd name="T5" fmla="*/ 50 h 59"/>
                <a:gd name="T6" fmla="*/ 62 w 77"/>
                <a:gd name="T7" fmla="*/ 55 h 59"/>
                <a:gd name="T8" fmla="*/ 38 w 77"/>
                <a:gd name="T9" fmla="*/ 59 h 59"/>
                <a:gd name="T10" fmla="*/ 15 w 77"/>
                <a:gd name="T11" fmla="*/ 55 h 59"/>
                <a:gd name="T12" fmla="*/ 11 w 77"/>
                <a:gd name="T13" fmla="*/ 50 h 59"/>
                <a:gd name="T14" fmla="*/ 0 w 77"/>
                <a:gd name="T15" fmla="*/ 0 h 59"/>
                <a:gd name="T16" fmla="*/ 38 w 77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59">
                  <a:moveTo>
                    <a:pt x="38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5" y="52"/>
                    <a:pt x="64" y="54"/>
                    <a:pt x="62" y="55"/>
                  </a:cubicBezTo>
                  <a:cubicBezTo>
                    <a:pt x="57" y="57"/>
                    <a:pt x="50" y="59"/>
                    <a:pt x="38" y="59"/>
                  </a:cubicBezTo>
                  <a:cubicBezTo>
                    <a:pt x="27" y="59"/>
                    <a:pt x="19" y="57"/>
                    <a:pt x="15" y="55"/>
                  </a:cubicBezTo>
                  <a:cubicBezTo>
                    <a:pt x="13" y="54"/>
                    <a:pt x="12" y="52"/>
                    <a:pt x="11" y="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5915025" y="19050"/>
              <a:ext cx="328613" cy="250825"/>
            </a:xfrm>
            <a:custGeom>
              <a:avLst/>
              <a:gdLst>
                <a:gd name="T0" fmla="*/ 38 w 77"/>
                <a:gd name="T1" fmla="*/ 0 h 59"/>
                <a:gd name="T2" fmla="*/ 77 w 77"/>
                <a:gd name="T3" fmla="*/ 0 h 59"/>
                <a:gd name="T4" fmla="*/ 66 w 77"/>
                <a:gd name="T5" fmla="*/ 50 h 59"/>
                <a:gd name="T6" fmla="*/ 62 w 77"/>
                <a:gd name="T7" fmla="*/ 55 h 59"/>
                <a:gd name="T8" fmla="*/ 38 w 77"/>
                <a:gd name="T9" fmla="*/ 59 h 59"/>
                <a:gd name="T10" fmla="*/ 15 w 77"/>
                <a:gd name="T11" fmla="*/ 55 h 59"/>
                <a:gd name="T12" fmla="*/ 11 w 77"/>
                <a:gd name="T13" fmla="*/ 50 h 59"/>
                <a:gd name="T14" fmla="*/ 0 w 77"/>
                <a:gd name="T15" fmla="*/ 0 h 59"/>
                <a:gd name="T16" fmla="*/ 38 w 77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7" h="59">
                  <a:moveTo>
                    <a:pt x="38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5" y="52"/>
                    <a:pt x="64" y="54"/>
                    <a:pt x="62" y="55"/>
                  </a:cubicBezTo>
                  <a:cubicBezTo>
                    <a:pt x="57" y="57"/>
                    <a:pt x="50" y="59"/>
                    <a:pt x="38" y="59"/>
                  </a:cubicBezTo>
                  <a:cubicBezTo>
                    <a:pt x="27" y="59"/>
                    <a:pt x="19" y="57"/>
                    <a:pt x="15" y="55"/>
                  </a:cubicBezTo>
                  <a:cubicBezTo>
                    <a:pt x="13" y="54"/>
                    <a:pt x="12" y="52"/>
                    <a:pt x="11" y="5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8" y="0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5915025" y="19050"/>
              <a:ext cx="328613" cy="88900"/>
            </a:xfrm>
            <a:custGeom>
              <a:avLst/>
              <a:gdLst>
                <a:gd name="T0" fmla="*/ 39 w 77"/>
                <a:gd name="T1" fmla="*/ 21 h 21"/>
                <a:gd name="T2" fmla="*/ 74 w 77"/>
                <a:gd name="T3" fmla="*/ 13 h 21"/>
                <a:gd name="T4" fmla="*/ 77 w 77"/>
                <a:gd name="T5" fmla="*/ 0 h 21"/>
                <a:gd name="T6" fmla="*/ 38 w 77"/>
                <a:gd name="T7" fmla="*/ 0 h 21"/>
                <a:gd name="T8" fmla="*/ 0 w 77"/>
                <a:gd name="T9" fmla="*/ 0 h 21"/>
                <a:gd name="T10" fmla="*/ 3 w 77"/>
                <a:gd name="T11" fmla="*/ 12 h 21"/>
                <a:gd name="T12" fmla="*/ 39 w 77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21">
                  <a:moveTo>
                    <a:pt x="39" y="21"/>
                  </a:moveTo>
                  <a:cubicBezTo>
                    <a:pt x="50" y="21"/>
                    <a:pt x="63" y="18"/>
                    <a:pt x="74" y="13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4" y="18"/>
                    <a:pt x="28" y="21"/>
                    <a:pt x="39" y="21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3"/>
            <p:cNvSpPr/>
            <p:nvPr/>
          </p:nvSpPr>
          <p:spPr bwMode="auto">
            <a:xfrm>
              <a:off x="5945188" y="26988"/>
              <a:ext cx="50800" cy="192088"/>
            </a:xfrm>
            <a:custGeom>
              <a:avLst/>
              <a:gdLst>
                <a:gd name="T0" fmla="*/ 0 w 12"/>
                <a:gd name="T1" fmla="*/ 0 h 45"/>
                <a:gd name="T2" fmla="*/ 12 w 12"/>
                <a:gd name="T3" fmla="*/ 45 h 45"/>
                <a:gd name="T4" fmla="*/ 8 w 12"/>
                <a:gd name="T5" fmla="*/ 1 h 45"/>
                <a:gd name="T6" fmla="*/ 0 w 12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45">
                  <a:moveTo>
                    <a:pt x="0" y="0"/>
                  </a:moveTo>
                  <a:cubicBezTo>
                    <a:pt x="0" y="1"/>
                    <a:pt x="12" y="45"/>
                    <a:pt x="12" y="45"/>
                  </a:cubicBezTo>
                  <a:cubicBezTo>
                    <a:pt x="8" y="1"/>
                    <a:pt x="8" y="1"/>
                    <a:pt x="8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4"/>
            <p:cNvSpPr/>
            <p:nvPr/>
          </p:nvSpPr>
          <p:spPr bwMode="auto">
            <a:xfrm>
              <a:off x="6003925" y="61913"/>
              <a:ext cx="30163" cy="169863"/>
            </a:xfrm>
            <a:custGeom>
              <a:avLst/>
              <a:gdLst>
                <a:gd name="T0" fmla="*/ 0 w 19"/>
                <a:gd name="T1" fmla="*/ 0 h 107"/>
                <a:gd name="T2" fmla="*/ 19 w 19"/>
                <a:gd name="T3" fmla="*/ 107 h 107"/>
                <a:gd name="T4" fmla="*/ 19 w 19"/>
                <a:gd name="T5" fmla="*/ 0 h 107"/>
                <a:gd name="T6" fmla="*/ 0 w 19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7">
                  <a:moveTo>
                    <a:pt x="0" y="0"/>
                  </a:moveTo>
                  <a:lnTo>
                    <a:pt x="19" y="107"/>
                  </a:lnTo>
                  <a:lnTo>
                    <a:pt x="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5"/>
            <p:cNvSpPr/>
            <p:nvPr/>
          </p:nvSpPr>
          <p:spPr bwMode="auto">
            <a:xfrm>
              <a:off x="6157913" y="26988"/>
              <a:ext cx="55563" cy="192088"/>
            </a:xfrm>
            <a:custGeom>
              <a:avLst/>
              <a:gdLst>
                <a:gd name="T0" fmla="*/ 13 w 13"/>
                <a:gd name="T1" fmla="*/ 0 h 45"/>
                <a:gd name="T2" fmla="*/ 0 w 13"/>
                <a:gd name="T3" fmla="*/ 45 h 45"/>
                <a:gd name="T4" fmla="*/ 5 w 13"/>
                <a:gd name="T5" fmla="*/ 1 h 45"/>
                <a:gd name="T6" fmla="*/ 13 w 13"/>
                <a:gd name="T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45">
                  <a:moveTo>
                    <a:pt x="13" y="0"/>
                  </a:moveTo>
                  <a:cubicBezTo>
                    <a:pt x="13" y="1"/>
                    <a:pt x="0" y="45"/>
                    <a:pt x="0" y="45"/>
                  </a:cubicBezTo>
                  <a:cubicBezTo>
                    <a:pt x="5" y="1"/>
                    <a:pt x="5" y="1"/>
                    <a:pt x="5" y="1"/>
                  </a:cubicBezTo>
                  <a:lnTo>
                    <a:pt x="13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6"/>
            <p:cNvSpPr/>
            <p:nvPr/>
          </p:nvSpPr>
          <p:spPr bwMode="auto">
            <a:xfrm>
              <a:off x="6122988" y="61913"/>
              <a:ext cx="30163" cy="169863"/>
            </a:xfrm>
            <a:custGeom>
              <a:avLst/>
              <a:gdLst>
                <a:gd name="T0" fmla="*/ 19 w 19"/>
                <a:gd name="T1" fmla="*/ 0 h 107"/>
                <a:gd name="T2" fmla="*/ 0 w 19"/>
                <a:gd name="T3" fmla="*/ 107 h 107"/>
                <a:gd name="T4" fmla="*/ 0 w 19"/>
                <a:gd name="T5" fmla="*/ 0 h 107"/>
                <a:gd name="T6" fmla="*/ 19 w 19"/>
                <a:gd name="T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07">
                  <a:moveTo>
                    <a:pt x="19" y="0"/>
                  </a:moveTo>
                  <a:lnTo>
                    <a:pt x="0" y="107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7"/>
            <p:cNvSpPr/>
            <p:nvPr/>
          </p:nvSpPr>
          <p:spPr bwMode="auto">
            <a:xfrm>
              <a:off x="6064250" y="65088"/>
              <a:ext cx="30163" cy="179388"/>
            </a:xfrm>
            <a:custGeom>
              <a:avLst/>
              <a:gdLst>
                <a:gd name="T0" fmla="*/ 8 w 19"/>
                <a:gd name="T1" fmla="*/ 113 h 113"/>
                <a:gd name="T2" fmla="*/ 0 w 19"/>
                <a:gd name="T3" fmla="*/ 0 h 113"/>
                <a:gd name="T4" fmla="*/ 19 w 19"/>
                <a:gd name="T5" fmla="*/ 0 h 113"/>
                <a:gd name="T6" fmla="*/ 8 w 19"/>
                <a:gd name="T7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13">
                  <a:moveTo>
                    <a:pt x="8" y="113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8" y="113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8"/>
            <p:cNvSpPr/>
            <p:nvPr/>
          </p:nvSpPr>
          <p:spPr bwMode="auto">
            <a:xfrm>
              <a:off x="6076950" y="-368300"/>
              <a:ext cx="153988" cy="161925"/>
            </a:xfrm>
            <a:custGeom>
              <a:avLst/>
              <a:gdLst>
                <a:gd name="T0" fmla="*/ 21 w 36"/>
                <a:gd name="T1" fmla="*/ 36 h 38"/>
                <a:gd name="T2" fmla="*/ 28 w 36"/>
                <a:gd name="T3" fmla="*/ 38 h 38"/>
                <a:gd name="T4" fmla="*/ 29 w 36"/>
                <a:gd name="T5" fmla="*/ 37 h 38"/>
                <a:gd name="T6" fmla="*/ 28 w 36"/>
                <a:gd name="T7" fmla="*/ 8 h 38"/>
                <a:gd name="T8" fmla="*/ 10 w 36"/>
                <a:gd name="T9" fmla="*/ 1 h 38"/>
                <a:gd name="T10" fmla="*/ 0 w 36"/>
                <a:gd name="T11" fmla="*/ 9 h 38"/>
                <a:gd name="T12" fmla="*/ 2 w 36"/>
                <a:gd name="T13" fmla="*/ 15 h 38"/>
                <a:gd name="T14" fmla="*/ 9 w 36"/>
                <a:gd name="T15" fmla="*/ 10 h 38"/>
                <a:gd name="T16" fmla="*/ 13 w 36"/>
                <a:gd name="T17" fmla="*/ 14 h 38"/>
                <a:gd name="T18" fmla="*/ 9 w 36"/>
                <a:gd name="T19" fmla="*/ 23 h 38"/>
                <a:gd name="T20" fmla="*/ 3 w 36"/>
                <a:gd name="T21" fmla="*/ 27 h 38"/>
                <a:gd name="T22" fmla="*/ 9 w 36"/>
                <a:gd name="T23" fmla="*/ 30 h 38"/>
                <a:gd name="T24" fmla="*/ 21 w 36"/>
                <a:gd name="T25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8">
                  <a:moveTo>
                    <a:pt x="21" y="36"/>
                  </a:moveTo>
                  <a:cubicBezTo>
                    <a:pt x="24" y="36"/>
                    <a:pt x="26" y="37"/>
                    <a:pt x="28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6" y="29"/>
                    <a:pt x="35" y="15"/>
                    <a:pt x="28" y="8"/>
                  </a:cubicBezTo>
                  <a:cubicBezTo>
                    <a:pt x="23" y="3"/>
                    <a:pt x="17" y="0"/>
                    <a:pt x="10" y="1"/>
                  </a:cubicBezTo>
                  <a:cubicBezTo>
                    <a:pt x="6" y="1"/>
                    <a:pt x="0" y="4"/>
                    <a:pt x="0" y="9"/>
                  </a:cubicBezTo>
                  <a:cubicBezTo>
                    <a:pt x="0" y="11"/>
                    <a:pt x="1" y="14"/>
                    <a:pt x="2" y="15"/>
                  </a:cubicBezTo>
                  <a:cubicBezTo>
                    <a:pt x="2" y="12"/>
                    <a:pt x="6" y="9"/>
                    <a:pt x="9" y="10"/>
                  </a:cubicBezTo>
                  <a:cubicBezTo>
                    <a:pt x="11" y="10"/>
                    <a:pt x="13" y="12"/>
                    <a:pt x="13" y="14"/>
                  </a:cubicBezTo>
                  <a:cubicBezTo>
                    <a:pt x="14" y="18"/>
                    <a:pt x="12" y="21"/>
                    <a:pt x="9" y="23"/>
                  </a:cubicBezTo>
                  <a:cubicBezTo>
                    <a:pt x="7" y="24"/>
                    <a:pt x="4" y="25"/>
                    <a:pt x="3" y="27"/>
                  </a:cubicBezTo>
                  <a:cubicBezTo>
                    <a:pt x="5" y="28"/>
                    <a:pt x="7" y="29"/>
                    <a:pt x="9" y="30"/>
                  </a:cubicBezTo>
                  <a:cubicBezTo>
                    <a:pt x="13" y="33"/>
                    <a:pt x="17" y="35"/>
                    <a:pt x="21" y="36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9"/>
            <p:cNvSpPr/>
            <p:nvPr/>
          </p:nvSpPr>
          <p:spPr bwMode="auto">
            <a:xfrm>
              <a:off x="6013450" y="-261938"/>
              <a:ext cx="212725" cy="119063"/>
            </a:xfrm>
            <a:custGeom>
              <a:avLst/>
              <a:gdLst>
                <a:gd name="T0" fmla="*/ 26 w 50"/>
                <a:gd name="T1" fmla="*/ 22 h 28"/>
                <a:gd name="T2" fmla="*/ 46 w 50"/>
                <a:gd name="T3" fmla="*/ 28 h 28"/>
                <a:gd name="T4" fmla="*/ 48 w 50"/>
                <a:gd name="T5" fmla="*/ 26 h 28"/>
                <a:gd name="T6" fmla="*/ 48 w 50"/>
                <a:gd name="T7" fmla="*/ 17 h 28"/>
                <a:gd name="T8" fmla="*/ 43 w 50"/>
                <a:gd name="T9" fmla="*/ 13 h 28"/>
                <a:gd name="T10" fmla="*/ 36 w 50"/>
                <a:gd name="T11" fmla="*/ 11 h 28"/>
                <a:gd name="T12" fmla="*/ 24 w 50"/>
                <a:gd name="T13" fmla="*/ 5 h 28"/>
                <a:gd name="T14" fmla="*/ 18 w 50"/>
                <a:gd name="T15" fmla="*/ 2 h 28"/>
                <a:gd name="T16" fmla="*/ 3 w 50"/>
                <a:gd name="T17" fmla="*/ 4 h 28"/>
                <a:gd name="T18" fmla="*/ 1 w 50"/>
                <a:gd name="T19" fmla="*/ 13 h 28"/>
                <a:gd name="T20" fmla="*/ 10 w 50"/>
                <a:gd name="T21" fmla="*/ 16 h 28"/>
                <a:gd name="T22" fmla="*/ 26 w 50"/>
                <a:gd name="T2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28">
                  <a:moveTo>
                    <a:pt x="26" y="22"/>
                  </a:moveTo>
                  <a:cubicBezTo>
                    <a:pt x="33" y="24"/>
                    <a:pt x="40" y="25"/>
                    <a:pt x="46" y="28"/>
                  </a:cubicBezTo>
                  <a:cubicBezTo>
                    <a:pt x="47" y="27"/>
                    <a:pt x="48" y="27"/>
                    <a:pt x="48" y="26"/>
                  </a:cubicBezTo>
                  <a:cubicBezTo>
                    <a:pt x="50" y="24"/>
                    <a:pt x="50" y="20"/>
                    <a:pt x="48" y="17"/>
                  </a:cubicBezTo>
                  <a:cubicBezTo>
                    <a:pt x="47" y="15"/>
                    <a:pt x="45" y="13"/>
                    <a:pt x="43" y="13"/>
                  </a:cubicBezTo>
                  <a:cubicBezTo>
                    <a:pt x="41" y="12"/>
                    <a:pt x="39" y="11"/>
                    <a:pt x="36" y="11"/>
                  </a:cubicBezTo>
                  <a:cubicBezTo>
                    <a:pt x="32" y="10"/>
                    <a:pt x="28" y="8"/>
                    <a:pt x="24" y="5"/>
                  </a:cubicBezTo>
                  <a:cubicBezTo>
                    <a:pt x="22" y="4"/>
                    <a:pt x="20" y="3"/>
                    <a:pt x="18" y="2"/>
                  </a:cubicBezTo>
                  <a:cubicBezTo>
                    <a:pt x="12" y="0"/>
                    <a:pt x="7" y="0"/>
                    <a:pt x="3" y="4"/>
                  </a:cubicBezTo>
                  <a:cubicBezTo>
                    <a:pt x="1" y="6"/>
                    <a:pt x="0" y="10"/>
                    <a:pt x="1" y="13"/>
                  </a:cubicBezTo>
                  <a:cubicBezTo>
                    <a:pt x="4" y="14"/>
                    <a:pt x="7" y="15"/>
                    <a:pt x="10" y="16"/>
                  </a:cubicBezTo>
                  <a:cubicBezTo>
                    <a:pt x="15" y="18"/>
                    <a:pt x="21" y="20"/>
                    <a:pt x="26" y="22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0"/>
            <p:cNvSpPr/>
            <p:nvPr/>
          </p:nvSpPr>
          <p:spPr bwMode="auto">
            <a:xfrm>
              <a:off x="5935663" y="-206375"/>
              <a:ext cx="320675" cy="127000"/>
            </a:xfrm>
            <a:custGeom>
              <a:avLst/>
              <a:gdLst>
                <a:gd name="T0" fmla="*/ 54 w 75"/>
                <a:gd name="T1" fmla="*/ 28 h 30"/>
                <a:gd name="T2" fmla="*/ 70 w 75"/>
                <a:gd name="T3" fmla="*/ 28 h 30"/>
                <a:gd name="T4" fmla="*/ 75 w 75"/>
                <a:gd name="T5" fmla="*/ 30 h 30"/>
                <a:gd name="T6" fmla="*/ 73 w 75"/>
                <a:gd name="T7" fmla="*/ 22 h 30"/>
                <a:gd name="T8" fmla="*/ 66 w 75"/>
                <a:gd name="T9" fmla="*/ 16 h 30"/>
                <a:gd name="T10" fmla="*/ 64 w 75"/>
                <a:gd name="T11" fmla="*/ 15 h 30"/>
                <a:gd name="T12" fmla="*/ 44 w 75"/>
                <a:gd name="T13" fmla="*/ 9 h 30"/>
                <a:gd name="T14" fmla="*/ 28 w 75"/>
                <a:gd name="T15" fmla="*/ 3 h 30"/>
                <a:gd name="T16" fmla="*/ 19 w 75"/>
                <a:gd name="T17" fmla="*/ 0 h 30"/>
                <a:gd name="T18" fmla="*/ 8 w 75"/>
                <a:gd name="T19" fmla="*/ 3 h 30"/>
                <a:gd name="T20" fmla="*/ 2 w 75"/>
                <a:gd name="T21" fmla="*/ 21 h 30"/>
                <a:gd name="T22" fmla="*/ 3 w 75"/>
                <a:gd name="T23" fmla="*/ 22 h 30"/>
                <a:gd name="T24" fmla="*/ 27 w 75"/>
                <a:gd name="T25" fmla="*/ 27 h 30"/>
                <a:gd name="T26" fmla="*/ 54 w 75"/>
                <a:gd name="T27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30">
                  <a:moveTo>
                    <a:pt x="54" y="28"/>
                  </a:moveTo>
                  <a:cubicBezTo>
                    <a:pt x="59" y="28"/>
                    <a:pt x="65" y="27"/>
                    <a:pt x="70" y="28"/>
                  </a:cubicBezTo>
                  <a:cubicBezTo>
                    <a:pt x="71" y="28"/>
                    <a:pt x="73" y="29"/>
                    <a:pt x="75" y="30"/>
                  </a:cubicBezTo>
                  <a:cubicBezTo>
                    <a:pt x="75" y="27"/>
                    <a:pt x="75" y="24"/>
                    <a:pt x="73" y="22"/>
                  </a:cubicBezTo>
                  <a:cubicBezTo>
                    <a:pt x="72" y="19"/>
                    <a:pt x="69" y="17"/>
                    <a:pt x="66" y="16"/>
                  </a:cubicBezTo>
                  <a:cubicBezTo>
                    <a:pt x="66" y="16"/>
                    <a:pt x="65" y="15"/>
                    <a:pt x="64" y="15"/>
                  </a:cubicBezTo>
                  <a:cubicBezTo>
                    <a:pt x="58" y="12"/>
                    <a:pt x="51" y="11"/>
                    <a:pt x="44" y="9"/>
                  </a:cubicBezTo>
                  <a:cubicBezTo>
                    <a:pt x="39" y="7"/>
                    <a:pt x="33" y="5"/>
                    <a:pt x="28" y="3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5" y="0"/>
                    <a:pt x="11" y="0"/>
                    <a:pt x="8" y="3"/>
                  </a:cubicBezTo>
                  <a:cubicBezTo>
                    <a:pt x="3" y="7"/>
                    <a:pt x="0" y="15"/>
                    <a:pt x="2" y="21"/>
                  </a:cubicBezTo>
                  <a:cubicBezTo>
                    <a:pt x="2" y="22"/>
                    <a:pt x="2" y="22"/>
                    <a:pt x="3" y="22"/>
                  </a:cubicBezTo>
                  <a:cubicBezTo>
                    <a:pt x="11" y="22"/>
                    <a:pt x="19" y="26"/>
                    <a:pt x="27" y="27"/>
                  </a:cubicBezTo>
                  <a:cubicBezTo>
                    <a:pt x="36" y="29"/>
                    <a:pt x="45" y="29"/>
                    <a:pt x="54" y="28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1"/>
            <p:cNvSpPr/>
            <p:nvPr/>
          </p:nvSpPr>
          <p:spPr bwMode="auto">
            <a:xfrm>
              <a:off x="5851525" y="-112713"/>
              <a:ext cx="450850" cy="200025"/>
            </a:xfrm>
            <a:custGeom>
              <a:avLst/>
              <a:gdLst>
                <a:gd name="T0" fmla="*/ 103 w 106"/>
                <a:gd name="T1" fmla="*/ 13 h 47"/>
                <a:gd name="T2" fmla="*/ 95 w 106"/>
                <a:gd name="T3" fmla="*/ 8 h 47"/>
                <a:gd name="T4" fmla="*/ 90 w 106"/>
                <a:gd name="T5" fmla="*/ 6 h 47"/>
                <a:gd name="T6" fmla="*/ 74 w 106"/>
                <a:gd name="T7" fmla="*/ 6 h 47"/>
                <a:gd name="T8" fmla="*/ 47 w 106"/>
                <a:gd name="T9" fmla="*/ 5 h 47"/>
                <a:gd name="T10" fmla="*/ 23 w 106"/>
                <a:gd name="T11" fmla="*/ 0 h 47"/>
                <a:gd name="T12" fmla="*/ 17 w 106"/>
                <a:gd name="T13" fmla="*/ 1 h 47"/>
                <a:gd name="T14" fmla="*/ 7 w 106"/>
                <a:gd name="T15" fmla="*/ 32 h 47"/>
                <a:gd name="T16" fmla="*/ 7 w 106"/>
                <a:gd name="T17" fmla="*/ 32 h 47"/>
                <a:gd name="T18" fmla="*/ 25 w 106"/>
                <a:gd name="T19" fmla="*/ 43 h 47"/>
                <a:gd name="T20" fmla="*/ 56 w 106"/>
                <a:gd name="T21" fmla="*/ 47 h 47"/>
                <a:gd name="T22" fmla="*/ 86 w 106"/>
                <a:gd name="T23" fmla="*/ 45 h 47"/>
                <a:gd name="T24" fmla="*/ 103 w 106"/>
                <a:gd name="T25" fmla="*/ 35 h 47"/>
                <a:gd name="T26" fmla="*/ 106 w 106"/>
                <a:gd name="T27" fmla="*/ 24 h 47"/>
                <a:gd name="T28" fmla="*/ 103 w 106"/>
                <a:gd name="T29" fmla="*/ 1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47">
                  <a:moveTo>
                    <a:pt x="103" y="13"/>
                  </a:moveTo>
                  <a:cubicBezTo>
                    <a:pt x="101" y="11"/>
                    <a:pt x="98" y="9"/>
                    <a:pt x="95" y="8"/>
                  </a:cubicBezTo>
                  <a:cubicBezTo>
                    <a:pt x="93" y="7"/>
                    <a:pt x="91" y="6"/>
                    <a:pt x="90" y="6"/>
                  </a:cubicBezTo>
                  <a:cubicBezTo>
                    <a:pt x="85" y="5"/>
                    <a:pt x="79" y="6"/>
                    <a:pt x="74" y="6"/>
                  </a:cubicBezTo>
                  <a:cubicBezTo>
                    <a:pt x="65" y="7"/>
                    <a:pt x="56" y="7"/>
                    <a:pt x="47" y="5"/>
                  </a:cubicBezTo>
                  <a:cubicBezTo>
                    <a:pt x="39" y="4"/>
                    <a:pt x="31" y="0"/>
                    <a:pt x="23" y="0"/>
                  </a:cubicBezTo>
                  <a:cubicBezTo>
                    <a:pt x="21" y="0"/>
                    <a:pt x="19" y="1"/>
                    <a:pt x="17" y="1"/>
                  </a:cubicBezTo>
                  <a:cubicBezTo>
                    <a:pt x="3" y="5"/>
                    <a:pt x="0" y="21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1" y="38"/>
                    <a:pt x="18" y="41"/>
                    <a:pt x="25" y="43"/>
                  </a:cubicBezTo>
                  <a:cubicBezTo>
                    <a:pt x="36" y="46"/>
                    <a:pt x="46" y="46"/>
                    <a:pt x="56" y="47"/>
                  </a:cubicBezTo>
                  <a:cubicBezTo>
                    <a:pt x="66" y="47"/>
                    <a:pt x="76" y="47"/>
                    <a:pt x="86" y="45"/>
                  </a:cubicBezTo>
                  <a:cubicBezTo>
                    <a:pt x="93" y="43"/>
                    <a:pt x="99" y="40"/>
                    <a:pt x="103" y="35"/>
                  </a:cubicBezTo>
                  <a:cubicBezTo>
                    <a:pt x="105" y="32"/>
                    <a:pt x="106" y="28"/>
                    <a:pt x="106" y="24"/>
                  </a:cubicBezTo>
                  <a:cubicBezTo>
                    <a:pt x="106" y="20"/>
                    <a:pt x="105" y="16"/>
                    <a:pt x="103" y="13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076950" y="-368300"/>
              <a:ext cx="153988" cy="161925"/>
            </a:xfrm>
            <a:custGeom>
              <a:avLst/>
              <a:gdLst>
                <a:gd name="T0" fmla="*/ 21 w 36"/>
                <a:gd name="T1" fmla="*/ 36 h 38"/>
                <a:gd name="T2" fmla="*/ 28 w 36"/>
                <a:gd name="T3" fmla="*/ 38 h 38"/>
                <a:gd name="T4" fmla="*/ 29 w 36"/>
                <a:gd name="T5" fmla="*/ 37 h 38"/>
                <a:gd name="T6" fmla="*/ 28 w 36"/>
                <a:gd name="T7" fmla="*/ 8 h 38"/>
                <a:gd name="T8" fmla="*/ 10 w 36"/>
                <a:gd name="T9" fmla="*/ 1 h 38"/>
                <a:gd name="T10" fmla="*/ 0 w 36"/>
                <a:gd name="T11" fmla="*/ 9 h 38"/>
                <a:gd name="T12" fmla="*/ 2 w 36"/>
                <a:gd name="T13" fmla="*/ 15 h 38"/>
                <a:gd name="T14" fmla="*/ 9 w 36"/>
                <a:gd name="T15" fmla="*/ 10 h 38"/>
                <a:gd name="T16" fmla="*/ 13 w 36"/>
                <a:gd name="T17" fmla="*/ 14 h 38"/>
                <a:gd name="T18" fmla="*/ 9 w 36"/>
                <a:gd name="T19" fmla="*/ 23 h 38"/>
                <a:gd name="T20" fmla="*/ 3 w 36"/>
                <a:gd name="T21" fmla="*/ 27 h 38"/>
                <a:gd name="T22" fmla="*/ 9 w 36"/>
                <a:gd name="T23" fmla="*/ 30 h 38"/>
                <a:gd name="T24" fmla="*/ 21 w 36"/>
                <a:gd name="T25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38">
                  <a:moveTo>
                    <a:pt x="21" y="36"/>
                  </a:moveTo>
                  <a:cubicBezTo>
                    <a:pt x="24" y="36"/>
                    <a:pt x="26" y="37"/>
                    <a:pt x="28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6" y="29"/>
                    <a:pt x="35" y="15"/>
                    <a:pt x="28" y="8"/>
                  </a:cubicBezTo>
                  <a:cubicBezTo>
                    <a:pt x="23" y="3"/>
                    <a:pt x="17" y="0"/>
                    <a:pt x="10" y="1"/>
                  </a:cubicBezTo>
                  <a:cubicBezTo>
                    <a:pt x="6" y="1"/>
                    <a:pt x="0" y="4"/>
                    <a:pt x="0" y="9"/>
                  </a:cubicBezTo>
                  <a:cubicBezTo>
                    <a:pt x="0" y="11"/>
                    <a:pt x="1" y="14"/>
                    <a:pt x="2" y="15"/>
                  </a:cubicBezTo>
                  <a:cubicBezTo>
                    <a:pt x="2" y="12"/>
                    <a:pt x="6" y="9"/>
                    <a:pt x="9" y="10"/>
                  </a:cubicBezTo>
                  <a:cubicBezTo>
                    <a:pt x="11" y="10"/>
                    <a:pt x="13" y="12"/>
                    <a:pt x="13" y="14"/>
                  </a:cubicBezTo>
                  <a:cubicBezTo>
                    <a:pt x="14" y="18"/>
                    <a:pt x="12" y="21"/>
                    <a:pt x="9" y="23"/>
                  </a:cubicBezTo>
                  <a:cubicBezTo>
                    <a:pt x="7" y="24"/>
                    <a:pt x="4" y="25"/>
                    <a:pt x="3" y="27"/>
                  </a:cubicBezTo>
                  <a:cubicBezTo>
                    <a:pt x="5" y="28"/>
                    <a:pt x="7" y="29"/>
                    <a:pt x="9" y="30"/>
                  </a:cubicBezTo>
                  <a:cubicBezTo>
                    <a:pt x="13" y="33"/>
                    <a:pt x="17" y="35"/>
                    <a:pt x="21" y="36"/>
                  </a:cubicBez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3"/>
            <p:cNvSpPr/>
            <p:nvPr/>
          </p:nvSpPr>
          <p:spPr bwMode="auto">
            <a:xfrm>
              <a:off x="6013450" y="-261938"/>
              <a:ext cx="212725" cy="119063"/>
            </a:xfrm>
            <a:custGeom>
              <a:avLst/>
              <a:gdLst>
                <a:gd name="T0" fmla="*/ 26 w 50"/>
                <a:gd name="T1" fmla="*/ 22 h 28"/>
                <a:gd name="T2" fmla="*/ 46 w 50"/>
                <a:gd name="T3" fmla="*/ 28 h 28"/>
                <a:gd name="T4" fmla="*/ 48 w 50"/>
                <a:gd name="T5" fmla="*/ 26 h 28"/>
                <a:gd name="T6" fmla="*/ 48 w 50"/>
                <a:gd name="T7" fmla="*/ 17 h 28"/>
                <a:gd name="T8" fmla="*/ 43 w 50"/>
                <a:gd name="T9" fmla="*/ 13 h 28"/>
                <a:gd name="T10" fmla="*/ 36 w 50"/>
                <a:gd name="T11" fmla="*/ 11 h 28"/>
                <a:gd name="T12" fmla="*/ 24 w 50"/>
                <a:gd name="T13" fmla="*/ 5 h 28"/>
                <a:gd name="T14" fmla="*/ 18 w 50"/>
                <a:gd name="T15" fmla="*/ 2 h 28"/>
                <a:gd name="T16" fmla="*/ 3 w 50"/>
                <a:gd name="T17" fmla="*/ 4 h 28"/>
                <a:gd name="T18" fmla="*/ 1 w 50"/>
                <a:gd name="T19" fmla="*/ 13 h 28"/>
                <a:gd name="T20" fmla="*/ 10 w 50"/>
                <a:gd name="T21" fmla="*/ 16 h 28"/>
                <a:gd name="T22" fmla="*/ 26 w 50"/>
                <a:gd name="T23" fmla="*/ 2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28">
                  <a:moveTo>
                    <a:pt x="26" y="22"/>
                  </a:moveTo>
                  <a:cubicBezTo>
                    <a:pt x="33" y="24"/>
                    <a:pt x="40" y="25"/>
                    <a:pt x="46" y="28"/>
                  </a:cubicBezTo>
                  <a:cubicBezTo>
                    <a:pt x="47" y="27"/>
                    <a:pt x="48" y="27"/>
                    <a:pt x="48" y="26"/>
                  </a:cubicBezTo>
                  <a:cubicBezTo>
                    <a:pt x="50" y="24"/>
                    <a:pt x="50" y="20"/>
                    <a:pt x="48" y="17"/>
                  </a:cubicBezTo>
                  <a:cubicBezTo>
                    <a:pt x="47" y="15"/>
                    <a:pt x="45" y="13"/>
                    <a:pt x="43" y="13"/>
                  </a:cubicBezTo>
                  <a:cubicBezTo>
                    <a:pt x="41" y="12"/>
                    <a:pt x="39" y="11"/>
                    <a:pt x="36" y="11"/>
                  </a:cubicBezTo>
                  <a:cubicBezTo>
                    <a:pt x="32" y="10"/>
                    <a:pt x="28" y="8"/>
                    <a:pt x="24" y="5"/>
                  </a:cubicBezTo>
                  <a:cubicBezTo>
                    <a:pt x="22" y="4"/>
                    <a:pt x="20" y="3"/>
                    <a:pt x="18" y="2"/>
                  </a:cubicBezTo>
                  <a:cubicBezTo>
                    <a:pt x="12" y="0"/>
                    <a:pt x="7" y="0"/>
                    <a:pt x="3" y="4"/>
                  </a:cubicBezTo>
                  <a:cubicBezTo>
                    <a:pt x="1" y="6"/>
                    <a:pt x="0" y="10"/>
                    <a:pt x="1" y="13"/>
                  </a:cubicBezTo>
                  <a:cubicBezTo>
                    <a:pt x="4" y="14"/>
                    <a:pt x="7" y="15"/>
                    <a:pt x="10" y="16"/>
                  </a:cubicBezTo>
                  <a:cubicBezTo>
                    <a:pt x="15" y="18"/>
                    <a:pt x="21" y="20"/>
                    <a:pt x="26" y="22"/>
                  </a:cubicBez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4"/>
            <p:cNvSpPr/>
            <p:nvPr/>
          </p:nvSpPr>
          <p:spPr bwMode="auto">
            <a:xfrm>
              <a:off x="5935663" y="-206375"/>
              <a:ext cx="320675" cy="127000"/>
            </a:xfrm>
            <a:custGeom>
              <a:avLst/>
              <a:gdLst>
                <a:gd name="T0" fmla="*/ 54 w 75"/>
                <a:gd name="T1" fmla="*/ 28 h 30"/>
                <a:gd name="T2" fmla="*/ 70 w 75"/>
                <a:gd name="T3" fmla="*/ 28 h 30"/>
                <a:gd name="T4" fmla="*/ 75 w 75"/>
                <a:gd name="T5" fmla="*/ 30 h 30"/>
                <a:gd name="T6" fmla="*/ 73 w 75"/>
                <a:gd name="T7" fmla="*/ 22 h 30"/>
                <a:gd name="T8" fmla="*/ 66 w 75"/>
                <a:gd name="T9" fmla="*/ 16 h 30"/>
                <a:gd name="T10" fmla="*/ 64 w 75"/>
                <a:gd name="T11" fmla="*/ 15 h 30"/>
                <a:gd name="T12" fmla="*/ 44 w 75"/>
                <a:gd name="T13" fmla="*/ 9 h 30"/>
                <a:gd name="T14" fmla="*/ 28 w 75"/>
                <a:gd name="T15" fmla="*/ 3 h 30"/>
                <a:gd name="T16" fmla="*/ 19 w 75"/>
                <a:gd name="T17" fmla="*/ 0 h 30"/>
                <a:gd name="T18" fmla="*/ 8 w 75"/>
                <a:gd name="T19" fmla="*/ 3 h 30"/>
                <a:gd name="T20" fmla="*/ 2 w 75"/>
                <a:gd name="T21" fmla="*/ 21 h 30"/>
                <a:gd name="T22" fmla="*/ 3 w 75"/>
                <a:gd name="T23" fmla="*/ 22 h 30"/>
                <a:gd name="T24" fmla="*/ 27 w 75"/>
                <a:gd name="T25" fmla="*/ 27 h 30"/>
                <a:gd name="T26" fmla="*/ 54 w 75"/>
                <a:gd name="T27" fmla="*/ 2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30">
                  <a:moveTo>
                    <a:pt x="54" y="28"/>
                  </a:moveTo>
                  <a:cubicBezTo>
                    <a:pt x="59" y="28"/>
                    <a:pt x="65" y="27"/>
                    <a:pt x="70" y="28"/>
                  </a:cubicBezTo>
                  <a:cubicBezTo>
                    <a:pt x="71" y="28"/>
                    <a:pt x="73" y="29"/>
                    <a:pt x="75" y="30"/>
                  </a:cubicBezTo>
                  <a:cubicBezTo>
                    <a:pt x="75" y="27"/>
                    <a:pt x="75" y="24"/>
                    <a:pt x="73" y="22"/>
                  </a:cubicBezTo>
                  <a:cubicBezTo>
                    <a:pt x="72" y="19"/>
                    <a:pt x="69" y="17"/>
                    <a:pt x="66" y="16"/>
                  </a:cubicBezTo>
                  <a:cubicBezTo>
                    <a:pt x="66" y="16"/>
                    <a:pt x="65" y="15"/>
                    <a:pt x="64" y="15"/>
                  </a:cubicBezTo>
                  <a:cubicBezTo>
                    <a:pt x="58" y="12"/>
                    <a:pt x="51" y="11"/>
                    <a:pt x="44" y="9"/>
                  </a:cubicBezTo>
                  <a:cubicBezTo>
                    <a:pt x="39" y="7"/>
                    <a:pt x="33" y="5"/>
                    <a:pt x="28" y="3"/>
                  </a:cubicBezTo>
                  <a:cubicBezTo>
                    <a:pt x="25" y="2"/>
                    <a:pt x="22" y="1"/>
                    <a:pt x="19" y="0"/>
                  </a:cubicBezTo>
                  <a:cubicBezTo>
                    <a:pt x="15" y="0"/>
                    <a:pt x="11" y="0"/>
                    <a:pt x="8" y="3"/>
                  </a:cubicBezTo>
                  <a:cubicBezTo>
                    <a:pt x="3" y="7"/>
                    <a:pt x="0" y="15"/>
                    <a:pt x="2" y="21"/>
                  </a:cubicBezTo>
                  <a:cubicBezTo>
                    <a:pt x="2" y="22"/>
                    <a:pt x="2" y="22"/>
                    <a:pt x="3" y="22"/>
                  </a:cubicBezTo>
                  <a:cubicBezTo>
                    <a:pt x="11" y="22"/>
                    <a:pt x="19" y="26"/>
                    <a:pt x="27" y="27"/>
                  </a:cubicBezTo>
                  <a:cubicBezTo>
                    <a:pt x="36" y="29"/>
                    <a:pt x="45" y="29"/>
                    <a:pt x="54" y="28"/>
                  </a:cubicBez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5"/>
            <p:cNvSpPr/>
            <p:nvPr/>
          </p:nvSpPr>
          <p:spPr bwMode="auto">
            <a:xfrm>
              <a:off x="5851525" y="-112713"/>
              <a:ext cx="450850" cy="200025"/>
            </a:xfrm>
            <a:custGeom>
              <a:avLst/>
              <a:gdLst>
                <a:gd name="T0" fmla="*/ 103 w 106"/>
                <a:gd name="T1" fmla="*/ 13 h 47"/>
                <a:gd name="T2" fmla="*/ 95 w 106"/>
                <a:gd name="T3" fmla="*/ 8 h 47"/>
                <a:gd name="T4" fmla="*/ 90 w 106"/>
                <a:gd name="T5" fmla="*/ 6 h 47"/>
                <a:gd name="T6" fmla="*/ 74 w 106"/>
                <a:gd name="T7" fmla="*/ 6 h 47"/>
                <a:gd name="T8" fmla="*/ 47 w 106"/>
                <a:gd name="T9" fmla="*/ 5 h 47"/>
                <a:gd name="T10" fmla="*/ 23 w 106"/>
                <a:gd name="T11" fmla="*/ 0 h 47"/>
                <a:gd name="T12" fmla="*/ 17 w 106"/>
                <a:gd name="T13" fmla="*/ 1 h 47"/>
                <a:gd name="T14" fmla="*/ 7 w 106"/>
                <a:gd name="T15" fmla="*/ 32 h 47"/>
                <a:gd name="T16" fmla="*/ 7 w 106"/>
                <a:gd name="T17" fmla="*/ 32 h 47"/>
                <a:gd name="T18" fmla="*/ 25 w 106"/>
                <a:gd name="T19" fmla="*/ 43 h 47"/>
                <a:gd name="T20" fmla="*/ 56 w 106"/>
                <a:gd name="T21" fmla="*/ 47 h 47"/>
                <a:gd name="T22" fmla="*/ 86 w 106"/>
                <a:gd name="T23" fmla="*/ 45 h 47"/>
                <a:gd name="T24" fmla="*/ 103 w 106"/>
                <a:gd name="T25" fmla="*/ 35 h 47"/>
                <a:gd name="T26" fmla="*/ 106 w 106"/>
                <a:gd name="T27" fmla="*/ 24 h 47"/>
                <a:gd name="T28" fmla="*/ 103 w 106"/>
                <a:gd name="T29" fmla="*/ 1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5" h="47">
                  <a:moveTo>
                    <a:pt x="103" y="13"/>
                  </a:moveTo>
                  <a:cubicBezTo>
                    <a:pt x="101" y="11"/>
                    <a:pt x="98" y="9"/>
                    <a:pt x="95" y="8"/>
                  </a:cubicBezTo>
                  <a:cubicBezTo>
                    <a:pt x="93" y="7"/>
                    <a:pt x="91" y="6"/>
                    <a:pt x="90" y="6"/>
                  </a:cubicBezTo>
                  <a:cubicBezTo>
                    <a:pt x="85" y="5"/>
                    <a:pt x="79" y="6"/>
                    <a:pt x="74" y="6"/>
                  </a:cubicBezTo>
                  <a:cubicBezTo>
                    <a:pt x="65" y="7"/>
                    <a:pt x="56" y="7"/>
                    <a:pt x="47" y="5"/>
                  </a:cubicBezTo>
                  <a:cubicBezTo>
                    <a:pt x="39" y="4"/>
                    <a:pt x="31" y="0"/>
                    <a:pt x="23" y="0"/>
                  </a:cubicBezTo>
                  <a:cubicBezTo>
                    <a:pt x="21" y="0"/>
                    <a:pt x="19" y="1"/>
                    <a:pt x="17" y="1"/>
                  </a:cubicBezTo>
                  <a:cubicBezTo>
                    <a:pt x="3" y="5"/>
                    <a:pt x="0" y="21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1" y="38"/>
                    <a:pt x="18" y="41"/>
                    <a:pt x="25" y="43"/>
                  </a:cubicBezTo>
                  <a:cubicBezTo>
                    <a:pt x="36" y="46"/>
                    <a:pt x="46" y="46"/>
                    <a:pt x="56" y="47"/>
                  </a:cubicBezTo>
                  <a:cubicBezTo>
                    <a:pt x="66" y="47"/>
                    <a:pt x="76" y="47"/>
                    <a:pt x="86" y="45"/>
                  </a:cubicBezTo>
                  <a:cubicBezTo>
                    <a:pt x="93" y="43"/>
                    <a:pt x="99" y="40"/>
                    <a:pt x="103" y="35"/>
                  </a:cubicBezTo>
                  <a:cubicBezTo>
                    <a:pt x="105" y="32"/>
                    <a:pt x="106" y="28"/>
                    <a:pt x="106" y="24"/>
                  </a:cubicBezTo>
                  <a:cubicBezTo>
                    <a:pt x="106" y="20"/>
                    <a:pt x="105" y="16"/>
                    <a:pt x="103" y="13"/>
                  </a:cubicBez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6"/>
            <p:cNvSpPr>
              <a:spLocks noChangeArrowheads="1"/>
            </p:cNvSpPr>
            <p:nvPr/>
          </p:nvSpPr>
          <p:spPr bwMode="auto">
            <a:xfrm>
              <a:off x="5889625" y="-41275"/>
              <a:ext cx="15875" cy="174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7"/>
            <p:cNvSpPr>
              <a:spLocks noChangeArrowheads="1"/>
            </p:cNvSpPr>
            <p:nvPr/>
          </p:nvSpPr>
          <p:spPr bwMode="auto">
            <a:xfrm>
              <a:off x="5922963" y="-3175"/>
              <a:ext cx="22225" cy="222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8"/>
            <p:cNvSpPr>
              <a:spLocks noChangeArrowheads="1"/>
            </p:cNvSpPr>
            <p:nvPr/>
          </p:nvSpPr>
          <p:spPr bwMode="auto">
            <a:xfrm>
              <a:off x="5927725" y="-61913"/>
              <a:ext cx="17463" cy="174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9"/>
            <p:cNvSpPr>
              <a:spLocks noChangeArrowheads="1"/>
            </p:cNvSpPr>
            <p:nvPr/>
          </p:nvSpPr>
          <p:spPr bwMode="auto">
            <a:xfrm>
              <a:off x="5995988" y="-3175"/>
              <a:ext cx="25400" cy="301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40"/>
            <p:cNvSpPr>
              <a:spLocks noChangeArrowheads="1"/>
            </p:cNvSpPr>
            <p:nvPr/>
          </p:nvSpPr>
          <p:spPr bwMode="auto">
            <a:xfrm>
              <a:off x="6054725" y="-31750"/>
              <a:ext cx="22225" cy="206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41"/>
            <p:cNvSpPr>
              <a:spLocks noChangeArrowheads="1"/>
            </p:cNvSpPr>
            <p:nvPr/>
          </p:nvSpPr>
          <p:spPr bwMode="auto">
            <a:xfrm>
              <a:off x="6089650" y="6350"/>
              <a:ext cx="25400" cy="254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2"/>
            <p:cNvSpPr>
              <a:spLocks noChangeArrowheads="1"/>
            </p:cNvSpPr>
            <p:nvPr/>
          </p:nvSpPr>
          <p:spPr bwMode="auto">
            <a:xfrm>
              <a:off x="6162675" y="-11113"/>
              <a:ext cx="15875" cy="17463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3"/>
            <p:cNvSpPr>
              <a:spLocks noChangeArrowheads="1"/>
            </p:cNvSpPr>
            <p:nvPr/>
          </p:nvSpPr>
          <p:spPr bwMode="auto">
            <a:xfrm>
              <a:off x="6196013" y="-57150"/>
              <a:ext cx="25400" cy="254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4"/>
            <p:cNvSpPr>
              <a:spLocks noChangeArrowheads="1"/>
            </p:cNvSpPr>
            <p:nvPr/>
          </p:nvSpPr>
          <p:spPr bwMode="auto">
            <a:xfrm>
              <a:off x="6208713" y="-11113"/>
              <a:ext cx="25400" cy="2540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5"/>
            <p:cNvSpPr/>
            <p:nvPr/>
          </p:nvSpPr>
          <p:spPr bwMode="auto">
            <a:xfrm>
              <a:off x="5902325" y="-419100"/>
              <a:ext cx="123825" cy="280988"/>
            </a:xfrm>
            <a:custGeom>
              <a:avLst/>
              <a:gdLst>
                <a:gd name="T0" fmla="*/ 29 w 29"/>
                <a:gd name="T1" fmla="*/ 63 h 66"/>
                <a:gd name="T2" fmla="*/ 7 w 29"/>
                <a:gd name="T3" fmla="*/ 2 h 66"/>
                <a:gd name="T4" fmla="*/ 3 w 29"/>
                <a:gd name="T5" fmla="*/ 1 h 66"/>
                <a:gd name="T6" fmla="*/ 0 w 29"/>
                <a:gd name="T7" fmla="*/ 5 h 66"/>
                <a:gd name="T8" fmla="*/ 22 w 29"/>
                <a:gd name="T9" fmla="*/ 66 h 66"/>
                <a:gd name="T10" fmla="*/ 26 w 29"/>
                <a:gd name="T11" fmla="*/ 65 h 66"/>
                <a:gd name="T12" fmla="*/ 29 w 29"/>
                <a:gd name="T13" fmla="*/ 6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66">
                  <a:moveTo>
                    <a:pt x="29" y="6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5" y="0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66"/>
                    <a:pt x="24" y="66"/>
                    <a:pt x="26" y="65"/>
                  </a:cubicBezTo>
                  <a:cubicBezTo>
                    <a:pt x="29" y="64"/>
                    <a:pt x="29" y="63"/>
                    <a:pt x="29" y="63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6"/>
            <p:cNvSpPr/>
            <p:nvPr/>
          </p:nvSpPr>
          <p:spPr bwMode="auto">
            <a:xfrm>
              <a:off x="5915025" y="-406400"/>
              <a:ext cx="30163" cy="68263"/>
            </a:xfrm>
            <a:custGeom>
              <a:avLst/>
              <a:gdLst>
                <a:gd name="T0" fmla="*/ 19 w 19"/>
                <a:gd name="T1" fmla="*/ 16 h 43"/>
                <a:gd name="T2" fmla="*/ 13 w 19"/>
                <a:gd name="T3" fmla="*/ 0 h 43"/>
                <a:gd name="T4" fmla="*/ 0 w 19"/>
                <a:gd name="T5" fmla="*/ 27 h 43"/>
                <a:gd name="T6" fmla="*/ 5 w 19"/>
                <a:gd name="T7" fmla="*/ 43 h 43"/>
                <a:gd name="T8" fmla="*/ 19 w 19"/>
                <a:gd name="T9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3">
                  <a:moveTo>
                    <a:pt x="19" y="16"/>
                  </a:moveTo>
                  <a:lnTo>
                    <a:pt x="13" y="0"/>
                  </a:lnTo>
                  <a:lnTo>
                    <a:pt x="0" y="27"/>
                  </a:lnTo>
                  <a:lnTo>
                    <a:pt x="5" y="43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7"/>
            <p:cNvSpPr/>
            <p:nvPr/>
          </p:nvSpPr>
          <p:spPr bwMode="auto">
            <a:xfrm>
              <a:off x="5935663" y="-342900"/>
              <a:ext cx="30163" cy="68263"/>
            </a:xfrm>
            <a:custGeom>
              <a:avLst/>
              <a:gdLst>
                <a:gd name="T0" fmla="*/ 19 w 19"/>
                <a:gd name="T1" fmla="*/ 19 h 43"/>
                <a:gd name="T2" fmla="*/ 14 w 19"/>
                <a:gd name="T3" fmla="*/ 0 h 43"/>
                <a:gd name="T4" fmla="*/ 0 w 19"/>
                <a:gd name="T5" fmla="*/ 27 h 43"/>
                <a:gd name="T6" fmla="*/ 8 w 19"/>
                <a:gd name="T7" fmla="*/ 43 h 43"/>
                <a:gd name="T8" fmla="*/ 19 w 19"/>
                <a:gd name="T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3">
                  <a:moveTo>
                    <a:pt x="19" y="19"/>
                  </a:moveTo>
                  <a:lnTo>
                    <a:pt x="14" y="0"/>
                  </a:lnTo>
                  <a:lnTo>
                    <a:pt x="0" y="27"/>
                  </a:lnTo>
                  <a:lnTo>
                    <a:pt x="8" y="43"/>
                  </a:lnTo>
                  <a:lnTo>
                    <a:pt x="19" y="19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8"/>
            <p:cNvSpPr/>
            <p:nvPr/>
          </p:nvSpPr>
          <p:spPr bwMode="auto">
            <a:xfrm>
              <a:off x="5961063" y="-279400"/>
              <a:ext cx="30163" cy="73025"/>
            </a:xfrm>
            <a:custGeom>
              <a:avLst/>
              <a:gdLst>
                <a:gd name="T0" fmla="*/ 0 w 19"/>
                <a:gd name="T1" fmla="*/ 27 h 46"/>
                <a:gd name="T2" fmla="*/ 6 w 19"/>
                <a:gd name="T3" fmla="*/ 46 h 46"/>
                <a:gd name="T4" fmla="*/ 19 w 19"/>
                <a:gd name="T5" fmla="*/ 19 h 46"/>
                <a:gd name="T6" fmla="*/ 14 w 19"/>
                <a:gd name="T7" fmla="*/ 0 h 46"/>
                <a:gd name="T8" fmla="*/ 0 w 19"/>
                <a:gd name="T9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0" y="27"/>
                  </a:moveTo>
                  <a:lnTo>
                    <a:pt x="6" y="46"/>
                  </a:lnTo>
                  <a:lnTo>
                    <a:pt x="19" y="19"/>
                  </a:lnTo>
                  <a:lnTo>
                    <a:pt x="14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9"/>
            <p:cNvSpPr/>
            <p:nvPr/>
          </p:nvSpPr>
          <p:spPr bwMode="auto">
            <a:xfrm>
              <a:off x="5983288" y="-215900"/>
              <a:ext cx="30163" cy="73025"/>
            </a:xfrm>
            <a:custGeom>
              <a:avLst/>
              <a:gdLst>
                <a:gd name="T0" fmla="*/ 0 w 19"/>
                <a:gd name="T1" fmla="*/ 27 h 46"/>
                <a:gd name="T2" fmla="*/ 8 w 19"/>
                <a:gd name="T3" fmla="*/ 46 h 46"/>
                <a:gd name="T4" fmla="*/ 19 w 19"/>
                <a:gd name="T5" fmla="*/ 19 h 46"/>
                <a:gd name="T6" fmla="*/ 13 w 19"/>
                <a:gd name="T7" fmla="*/ 0 h 46"/>
                <a:gd name="T8" fmla="*/ 0 w 19"/>
                <a:gd name="T9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0" y="27"/>
                  </a:moveTo>
                  <a:lnTo>
                    <a:pt x="8" y="46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0"/>
            <p:cNvSpPr/>
            <p:nvPr/>
          </p:nvSpPr>
          <p:spPr bwMode="auto">
            <a:xfrm>
              <a:off x="5902325" y="-419100"/>
              <a:ext cx="123825" cy="280988"/>
            </a:xfrm>
            <a:custGeom>
              <a:avLst/>
              <a:gdLst>
                <a:gd name="T0" fmla="*/ 29 w 29"/>
                <a:gd name="T1" fmla="*/ 63 h 66"/>
                <a:gd name="T2" fmla="*/ 7 w 29"/>
                <a:gd name="T3" fmla="*/ 2 h 66"/>
                <a:gd name="T4" fmla="*/ 3 w 29"/>
                <a:gd name="T5" fmla="*/ 1 h 66"/>
                <a:gd name="T6" fmla="*/ 0 w 29"/>
                <a:gd name="T7" fmla="*/ 5 h 66"/>
                <a:gd name="T8" fmla="*/ 22 w 29"/>
                <a:gd name="T9" fmla="*/ 66 h 66"/>
                <a:gd name="T10" fmla="*/ 26 w 29"/>
                <a:gd name="T11" fmla="*/ 65 h 66"/>
                <a:gd name="T12" fmla="*/ 29 w 29"/>
                <a:gd name="T13" fmla="*/ 6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66">
                  <a:moveTo>
                    <a:pt x="29" y="6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5" y="0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2" y="66"/>
                    <a:pt x="24" y="66"/>
                    <a:pt x="26" y="65"/>
                  </a:cubicBezTo>
                  <a:cubicBezTo>
                    <a:pt x="29" y="64"/>
                    <a:pt x="29" y="63"/>
                    <a:pt x="29" y="63"/>
                  </a:cubicBez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1"/>
            <p:cNvSpPr/>
            <p:nvPr/>
          </p:nvSpPr>
          <p:spPr bwMode="auto">
            <a:xfrm>
              <a:off x="5915025" y="-406400"/>
              <a:ext cx="30163" cy="68263"/>
            </a:xfrm>
            <a:custGeom>
              <a:avLst/>
              <a:gdLst>
                <a:gd name="T0" fmla="*/ 19 w 19"/>
                <a:gd name="T1" fmla="*/ 16 h 43"/>
                <a:gd name="T2" fmla="*/ 13 w 19"/>
                <a:gd name="T3" fmla="*/ 0 h 43"/>
                <a:gd name="T4" fmla="*/ 0 w 19"/>
                <a:gd name="T5" fmla="*/ 27 h 43"/>
                <a:gd name="T6" fmla="*/ 5 w 19"/>
                <a:gd name="T7" fmla="*/ 43 h 43"/>
                <a:gd name="T8" fmla="*/ 19 w 19"/>
                <a:gd name="T9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3">
                  <a:moveTo>
                    <a:pt x="19" y="16"/>
                  </a:moveTo>
                  <a:lnTo>
                    <a:pt x="13" y="0"/>
                  </a:lnTo>
                  <a:lnTo>
                    <a:pt x="0" y="27"/>
                  </a:lnTo>
                  <a:lnTo>
                    <a:pt x="5" y="43"/>
                  </a:lnTo>
                  <a:lnTo>
                    <a:pt x="19" y="16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2"/>
            <p:cNvSpPr/>
            <p:nvPr/>
          </p:nvSpPr>
          <p:spPr bwMode="auto">
            <a:xfrm>
              <a:off x="5935663" y="-342900"/>
              <a:ext cx="30163" cy="68263"/>
            </a:xfrm>
            <a:custGeom>
              <a:avLst/>
              <a:gdLst>
                <a:gd name="T0" fmla="*/ 19 w 19"/>
                <a:gd name="T1" fmla="*/ 19 h 43"/>
                <a:gd name="T2" fmla="*/ 14 w 19"/>
                <a:gd name="T3" fmla="*/ 0 h 43"/>
                <a:gd name="T4" fmla="*/ 0 w 19"/>
                <a:gd name="T5" fmla="*/ 27 h 43"/>
                <a:gd name="T6" fmla="*/ 8 w 19"/>
                <a:gd name="T7" fmla="*/ 43 h 43"/>
                <a:gd name="T8" fmla="*/ 19 w 19"/>
                <a:gd name="T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3">
                  <a:moveTo>
                    <a:pt x="19" y="19"/>
                  </a:moveTo>
                  <a:lnTo>
                    <a:pt x="14" y="0"/>
                  </a:lnTo>
                  <a:lnTo>
                    <a:pt x="0" y="27"/>
                  </a:lnTo>
                  <a:lnTo>
                    <a:pt x="8" y="43"/>
                  </a:lnTo>
                  <a:lnTo>
                    <a:pt x="19" y="19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3"/>
            <p:cNvSpPr/>
            <p:nvPr/>
          </p:nvSpPr>
          <p:spPr bwMode="auto">
            <a:xfrm>
              <a:off x="5961063" y="-279400"/>
              <a:ext cx="30163" cy="73025"/>
            </a:xfrm>
            <a:custGeom>
              <a:avLst/>
              <a:gdLst>
                <a:gd name="T0" fmla="*/ 0 w 19"/>
                <a:gd name="T1" fmla="*/ 27 h 46"/>
                <a:gd name="T2" fmla="*/ 6 w 19"/>
                <a:gd name="T3" fmla="*/ 46 h 46"/>
                <a:gd name="T4" fmla="*/ 19 w 19"/>
                <a:gd name="T5" fmla="*/ 19 h 46"/>
                <a:gd name="T6" fmla="*/ 14 w 19"/>
                <a:gd name="T7" fmla="*/ 0 h 46"/>
                <a:gd name="T8" fmla="*/ 0 w 19"/>
                <a:gd name="T9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0" y="27"/>
                  </a:moveTo>
                  <a:lnTo>
                    <a:pt x="6" y="46"/>
                  </a:lnTo>
                  <a:lnTo>
                    <a:pt x="19" y="19"/>
                  </a:lnTo>
                  <a:lnTo>
                    <a:pt x="14" y="0"/>
                  </a:lnTo>
                  <a:lnTo>
                    <a:pt x="0" y="27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4"/>
            <p:cNvSpPr/>
            <p:nvPr/>
          </p:nvSpPr>
          <p:spPr bwMode="auto">
            <a:xfrm>
              <a:off x="5983288" y="-215900"/>
              <a:ext cx="30163" cy="73025"/>
            </a:xfrm>
            <a:custGeom>
              <a:avLst/>
              <a:gdLst>
                <a:gd name="T0" fmla="*/ 0 w 19"/>
                <a:gd name="T1" fmla="*/ 27 h 46"/>
                <a:gd name="T2" fmla="*/ 8 w 19"/>
                <a:gd name="T3" fmla="*/ 46 h 46"/>
                <a:gd name="T4" fmla="*/ 19 w 19"/>
                <a:gd name="T5" fmla="*/ 19 h 46"/>
                <a:gd name="T6" fmla="*/ 13 w 19"/>
                <a:gd name="T7" fmla="*/ 0 h 46"/>
                <a:gd name="T8" fmla="*/ 0 w 19"/>
                <a:gd name="T9" fmla="*/ 2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6">
                  <a:moveTo>
                    <a:pt x="0" y="27"/>
                  </a:moveTo>
                  <a:lnTo>
                    <a:pt x="8" y="46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27"/>
                  </a:lnTo>
                  <a:close/>
                </a:path>
              </a:pathLst>
            </a:cu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5"/>
            <p:cNvSpPr/>
            <p:nvPr/>
          </p:nvSpPr>
          <p:spPr bwMode="auto">
            <a:xfrm>
              <a:off x="6178550" y="-287338"/>
              <a:ext cx="73025" cy="182563"/>
            </a:xfrm>
            <a:custGeom>
              <a:avLst/>
              <a:gdLst>
                <a:gd name="T0" fmla="*/ 2 w 17"/>
                <a:gd name="T1" fmla="*/ 43 h 43"/>
                <a:gd name="T2" fmla="*/ 17 w 17"/>
                <a:gd name="T3" fmla="*/ 1 h 43"/>
                <a:gd name="T4" fmla="*/ 15 w 17"/>
                <a:gd name="T5" fmla="*/ 0 h 43"/>
                <a:gd name="T6" fmla="*/ 0 w 17"/>
                <a:gd name="T7" fmla="*/ 42 h 43"/>
                <a:gd name="T8" fmla="*/ 2 w 17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43">
                  <a:moveTo>
                    <a:pt x="2" y="43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42"/>
                    <a:pt x="1" y="42"/>
                    <a:pt x="2" y="4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6"/>
            <p:cNvSpPr>
              <a:spLocks noChangeArrowheads="1"/>
            </p:cNvSpPr>
            <p:nvPr/>
          </p:nvSpPr>
          <p:spPr bwMode="auto">
            <a:xfrm>
              <a:off x="6200775" y="-381000"/>
              <a:ext cx="127000" cy="12700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7"/>
            <p:cNvSpPr>
              <a:spLocks noEditPoints="1"/>
            </p:cNvSpPr>
            <p:nvPr/>
          </p:nvSpPr>
          <p:spPr bwMode="auto">
            <a:xfrm>
              <a:off x="6196013" y="-381000"/>
              <a:ext cx="131763" cy="131763"/>
            </a:xfrm>
            <a:custGeom>
              <a:avLst/>
              <a:gdLst>
                <a:gd name="T0" fmla="*/ 0 w 31"/>
                <a:gd name="T1" fmla="*/ 15 h 31"/>
                <a:gd name="T2" fmla="*/ 16 w 31"/>
                <a:gd name="T3" fmla="*/ 0 h 31"/>
                <a:gd name="T4" fmla="*/ 31 w 31"/>
                <a:gd name="T5" fmla="*/ 15 h 31"/>
                <a:gd name="T6" fmla="*/ 16 w 31"/>
                <a:gd name="T7" fmla="*/ 31 h 31"/>
                <a:gd name="T8" fmla="*/ 0 w 31"/>
                <a:gd name="T9" fmla="*/ 15 h 31"/>
                <a:gd name="T10" fmla="*/ 1 w 31"/>
                <a:gd name="T11" fmla="*/ 15 h 31"/>
                <a:gd name="T12" fmla="*/ 16 w 31"/>
                <a:gd name="T13" fmla="*/ 30 h 31"/>
                <a:gd name="T14" fmla="*/ 30 w 31"/>
                <a:gd name="T15" fmla="*/ 15 h 31"/>
                <a:gd name="T16" fmla="*/ 16 w 31"/>
                <a:gd name="T17" fmla="*/ 1 h 31"/>
                <a:gd name="T18" fmla="*/ 1 w 31"/>
                <a:gd name="T19" fmla="*/ 15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31">
                  <a:moveTo>
                    <a:pt x="0" y="15"/>
                  </a:moveTo>
                  <a:cubicBezTo>
                    <a:pt x="0" y="7"/>
                    <a:pt x="7" y="0"/>
                    <a:pt x="16" y="0"/>
                  </a:cubicBezTo>
                  <a:cubicBezTo>
                    <a:pt x="24" y="0"/>
                    <a:pt x="31" y="7"/>
                    <a:pt x="31" y="15"/>
                  </a:cubicBezTo>
                  <a:cubicBezTo>
                    <a:pt x="31" y="24"/>
                    <a:pt x="24" y="31"/>
                    <a:pt x="16" y="31"/>
                  </a:cubicBezTo>
                  <a:cubicBezTo>
                    <a:pt x="7" y="31"/>
                    <a:pt x="0" y="24"/>
                    <a:pt x="0" y="15"/>
                  </a:cubicBezTo>
                  <a:close/>
                  <a:moveTo>
                    <a:pt x="1" y="15"/>
                  </a:moveTo>
                  <a:cubicBezTo>
                    <a:pt x="1" y="23"/>
                    <a:pt x="8" y="30"/>
                    <a:pt x="16" y="30"/>
                  </a:cubicBezTo>
                  <a:cubicBezTo>
                    <a:pt x="23" y="30"/>
                    <a:pt x="30" y="23"/>
                    <a:pt x="30" y="15"/>
                  </a:cubicBezTo>
                  <a:cubicBezTo>
                    <a:pt x="30" y="8"/>
                    <a:pt x="23" y="1"/>
                    <a:pt x="16" y="1"/>
                  </a:cubicBezTo>
                  <a:cubicBezTo>
                    <a:pt x="8" y="1"/>
                    <a:pt x="1" y="8"/>
                    <a:pt x="1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8"/>
            <p:cNvSpPr/>
            <p:nvPr/>
          </p:nvSpPr>
          <p:spPr bwMode="auto">
            <a:xfrm>
              <a:off x="6208713" y="-376238"/>
              <a:ext cx="115888" cy="119063"/>
            </a:xfrm>
            <a:custGeom>
              <a:avLst/>
              <a:gdLst>
                <a:gd name="T0" fmla="*/ 10 w 27"/>
                <a:gd name="T1" fmla="*/ 28 h 28"/>
                <a:gd name="T2" fmla="*/ 22 w 27"/>
                <a:gd name="T3" fmla="*/ 22 h 28"/>
                <a:gd name="T4" fmla="*/ 21 w 27"/>
                <a:gd name="T5" fmla="*/ 4 h 28"/>
                <a:gd name="T6" fmla="*/ 6 w 27"/>
                <a:gd name="T7" fmla="*/ 5 h 28"/>
                <a:gd name="T8" fmla="*/ 7 w 27"/>
                <a:gd name="T9" fmla="*/ 17 h 28"/>
                <a:gd name="T10" fmla="*/ 12 w 27"/>
                <a:gd name="T11" fmla="*/ 19 h 28"/>
                <a:gd name="T12" fmla="*/ 17 w 27"/>
                <a:gd name="T13" fmla="*/ 16 h 28"/>
                <a:gd name="T14" fmla="*/ 18 w 27"/>
                <a:gd name="T15" fmla="*/ 12 h 28"/>
                <a:gd name="T16" fmla="*/ 16 w 27"/>
                <a:gd name="T17" fmla="*/ 8 h 28"/>
                <a:gd name="T18" fmla="*/ 9 w 27"/>
                <a:gd name="T19" fmla="*/ 9 h 28"/>
                <a:gd name="T20" fmla="*/ 9 w 27"/>
                <a:gd name="T21" fmla="*/ 12 h 28"/>
                <a:gd name="T22" fmla="*/ 10 w 27"/>
                <a:gd name="T23" fmla="*/ 14 h 28"/>
                <a:gd name="T24" fmla="*/ 12 w 27"/>
                <a:gd name="T25" fmla="*/ 15 h 28"/>
                <a:gd name="T26" fmla="*/ 15 w 27"/>
                <a:gd name="T27" fmla="*/ 14 h 28"/>
                <a:gd name="T28" fmla="*/ 15 w 27"/>
                <a:gd name="T29" fmla="*/ 12 h 28"/>
                <a:gd name="T30" fmla="*/ 14 w 27"/>
                <a:gd name="T31" fmla="*/ 10 h 28"/>
                <a:gd name="T32" fmla="*/ 13 w 27"/>
                <a:gd name="T33" fmla="*/ 10 h 28"/>
                <a:gd name="T34" fmla="*/ 13 w 27"/>
                <a:gd name="T35" fmla="*/ 11 h 28"/>
                <a:gd name="T36" fmla="*/ 13 w 27"/>
                <a:gd name="T37" fmla="*/ 13 h 28"/>
                <a:gd name="T38" fmla="*/ 12 w 27"/>
                <a:gd name="T39" fmla="*/ 13 h 28"/>
                <a:gd name="T40" fmla="*/ 11 w 27"/>
                <a:gd name="T41" fmla="*/ 13 h 28"/>
                <a:gd name="T42" fmla="*/ 10 w 27"/>
                <a:gd name="T43" fmla="*/ 11 h 28"/>
                <a:gd name="T44" fmla="*/ 11 w 27"/>
                <a:gd name="T45" fmla="*/ 10 h 28"/>
                <a:gd name="T46" fmla="*/ 15 w 27"/>
                <a:gd name="T47" fmla="*/ 9 h 28"/>
                <a:gd name="T48" fmla="*/ 16 w 27"/>
                <a:gd name="T49" fmla="*/ 15 h 28"/>
                <a:gd name="T50" fmla="*/ 8 w 27"/>
                <a:gd name="T51" fmla="*/ 16 h 28"/>
                <a:gd name="T52" fmla="*/ 7 w 27"/>
                <a:gd name="T53" fmla="*/ 6 h 28"/>
                <a:gd name="T54" fmla="*/ 20 w 27"/>
                <a:gd name="T55" fmla="*/ 5 h 28"/>
                <a:gd name="T56" fmla="*/ 24 w 27"/>
                <a:gd name="T57" fmla="*/ 13 h 28"/>
                <a:gd name="T58" fmla="*/ 21 w 27"/>
                <a:gd name="T59" fmla="*/ 21 h 28"/>
                <a:gd name="T60" fmla="*/ 1 w 27"/>
                <a:gd name="T61" fmla="*/ 23 h 28"/>
                <a:gd name="T62" fmla="*/ 0 w 27"/>
                <a:gd name="T63" fmla="*/ 23 h 28"/>
                <a:gd name="T64" fmla="*/ 0 w 27"/>
                <a:gd name="T65" fmla="*/ 24 h 28"/>
                <a:gd name="T66" fmla="*/ 10 w 27"/>
                <a:gd name="T6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10" y="28"/>
                  </a:moveTo>
                  <a:cubicBezTo>
                    <a:pt x="15" y="28"/>
                    <a:pt x="19" y="26"/>
                    <a:pt x="22" y="22"/>
                  </a:cubicBezTo>
                  <a:cubicBezTo>
                    <a:pt x="27" y="16"/>
                    <a:pt x="26" y="8"/>
                    <a:pt x="21" y="4"/>
                  </a:cubicBezTo>
                  <a:cubicBezTo>
                    <a:pt x="16" y="0"/>
                    <a:pt x="10" y="1"/>
                    <a:pt x="6" y="5"/>
                  </a:cubicBezTo>
                  <a:cubicBezTo>
                    <a:pt x="3" y="9"/>
                    <a:pt x="4" y="14"/>
                    <a:pt x="7" y="17"/>
                  </a:cubicBezTo>
                  <a:cubicBezTo>
                    <a:pt x="9" y="18"/>
                    <a:pt x="10" y="19"/>
                    <a:pt x="12" y="19"/>
                  </a:cubicBezTo>
                  <a:cubicBezTo>
                    <a:pt x="14" y="18"/>
                    <a:pt x="16" y="18"/>
                    <a:pt x="17" y="16"/>
                  </a:cubicBezTo>
                  <a:cubicBezTo>
                    <a:pt x="18" y="15"/>
                    <a:pt x="18" y="13"/>
                    <a:pt x="18" y="12"/>
                  </a:cubicBezTo>
                  <a:cubicBezTo>
                    <a:pt x="18" y="10"/>
                    <a:pt x="17" y="9"/>
                    <a:pt x="16" y="8"/>
                  </a:cubicBezTo>
                  <a:cubicBezTo>
                    <a:pt x="14" y="6"/>
                    <a:pt x="11" y="7"/>
                    <a:pt x="9" y="9"/>
                  </a:cubicBezTo>
                  <a:cubicBezTo>
                    <a:pt x="9" y="10"/>
                    <a:pt x="8" y="11"/>
                    <a:pt x="9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3" y="15"/>
                    <a:pt x="14" y="15"/>
                    <a:pt x="15" y="14"/>
                  </a:cubicBezTo>
                  <a:cubicBezTo>
                    <a:pt x="15" y="13"/>
                    <a:pt x="15" y="13"/>
                    <a:pt x="15" y="12"/>
                  </a:cubicBezTo>
                  <a:cubicBezTo>
                    <a:pt x="15" y="11"/>
                    <a:pt x="15" y="10"/>
                    <a:pt x="14" y="10"/>
                  </a:cubicBezTo>
                  <a:cubicBezTo>
                    <a:pt x="14" y="10"/>
                    <a:pt x="13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2"/>
                    <a:pt x="14" y="12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2" y="8"/>
                    <a:pt x="14" y="8"/>
                    <a:pt x="15" y="9"/>
                  </a:cubicBezTo>
                  <a:cubicBezTo>
                    <a:pt x="17" y="11"/>
                    <a:pt x="17" y="13"/>
                    <a:pt x="16" y="15"/>
                  </a:cubicBezTo>
                  <a:cubicBezTo>
                    <a:pt x="14" y="17"/>
                    <a:pt x="10" y="18"/>
                    <a:pt x="8" y="16"/>
                  </a:cubicBezTo>
                  <a:cubicBezTo>
                    <a:pt x="5" y="13"/>
                    <a:pt x="5" y="9"/>
                    <a:pt x="7" y="6"/>
                  </a:cubicBezTo>
                  <a:cubicBezTo>
                    <a:pt x="10" y="2"/>
                    <a:pt x="16" y="2"/>
                    <a:pt x="20" y="5"/>
                  </a:cubicBezTo>
                  <a:cubicBezTo>
                    <a:pt x="22" y="7"/>
                    <a:pt x="23" y="10"/>
                    <a:pt x="24" y="13"/>
                  </a:cubicBezTo>
                  <a:cubicBezTo>
                    <a:pt x="24" y="16"/>
                    <a:pt x="23" y="18"/>
                    <a:pt x="21" y="21"/>
                  </a:cubicBezTo>
                  <a:cubicBezTo>
                    <a:pt x="16" y="27"/>
                    <a:pt x="7" y="28"/>
                    <a:pt x="1" y="23"/>
                  </a:cubicBezTo>
                  <a:cubicBezTo>
                    <a:pt x="1" y="22"/>
                    <a:pt x="0" y="22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3" y="26"/>
                    <a:pt x="7" y="28"/>
                    <a:pt x="10" y="28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9"/>
            <p:cNvSpPr/>
            <p:nvPr/>
          </p:nvSpPr>
          <p:spPr bwMode="auto">
            <a:xfrm>
              <a:off x="6178550" y="-287338"/>
              <a:ext cx="73025" cy="182563"/>
            </a:xfrm>
            <a:custGeom>
              <a:avLst/>
              <a:gdLst>
                <a:gd name="T0" fmla="*/ 2 w 17"/>
                <a:gd name="T1" fmla="*/ 43 h 43"/>
                <a:gd name="T2" fmla="*/ 17 w 17"/>
                <a:gd name="T3" fmla="*/ 1 h 43"/>
                <a:gd name="T4" fmla="*/ 15 w 17"/>
                <a:gd name="T5" fmla="*/ 0 h 43"/>
                <a:gd name="T6" fmla="*/ 0 w 17"/>
                <a:gd name="T7" fmla="*/ 42 h 43"/>
                <a:gd name="T8" fmla="*/ 2 w 17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43">
                  <a:moveTo>
                    <a:pt x="2" y="43"/>
                  </a:moveTo>
                  <a:cubicBezTo>
                    <a:pt x="17" y="1"/>
                    <a:pt x="17" y="1"/>
                    <a:pt x="17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42"/>
                    <a:pt x="1" y="42"/>
                    <a:pt x="2" y="4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60"/>
            <p:cNvSpPr>
              <a:spLocks noChangeArrowheads="1"/>
            </p:cNvSpPr>
            <p:nvPr/>
          </p:nvSpPr>
          <p:spPr bwMode="auto">
            <a:xfrm>
              <a:off x="6200775" y="-381000"/>
              <a:ext cx="127000" cy="12700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1"/>
            <p:cNvSpPr>
              <a:spLocks noEditPoints="1"/>
            </p:cNvSpPr>
            <p:nvPr/>
          </p:nvSpPr>
          <p:spPr bwMode="auto">
            <a:xfrm>
              <a:off x="6196013" y="-381000"/>
              <a:ext cx="131763" cy="131763"/>
            </a:xfrm>
            <a:custGeom>
              <a:avLst/>
              <a:gdLst>
                <a:gd name="T0" fmla="*/ 16 w 31"/>
                <a:gd name="T1" fmla="*/ 0 h 31"/>
                <a:gd name="T2" fmla="*/ 0 w 31"/>
                <a:gd name="T3" fmla="*/ 15 h 31"/>
                <a:gd name="T4" fmla="*/ 16 w 31"/>
                <a:gd name="T5" fmla="*/ 31 h 31"/>
                <a:gd name="T6" fmla="*/ 31 w 31"/>
                <a:gd name="T7" fmla="*/ 15 h 31"/>
                <a:gd name="T8" fmla="*/ 16 w 31"/>
                <a:gd name="T9" fmla="*/ 0 h 31"/>
                <a:gd name="T10" fmla="*/ 16 w 31"/>
                <a:gd name="T11" fmla="*/ 30 h 31"/>
                <a:gd name="T12" fmla="*/ 9 w 31"/>
                <a:gd name="T13" fmla="*/ 28 h 31"/>
                <a:gd name="T14" fmla="*/ 13 w 31"/>
                <a:gd name="T15" fmla="*/ 29 h 31"/>
                <a:gd name="T16" fmla="*/ 25 w 31"/>
                <a:gd name="T17" fmla="*/ 23 h 31"/>
                <a:gd name="T18" fmla="*/ 24 w 31"/>
                <a:gd name="T19" fmla="*/ 5 h 31"/>
                <a:gd name="T20" fmla="*/ 9 w 31"/>
                <a:gd name="T21" fmla="*/ 6 h 31"/>
                <a:gd name="T22" fmla="*/ 10 w 31"/>
                <a:gd name="T23" fmla="*/ 18 h 31"/>
                <a:gd name="T24" fmla="*/ 15 w 31"/>
                <a:gd name="T25" fmla="*/ 20 h 31"/>
                <a:gd name="T26" fmla="*/ 20 w 31"/>
                <a:gd name="T27" fmla="*/ 17 h 31"/>
                <a:gd name="T28" fmla="*/ 21 w 31"/>
                <a:gd name="T29" fmla="*/ 13 h 31"/>
                <a:gd name="T30" fmla="*/ 19 w 31"/>
                <a:gd name="T31" fmla="*/ 9 h 31"/>
                <a:gd name="T32" fmla="*/ 12 w 31"/>
                <a:gd name="T33" fmla="*/ 10 h 31"/>
                <a:gd name="T34" fmla="*/ 12 w 31"/>
                <a:gd name="T35" fmla="*/ 13 h 31"/>
                <a:gd name="T36" fmla="*/ 13 w 31"/>
                <a:gd name="T37" fmla="*/ 15 h 31"/>
                <a:gd name="T38" fmla="*/ 15 w 31"/>
                <a:gd name="T39" fmla="*/ 16 h 31"/>
                <a:gd name="T40" fmla="*/ 18 w 31"/>
                <a:gd name="T41" fmla="*/ 15 h 31"/>
                <a:gd name="T42" fmla="*/ 18 w 31"/>
                <a:gd name="T43" fmla="*/ 13 h 31"/>
                <a:gd name="T44" fmla="*/ 17 w 31"/>
                <a:gd name="T45" fmla="*/ 11 h 31"/>
                <a:gd name="T46" fmla="*/ 16 w 31"/>
                <a:gd name="T47" fmla="*/ 11 h 31"/>
                <a:gd name="T48" fmla="*/ 16 w 31"/>
                <a:gd name="T49" fmla="*/ 12 h 31"/>
                <a:gd name="T50" fmla="*/ 16 w 31"/>
                <a:gd name="T51" fmla="*/ 14 h 31"/>
                <a:gd name="T52" fmla="*/ 15 w 31"/>
                <a:gd name="T53" fmla="*/ 14 h 31"/>
                <a:gd name="T54" fmla="*/ 14 w 31"/>
                <a:gd name="T55" fmla="*/ 14 h 31"/>
                <a:gd name="T56" fmla="*/ 13 w 31"/>
                <a:gd name="T57" fmla="*/ 12 h 31"/>
                <a:gd name="T58" fmla="*/ 14 w 31"/>
                <a:gd name="T59" fmla="*/ 11 h 31"/>
                <a:gd name="T60" fmla="*/ 18 w 31"/>
                <a:gd name="T61" fmla="*/ 10 h 31"/>
                <a:gd name="T62" fmla="*/ 19 w 31"/>
                <a:gd name="T63" fmla="*/ 16 h 31"/>
                <a:gd name="T64" fmla="*/ 11 w 31"/>
                <a:gd name="T65" fmla="*/ 17 h 31"/>
                <a:gd name="T66" fmla="*/ 10 w 31"/>
                <a:gd name="T67" fmla="*/ 7 h 31"/>
                <a:gd name="T68" fmla="*/ 23 w 31"/>
                <a:gd name="T69" fmla="*/ 6 h 31"/>
                <a:gd name="T70" fmla="*/ 27 w 31"/>
                <a:gd name="T71" fmla="*/ 14 h 31"/>
                <a:gd name="T72" fmla="*/ 24 w 31"/>
                <a:gd name="T73" fmla="*/ 22 h 31"/>
                <a:gd name="T74" fmla="*/ 4 w 31"/>
                <a:gd name="T75" fmla="*/ 24 h 31"/>
                <a:gd name="T76" fmla="*/ 4 w 31"/>
                <a:gd name="T77" fmla="*/ 23 h 31"/>
                <a:gd name="T78" fmla="*/ 1 w 31"/>
                <a:gd name="T79" fmla="*/ 15 h 31"/>
                <a:gd name="T80" fmla="*/ 16 w 31"/>
                <a:gd name="T81" fmla="*/ 1 h 31"/>
                <a:gd name="T82" fmla="*/ 30 w 31"/>
                <a:gd name="T83" fmla="*/ 15 h 31"/>
                <a:gd name="T84" fmla="*/ 16 w 31"/>
                <a:gd name="T85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1" h="31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1"/>
                    <a:pt x="16" y="31"/>
                  </a:cubicBezTo>
                  <a:cubicBezTo>
                    <a:pt x="24" y="31"/>
                    <a:pt x="31" y="24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  <a:close/>
                  <a:moveTo>
                    <a:pt x="16" y="30"/>
                  </a:moveTo>
                  <a:cubicBezTo>
                    <a:pt x="13" y="30"/>
                    <a:pt x="11" y="29"/>
                    <a:pt x="9" y="28"/>
                  </a:cubicBezTo>
                  <a:cubicBezTo>
                    <a:pt x="10" y="28"/>
                    <a:pt x="12" y="29"/>
                    <a:pt x="13" y="29"/>
                  </a:cubicBezTo>
                  <a:cubicBezTo>
                    <a:pt x="18" y="29"/>
                    <a:pt x="22" y="27"/>
                    <a:pt x="25" y="23"/>
                  </a:cubicBezTo>
                  <a:cubicBezTo>
                    <a:pt x="30" y="17"/>
                    <a:pt x="29" y="9"/>
                    <a:pt x="24" y="5"/>
                  </a:cubicBezTo>
                  <a:cubicBezTo>
                    <a:pt x="19" y="1"/>
                    <a:pt x="13" y="2"/>
                    <a:pt x="9" y="6"/>
                  </a:cubicBezTo>
                  <a:cubicBezTo>
                    <a:pt x="6" y="10"/>
                    <a:pt x="7" y="15"/>
                    <a:pt x="10" y="18"/>
                  </a:cubicBezTo>
                  <a:cubicBezTo>
                    <a:pt x="12" y="19"/>
                    <a:pt x="13" y="20"/>
                    <a:pt x="15" y="20"/>
                  </a:cubicBezTo>
                  <a:cubicBezTo>
                    <a:pt x="17" y="19"/>
                    <a:pt x="19" y="19"/>
                    <a:pt x="20" y="17"/>
                  </a:cubicBezTo>
                  <a:cubicBezTo>
                    <a:pt x="21" y="16"/>
                    <a:pt x="21" y="14"/>
                    <a:pt x="21" y="13"/>
                  </a:cubicBezTo>
                  <a:cubicBezTo>
                    <a:pt x="21" y="11"/>
                    <a:pt x="20" y="10"/>
                    <a:pt x="19" y="9"/>
                  </a:cubicBezTo>
                  <a:cubicBezTo>
                    <a:pt x="17" y="7"/>
                    <a:pt x="14" y="8"/>
                    <a:pt x="12" y="10"/>
                  </a:cubicBezTo>
                  <a:cubicBezTo>
                    <a:pt x="12" y="11"/>
                    <a:pt x="11" y="12"/>
                    <a:pt x="12" y="13"/>
                  </a:cubicBezTo>
                  <a:cubicBezTo>
                    <a:pt x="12" y="14"/>
                    <a:pt x="12" y="15"/>
                    <a:pt x="13" y="15"/>
                  </a:cubicBezTo>
                  <a:cubicBezTo>
                    <a:pt x="14" y="16"/>
                    <a:pt x="15" y="16"/>
                    <a:pt x="15" y="16"/>
                  </a:cubicBezTo>
                  <a:cubicBezTo>
                    <a:pt x="16" y="16"/>
                    <a:pt x="17" y="16"/>
                    <a:pt x="18" y="15"/>
                  </a:cubicBezTo>
                  <a:cubicBezTo>
                    <a:pt x="18" y="14"/>
                    <a:pt x="18" y="14"/>
                    <a:pt x="18" y="13"/>
                  </a:cubicBezTo>
                  <a:cubicBezTo>
                    <a:pt x="18" y="12"/>
                    <a:pt x="18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7" y="13"/>
                    <a:pt x="17" y="13"/>
                    <a:pt x="16" y="14"/>
                  </a:cubicBezTo>
                  <a:cubicBezTo>
                    <a:pt x="16" y="14"/>
                    <a:pt x="16" y="14"/>
                    <a:pt x="15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4"/>
                    <a:pt x="13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5" y="9"/>
                    <a:pt x="17" y="9"/>
                    <a:pt x="18" y="10"/>
                  </a:cubicBezTo>
                  <a:cubicBezTo>
                    <a:pt x="20" y="12"/>
                    <a:pt x="20" y="14"/>
                    <a:pt x="19" y="16"/>
                  </a:cubicBezTo>
                  <a:cubicBezTo>
                    <a:pt x="17" y="18"/>
                    <a:pt x="13" y="19"/>
                    <a:pt x="11" y="17"/>
                  </a:cubicBezTo>
                  <a:cubicBezTo>
                    <a:pt x="8" y="14"/>
                    <a:pt x="8" y="10"/>
                    <a:pt x="10" y="7"/>
                  </a:cubicBezTo>
                  <a:cubicBezTo>
                    <a:pt x="13" y="3"/>
                    <a:pt x="19" y="3"/>
                    <a:pt x="23" y="6"/>
                  </a:cubicBezTo>
                  <a:cubicBezTo>
                    <a:pt x="25" y="8"/>
                    <a:pt x="26" y="11"/>
                    <a:pt x="27" y="14"/>
                  </a:cubicBezTo>
                  <a:cubicBezTo>
                    <a:pt x="27" y="17"/>
                    <a:pt x="26" y="19"/>
                    <a:pt x="24" y="22"/>
                  </a:cubicBezTo>
                  <a:cubicBezTo>
                    <a:pt x="19" y="28"/>
                    <a:pt x="10" y="29"/>
                    <a:pt x="4" y="24"/>
                  </a:cubicBezTo>
                  <a:cubicBezTo>
                    <a:pt x="4" y="24"/>
                    <a:pt x="4" y="23"/>
                    <a:pt x="4" y="23"/>
                  </a:cubicBezTo>
                  <a:cubicBezTo>
                    <a:pt x="2" y="21"/>
                    <a:pt x="1" y="18"/>
                    <a:pt x="1" y="15"/>
                  </a:cubicBezTo>
                  <a:cubicBezTo>
                    <a:pt x="1" y="8"/>
                    <a:pt x="8" y="1"/>
                    <a:pt x="16" y="1"/>
                  </a:cubicBezTo>
                  <a:cubicBezTo>
                    <a:pt x="23" y="1"/>
                    <a:pt x="30" y="8"/>
                    <a:pt x="30" y="15"/>
                  </a:cubicBezTo>
                  <a:cubicBezTo>
                    <a:pt x="30" y="23"/>
                    <a:pt x="23" y="30"/>
                    <a:pt x="16" y="30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2"/>
            <p:cNvSpPr>
              <a:spLocks noChangeArrowheads="1"/>
            </p:cNvSpPr>
            <p:nvPr/>
          </p:nvSpPr>
          <p:spPr bwMode="auto">
            <a:xfrm>
              <a:off x="6196013" y="-381000"/>
              <a:ext cx="131763" cy="131763"/>
            </a:xfrm>
            <a:prstGeom prst="ellipse">
              <a:avLst/>
            </a:prstGeom>
            <a:noFill/>
            <a:ln w="17463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605343" y="1731693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540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谢谢欣赏</a:t>
            </a:r>
            <a:endParaRPr lang="zh-CN" altLang="en-US"/>
          </a:p>
        </p:txBody>
      </p:sp>
      <p:sp>
        <p:nvSpPr>
          <p:cNvPr id="6" name="矩形 471"/>
          <p:cNvSpPr>
            <a:spLocks noChangeArrowheads="1"/>
          </p:cNvSpPr>
          <p:nvPr/>
        </p:nvSpPr>
        <p:spPr bwMode="auto">
          <a:xfrm>
            <a:off x="4673515" y="2611480"/>
            <a:ext cx="28183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/>
            <a:r>
              <a:rPr lang="en-US" altLang="zh-CN"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 FOR WATCHING</a:t>
            </a:r>
            <a:endParaRPr lang="en-US" altLang="zh-CN" sz="140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742820" y="2611479"/>
            <a:ext cx="2679700" cy="0"/>
          </a:xfrm>
          <a:prstGeom prst="line">
            <a:avLst/>
          </a:prstGeom>
          <a:ln>
            <a:solidFill>
              <a:srgbClr val="F5C22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组合 69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71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76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9529305" y="5347611"/>
            <a:ext cx="1887249" cy="918036"/>
            <a:chOff x="6919913" y="5570538"/>
            <a:chExt cx="936625" cy="455613"/>
          </a:xfrm>
        </p:grpSpPr>
        <p:sp>
          <p:nvSpPr>
            <p:cNvPr id="80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85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2316726" y="1118284"/>
            <a:ext cx="921060" cy="1647084"/>
            <a:chOff x="1649413" y="877888"/>
            <a:chExt cx="1431925" cy="2560637"/>
          </a:xfrm>
        </p:grpSpPr>
        <p:sp>
          <p:nvSpPr>
            <p:cNvPr id="90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743110" y="3860918"/>
            <a:ext cx="767608" cy="1372674"/>
            <a:chOff x="1649413" y="877888"/>
            <a:chExt cx="1431925" cy="2560637"/>
          </a:xfrm>
        </p:grpSpPr>
        <p:sp>
          <p:nvSpPr>
            <p:cNvPr id="152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1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795000" y="113919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矩形 161"/>
          <p:cNvSpPr/>
          <p:nvPr/>
        </p:nvSpPr>
        <p:spPr>
          <a:xfrm>
            <a:off x="3292475" y="234176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050" y="2437871"/>
            <a:ext cx="1165224" cy="2083710"/>
            <a:chOff x="1649413" y="877888"/>
            <a:chExt cx="1431925" cy="2560637"/>
          </a:xfrm>
        </p:grpSpPr>
        <p:sp>
          <p:nvSpPr>
            <p:cNvPr id="13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72729" y="-4"/>
            <a:ext cx="1069976" cy="1446312"/>
            <a:chOff x="10782301" y="128588"/>
            <a:chExt cx="460375" cy="622300"/>
          </a:xfrm>
        </p:grpSpPr>
        <p:sp>
          <p:nvSpPr>
            <p:cNvPr id="78" name="Freeform 69"/>
            <p:cNvSpPr/>
            <p:nvPr/>
          </p:nvSpPr>
          <p:spPr bwMode="auto">
            <a:xfrm>
              <a:off x="10882313" y="339725"/>
              <a:ext cx="73025" cy="268288"/>
            </a:xfrm>
            <a:custGeom>
              <a:avLst/>
              <a:gdLst>
                <a:gd name="T0" fmla="*/ 41 w 46"/>
                <a:gd name="T1" fmla="*/ 169 h 169"/>
                <a:gd name="T2" fmla="*/ 0 w 46"/>
                <a:gd name="T3" fmla="*/ 3 h 169"/>
                <a:gd name="T4" fmla="*/ 5 w 46"/>
                <a:gd name="T5" fmla="*/ 0 h 169"/>
                <a:gd name="T6" fmla="*/ 46 w 46"/>
                <a:gd name="T7" fmla="*/ 166 h 169"/>
                <a:gd name="T8" fmla="*/ 41 w 46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9">
                  <a:moveTo>
                    <a:pt x="41" y="169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46" y="166"/>
                  </a:lnTo>
                  <a:lnTo>
                    <a:pt x="41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11064876" y="339725"/>
              <a:ext cx="74613" cy="268288"/>
            </a:xfrm>
            <a:custGeom>
              <a:avLst/>
              <a:gdLst>
                <a:gd name="T0" fmla="*/ 5 w 47"/>
                <a:gd name="T1" fmla="*/ 169 h 169"/>
                <a:gd name="T2" fmla="*/ 47 w 47"/>
                <a:gd name="T3" fmla="*/ 3 h 169"/>
                <a:gd name="T4" fmla="*/ 41 w 47"/>
                <a:gd name="T5" fmla="*/ 0 h 169"/>
                <a:gd name="T6" fmla="*/ 0 w 47"/>
                <a:gd name="T7" fmla="*/ 166 h 169"/>
                <a:gd name="T8" fmla="*/ 5 w 4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9">
                  <a:moveTo>
                    <a:pt x="5" y="169"/>
                  </a:moveTo>
                  <a:lnTo>
                    <a:pt x="47" y="3"/>
                  </a:lnTo>
                  <a:lnTo>
                    <a:pt x="41" y="0"/>
                  </a:lnTo>
                  <a:lnTo>
                    <a:pt x="0" y="166"/>
                  </a:lnTo>
                  <a:lnTo>
                    <a:pt x="5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 noEditPoints="1"/>
            </p:cNvSpPr>
            <p:nvPr/>
          </p:nvSpPr>
          <p:spPr bwMode="auto">
            <a:xfrm>
              <a:off x="10917238" y="430213"/>
              <a:ext cx="200025" cy="320675"/>
            </a:xfrm>
            <a:custGeom>
              <a:avLst/>
              <a:gdLst>
                <a:gd name="T0" fmla="*/ 39 w 46"/>
                <a:gd name="T1" fmla="*/ 24 h 74"/>
                <a:gd name="T2" fmla="*/ 46 w 46"/>
                <a:gd name="T3" fmla="*/ 17 h 74"/>
                <a:gd name="T4" fmla="*/ 39 w 46"/>
                <a:gd name="T5" fmla="*/ 10 h 74"/>
                <a:gd name="T6" fmla="*/ 32 w 46"/>
                <a:gd name="T7" fmla="*/ 15 h 74"/>
                <a:gd name="T8" fmla="*/ 25 w 46"/>
                <a:gd name="T9" fmla="*/ 12 h 74"/>
                <a:gd name="T10" fmla="*/ 20 w 46"/>
                <a:gd name="T11" fmla="*/ 15 h 74"/>
                <a:gd name="T12" fmla="*/ 20 w 46"/>
                <a:gd name="T13" fmla="*/ 2 h 74"/>
                <a:gd name="T14" fmla="*/ 19 w 46"/>
                <a:gd name="T15" fmla="*/ 1 h 74"/>
                <a:gd name="T16" fmla="*/ 19 w 46"/>
                <a:gd name="T17" fmla="*/ 1 h 74"/>
                <a:gd name="T18" fmla="*/ 17 w 46"/>
                <a:gd name="T19" fmla="*/ 0 h 74"/>
                <a:gd name="T20" fmla="*/ 15 w 46"/>
                <a:gd name="T21" fmla="*/ 2 h 74"/>
                <a:gd name="T22" fmla="*/ 17 w 46"/>
                <a:gd name="T23" fmla="*/ 23 h 74"/>
                <a:gd name="T24" fmla="*/ 16 w 46"/>
                <a:gd name="T25" fmla="*/ 24 h 74"/>
                <a:gd name="T26" fmla="*/ 14 w 46"/>
                <a:gd name="T27" fmla="*/ 26 h 74"/>
                <a:gd name="T28" fmla="*/ 8 w 46"/>
                <a:gd name="T29" fmla="*/ 9 h 74"/>
                <a:gd name="T30" fmla="*/ 7 w 46"/>
                <a:gd name="T31" fmla="*/ 8 h 74"/>
                <a:gd name="T32" fmla="*/ 7 w 46"/>
                <a:gd name="T33" fmla="*/ 7 h 74"/>
                <a:gd name="T34" fmla="*/ 5 w 46"/>
                <a:gd name="T35" fmla="*/ 7 h 74"/>
                <a:gd name="T36" fmla="*/ 4 w 46"/>
                <a:gd name="T37" fmla="*/ 10 h 74"/>
                <a:gd name="T38" fmla="*/ 10 w 46"/>
                <a:gd name="T39" fmla="*/ 28 h 74"/>
                <a:gd name="T40" fmla="*/ 10 w 46"/>
                <a:gd name="T41" fmla="*/ 28 h 74"/>
                <a:gd name="T42" fmla="*/ 8 w 46"/>
                <a:gd name="T43" fmla="*/ 36 h 74"/>
                <a:gd name="T44" fmla="*/ 6 w 46"/>
                <a:gd name="T45" fmla="*/ 37 h 74"/>
                <a:gd name="T46" fmla="*/ 1 w 46"/>
                <a:gd name="T47" fmla="*/ 41 h 74"/>
                <a:gd name="T48" fmla="*/ 2 w 46"/>
                <a:gd name="T49" fmla="*/ 50 h 74"/>
                <a:gd name="T50" fmla="*/ 2 w 46"/>
                <a:gd name="T51" fmla="*/ 50 h 74"/>
                <a:gd name="T52" fmla="*/ 6 w 46"/>
                <a:gd name="T53" fmla="*/ 53 h 74"/>
                <a:gd name="T54" fmla="*/ 9 w 46"/>
                <a:gd name="T55" fmla="*/ 70 h 74"/>
                <a:gd name="T56" fmla="*/ 11 w 46"/>
                <a:gd name="T57" fmla="*/ 72 h 74"/>
                <a:gd name="T58" fmla="*/ 21 w 46"/>
                <a:gd name="T59" fmla="*/ 74 h 74"/>
                <a:gd name="T60" fmla="*/ 31 w 46"/>
                <a:gd name="T61" fmla="*/ 72 h 74"/>
                <a:gd name="T62" fmla="*/ 33 w 46"/>
                <a:gd name="T63" fmla="*/ 70 h 74"/>
                <a:gd name="T64" fmla="*/ 36 w 46"/>
                <a:gd name="T65" fmla="*/ 55 h 74"/>
                <a:gd name="T66" fmla="*/ 42 w 46"/>
                <a:gd name="T67" fmla="*/ 51 h 74"/>
                <a:gd name="T68" fmla="*/ 43 w 46"/>
                <a:gd name="T69" fmla="*/ 46 h 74"/>
                <a:gd name="T70" fmla="*/ 42 w 46"/>
                <a:gd name="T71" fmla="*/ 42 h 74"/>
                <a:gd name="T72" fmla="*/ 39 w 46"/>
                <a:gd name="T73" fmla="*/ 39 h 74"/>
                <a:gd name="T74" fmla="*/ 38 w 46"/>
                <a:gd name="T75" fmla="*/ 36 h 74"/>
                <a:gd name="T76" fmla="*/ 35 w 46"/>
                <a:gd name="T77" fmla="*/ 34 h 74"/>
                <a:gd name="T78" fmla="*/ 35 w 46"/>
                <a:gd name="T79" fmla="*/ 34 h 74"/>
                <a:gd name="T80" fmla="*/ 35 w 46"/>
                <a:gd name="T81" fmla="*/ 33 h 74"/>
                <a:gd name="T82" fmla="*/ 35 w 46"/>
                <a:gd name="T83" fmla="*/ 29 h 74"/>
                <a:gd name="T84" fmla="*/ 35 w 46"/>
                <a:gd name="T85" fmla="*/ 29 h 74"/>
                <a:gd name="T86" fmla="*/ 37 w 46"/>
                <a:gd name="T87" fmla="*/ 24 h 74"/>
                <a:gd name="T88" fmla="*/ 39 w 46"/>
                <a:gd name="T89" fmla="*/ 24 h 74"/>
                <a:gd name="T90" fmla="*/ 33 w 46"/>
                <a:gd name="T91" fmla="*/ 27 h 74"/>
                <a:gd name="T92" fmla="*/ 34 w 46"/>
                <a:gd name="T93" fmla="*/ 26 h 74"/>
                <a:gd name="T94" fmla="*/ 34 w 46"/>
                <a:gd name="T95" fmla="*/ 28 h 74"/>
                <a:gd name="T96" fmla="*/ 33 w 46"/>
                <a:gd name="T97" fmla="*/ 27 h 74"/>
                <a:gd name="T98" fmla="*/ 21 w 46"/>
                <a:gd name="T99" fmla="*/ 19 h 74"/>
                <a:gd name="T100" fmla="*/ 22 w 46"/>
                <a:gd name="T101" fmla="*/ 20 h 74"/>
                <a:gd name="T102" fmla="*/ 22 w 46"/>
                <a:gd name="T103" fmla="*/ 18 h 74"/>
                <a:gd name="T104" fmla="*/ 23 w 46"/>
                <a:gd name="T105" fmla="*/ 17 h 74"/>
                <a:gd name="T106" fmla="*/ 24 w 46"/>
                <a:gd name="T107" fmla="*/ 17 h 74"/>
                <a:gd name="T108" fmla="*/ 26 w 46"/>
                <a:gd name="T109" fmla="*/ 18 h 74"/>
                <a:gd name="T110" fmla="*/ 24 w 46"/>
                <a:gd name="T111" fmla="*/ 21 h 74"/>
                <a:gd name="T112" fmla="*/ 24 w 46"/>
                <a:gd name="T113" fmla="*/ 21 h 74"/>
                <a:gd name="T114" fmla="*/ 22 w 46"/>
                <a:gd name="T115" fmla="*/ 22 h 74"/>
                <a:gd name="T116" fmla="*/ 21 w 46"/>
                <a:gd name="T117" fmla="*/ 22 h 74"/>
                <a:gd name="T118" fmla="*/ 21 w 46"/>
                <a:gd name="T119" fmla="*/ 18 h 74"/>
                <a:gd name="T120" fmla="*/ 21 w 4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74">
                  <a:moveTo>
                    <a:pt x="39" y="24"/>
                  </a:moveTo>
                  <a:cubicBezTo>
                    <a:pt x="42" y="24"/>
                    <a:pt x="46" y="21"/>
                    <a:pt x="46" y="17"/>
                  </a:cubicBezTo>
                  <a:cubicBezTo>
                    <a:pt x="46" y="13"/>
                    <a:pt x="42" y="10"/>
                    <a:pt x="39" y="10"/>
                  </a:cubicBezTo>
                  <a:cubicBezTo>
                    <a:pt x="36" y="10"/>
                    <a:pt x="33" y="12"/>
                    <a:pt x="32" y="15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3" y="12"/>
                    <a:pt x="21" y="13"/>
                    <a:pt x="20" y="1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5" y="24"/>
                    <a:pt x="14" y="25"/>
                    <a:pt x="14" y="2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8"/>
                    <a:pt x="3" y="9"/>
                    <a:pt x="4" y="1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0"/>
                    <a:pt x="7" y="34"/>
                    <a:pt x="8" y="36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3" y="37"/>
                    <a:pt x="2" y="39"/>
                    <a:pt x="1" y="41"/>
                  </a:cubicBezTo>
                  <a:cubicBezTo>
                    <a:pt x="0" y="44"/>
                    <a:pt x="0" y="47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1"/>
                    <a:pt x="4" y="53"/>
                    <a:pt x="6" y="53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1"/>
                    <a:pt x="10" y="72"/>
                    <a:pt x="11" y="72"/>
                  </a:cubicBezTo>
                  <a:cubicBezTo>
                    <a:pt x="13" y="73"/>
                    <a:pt x="16" y="74"/>
                    <a:pt x="21" y="74"/>
                  </a:cubicBezTo>
                  <a:cubicBezTo>
                    <a:pt x="26" y="74"/>
                    <a:pt x="29" y="73"/>
                    <a:pt x="31" y="72"/>
                  </a:cubicBezTo>
                  <a:cubicBezTo>
                    <a:pt x="32" y="72"/>
                    <a:pt x="32" y="71"/>
                    <a:pt x="33" y="70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9" y="54"/>
                    <a:pt x="40" y="53"/>
                    <a:pt x="42" y="51"/>
                  </a:cubicBezTo>
                  <a:cubicBezTo>
                    <a:pt x="43" y="50"/>
                    <a:pt x="43" y="48"/>
                    <a:pt x="43" y="46"/>
                  </a:cubicBezTo>
                  <a:cubicBezTo>
                    <a:pt x="43" y="45"/>
                    <a:pt x="43" y="43"/>
                    <a:pt x="42" y="42"/>
                  </a:cubicBezTo>
                  <a:cubicBezTo>
                    <a:pt x="41" y="41"/>
                    <a:pt x="40" y="40"/>
                    <a:pt x="39" y="39"/>
                  </a:cubicBezTo>
                  <a:cubicBezTo>
                    <a:pt x="39" y="38"/>
                    <a:pt x="38" y="37"/>
                    <a:pt x="38" y="36"/>
                  </a:cubicBezTo>
                  <a:cubicBezTo>
                    <a:pt x="37" y="35"/>
                    <a:pt x="36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2"/>
                    <a:pt x="36" y="30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8" y="24"/>
                    <a:pt x="39" y="24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3" y="27"/>
                    <a:pt x="33" y="27"/>
                  </a:cubicBezTo>
                  <a:close/>
                  <a:moveTo>
                    <a:pt x="21" y="19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5" y="17"/>
                    <a:pt x="25" y="18"/>
                    <a:pt x="26" y="18"/>
                  </a:cubicBezTo>
                  <a:cubicBezTo>
                    <a:pt x="26" y="19"/>
                    <a:pt x="26" y="20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9"/>
                    <a:pt x="21" y="19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2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3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4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5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6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8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1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2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3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4"/>
            <p:cNvSpPr/>
            <p:nvPr/>
          </p:nvSpPr>
          <p:spPr bwMode="auto">
            <a:xfrm>
              <a:off x="10942638" y="642938"/>
              <a:ext cx="134938" cy="38100"/>
            </a:xfrm>
            <a:custGeom>
              <a:avLst/>
              <a:gdLst>
                <a:gd name="T0" fmla="*/ 15 w 31"/>
                <a:gd name="T1" fmla="*/ 9 h 9"/>
                <a:gd name="T2" fmla="*/ 29 w 31"/>
                <a:gd name="T3" fmla="*/ 6 h 9"/>
                <a:gd name="T4" fmla="*/ 31 w 31"/>
                <a:gd name="T5" fmla="*/ 0 h 9"/>
                <a:gd name="T6" fmla="*/ 15 w 31"/>
                <a:gd name="T7" fmla="*/ 0 h 9"/>
                <a:gd name="T8" fmla="*/ 0 w 31"/>
                <a:gd name="T9" fmla="*/ 0 h 9"/>
                <a:gd name="T10" fmla="*/ 1 w 31"/>
                <a:gd name="T11" fmla="*/ 5 h 9"/>
                <a:gd name="T12" fmla="*/ 15 w 3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">
                  <a:moveTo>
                    <a:pt x="15" y="9"/>
                  </a:moveTo>
                  <a:cubicBezTo>
                    <a:pt x="20" y="9"/>
                    <a:pt x="25" y="8"/>
                    <a:pt x="29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7"/>
                    <a:pt x="11" y="9"/>
                    <a:pt x="15" y="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5"/>
            <p:cNvSpPr/>
            <p:nvPr/>
          </p:nvSpPr>
          <p:spPr bwMode="auto">
            <a:xfrm>
              <a:off x="10952163" y="646113"/>
              <a:ext cx="20638" cy="7778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18 h 18"/>
                <a:gd name="T4" fmla="*/ 4 w 5"/>
                <a:gd name="T5" fmla="*/ 0 h 18"/>
                <a:gd name="T6" fmla="*/ 0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cubicBezTo>
                    <a:pt x="0" y="0"/>
                    <a:pt x="5" y="18"/>
                    <a:pt x="5" y="1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6"/>
            <p:cNvSpPr/>
            <p:nvPr/>
          </p:nvSpPr>
          <p:spPr bwMode="auto">
            <a:xfrm>
              <a:off x="10977563" y="658813"/>
              <a:ext cx="12700" cy="69850"/>
            </a:xfrm>
            <a:custGeom>
              <a:avLst/>
              <a:gdLst>
                <a:gd name="T0" fmla="*/ 0 w 8"/>
                <a:gd name="T1" fmla="*/ 0 h 44"/>
                <a:gd name="T2" fmla="*/ 8 w 8"/>
                <a:gd name="T3" fmla="*/ 44 h 44"/>
                <a:gd name="T4" fmla="*/ 8 w 8"/>
                <a:gd name="T5" fmla="*/ 0 h 44"/>
                <a:gd name="T6" fmla="*/ 0 w 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lnTo>
                    <a:pt x="8" y="4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7"/>
            <p:cNvSpPr/>
            <p:nvPr/>
          </p:nvSpPr>
          <p:spPr bwMode="auto">
            <a:xfrm>
              <a:off x="11042651" y="646113"/>
              <a:ext cx="22225" cy="77788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2 w 5"/>
                <a:gd name="T5" fmla="*/ 0 h 18"/>
                <a:gd name="T6" fmla="*/ 5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5" y="0"/>
                    <a:pt x="0" y="18"/>
                    <a:pt x="0" y="1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8"/>
            <p:cNvSpPr/>
            <p:nvPr/>
          </p:nvSpPr>
          <p:spPr bwMode="auto">
            <a:xfrm>
              <a:off x="11025188" y="658813"/>
              <a:ext cx="14288" cy="69850"/>
            </a:xfrm>
            <a:custGeom>
              <a:avLst/>
              <a:gdLst>
                <a:gd name="T0" fmla="*/ 9 w 9"/>
                <a:gd name="T1" fmla="*/ 0 h 44"/>
                <a:gd name="T2" fmla="*/ 0 w 9"/>
                <a:gd name="T3" fmla="*/ 44 h 44"/>
                <a:gd name="T4" fmla="*/ 0 w 9"/>
                <a:gd name="T5" fmla="*/ 0 h 44"/>
                <a:gd name="T6" fmla="*/ 9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9" y="0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11004551" y="663575"/>
              <a:ext cx="12700" cy="73025"/>
            </a:xfrm>
            <a:custGeom>
              <a:avLst/>
              <a:gdLst>
                <a:gd name="T0" fmla="*/ 2 w 8"/>
                <a:gd name="T1" fmla="*/ 46 h 46"/>
                <a:gd name="T2" fmla="*/ 0 w 8"/>
                <a:gd name="T3" fmla="*/ 0 h 46"/>
                <a:gd name="T4" fmla="*/ 8 w 8"/>
                <a:gd name="T5" fmla="*/ 0 h 46"/>
                <a:gd name="T6" fmla="*/ 2 w 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6">
                  <a:moveTo>
                    <a:pt x="2" y="4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0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1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2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3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4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5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6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7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98"/>
            <p:cNvSpPr>
              <a:spLocks noChangeArrowheads="1"/>
            </p:cNvSpPr>
            <p:nvPr/>
          </p:nvSpPr>
          <p:spPr bwMode="auto">
            <a:xfrm>
              <a:off x="10929938" y="620713"/>
              <a:ext cx="7938" cy="47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99"/>
            <p:cNvSpPr>
              <a:spLocks noChangeArrowheads="1"/>
            </p:cNvSpPr>
            <p:nvPr/>
          </p:nvSpPr>
          <p:spPr bwMode="auto">
            <a:xfrm>
              <a:off x="10942638" y="633413"/>
              <a:ext cx="9525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0"/>
            <p:cNvSpPr>
              <a:spLocks noChangeArrowheads="1"/>
            </p:cNvSpPr>
            <p:nvPr/>
          </p:nvSpPr>
          <p:spPr bwMode="auto">
            <a:xfrm>
              <a:off x="10947401" y="611188"/>
              <a:ext cx="4763" cy="47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1"/>
            <p:cNvSpPr>
              <a:spLocks noChangeArrowheads="1"/>
            </p:cNvSpPr>
            <p:nvPr/>
          </p:nvSpPr>
          <p:spPr bwMode="auto">
            <a:xfrm>
              <a:off x="10972801" y="633413"/>
              <a:ext cx="14288" cy="127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02"/>
            <p:cNvSpPr>
              <a:spLocks noChangeArrowheads="1"/>
            </p:cNvSpPr>
            <p:nvPr/>
          </p:nvSpPr>
          <p:spPr bwMode="auto">
            <a:xfrm>
              <a:off x="10999788" y="620713"/>
              <a:ext cx="7938" cy="79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Oval 103"/>
            <p:cNvSpPr>
              <a:spLocks noChangeArrowheads="1"/>
            </p:cNvSpPr>
            <p:nvPr/>
          </p:nvSpPr>
          <p:spPr bwMode="auto">
            <a:xfrm>
              <a:off x="11012488" y="638175"/>
              <a:ext cx="12700" cy="127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104"/>
            <p:cNvSpPr>
              <a:spLocks noChangeArrowheads="1"/>
            </p:cNvSpPr>
            <p:nvPr/>
          </p:nvSpPr>
          <p:spPr bwMode="auto">
            <a:xfrm>
              <a:off x="11042651" y="628650"/>
              <a:ext cx="9525" cy="9525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105"/>
            <p:cNvSpPr>
              <a:spLocks noChangeArrowheads="1"/>
            </p:cNvSpPr>
            <p:nvPr/>
          </p:nvSpPr>
          <p:spPr bwMode="auto">
            <a:xfrm>
              <a:off x="11055351" y="611188"/>
              <a:ext cx="14288" cy="9525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Oval 106"/>
            <p:cNvSpPr>
              <a:spLocks noChangeArrowheads="1"/>
            </p:cNvSpPr>
            <p:nvPr/>
          </p:nvSpPr>
          <p:spPr bwMode="auto">
            <a:xfrm>
              <a:off x="11064876" y="633413"/>
              <a:ext cx="7938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7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1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2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3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18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0 w 13"/>
                <a:gd name="T1" fmla="*/ 6 h 13"/>
                <a:gd name="T2" fmla="*/ 7 w 13"/>
                <a:gd name="T3" fmla="*/ 0 h 13"/>
                <a:gd name="T4" fmla="*/ 13 w 13"/>
                <a:gd name="T5" fmla="*/ 6 h 13"/>
                <a:gd name="T6" fmla="*/ 7 w 13"/>
                <a:gd name="T7" fmla="*/ 13 h 13"/>
                <a:gd name="T8" fmla="*/ 0 w 13"/>
                <a:gd name="T9" fmla="*/ 6 h 13"/>
                <a:gd name="T10" fmla="*/ 1 w 13"/>
                <a:gd name="T11" fmla="*/ 6 h 13"/>
                <a:gd name="T12" fmla="*/ 7 w 13"/>
                <a:gd name="T13" fmla="*/ 12 h 13"/>
                <a:gd name="T14" fmla="*/ 12 w 13"/>
                <a:gd name="T15" fmla="*/ 6 h 13"/>
                <a:gd name="T16" fmla="*/ 7 w 13"/>
                <a:gd name="T17" fmla="*/ 0 h 13"/>
                <a:gd name="T18" fmla="*/ 1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lose/>
                  <a:moveTo>
                    <a:pt x="1" y="6"/>
                  </a:moveTo>
                  <a:cubicBezTo>
                    <a:pt x="1" y="9"/>
                    <a:pt x="3" y="12"/>
                    <a:pt x="7" y="12"/>
                  </a:cubicBezTo>
                  <a:cubicBezTo>
                    <a:pt x="10" y="12"/>
                    <a:pt x="12" y="9"/>
                    <a:pt x="12" y="6"/>
                  </a:cubicBezTo>
                  <a:cubicBezTo>
                    <a:pt x="12" y="3"/>
                    <a:pt x="10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11060113" y="477838"/>
              <a:ext cx="47625" cy="52388"/>
            </a:xfrm>
            <a:custGeom>
              <a:avLst/>
              <a:gdLst>
                <a:gd name="T0" fmla="*/ 5 w 11"/>
                <a:gd name="T1" fmla="*/ 12 h 12"/>
                <a:gd name="T2" fmla="*/ 10 w 11"/>
                <a:gd name="T3" fmla="*/ 9 h 12"/>
                <a:gd name="T4" fmla="*/ 9 w 11"/>
                <a:gd name="T5" fmla="*/ 2 h 12"/>
                <a:gd name="T6" fmla="*/ 3 w 11"/>
                <a:gd name="T7" fmla="*/ 2 h 12"/>
                <a:gd name="T8" fmla="*/ 3 w 11"/>
                <a:gd name="T9" fmla="*/ 7 h 12"/>
                <a:gd name="T10" fmla="*/ 5 w 11"/>
                <a:gd name="T11" fmla="*/ 8 h 12"/>
                <a:gd name="T12" fmla="*/ 7 w 11"/>
                <a:gd name="T13" fmla="*/ 7 h 12"/>
                <a:gd name="T14" fmla="*/ 8 w 11"/>
                <a:gd name="T15" fmla="*/ 5 h 12"/>
                <a:gd name="T16" fmla="*/ 7 w 11"/>
                <a:gd name="T17" fmla="*/ 4 h 12"/>
                <a:gd name="T18" fmla="*/ 4 w 11"/>
                <a:gd name="T19" fmla="*/ 4 h 12"/>
                <a:gd name="T20" fmla="*/ 4 w 11"/>
                <a:gd name="T21" fmla="*/ 5 h 12"/>
                <a:gd name="T22" fmla="*/ 5 w 11"/>
                <a:gd name="T23" fmla="*/ 6 h 12"/>
                <a:gd name="T24" fmla="*/ 6 w 11"/>
                <a:gd name="T25" fmla="*/ 7 h 12"/>
                <a:gd name="T26" fmla="*/ 6 w 11"/>
                <a:gd name="T27" fmla="*/ 6 h 12"/>
                <a:gd name="T28" fmla="*/ 7 w 11"/>
                <a:gd name="T29" fmla="*/ 5 h 12"/>
                <a:gd name="T30" fmla="*/ 6 w 11"/>
                <a:gd name="T31" fmla="*/ 4 h 12"/>
                <a:gd name="T32" fmla="*/ 6 w 11"/>
                <a:gd name="T33" fmla="*/ 4 h 12"/>
                <a:gd name="T34" fmla="*/ 6 w 11"/>
                <a:gd name="T35" fmla="*/ 5 h 12"/>
                <a:gd name="T36" fmla="*/ 6 w 11"/>
                <a:gd name="T37" fmla="*/ 6 h 12"/>
                <a:gd name="T38" fmla="*/ 5 w 11"/>
                <a:gd name="T39" fmla="*/ 6 h 12"/>
                <a:gd name="T40" fmla="*/ 5 w 11"/>
                <a:gd name="T41" fmla="*/ 6 h 12"/>
                <a:gd name="T42" fmla="*/ 5 w 11"/>
                <a:gd name="T43" fmla="*/ 5 h 12"/>
                <a:gd name="T44" fmla="*/ 5 w 11"/>
                <a:gd name="T45" fmla="*/ 4 h 12"/>
                <a:gd name="T46" fmla="*/ 7 w 11"/>
                <a:gd name="T47" fmla="*/ 4 h 12"/>
                <a:gd name="T48" fmla="*/ 7 w 11"/>
                <a:gd name="T49" fmla="*/ 7 h 12"/>
                <a:gd name="T50" fmla="*/ 4 w 11"/>
                <a:gd name="T51" fmla="*/ 7 h 12"/>
                <a:gd name="T52" fmla="*/ 3 w 11"/>
                <a:gd name="T53" fmla="*/ 3 h 12"/>
                <a:gd name="T54" fmla="*/ 8 w 11"/>
                <a:gd name="T55" fmla="*/ 2 h 12"/>
                <a:gd name="T56" fmla="*/ 10 w 11"/>
                <a:gd name="T57" fmla="*/ 6 h 12"/>
                <a:gd name="T58" fmla="*/ 9 w 11"/>
                <a:gd name="T59" fmla="*/ 9 h 12"/>
                <a:gd name="T60" fmla="*/ 1 w 11"/>
                <a:gd name="T61" fmla="*/ 10 h 12"/>
                <a:gd name="T62" fmla="*/ 1 w 11"/>
                <a:gd name="T63" fmla="*/ 10 h 12"/>
                <a:gd name="T64" fmla="*/ 1 w 11"/>
                <a:gd name="T65" fmla="*/ 10 h 12"/>
                <a:gd name="T66" fmla="*/ 5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6" y="12"/>
                    <a:pt x="8" y="11"/>
                    <a:pt x="10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2" y="4"/>
                    <a:pt x="2" y="6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6" y="7"/>
                    <a:pt x="5" y="8"/>
                    <a:pt x="4" y="7"/>
                  </a:cubicBezTo>
                  <a:cubicBezTo>
                    <a:pt x="3" y="6"/>
                    <a:pt x="2" y="4"/>
                    <a:pt x="3" y="3"/>
                  </a:cubicBezTo>
                  <a:cubicBezTo>
                    <a:pt x="5" y="1"/>
                    <a:pt x="7" y="1"/>
                    <a:pt x="8" y="2"/>
                  </a:cubicBezTo>
                  <a:cubicBezTo>
                    <a:pt x="9" y="3"/>
                    <a:pt x="10" y="4"/>
                    <a:pt x="10" y="6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7" y="11"/>
                    <a:pt x="3" y="12"/>
                    <a:pt x="1" y="10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122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6 h 13"/>
                <a:gd name="T4" fmla="*/ 7 w 13"/>
                <a:gd name="T5" fmla="*/ 13 h 13"/>
                <a:gd name="T6" fmla="*/ 13 w 13"/>
                <a:gd name="T7" fmla="*/ 6 h 13"/>
                <a:gd name="T8" fmla="*/ 7 w 13"/>
                <a:gd name="T9" fmla="*/ 0 h 13"/>
                <a:gd name="T10" fmla="*/ 7 w 13"/>
                <a:gd name="T11" fmla="*/ 12 h 13"/>
                <a:gd name="T12" fmla="*/ 4 w 13"/>
                <a:gd name="T13" fmla="*/ 11 h 13"/>
                <a:gd name="T14" fmla="*/ 6 w 13"/>
                <a:gd name="T15" fmla="*/ 12 h 13"/>
                <a:gd name="T16" fmla="*/ 11 w 13"/>
                <a:gd name="T17" fmla="*/ 9 h 13"/>
                <a:gd name="T18" fmla="*/ 10 w 13"/>
                <a:gd name="T19" fmla="*/ 2 h 13"/>
                <a:gd name="T20" fmla="*/ 4 w 13"/>
                <a:gd name="T21" fmla="*/ 2 h 13"/>
                <a:gd name="T22" fmla="*/ 4 w 13"/>
                <a:gd name="T23" fmla="*/ 7 h 13"/>
                <a:gd name="T24" fmla="*/ 6 w 13"/>
                <a:gd name="T25" fmla="*/ 8 h 13"/>
                <a:gd name="T26" fmla="*/ 8 w 13"/>
                <a:gd name="T27" fmla="*/ 7 h 13"/>
                <a:gd name="T28" fmla="*/ 9 w 13"/>
                <a:gd name="T29" fmla="*/ 5 h 13"/>
                <a:gd name="T30" fmla="*/ 8 w 13"/>
                <a:gd name="T31" fmla="*/ 4 h 13"/>
                <a:gd name="T32" fmla="*/ 5 w 13"/>
                <a:gd name="T33" fmla="*/ 4 h 13"/>
                <a:gd name="T34" fmla="*/ 5 w 13"/>
                <a:gd name="T35" fmla="*/ 5 h 13"/>
                <a:gd name="T36" fmla="*/ 6 w 13"/>
                <a:gd name="T37" fmla="*/ 6 h 13"/>
                <a:gd name="T38" fmla="*/ 7 w 13"/>
                <a:gd name="T39" fmla="*/ 7 h 13"/>
                <a:gd name="T40" fmla="*/ 7 w 13"/>
                <a:gd name="T41" fmla="*/ 6 h 13"/>
                <a:gd name="T42" fmla="*/ 8 w 13"/>
                <a:gd name="T43" fmla="*/ 5 h 13"/>
                <a:gd name="T44" fmla="*/ 7 w 13"/>
                <a:gd name="T45" fmla="*/ 4 h 13"/>
                <a:gd name="T46" fmla="*/ 7 w 13"/>
                <a:gd name="T47" fmla="*/ 4 h 13"/>
                <a:gd name="T48" fmla="*/ 7 w 13"/>
                <a:gd name="T49" fmla="*/ 5 h 13"/>
                <a:gd name="T50" fmla="*/ 7 w 13"/>
                <a:gd name="T51" fmla="*/ 6 h 13"/>
                <a:gd name="T52" fmla="*/ 6 w 13"/>
                <a:gd name="T53" fmla="*/ 6 h 13"/>
                <a:gd name="T54" fmla="*/ 6 w 13"/>
                <a:gd name="T55" fmla="*/ 6 h 13"/>
                <a:gd name="T56" fmla="*/ 6 w 13"/>
                <a:gd name="T57" fmla="*/ 5 h 13"/>
                <a:gd name="T58" fmla="*/ 6 w 13"/>
                <a:gd name="T59" fmla="*/ 4 h 13"/>
                <a:gd name="T60" fmla="*/ 8 w 13"/>
                <a:gd name="T61" fmla="*/ 4 h 13"/>
                <a:gd name="T62" fmla="*/ 8 w 13"/>
                <a:gd name="T63" fmla="*/ 7 h 13"/>
                <a:gd name="T64" fmla="*/ 5 w 13"/>
                <a:gd name="T65" fmla="*/ 7 h 13"/>
                <a:gd name="T66" fmla="*/ 4 w 13"/>
                <a:gd name="T67" fmla="*/ 3 h 13"/>
                <a:gd name="T68" fmla="*/ 9 w 13"/>
                <a:gd name="T69" fmla="*/ 2 h 13"/>
                <a:gd name="T70" fmla="*/ 11 w 13"/>
                <a:gd name="T71" fmla="*/ 6 h 13"/>
                <a:gd name="T72" fmla="*/ 10 w 13"/>
                <a:gd name="T73" fmla="*/ 9 h 13"/>
                <a:gd name="T74" fmla="*/ 2 w 13"/>
                <a:gd name="T75" fmla="*/ 10 h 13"/>
                <a:gd name="T76" fmla="*/ 2 w 13"/>
                <a:gd name="T77" fmla="*/ 10 h 13"/>
                <a:gd name="T78" fmla="*/ 1 w 13"/>
                <a:gd name="T79" fmla="*/ 6 h 13"/>
                <a:gd name="T80" fmla="*/ 7 w 13"/>
                <a:gd name="T81" fmla="*/ 0 h 13"/>
                <a:gd name="T82" fmla="*/ 12 w 13"/>
                <a:gd name="T83" fmla="*/ 6 h 13"/>
                <a:gd name="T84" fmla="*/ 7 w 13"/>
                <a:gd name="T8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5" y="12"/>
                    <a:pt x="6" y="12"/>
                  </a:cubicBezTo>
                  <a:cubicBezTo>
                    <a:pt x="7" y="12"/>
                    <a:pt x="9" y="11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1"/>
                    <a:pt x="4" y="2"/>
                  </a:cubicBezTo>
                  <a:cubicBezTo>
                    <a:pt x="3" y="4"/>
                    <a:pt x="3" y="6"/>
                    <a:pt x="4" y="7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7" y="7"/>
                    <a:pt x="6" y="8"/>
                    <a:pt x="5" y="7"/>
                  </a:cubicBezTo>
                  <a:cubicBezTo>
                    <a:pt x="4" y="6"/>
                    <a:pt x="3" y="4"/>
                    <a:pt x="4" y="3"/>
                  </a:cubicBezTo>
                  <a:cubicBezTo>
                    <a:pt x="6" y="1"/>
                    <a:pt x="8" y="1"/>
                    <a:pt x="9" y="2"/>
                  </a:cubicBezTo>
                  <a:cubicBezTo>
                    <a:pt x="10" y="3"/>
                    <a:pt x="11" y="4"/>
                    <a:pt x="11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11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24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5563"/>
            </a:xfrm>
            <a:prstGeom prst="ellipse">
              <a:avLst/>
            </a:pr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10890251" y="128588"/>
              <a:ext cx="114300" cy="241300"/>
            </a:xfrm>
            <a:custGeom>
              <a:avLst/>
              <a:gdLst>
                <a:gd name="T0" fmla="*/ 21 w 26"/>
                <a:gd name="T1" fmla="*/ 0 h 56"/>
                <a:gd name="T2" fmla="*/ 0 w 26"/>
                <a:gd name="T3" fmla="*/ 0 h 56"/>
                <a:gd name="T4" fmla="*/ 10 w 26"/>
                <a:gd name="T5" fmla="*/ 35 h 56"/>
                <a:gd name="T6" fmla="*/ 26 w 26"/>
                <a:gd name="T7" fmla="*/ 56 h 56"/>
                <a:gd name="T8" fmla="*/ 23 w 26"/>
                <a:gd name="T9" fmla="*/ 35 h 56"/>
                <a:gd name="T10" fmla="*/ 21 w 2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5" y="45"/>
                    <a:pt x="20" y="53"/>
                    <a:pt x="26" y="56"/>
                  </a:cubicBezTo>
                  <a:cubicBezTo>
                    <a:pt x="25" y="53"/>
                    <a:pt x="24" y="45"/>
                    <a:pt x="23" y="35"/>
                  </a:cubicBezTo>
                  <a:cubicBezTo>
                    <a:pt x="22" y="25"/>
                    <a:pt x="22" y="12"/>
                    <a:pt x="21" y="0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11012488" y="128588"/>
              <a:ext cx="195263" cy="254000"/>
            </a:xfrm>
            <a:custGeom>
              <a:avLst/>
              <a:gdLst>
                <a:gd name="T0" fmla="*/ 34 w 45"/>
                <a:gd name="T1" fmla="*/ 0 h 59"/>
                <a:gd name="T2" fmla="*/ 24 w 45"/>
                <a:gd name="T3" fmla="*/ 35 h 59"/>
                <a:gd name="T4" fmla="*/ 3 w 45"/>
                <a:gd name="T5" fmla="*/ 59 h 59"/>
                <a:gd name="T6" fmla="*/ 3 w 45"/>
                <a:gd name="T7" fmla="*/ 59 h 59"/>
                <a:gd name="T8" fmla="*/ 0 w 45"/>
                <a:gd name="T9" fmla="*/ 59 h 59"/>
                <a:gd name="T10" fmla="*/ 0 w 45"/>
                <a:gd name="T11" fmla="*/ 59 h 59"/>
                <a:gd name="T12" fmla="*/ 2 w 45"/>
                <a:gd name="T13" fmla="*/ 59 h 59"/>
                <a:gd name="T14" fmla="*/ 9 w 45"/>
                <a:gd name="T15" fmla="*/ 59 h 59"/>
                <a:gd name="T16" fmla="*/ 7 w 45"/>
                <a:gd name="T17" fmla="*/ 59 h 59"/>
                <a:gd name="T18" fmla="*/ 33 w 45"/>
                <a:gd name="T19" fmla="*/ 35 h 59"/>
                <a:gd name="T20" fmla="*/ 45 w 45"/>
                <a:gd name="T21" fmla="*/ 0 h 59"/>
                <a:gd name="T22" fmla="*/ 34 w 45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9">
                  <a:moveTo>
                    <a:pt x="34" y="0"/>
                  </a:moveTo>
                  <a:cubicBezTo>
                    <a:pt x="33" y="12"/>
                    <a:pt x="29" y="25"/>
                    <a:pt x="24" y="35"/>
                  </a:cubicBezTo>
                  <a:cubicBezTo>
                    <a:pt x="18" y="48"/>
                    <a:pt x="11" y="56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4" y="59"/>
                    <a:pt x="6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17" y="57"/>
                    <a:pt x="26" y="49"/>
                    <a:pt x="33" y="35"/>
                  </a:cubicBezTo>
                  <a:cubicBezTo>
                    <a:pt x="39" y="25"/>
                    <a:pt x="43" y="12"/>
                    <a:pt x="45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11022013" y="128588"/>
              <a:ext cx="103188" cy="236538"/>
            </a:xfrm>
            <a:custGeom>
              <a:avLst/>
              <a:gdLst>
                <a:gd name="T0" fmla="*/ 4 w 24"/>
                <a:gd name="T1" fmla="*/ 0 h 55"/>
                <a:gd name="T2" fmla="*/ 2 w 24"/>
                <a:gd name="T3" fmla="*/ 35 h 55"/>
                <a:gd name="T4" fmla="*/ 0 w 24"/>
                <a:gd name="T5" fmla="*/ 55 h 55"/>
                <a:gd name="T6" fmla="*/ 14 w 24"/>
                <a:gd name="T7" fmla="*/ 35 h 55"/>
                <a:gd name="T8" fmla="*/ 24 w 24"/>
                <a:gd name="T9" fmla="*/ 0 h 55"/>
                <a:gd name="T10" fmla="*/ 4 w 24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5">
                  <a:moveTo>
                    <a:pt x="4" y="0"/>
                  </a:moveTo>
                  <a:cubicBezTo>
                    <a:pt x="4" y="12"/>
                    <a:pt x="3" y="25"/>
                    <a:pt x="2" y="35"/>
                  </a:cubicBezTo>
                  <a:cubicBezTo>
                    <a:pt x="2" y="44"/>
                    <a:pt x="1" y="51"/>
                    <a:pt x="0" y="55"/>
                  </a:cubicBezTo>
                  <a:cubicBezTo>
                    <a:pt x="5" y="51"/>
                    <a:pt x="10" y="44"/>
                    <a:pt x="14" y="35"/>
                  </a:cubicBezTo>
                  <a:cubicBezTo>
                    <a:pt x="19" y="25"/>
                    <a:pt x="23" y="12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10812463" y="128588"/>
              <a:ext cx="192088" cy="254000"/>
            </a:xfrm>
            <a:custGeom>
              <a:avLst/>
              <a:gdLst>
                <a:gd name="T0" fmla="*/ 41 w 44"/>
                <a:gd name="T1" fmla="*/ 59 h 59"/>
                <a:gd name="T2" fmla="*/ 20 w 44"/>
                <a:gd name="T3" fmla="*/ 35 h 59"/>
                <a:gd name="T4" fmla="*/ 10 w 44"/>
                <a:gd name="T5" fmla="*/ 0 h 59"/>
                <a:gd name="T6" fmla="*/ 0 w 44"/>
                <a:gd name="T7" fmla="*/ 0 h 59"/>
                <a:gd name="T8" fmla="*/ 12 w 44"/>
                <a:gd name="T9" fmla="*/ 35 h 59"/>
                <a:gd name="T10" fmla="*/ 38 w 44"/>
                <a:gd name="T11" fmla="*/ 59 h 59"/>
                <a:gd name="T12" fmla="*/ 38 w 44"/>
                <a:gd name="T13" fmla="*/ 59 h 59"/>
                <a:gd name="T14" fmla="*/ 44 w 44"/>
                <a:gd name="T15" fmla="*/ 59 h 59"/>
                <a:gd name="T16" fmla="*/ 41 w 44"/>
                <a:gd name="T17" fmla="*/ 59 h 59"/>
                <a:gd name="T18" fmla="*/ 41 w 44"/>
                <a:gd name="T1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9">
                  <a:moveTo>
                    <a:pt x="41" y="59"/>
                  </a:moveTo>
                  <a:cubicBezTo>
                    <a:pt x="33" y="56"/>
                    <a:pt x="26" y="48"/>
                    <a:pt x="20" y="35"/>
                  </a:cubicBezTo>
                  <a:cubicBezTo>
                    <a:pt x="15" y="25"/>
                    <a:pt x="12" y="1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6" y="25"/>
                    <a:pt x="12" y="35"/>
                  </a:cubicBezTo>
                  <a:cubicBezTo>
                    <a:pt x="19" y="49"/>
                    <a:pt x="28" y="57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0" y="59"/>
                    <a:pt x="42" y="59"/>
                    <a:pt x="44" y="59"/>
                  </a:cubicBezTo>
                  <a:cubicBezTo>
                    <a:pt x="43" y="59"/>
                    <a:pt x="42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10782301" y="128588"/>
              <a:ext cx="195263" cy="254000"/>
            </a:xfrm>
            <a:custGeom>
              <a:avLst/>
              <a:gdLst>
                <a:gd name="T0" fmla="*/ 19 w 45"/>
                <a:gd name="T1" fmla="*/ 35 h 59"/>
                <a:gd name="T2" fmla="*/ 7 w 45"/>
                <a:gd name="T3" fmla="*/ 0 h 59"/>
                <a:gd name="T4" fmla="*/ 0 w 45"/>
                <a:gd name="T5" fmla="*/ 0 h 59"/>
                <a:gd name="T6" fmla="*/ 11 w 45"/>
                <a:gd name="T7" fmla="*/ 35 h 59"/>
                <a:gd name="T8" fmla="*/ 33 w 45"/>
                <a:gd name="T9" fmla="*/ 58 h 59"/>
                <a:gd name="T10" fmla="*/ 41 w 45"/>
                <a:gd name="T11" fmla="*/ 59 h 59"/>
                <a:gd name="T12" fmla="*/ 45 w 45"/>
                <a:gd name="T13" fmla="*/ 59 h 59"/>
                <a:gd name="T14" fmla="*/ 45 w 45"/>
                <a:gd name="T15" fmla="*/ 59 h 59"/>
                <a:gd name="T16" fmla="*/ 19 w 45"/>
                <a:gd name="T1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9">
                  <a:moveTo>
                    <a:pt x="19" y="35"/>
                  </a:moveTo>
                  <a:cubicBezTo>
                    <a:pt x="13" y="25"/>
                    <a:pt x="9" y="1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5" y="25"/>
                    <a:pt x="11" y="35"/>
                  </a:cubicBezTo>
                  <a:cubicBezTo>
                    <a:pt x="18" y="47"/>
                    <a:pt x="25" y="55"/>
                    <a:pt x="33" y="58"/>
                  </a:cubicBezTo>
                  <a:cubicBezTo>
                    <a:pt x="36" y="59"/>
                    <a:pt x="39" y="59"/>
                    <a:pt x="41" y="59"/>
                  </a:cubicBezTo>
                  <a:cubicBezTo>
                    <a:pt x="42" y="59"/>
                    <a:pt x="43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35" y="57"/>
                    <a:pt x="26" y="49"/>
                    <a:pt x="19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10855326" y="128588"/>
              <a:ext cx="304800" cy="254000"/>
            </a:xfrm>
            <a:custGeom>
              <a:avLst/>
              <a:gdLst>
                <a:gd name="T0" fmla="*/ 60 w 70"/>
                <a:gd name="T1" fmla="*/ 35 h 59"/>
                <a:gd name="T2" fmla="*/ 70 w 70"/>
                <a:gd name="T3" fmla="*/ 0 h 59"/>
                <a:gd name="T4" fmla="*/ 62 w 70"/>
                <a:gd name="T5" fmla="*/ 0 h 59"/>
                <a:gd name="T6" fmla="*/ 52 w 70"/>
                <a:gd name="T7" fmla="*/ 35 h 59"/>
                <a:gd name="T8" fmla="*/ 38 w 70"/>
                <a:gd name="T9" fmla="*/ 55 h 59"/>
                <a:gd name="T10" fmla="*/ 40 w 70"/>
                <a:gd name="T11" fmla="*/ 35 h 59"/>
                <a:gd name="T12" fmla="*/ 42 w 70"/>
                <a:gd name="T13" fmla="*/ 0 h 59"/>
                <a:gd name="T14" fmla="*/ 29 w 70"/>
                <a:gd name="T15" fmla="*/ 0 h 59"/>
                <a:gd name="T16" fmla="*/ 31 w 70"/>
                <a:gd name="T17" fmla="*/ 35 h 59"/>
                <a:gd name="T18" fmla="*/ 34 w 70"/>
                <a:gd name="T19" fmla="*/ 56 h 59"/>
                <a:gd name="T20" fmla="*/ 18 w 70"/>
                <a:gd name="T21" fmla="*/ 35 h 59"/>
                <a:gd name="T22" fmla="*/ 8 w 70"/>
                <a:gd name="T23" fmla="*/ 0 h 59"/>
                <a:gd name="T24" fmla="*/ 0 w 70"/>
                <a:gd name="T25" fmla="*/ 0 h 59"/>
                <a:gd name="T26" fmla="*/ 10 w 70"/>
                <a:gd name="T27" fmla="*/ 35 h 59"/>
                <a:gd name="T28" fmla="*/ 31 w 70"/>
                <a:gd name="T29" fmla="*/ 59 h 59"/>
                <a:gd name="T30" fmla="*/ 31 w 70"/>
                <a:gd name="T31" fmla="*/ 59 h 59"/>
                <a:gd name="T32" fmla="*/ 34 w 70"/>
                <a:gd name="T33" fmla="*/ 59 h 59"/>
                <a:gd name="T34" fmla="*/ 35 w 70"/>
                <a:gd name="T35" fmla="*/ 59 h 59"/>
                <a:gd name="T36" fmla="*/ 35 w 70"/>
                <a:gd name="T37" fmla="*/ 59 h 59"/>
                <a:gd name="T38" fmla="*/ 35 w 70"/>
                <a:gd name="T39" fmla="*/ 59 h 59"/>
                <a:gd name="T40" fmla="*/ 36 w 70"/>
                <a:gd name="T41" fmla="*/ 59 h 59"/>
                <a:gd name="T42" fmla="*/ 36 w 70"/>
                <a:gd name="T43" fmla="*/ 59 h 59"/>
                <a:gd name="T44" fmla="*/ 36 w 70"/>
                <a:gd name="T45" fmla="*/ 59 h 59"/>
                <a:gd name="T46" fmla="*/ 36 w 70"/>
                <a:gd name="T47" fmla="*/ 59 h 59"/>
                <a:gd name="T48" fmla="*/ 39 w 70"/>
                <a:gd name="T49" fmla="*/ 59 h 59"/>
                <a:gd name="T50" fmla="*/ 39 w 70"/>
                <a:gd name="T51" fmla="*/ 59 h 59"/>
                <a:gd name="T52" fmla="*/ 60 w 70"/>
                <a:gd name="T5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9">
                  <a:moveTo>
                    <a:pt x="60" y="35"/>
                  </a:moveTo>
                  <a:cubicBezTo>
                    <a:pt x="65" y="25"/>
                    <a:pt x="69" y="12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57" y="25"/>
                    <a:pt x="52" y="35"/>
                  </a:cubicBezTo>
                  <a:cubicBezTo>
                    <a:pt x="48" y="44"/>
                    <a:pt x="43" y="51"/>
                    <a:pt x="38" y="55"/>
                  </a:cubicBezTo>
                  <a:cubicBezTo>
                    <a:pt x="39" y="51"/>
                    <a:pt x="40" y="44"/>
                    <a:pt x="40" y="35"/>
                  </a:cubicBezTo>
                  <a:cubicBezTo>
                    <a:pt x="41" y="25"/>
                    <a:pt x="42" y="12"/>
                    <a:pt x="4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2"/>
                    <a:pt x="30" y="25"/>
                    <a:pt x="31" y="35"/>
                  </a:cubicBezTo>
                  <a:cubicBezTo>
                    <a:pt x="32" y="45"/>
                    <a:pt x="33" y="53"/>
                    <a:pt x="34" y="56"/>
                  </a:cubicBezTo>
                  <a:cubicBezTo>
                    <a:pt x="28" y="53"/>
                    <a:pt x="23" y="45"/>
                    <a:pt x="18" y="35"/>
                  </a:cubicBezTo>
                  <a:cubicBezTo>
                    <a:pt x="13" y="25"/>
                    <a:pt x="10" y="12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6" y="48"/>
                    <a:pt x="23" y="56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4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7" y="56"/>
                    <a:pt x="54" y="48"/>
                    <a:pt x="60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1"/>
            <p:cNvSpPr/>
            <p:nvPr/>
          </p:nvSpPr>
          <p:spPr bwMode="auto">
            <a:xfrm>
              <a:off x="11042651" y="128588"/>
              <a:ext cx="200025" cy="254000"/>
            </a:xfrm>
            <a:custGeom>
              <a:avLst/>
              <a:gdLst>
                <a:gd name="T0" fmla="*/ 38 w 46"/>
                <a:gd name="T1" fmla="*/ 0 h 59"/>
                <a:gd name="T2" fmla="*/ 26 w 46"/>
                <a:gd name="T3" fmla="*/ 35 h 59"/>
                <a:gd name="T4" fmla="*/ 0 w 46"/>
                <a:gd name="T5" fmla="*/ 59 h 59"/>
                <a:gd name="T6" fmla="*/ 2 w 46"/>
                <a:gd name="T7" fmla="*/ 59 h 59"/>
                <a:gd name="T8" fmla="*/ 4 w 46"/>
                <a:gd name="T9" fmla="*/ 59 h 59"/>
                <a:gd name="T10" fmla="*/ 9 w 46"/>
                <a:gd name="T11" fmla="*/ 58 h 59"/>
                <a:gd name="T12" fmla="*/ 34 w 46"/>
                <a:gd name="T13" fmla="*/ 35 h 59"/>
                <a:gd name="T14" fmla="*/ 46 w 46"/>
                <a:gd name="T15" fmla="*/ 0 h 59"/>
                <a:gd name="T16" fmla="*/ 38 w 46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9">
                  <a:moveTo>
                    <a:pt x="38" y="0"/>
                  </a:moveTo>
                  <a:cubicBezTo>
                    <a:pt x="36" y="12"/>
                    <a:pt x="32" y="25"/>
                    <a:pt x="26" y="35"/>
                  </a:cubicBezTo>
                  <a:cubicBezTo>
                    <a:pt x="19" y="49"/>
                    <a:pt x="10" y="57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59"/>
                    <a:pt x="8" y="59"/>
                    <a:pt x="9" y="58"/>
                  </a:cubicBezTo>
                  <a:cubicBezTo>
                    <a:pt x="18" y="56"/>
                    <a:pt x="27" y="48"/>
                    <a:pt x="34" y="35"/>
                  </a:cubicBezTo>
                  <a:cubicBezTo>
                    <a:pt x="40" y="25"/>
                    <a:pt x="44" y="12"/>
                    <a:pt x="46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143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148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655200" y="5160448"/>
            <a:ext cx="1887249" cy="918036"/>
            <a:chOff x="6919913" y="5570538"/>
            <a:chExt cx="936625" cy="455613"/>
          </a:xfrm>
        </p:grpSpPr>
        <p:sp>
          <p:nvSpPr>
            <p:cNvPr id="152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157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166995" y="439420"/>
            <a:ext cx="18580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情境导入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" name="图片 2" descr="图片10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1878965" y="4579620"/>
            <a:ext cx="2269490" cy="2060575"/>
          </a:xfrm>
          <a:prstGeom prst="rect">
            <a:avLst/>
          </a:prstGeom>
        </p:spPr>
      </p:pic>
      <p:sp>
        <p:nvSpPr>
          <p:cNvPr id="10" name="椭圆形标注 9"/>
          <p:cNvSpPr/>
          <p:nvPr/>
        </p:nvSpPr>
        <p:spPr>
          <a:xfrm>
            <a:off x="3820795" y="4263390"/>
            <a:ext cx="3066415" cy="1239520"/>
          </a:xfrm>
          <a:prstGeom prst="wedgeEllipseCallout">
            <a:avLst>
              <a:gd name="adj1" fmla="val -48588"/>
              <a:gd name="adj2" fmla="val 4118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/>
              <a:t>那今天我们一起来走进</a:t>
            </a:r>
            <a:r>
              <a:rPr lang="en-US" altLang="zh-CN"/>
              <a:t>“</a:t>
            </a:r>
            <a:r>
              <a:rPr lang="zh-CN" altLang="en-US"/>
              <a:t>吨</a:t>
            </a:r>
            <a:r>
              <a:rPr lang="en-US" altLang="zh-CN"/>
              <a:t>”</a:t>
            </a:r>
            <a:r>
              <a:rPr lang="zh-CN" altLang="en-US"/>
              <a:t>的世界。</a:t>
            </a:r>
            <a:endParaRPr lang="zh-CN" altLang="en-US"/>
          </a:p>
        </p:txBody>
      </p:sp>
      <p:pic>
        <p:nvPicPr>
          <p:cNvPr id="6166" name="Picture 22"/>
          <p:cNvPicPr>
            <a:picLocks noChangeAspect="1" noChangeArrowheads="1"/>
          </p:cNvPicPr>
          <p:nvPr/>
        </p:nvPicPr>
        <p:blipFill>
          <a:blip r:embed="rId24" cstate="email"/>
          <a:stretch>
            <a:fillRect/>
          </a:stretch>
        </p:blipFill>
        <p:spPr bwMode="auto">
          <a:xfrm>
            <a:off x="2483803" y="1458595"/>
            <a:ext cx="2682875" cy="1782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6178" name="Picture 34" descr="11"/>
          <p:cNvPicPr>
            <a:picLocks noChangeAspect="1" noChangeArrowheads="1"/>
          </p:cNvPicPr>
          <p:nvPr/>
        </p:nvPicPr>
        <p:blipFill>
          <a:blip r:embed="rId25" cstate="email"/>
          <a:stretch>
            <a:fillRect/>
          </a:stretch>
        </p:blipFill>
        <p:spPr bwMode="auto">
          <a:xfrm>
            <a:off x="6669723" y="1383348"/>
            <a:ext cx="2709862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椭圆 11"/>
          <p:cNvSpPr/>
          <p:nvPr/>
        </p:nvSpPr>
        <p:spPr>
          <a:xfrm>
            <a:off x="3820795" y="1896110"/>
            <a:ext cx="509905" cy="57213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7628255" y="1896110"/>
            <a:ext cx="509905" cy="572135"/>
          </a:xfrm>
          <a:prstGeom prst="ellipse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3292475" y="3505835"/>
            <a:ext cx="57924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想必在生活中，同学们也见到过这些字眼，那同学们想过</a:t>
            </a:r>
            <a:r>
              <a:rPr lang="en-US" altLang="zh-CN"/>
              <a:t>“</a:t>
            </a:r>
            <a:r>
              <a:rPr lang="zh-CN" altLang="en-US"/>
              <a:t>吨</a:t>
            </a:r>
            <a:r>
              <a:rPr lang="en-US" altLang="zh-CN"/>
              <a:t>”</a:t>
            </a:r>
            <a:r>
              <a:rPr lang="zh-CN" altLang="en-US"/>
              <a:t>表示什么意思吗？</a:t>
            </a:r>
            <a:r>
              <a:rPr lang="en-US" altLang="zh-CN"/>
              <a:t>1</a:t>
            </a:r>
            <a:r>
              <a:rPr lang="zh-CN" altLang="en-US"/>
              <a:t>吨又有多重呢？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050" y="2437871"/>
            <a:ext cx="1165224" cy="2083710"/>
            <a:chOff x="1649413" y="877888"/>
            <a:chExt cx="1431925" cy="2560637"/>
          </a:xfrm>
        </p:grpSpPr>
        <p:sp>
          <p:nvSpPr>
            <p:cNvPr id="13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72729" y="-4"/>
            <a:ext cx="1069976" cy="1446312"/>
            <a:chOff x="10782301" y="128588"/>
            <a:chExt cx="460375" cy="622300"/>
          </a:xfrm>
        </p:grpSpPr>
        <p:sp>
          <p:nvSpPr>
            <p:cNvPr id="78" name="Freeform 69"/>
            <p:cNvSpPr/>
            <p:nvPr/>
          </p:nvSpPr>
          <p:spPr bwMode="auto">
            <a:xfrm>
              <a:off x="10882313" y="339725"/>
              <a:ext cx="73025" cy="268288"/>
            </a:xfrm>
            <a:custGeom>
              <a:avLst/>
              <a:gdLst>
                <a:gd name="T0" fmla="*/ 41 w 46"/>
                <a:gd name="T1" fmla="*/ 169 h 169"/>
                <a:gd name="T2" fmla="*/ 0 w 46"/>
                <a:gd name="T3" fmla="*/ 3 h 169"/>
                <a:gd name="T4" fmla="*/ 5 w 46"/>
                <a:gd name="T5" fmla="*/ 0 h 169"/>
                <a:gd name="T6" fmla="*/ 46 w 46"/>
                <a:gd name="T7" fmla="*/ 166 h 169"/>
                <a:gd name="T8" fmla="*/ 41 w 46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9">
                  <a:moveTo>
                    <a:pt x="41" y="169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46" y="166"/>
                  </a:lnTo>
                  <a:lnTo>
                    <a:pt x="41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11064876" y="339725"/>
              <a:ext cx="74613" cy="268288"/>
            </a:xfrm>
            <a:custGeom>
              <a:avLst/>
              <a:gdLst>
                <a:gd name="T0" fmla="*/ 5 w 47"/>
                <a:gd name="T1" fmla="*/ 169 h 169"/>
                <a:gd name="T2" fmla="*/ 47 w 47"/>
                <a:gd name="T3" fmla="*/ 3 h 169"/>
                <a:gd name="T4" fmla="*/ 41 w 47"/>
                <a:gd name="T5" fmla="*/ 0 h 169"/>
                <a:gd name="T6" fmla="*/ 0 w 47"/>
                <a:gd name="T7" fmla="*/ 166 h 169"/>
                <a:gd name="T8" fmla="*/ 5 w 4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9">
                  <a:moveTo>
                    <a:pt x="5" y="169"/>
                  </a:moveTo>
                  <a:lnTo>
                    <a:pt x="47" y="3"/>
                  </a:lnTo>
                  <a:lnTo>
                    <a:pt x="41" y="0"/>
                  </a:lnTo>
                  <a:lnTo>
                    <a:pt x="0" y="166"/>
                  </a:lnTo>
                  <a:lnTo>
                    <a:pt x="5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 noEditPoints="1"/>
            </p:cNvSpPr>
            <p:nvPr/>
          </p:nvSpPr>
          <p:spPr bwMode="auto">
            <a:xfrm>
              <a:off x="10917238" y="430213"/>
              <a:ext cx="200025" cy="320675"/>
            </a:xfrm>
            <a:custGeom>
              <a:avLst/>
              <a:gdLst>
                <a:gd name="T0" fmla="*/ 39 w 46"/>
                <a:gd name="T1" fmla="*/ 24 h 74"/>
                <a:gd name="T2" fmla="*/ 46 w 46"/>
                <a:gd name="T3" fmla="*/ 17 h 74"/>
                <a:gd name="T4" fmla="*/ 39 w 46"/>
                <a:gd name="T5" fmla="*/ 10 h 74"/>
                <a:gd name="T6" fmla="*/ 32 w 46"/>
                <a:gd name="T7" fmla="*/ 15 h 74"/>
                <a:gd name="T8" fmla="*/ 25 w 46"/>
                <a:gd name="T9" fmla="*/ 12 h 74"/>
                <a:gd name="T10" fmla="*/ 20 w 46"/>
                <a:gd name="T11" fmla="*/ 15 h 74"/>
                <a:gd name="T12" fmla="*/ 20 w 46"/>
                <a:gd name="T13" fmla="*/ 2 h 74"/>
                <a:gd name="T14" fmla="*/ 19 w 46"/>
                <a:gd name="T15" fmla="*/ 1 h 74"/>
                <a:gd name="T16" fmla="*/ 19 w 46"/>
                <a:gd name="T17" fmla="*/ 1 h 74"/>
                <a:gd name="T18" fmla="*/ 17 w 46"/>
                <a:gd name="T19" fmla="*/ 0 h 74"/>
                <a:gd name="T20" fmla="*/ 15 w 46"/>
                <a:gd name="T21" fmla="*/ 2 h 74"/>
                <a:gd name="T22" fmla="*/ 17 w 46"/>
                <a:gd name="T23" fmla="*/ 23 h 74"/>
                <a:gd name="T24" fmla="*/ 16 w 46"/>
                <a:gd name="T25" fmla="*/ 24 h 74"/>
                <a:gd name="T26" fmla="*/ 14 w 46"/>
                <a:gd name="T27" fmla="*/ 26 h 74"/>
                <a:gd name="T28" fmla="*/ 8 w 46"/>
                <a:gd name="T29" fmla="*/ 9 h 74"/>
                <a:gd name="T30" fmla="*/ 7 w 46"/>
                <a:gd name="T31" fmla="*/ 8 h 74"/>
                <a:gd name="T32" fmla="*/ 7 w 46"/>
                <a:gd name="T33" fmla="*/ 7 h 74"/>
                <a:gd name="T34" fmla="*/ 5 w 46"/>
                <a:gd name="T35" fmla="*/ 7 h 74"/>
                <a:gd name="T36" fmla="*/ 4 w 46"/>
                <a:gd name="T37" fmla="*/ 10 h 74"/>
                <a:gd name="T38" fmla="*/ 10 w 46"/>
                <a:gd name="T39" fmla="*/ 28 h 74"/>
                <a:gd name="T40" fmla="*/ 10 w 46"/>
                <a:gd name="T41" fmla="*/ 28 h 74"/>
                <a:gd name="T42" fmla="*/ 8 w 46"/>
                <a:gd name="T43" fmla="*/ 36 h 74"/>
                <a:gd name="T44" fmla="*/ 6 w 46"/>
                <a:gd name="T45" fmla="*/ 37 h 74"/>
                <a:gd name="T46" fmla="*/ 1 w 46"/>
                <a:gd name="T47" fmla="*/ 41 h 74"/>
                <a:gd name="T48" fmla="*/ 2 w 46"/>
                <a:gd name="T49" fmla="*/ 50 h 74"/>
                <a:gd name="T50" fmla="*/ 2 w 46"/>
                <a:gd name="T51" fmla="*/ 50 h 74"/>
                <a:gd name="T52" fmla="*/ 6 w 46"/>
                <a:gd name="T53" fmla="*/ 53 h 74"/>
                <a:gd name="T54" fmla="*/ 9 w 46"/>
                <a:gd name="T55" fmla="*/ 70 h 74"/>
                <a:gd name="T56" fmla="*/ 11 w 46"/>
                <a:gd name="T57" fmla="*/ 72 h 74"/>
                <a:gd name="T58" fmla="*/ 21 w 46"/>
                <a:gd name="T59" fmla="*/ 74 h 74"/>
                <a:gd name="T60" fmla="*/ 31 w 46"/>
                <a:gd name="T61" fmla="*/ 72 h 74"/>
                <a:gd name="T62" fmla="*/ 33 w 46"/>
                <a:gd name="T63" fmla="*/ 70 h 74"/>
                <a:gd name="T64" fmla="*/ 36 w 46"/>
                <a:gd name="T65" fmla="*/ 55 h 74"/>
                <a:gd name="T66" fmla="*/ 42 w 46"/>
                <a:gd name="T67" fmla="*/ 51 h 74"/>
                <a:gd name="T68" fmla="*/ 43 w 46"/>
                <a:gd name="T69" fmla="*/ 46 h 74"/>
                <a:gd name="T70" fmla="*/ 42 w 46"/>
                <a:gd name="T71" fmla="*/ 42 h 74"/>
                <a:gd name="T72" fmla="*/ 39 w 46"/>
                <a:gd name="T73" fmla="*/ 39 h 74"/>
                <a:gd name="T74" fmla="*/ 38 w 46"/>
                <a:gd name="T75" fmla="*/ 36 h 74"/>
                <a:gd name="T76" fmla="*/ 35 w 46"/>
                <a:gd name="T77" fmla="*/ 34 h 74"/>
                <a:gd name="T78" fmla="*/ 35 w 46"/>
                <a:gd name="T79" fmla="*/ 34 h 74"/>
                <a:gd name="T80" fmla="*/ 35 w 46"/>
                <a:gd name="T81" fmla="*/ 33 h 74"/>
                <a:gd name="T82" fmla="*/ 35 w 46"/>
                <a:gd name="T83" fmla="*/ 29 h 74"/>
                <a:gd name="T84" fmla="*/ 35 w 46"/>
                <a:gd name="T85" fmla="*/ 29 h 74"/>
                <a:gd name="T86" fmla="*/ 37 w 46"/>
                <a:gd name="T87" fmla="*/ 24 h 74"/>
                <a:gd name="T88" fmla="*/ 39 w 46"/>
                <a:gd name="T89" fmla="*/ 24 h 74"/>
                <a:gd name="T90" fmla="*/ 33 w 46"/>
                <a:gd name="T91" fmla="*/ 27 h 74"/>
                <a:gd name="T92" fmla="*/ 34 w 46"/>
                <a:gd name="T93" fmla="*/ 26 h 74"/>
                <a:gd name="T94" fmla="*/ 34 w 46"/>
                <a:gd name="T95" fmla="*/ 28 h 74"/>
                <a:gd name="T96" fmla="*/ 33 w 46"/>
                <a:gd name="T97" fmla="*/ 27 h 74"/>
                <a:gd name="T98" fmla="*/ 21 w 46"/>
                <a:gd name="T99" fmla="*/ 19 h 74"/>
                <a:gd name="T100" fmla="*/ 22 w 46"/>
                <a:gd name="T101" fmla="*/ 20 h 74"/>
                <a:gd name="T102" fmla="*/ 22 w 46"/>
                <a:gd name="T103" fmla="*/ 18 h 74"/>
                <a:gd name="T104" fmla="*/ 23 w 46"/>
                <a:gd name="T105" fmla="*/ 17 h 74"/>
                <a:gd name="T106" fmla="*/ 24 w 46"/>
                <a:gd name="T107" fmla="*/ 17 h 74"/>
                <a:gd name="T108" fmla="*/ 26 w 46"/>
                <a:gd name="T109" fmla="*/ 18 h 74"/>
                <a:gd name="T110" fmla="*/ 24 w 46"/>
                <a:gd name="T111" fmla="*/ 21 h 74"/>
                <a:gd name="T112" fmla="*/ 24 w 46"/>
                <a:gd name="T113" fmla="*/ 21 h 74"/>
                <a:gd name="T114" fmla="*/ 22 w 46"/>
                <a:gd name="T115" fmla="*/ 22 h 74"/>
                <a:gd name="T116" fmla="*/ 21 w 46"/>
                <a:gd name="T117" fmla="*/ 22 h 74"/>
                <a:gd name="T118" fmla="*/ 21 w 46"/>
                <a:gd name="T119" fmla="*/ 18 h 74"/>
                <a:gd name="T120" fmla="*/ 21 w 4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74">
                  <a:moveTo>
                    <a:pt x="39" y="24"/>
                  </a:moveTo>
                  <a:cubicBezTo>
                    <a:pt x="42" y="24"/>
                    <a:pt x="46" y="21"/>
                    <a:pt x="46" y="17"/>
                  </a:cubicBezTo>
                  <a:cubicBezTo>
                    <a:pt x="46" y="13"/>
                    <a:pt x="42" y="10"/>
                    <a:pt x="39" y="10"/>
                  </a:cubicBezTo>
                  <a:cubicBezTo>
                    <a:pt x="36" y="10"/>
                    <a:pt x="33" y="12"/>
                    <a:pt x="32" y="15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3" y="12"/>
                    <a:pt x="21" y="13"/>
                    <a:pt x="20" y="1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5" y="24"/>
                    <a:pt x="14" y="25"/>
                    <a:pt x="14" y="2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8"/>
                    <a:pt x="3" y="9"/>
                    <a:pt x="4" y="1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0"/>
                    <a:pt x="7" y="34"/>
                    <a:pt x="8" y="36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3" y="37"/>
                    <a:pt x="2" y="39"/>
                    <a:pt x="1" y="41"/>
                  </a:cubicBezTo>
                  <a:cubicBezTo>
                    <a:pt x="0" y="44"/>
                    <a:pt x="0" y="47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1"/>
                    <a:pt x="4" y="53"/>
                    <a:pt x="6" y="53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1"/>
                    <a:pt x="10" y="72"/>
                    <a:pt x="11" y="72"/>
                  </a:cubicBezTo>
                  <a:cubicBezTo>
                    <a:pt x="13" y="73"/>
                    <a:pt x="16" y="74"/>
                    <a:pt x="21" y="74"/>
                  </a:cubicBezTo>
                  <a:cubicBezTo>
                    <a:pt x="26" y="74"/>
                    <a:pt x="29" y="73"/>
                    <a:pt x="31" y="72"/>
                  </a:cubicBezTo>
                  <a:cubicBezTo>
                    <a:pt x="32" y="72"/>
                    <a:pt x="32" y="71"/>
                    <a:pt x="33" y="70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9" y="54"/>
                    <a:pt x="40" y="53"/>
                    <a:pt x="42" y="51"/>
                  </a:cubicBezTo>
                  <a:cubicBezTo>
                    <a:pt x="43" y="50"/>
                    <a:pt x="43" y="48"/>
                    <a:pt x="43" y="46"/>
                  </a:cubicBezTo>
                  <a:cubicBezTo>
                    <a:pt x="43" y="45"/>
                    <a:pt x="43" y="43"/>
                    <a:pt x="42" y="42"/>
                  </a:cubicBezTo>
                  <a:cubicBezTo>
                    <a:pt x="41" y="41"/>
                    <a:pt x="40" y="40"/>
                    <a:pt x="39" y="39"/>
                  </a:cubicBezTo>
                  <a:cubicBezTo>
                    <a:pt x="39" y="38"/>
                    <a:pt x="38" y="37"/>
                    <a:pt x="38" y="36"/>
                  </a:cubicBezTo>
                  <a:cubicBezTo>
                    <a:pt x="37" y="35"/>
                    <a:pt x="36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2"/>
                    <a:pt x="36" y="30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8" y="24"/>
                    <a:pt x="39" y="24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3" y="27"/>
                    <a:pt x="33" y="27"/>
                  </a:cubicBezTo>
                  <a:close/>
                  <a:moveTo>
                    <a:pt x="21" y="19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5" y="17"/>
                    <a:pt x="25" y="18"/>
                    <a:pt x="26" y="18"/>
                  </a:cubicBezTo>
                  <a:cubicBezTo>
                    <a:pt x="26" y="19"/>
                    <a:pt x="26" y="20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9"/>
                    <a:pt x="21" y="19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2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3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4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5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6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8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1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2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3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4"/>
            <p:cNvSpPr/>
            <p:nvPr/>
          </p:nvSpPr>
          <p:spPr bwMode="auto">
            <a:xfrm>
              <a:off x="10942638" y="642938"/>
              <a:ext cx="134938" cy="38100"/>
            </a:xfrm>
            <a:custGeom>
              <a:avLst/>
              <a:gdLst>
                <a:gd name="T0" fmla="*/ 15 w 31"/>
                <a:gd name="T1" fmla="*/ 9 h 9"/>
                <a:gd name="T2" fmla="*/ 29 w 31"/>
                <a:gd name="T3" fmla="*/ 6 h 9"/>
                <a:gd name="T4" fmla="*/ 31 w 31"/>
                <a:gd name="T5" fmla="*/ 0 h 9"/>
                <a:gd name="T6" fmla="*/ 15 w 31"/>
                <a:gd name="T7" fmla="*/ 0 h 9"/>
                <a:gd name="T8" fmla="*/ 0 w 31"/>
                <a:gd name="T9" fmla="*/ 0 h 9"/>
                <a:gd name="T10" fmla="*/ 1 w 31"/>
                <a:gd name="T11" fmla="*/ 5 h 9"/>
                <a:gd name="T12" fmla="*/ 15 w 3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">
                  <a:moveTo>
                    <a:pt x="15" y="9"/>
                  </a:moveTo>
                  <a:cubicBezTo>
                    <a:pt x="20" y="9"/>
                    <a:pt x="25" y="8"/>
                    <a:pt x="29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7"/>
                    <a:pt x="11" y="9"/>
                    <a:pt x="15" y="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5"/>
            <p:cNvSpPr/>
            <p:nvPr/>
          </p:nvSpPr>
          <p:spPr bwMode="auto">
            <a:xfrm>
              <a:off x="10952163" y="646113"/>
              <a:ext cx="20638" cy="7778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18 h 18"/>
                <a:gd name="T4" fmla="*/ 4 w 5"/>
                <a:gd name="T5" fmla="*/ 0 h 18"/>
                <a:gd name="T6" fmla="*/ 0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cubicBezTo>
                    <a:pt x="0" y="0"/>
                    <a:pt x="5" y="18"/>
                    <a:pt x="5" y="1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6"/>
            <p:cNvSpPr/>
            <p:nvPr/>
          </p:nvSpPr>
          <p:spPr bwMode="auto">
            <a:xfrm>
              <a:off x="10977563" y="658813"/>
              <a:ext cx="12700" cy="69850"/>
            </a:xfrm>
            <a:custGeom>
              <a:avLst/>
              <a:gdLst>
                <a:gd name="T0" fmla="*/ 0 w 8"/>
                <a:gd name="T1" fmla="*/ 0 h 44"/>
                <a:gd name="T2" fmla="*/ 8 w 8"/>
                <a:gd name="T3" fmla="*/ 44 h 44"/>
                <a:gd name="T4" fmla="*/ 8 w 8"/>
                <a:gd name="T5" fmla="*/ 0 h 44"/>
                <a:gd name="T6" fmla="*/ 0 w 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lnTo>
                    <a:pt x="8" y="4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7"/>
            <p:cNvSpPr/>
            <p:nvPr/>
          </p:nvSpPr>
          <p:spPr bwMode="auto">
            <a:xfrm>
              <a:off x="11042651" y="646113"/>
              <a:ext cx="22225" cy="77788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2 w 5"/>
                <a:gd name="T5" fmla="*/ 0 h 18"/>
                <a:gd name="T6" fmla="*/ 5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5" y="0"/>
                    <a:pt x="0" y="18"/>
                    <a:pt x="0" y="1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8"/>
            <p:cNvSpPr/>
            <p:nvPr/>
          </p:nvSpPr>
          <p:spPr bwMode="auto">
            <a:xfrm>
              <a:off x="11025188" y="658813"/>
              <a:ext cx="14288" cy="69850"/>
            </a:xfrm>
            <a:custGeom>
              <a:avLst/>
              <a:gdLst>
                <a:gd name="T0" fmla="*/ 9 w 9"/>
                <a:gd name="T1" fmla="*/ 0 h 44"/>
                <a:gd name="T2" fmla="*/ 0 w 9"/>
                <a:gd name="T3" fmla="*/ 44 h 44"/>
                <a:gd name="T4" fmla="*/ 0 w 9"/>
                <a:gd name="T5" fmla="*/ 0 h 44"/>
                <a:gd name="T6" fmla="*/ 9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9" y="0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11004551" y="663575"/>
              <a:ext cx="12700" cy="73025"/>
            </a:xfrm>
            <a:custGeom>
              <a:avLst/>
              <a:gdLst>
                <a:gd name="T0" fmla="*/ 2 w 8"/>
                <a:gd name="T1" fmla="*/ 46 h 46"/>
                <a:gd name="T2" fmla="*/ 0 w 8"/>
                <a:gd name="T3" fmla="*/ 0 h 46"/>
                <a:gd name="T4" fmla="*/ 8 w 8"/>
                <a:gd name="T5" fmla="*/ 0 h 46"/>
                <a:gd name="T6" fmla="*/ 2 w 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6">
                  <a:moveTo>
                    <a:pt x="2" y="4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0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1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2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3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4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5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6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7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98"/>
            <p:cNvSpPr>
              <a:spLocks noChangeArrowheads="1"/>
            </p:cNvSpPr>
            <p:nvPr/>
          </p:nvSpPr>
          <p:spPr bwMode="auto">
            <a:xfrm>
              <a:off x="10929938" y="620713"/>
              <a:ext cx="7938" cy="47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99"/>
            <p:cNvSpPr>
              <a:spLocks noChangeArrowheads="1"/>
            </p:cNvSpPr>
            <p:nvPr/>
          </p:nvSpPr>
          <p:spPr bwMode="auto">
            <a:xfrm>
              <a:off x="10942638" y="633413"/>
              <a:ext cx="9525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0"/>
            <p:cNvSpPr>
              <a:spLocks noChangeArrowheads="1"/>
            </p:cNvSpPr>
            <p:nvPr/>
          </p:nvSpPr>
          <p:spPr bwMode="auto">
            <a:xfrm>
              <a:off x="10947401" y="611188"/>
              <a:ext cx="4763" cy="47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1"/>
            <p:cNvSpPr>
              <a:spLocks noChangeArrowheads="1"/>
            </p:cNvSpPr>
            <p:nvPr/>
          </p:nvSpPr>
          <p:spPr bwMode="auto">
            <a:xfrm>
              <a:off x="10972801" y="633413"/>
              <a:ext cx="14288" cy="127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02"/>
            <p:cNvSpPr>
              <a:spLocks noChangeArrowheads="1"/>
            </p:cNvSpPr>
            <p:nvPr/>
          </p:nvSpPr>
          <p:spPr bwMode="auto">
            <a:xfrm>
              <a:off x="10999788" y="620713"/>
              <a:ext cx="7938" cy="79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Oval 103"/>
            <p:cNvSpPr>
              <a:spLocks noChangeArrowheads="1"/>
            </p:cNvSpPr>
            <p:nvPr/>
          </p:nvSpPr>
          <p:spPr bwMode="auto">
            <a:xfrm>
              <a:off x="11012488" y="638175"/>
              <a:ext cx="12700" cy="127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104"/>
            <p:cNvSpPr>
              <a:spLocks noChangeArrowheads="1"/>
            </p:cNvSpPr>
            <p:nvPr/>
          </p:nvSpPr>
          <p:spPr bwMode="auto">
            <a:xfrm>
              <a:off x="11042651" y="628650"/>
              <a:ext cx="9525" cy="9525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105"/>
            <p:cNvSpPr>
              <a:spLocks noChangeArrowheads="1"/>
            </p:cNvSpPr>
            <p:nvPr/>
          </p:nvSpPr>
          <p:spPr bwMode="auto">
            <a:xfrm>
              <a:off x="11055351" y="611188"/>
              <a:ext cx="14288" cy="9525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Oval 106"/>
            <p:cNvSpPr>
              <a:spLocks noChangeArrowheads="1"/>
            </p:cNvSpPr>
            <p:nvPr/>
          </p:nvSpPr>
          <p:spPr bwMode="auto">
            <a:xfrm>
              <a:off x="11064876" y="633413"/>
              <a:ext cx="7938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7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1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2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3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18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0 w 13"/>
                <a:gd name="T1" fmla="*/ 6 h 13"/>
                <a:gd name="T2" fmla="*/ 7 w 13"/>
                <a:gd name="T3" fmla="*/ 0 h 13"/>
                <a:gd name="T4" fmla="*/ 13 w 13"/>
                <a:gd name="T5" fmla="*/ 6 h 13"/>
                <a:gd name="T6" fmla="*/ 7 w 13"/>
                <a:gd name="T7" fmla="*/ 13 h 13"/>
                <a:gd name="T8" fmla="*/ 0 w 13"/>
                <a:gd name="T9" fmla="*/ 6 h 13"/>
                <a:gd name="T10" fmla="*/ 1 w 13"/>
                <a:gd name="T11" fmla="*/ 6 h 13"/>
                <a:gd name="T12" fmla="*/ 7 w 13"/>
                <a:gd name="T13" fmla="*/ 12 h 13"/>
                <a:gd name="T14" fmla="*/ 12 w 13"/>
                <a:gd name="T15" fmla="*/ 6 h 13"/>
                <a:gd name="T16" fmla="*/ 7 w 13"/>
                <a:gd name="T17" fmla="*/ 0 h 13"/>
                <a:gd name="T18" fmla="*/ 1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lose/>
                  <a:moveTo>
                    <a:pt x="1" y="6"/>
                  </a:moveTo>
                  <a:cubicBezTo>
                    <a:pt x="1" y="9"/>
                    <a:pt x="3" y="12"/>
                    <a:pt x="7" y="12"/>
                  </a:cubicBezTo>
                  <a:cubicBezTo>
                    <a:pt x="10" y="12"/>
                    <a:pt x="12" y="9"/>
                    <a:pt x="12" y="6"/>
                  </a:cubicBezTo>
                  <a:cubicBezTo>
                    <a:pt x="12" y="3"/>
                    <a:pt x="10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11060113" y="477838"/>
              <a:ext cx="47625" cy="52388"/>
            </a:xfrm>
            <a:custGeom>
              <a:avLst/>
              <a:gdLst>
                <a:gd name="T0" fmla="*/ 5 w 11"/>
                <a:gd name="T1" fmla="*/ 12 h 12"/>
                <a:gd name="T2" fmla="*/ 10 w 11"/>
                <a:gd name="T3" fmla="*/ 9 h 12"/>
                <a:gd name="T4" fmla="*/ 9 w 11"/>
                <a:gd name="T5" fmla="*/ 2 h 12"/>
                <a:gd name="T6" fmla="*/ 3 w 11"/>
                <a:gd name="T7" fmla="*/ 2 h 12"/>
                <a:gd name="T8" fmla="*/ 3 w 11"/>
                <a:gd name="T9" fmla="*/ 7 h 12"/>
                <a:gd name="T10" fmla="*/ 5 w 11"/>
                <a:gd name="T11" fmla="*/ 8 h 12"/>
                <a:gd name="T12" fmla="*/ 7 w 11"/>
                <a:gd name="T13" fmla="*/ 7 h 12"/>
                <a:gd name="T14" fmla="*/ 8 w 11"/>
                <a:gd name="T15" fmla="*/ 5 h 12"/>
                <a:gd name="T16" fmla="*/ 7 w 11"/>
                <a:gd name="T17" fmla="*/ 4 h 12"/>
                <a:gd name="T18" fmla="*/ 4 w 11"/>
                <a:gd name="T19" fmla="*/ 4 h 12"/>
                <a:gd name="T20" fmla="*/ 4 w 11"/>
                <a:gd name="T21" fmla="*/ 5 h 12"/>
                <a:gd name="T22" fmla="*/ 5 w 11"/>
                <a:gd name="T23" fmla="*/ 6 h 12"/>
                <a:gd name="T24" fmla="*/ 6 w 11"/>
                <a:gd name="T25" fmla="*/ 7 h 12"/>
                <a:gd name="T26" fmla="*/ 6 w 11"/>
                <a:gd name="T27" fmla="*/ 6 h 12"/>
                <a:gd name="T28" fmla="*/ 7 w 11"/>
                <a:gd name="T29" fmla="*/ 5 h 12"/>
                <a:gd name="T30" fmla="*/ 6 w 11"/>
                <a:gd name="T31" fmla="*/ 4 h 12"/>
                <a:gd name="T32" fmla="*/ 6 w 11"/>
                <a:gd name="T33" fmla="*/ 4 h 12"/>
                <a:gd name="T34" fmla="*/ 6 w 11"/>
                <a:gd name="T35" fmla="*/ 5 h 12"/>
                <a:gd name="T36" fmla="*/ 6 w 11"/>
                <a:gd name="T37" fmla="*/ 6 h 12"/>
                <a:gd name="T38" fmla="*/ 5 w 11"/>
                <a:gd name="T39" fmla="*/ 6 h 12"/>
                <a:gd name="T40" fmla="*/ 5 w 11"/>
                <a:gd name="T41" fmla="*/ 6 h 12"/>
                <a:gd name="T42" fmla="*/ 5 w 11"/>
                <a:gd name="T43" fmla="*/ 5 h 12"/>
                <a:gd name="T44" fmla="*/ 5 w 11"/>
                <a:gd name="T45" fmla="*/ 4 h 12"/>
                <a:gd name="T46" fmla="*/ 7 w 11"/>
                <a:gd name="T47" fmla="*/ 4 h 12"/>
                <a:gd name="T48" fmla="*/ 7 w 11"/>
                <a:gd name="T49" fmla="*/ 7 h 12"/>
                <a:gd name="T50" fmla="*/ 4 w 11"/>
                <a:gd name="T51" fmla="*/ 7 h 12"/>
                <a:gd name="T52" fmla="*/ 3 w 11"/>
                <a:gd name="T53" fmla="*/ 3 h 12"/>
                <a:gd name="T54" fmla="*/ 8 w 11"/>
                <a:gd name="T55" fmla="*/ 2 h 12"/>
                <a:gd name="T56" fmla="*/ 10 w 11"/>
                <a:gd name="T57" fmla="*/ 6 h 12"/>
                <a:gd name="T58" fmla="*/ 9 w 11"/>
                <a:gd name="T59" fmla="*/ 9 h 12"/>
                <a:gd name="T60" fmla="*/ 1 w 11"/>
                <a:gd name="T61" fmla="*/ 10 h 12"/>
                <a:gd name="T62" fmla="*/ 1 w 11"/>
                <a:gd name="T63" fmla="*/ 10 h 12"/>
                <a:gd name="T64" fmla="*/ 1 w 11"/>
                <a:gd name="T65" fmla="*/ 10 h 12"/>
                <a:gd name="T66" fmla="*/ 5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6" y="12"/>
                    <a:pt x="8" y="11"/>
                    <a:pt x="10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2" y="4"/>
                    <a:pt x="2" y="6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6" y="7"/>
                    <a:pt x="5" y="8"/>
                    <a:pt x="4" y="7"/>
                  </a:cubicBezTo>
                  <a:cubicBezTo>
                    <a:pt x="3" y="6"/>
                    <a:pt x="2" y="4"/>
                    <a:pt x="3" y="3"/>
                  </a:cubicBezTo>
                  <a:cubicBezTo>
                    <a:pt x="5" y="1"/>
                    <a:pt x="7" y="1"/>
                    <a:pt x="8" y="2"/>
                  </a:cubicBezTo>
                  <a:cubicBezTo>
                    <a:pt x="9" y="3"/>
                    <a:pt x="10" y="4"/>
                    <a:pt x="10" y="6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7" y="11"/>
                    <a:pt x="3" y="12"/>
                    <a:pt x="1" y="10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122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6 h 13"/>
                <a:gd name="T4" fmla="*/ 7 w 13"/>
                <a:gd name="T5" fmla="*/ 13 h 13"/>
                <a:gd name="T6" fmla="*/ 13 w 13"/>
                <a:gd name="T7" fmla="*/ 6 h 13"/>
                <a:gd name="T8" fmla="*/ 7 w 13"/>
                <a:gd name="T9" fmla="*/ 0 h 13"/>
                <a:gd name="T10" fmla="*/ 7 w 13"/>
                <a:gd name="T11" fmla="*/ 12 h 13"/>
                <a:gd name="T12" fmla="*/ 4 w 13"/>
                <a:gd name="T13" fmla="*/ 11 h 13"/>
                <a:gd name="T14" fmla="*/ 6 w 13"/>
                <a:gd name="T15" fmla="*/ 12 h 13"/>
                <a:gd name="T16" fmla="*/ 11 w 13"/>
                <a:gd name="T17" fmla="*/ 9 h 13"/>
                <a:gd name="T18" fmla="*/ 10 w 13"/>
                <a:gd name="T19" fmla="*/ 2 h 13"/>
                <a:gd name="T20" fmla="*/ 4 w 13"/>
                <a:gd name="T21" fmla="*/ 2 h 13"/>
                <a:gd name="T22" fmla="*/ 4 w 13"/>
                <a:gd name="T23" fmla="*/ 7 h 13"/>
                <a:gd name="T24" fmla="*/ 6 w 13"/>
                <a:gd name="T25" fmla="*/ 8 h 13"/>
                <a:gd name="T26" fmla="*/ 8 w 13"/>
                <a:gd name="T27" fmla="*/ 7 h 13"/>
                <a:gd name="T28" fmla="*/ 9 w 13"/>
                <a:gd name="T29" fmla="*/ 5 h 13"/>
                <a:gd name="T30" fmla="*/ 8 w 13"/>
                <a:gd name="T31" fmla="*/ 4 h 13"/>
                <a:gd name="T32" fmla="*/ 5 w 13"/>
                <a:gd name="T33" fmla="*/ 4 h 13"/>
                <a:gd name="T34" fmla="*/ 5 w 13"/>
                <a:gd name="T35" fmla="*/ 5 h 13"/>
                <a:gd name="T36" fmla="*/ 6 w 13"/>
                <a:gd name="T37" fmla="*/ 6 h 13"/>
                <a:gd name="T38" fmla="*/ 7 w 13"/>
                <a:gd name="T39" fmla="*/ 7 h 13"/>
                <a:gd name="T40" fmla="*/ 7 w 13"/>
                <a:gd name="T41" fmla="*/ 6 h 13"/>
                <a:gd name="T42" fmla="*/ 8 w 13"/>
                <a:gd name="T43" fmla="*/ 5 h 13"/>
                <a:gd name="T44" fmla="*/ 7 w 13"/>
                <a:gd name="T45" fmla="*/ 4 h 13"/>
                <a:gd name="T46" fmla="*/ 7 w 13"/>
                <a:gd name="T47" fmla="*/ 4 h 13"/>
                <a:gd name="T48" fmla="*/ 7 w 13"/>
                <a:gd name="T49" fmla="*/ 5 h 13"/>
                <a:gd name="T50" fmla="*/ 7 w 13"/>
                <a:gd name="T51" fmla="*/ 6 h 13"/>
                <a:gd name="T52" fmla="*/ 6 w 13"/>
                <a:gd name="T53" fmla="*/ 6 h 13"/>
                <a:gd name="T54" fmla="*/ 6 w 13"/>
                <a:gd name="T55" fmla="*/ 6 h 13"/>
                <a:gd name="T56" fmla="*/ 6 w 13"/>
                <a:gd name="T57" fmla="*/ 5 h 13"/>
                <a:gd name="T58" fmla="*/ 6 w 13"/>
                <a:gd name="T59" fmla="*/ 4 h 13"/>
                <a:gd name="T60" fmla="*/ 8 w 13"/>
                <a:gd name="T61" fmla="*/ 4 h 13"/>
                <a:gd name="T62" fmla="*/ 8 w 13"/>
                <a:gd name="T63" fmla="*/ 7 h 13"/>
                <a:gd name="T64" fmla="*/ 5 w 13"/>
                <a:gd name="T65" fmla="*/ 7 h 13"/>
                <a:gd name="T66" fmla="*/ 4 w 13"/>
                <a:gd name="T67" fmla="*/ 3 h 13"/>
                <a:gd name="T68" fmla="*/ 9 w 13"/>
                <a:gd name="T69" fmla="*/ 2 h 13"/>
                <a:gd name="T70" fmla="*/ 11 w 13"/>
                <a:gd name="T71" fmla="*/ 6 h 13"/>
                <a:gd name="T72" fmla="*/ 10 w 13"/>
                <a:gd name="T73" fmla="*/ 9 h 13"/>
                <a:gd name="T74" fmla="*/ 2 w 13"/>
                <a:gd name="T75" fmla="*/ 10 h 13"/>
                <a:gd name="T76" fmla="*/ 2 w 13"/>
                <a:gd name="T77" fmla="*/ 10 h 13"/>
                <a:gd name="T78" fmla="*/ 1 w 13"/>
                <a:gd name="T79" fmla="*/ 6 h 13"/>
                <a:gd name="T80" fmla="*/ 7 w 13"/>
                <a:gd name="T81" fmla="*/ 0 h 13"/>
                <a:gd name="T82" fmla="*/ 12 w 13"/>
                <a:gd name="T83" fmla="*/ 6 h 13"/>
                <a:gd name="T84" fmla="*/ 7 w 13"/>
                <a:gd name="T8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5" y="12"/>
                    <a:pt x="6" y="12"/>
                  </a:cubicBezTo>
                  <a:cubicBezTo>
                    <a:pt x="7" y="12"/>
                    <a:pt x="9" y="11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1"/>
                    <a:pt x="4" y="2"/>
                  </a:cubicBezTo>
                  <a:cubicBezTo>
                    <a:pt x="3" y="4"/>
                    <a:pt x="3" y="6"/>
                    <a:pt x="4" y="7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7" y="7"/>
                    <a:pt x="6" y="8"/>
                    <a:pt x="5" y="7"/>
                  </a:cubicBezTo>
                  <a:cubicBezTo>
                    <a:pt x="4" y="6"/>
                    <a:pt x="3" y="4"/>
                    <a:pt x="4" y="3"/>
                  </a:cubicBezTo>
                  <a:cubicBezTo>
                    <a:pt x="6" y="1"/>
                    <a:pt x="8" y="1"/>
                    <a:pt x="9" y="2"/>
                  </a:cubicBezTo>
                  <a:cubicBezTo>
                    <a:pt x="10" y="3"/>
                    <a:pt x="11" y="4"/>
                    <a:pt x="11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11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24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5563"/>
            </a:xfrm>
            <a:prstGeom prst="ellipse">
              <a:avLst/>
            </a:pr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10890251" y="128588"/>
              <a:ext cx="114300" cy="241300"/>
            </a:xfrm>
            <a:custGeom>
              <a:avLst/>
              <a:gdLst>
                <a:gd name="T0" fmla="*/ 21 w 26"/>
                <a:gd name="T1" fmla="*/ 0 h 56"/>
                <a:gd name="T2" fmla="*/ 0 w 26"/>
                <a:gd name="T3" fmla="*/ 0 h 56"/>
                <a:gd name="T4" fmla="*/ 10 w 26"/>
                <a:gd name="T5" fmla="*/ 35 h 56"/>
                <a:gd name="T6" fmla="*/ 26 w 26"/>
                <a:gd name="T7" fmla="*/ 56 h 56"/>
                <a:gd name="T8" fmla="*/ 23 w 26"/>
                <a:gd name="T9" fmla="*/ 35 h 56"/>
                <a:gd name="T10" fmla="*/ 21 w 2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5" y="45"/>
                    <a:pt x="20" y="53"/>
                    <a:pt x="26" y="56"/>
                  </a:cubicBezTo>
                  <a:cubicBezTo>
                    <a:pt x="25" y="53"/>
                    <a:pt x="24" y="45"/>
                    <a:pt x="23" y="35"/>
                  </a:cubicBezTo>
                  <a:cubicBezTo>
                    <a:pt x="22" y="25"/>
                    <a:pt x="22" y="12"/>
                    <a:pt x="21" y="0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11012488" y="128588"/>
              <a:ext cx="195263" cy="254000"/>
            </a:xfrm>
            <a:custGeom>
              <a:avLst/>
              <a:gdLst>
                <a:gd name="T0" fmla="*/ 34 w 45"/>
                <a:gd name="T1" fmla="*/ 0 h 59"/>
                <a:gd name="T2" fmla="*/ 24 w 45"/>
                <a:gd name="T3" fmla="*/ 35 h 59"/>
                <a:gd name="T4" fmla="*/ 3 w 45"/>
                <a:gd name="T5" fmla="*/ 59 h 59"/>
                <a:gd name="T6" fmla="*/ 3 w 45"/>
                <a:gd name="T7" fmla="*/ 59 h 59"/>
                <a:gd name="T8" fmla="*/ 0 w 45"/>
                <a:gd name="T9" fmla="*/ 59 h 59"/>
                <a:gd name="T10" fmla="*/ 0 w 45"/>
                <a:gd name="T11" fmla="*/ 59 h 59"/>
                <a:gd name="T12" fmla="*/ 2 w 45"/>
                <a:gd name="T13" fmla="*/ 59 h 59"/>
                <a:gd name="T14" fmla="*/ 9 w 45"/>
                <a:gd name="T15" fmla="*/ 59 h 59"/>
                <a:gd name="T16" fmla="*/ 7 w 45"/>
                <a:gd name="T17" fmla="*/ 59 h 59"/>
                <a:gd name="T18" fmla="*/ 33 w 45"/>
                <a:gd name="T19" fmla="*/ 35 h 59"/>
                <a:gd name="T20" fmla="*/ 45 w 45"/>
                <a:gd name="T21" fmla="*/ 0 h 59"/>
                <a:gd name="T22" fmla="*/ 34 w 45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9">
                  <a:moveTo>
                    <a:pt x="34" y="0"/>
                  </a:moveTo>
                  <a:cubicBezTo>
                    <a:pt x="33" y="12"/>
                    <a:pt x="29" y="25"/>
                    <a:pt x="24" y="35"/>
                  </a:cubicBezTo>
                  <a:cubicBezTo>
                    <a:pt x="18" y="48"/>
                    <a:pt x="11" y="56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4" y="59"/>
                    <a:pt x="6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17" y="57"/>
                    <a:pt x="26" y="49"/>
                    <a:pt x="33" y="35"/>
                  </a:cubicBezTo>
                  <a:cubicBezTo>
                    <a:pt x="39" y="25"/>
                    <a:pt x="43" y="12"/>
                    <a:pt x="45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11022013" y="128588"/>
              <a:ext cx="103188" cy="236538"/>
            </a:xfrm>
            <a:custGeom>
              <a:avLst/>
              <a:gdLst>
                <a:gd name="T0" fmla="*/ 4 w 24"/>
                <a:gd name="T1" fmla="*/ 0 h 55"/>
                <a:gd name="T2" fmla="*/ 2 w 24"/>
                <a:gd name="T3" fmla="*/ 35 h 55"/>
                <a:gd name="T4" fmla="*/ 0 w 24"/>
                <a:gd name="T5" fmla="*/ 55 h 55"/>
                <a:gd name="T6" fmla="*/ 14 w 24"/>
                <a:gd name="T7" fmla="*/ 35 h 55"/>
                <a:gd name="T8" fmla="*/ 24 w 24"/>
                <a:gd name="T9" fmla="*/ 0 h 55"/>
                <a:gd name="T10" fmla="*/ 4 w 24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5">
                  <a:moveTo>
                    <a:pt x="4" y="0"/>
                  </a:moveTo>
                  <a:cubicBezTo>
                    <a:pt x="4" y="12"/>
                    <a:pt x="3" y="25"/>
                    <a:pt x="2" y="35"/>
                  </a:cubicBezTo>
                  <a:cubicBezTo>
                    <a:pt x="2" y="44"/>
                    <a:pt x="1" y="51"/>
                    <a:pt x="0" y="55"/>
                  </a:cubicBezTo>
                  <a:cubicBezTo>
                    <a:pt x="5" y="51"/>
                    <a:pt x="10" y="44"/>
                    <a:pt x="14" y="35"/>
                  </a:cubicBezTo>
                  <a:cubicBezTo>
                    <a:pt x="19" y="25"/>
                    <a:pt x="23" y="12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10812463" y="128588"/>
              <a:ext cx="192088" cy="254000"/>
            </a:xfrm>
            <a:custGeom>
              <a:avLst/>
              <a:gdLst>
                <a:gd name="T0" fmla="*/ 41 w 44"/>
                <a:gd name="T1" fmla="*/ 59 h 59"/>
                <a:gd name="T2" fmla="*/ 20 w 44"/>
                <a:gd name="T3" fmla="*/ 35 h 59"/>
                <a:gd name="T4" fmla="*/ 10 w 44"/>
                <a:gd name="T5" fmla="*/ 0 h 59"/>
                <a:gd name="T6" fmla="*/ 0 w 44"/>
                <a:gd name="T7" fmla="*/ 0 h 59"/>
                <a:gd name="T8" fmla="*/ 12 w 44"/>
                <a:gd name="T9" fmla="*/ 35 h 59"/>
                <a:gd name="T10" fmla="*/ 38 w 44"/>
                <a:gd name="T11" fmla="*/ 59 h 59"/>
                <a:gd name="T12" fmla="*/ 38 w 44"/>
                <a:gd name="T13" fmla="*/ 59 h 59"/>
                <a:gd name="T14" fmla="*/ 44 w 44"/>
                <a:gd name="T15" fmla="*/ 59 h 59"/>
                <a:gd name="T16" fmla="*/ 41 w 44"/>
                <a:gd name="T17" fmla="*/ 59 h 59"/>
                <a:gd name="T18" fmla="*/ 41 w 44"/>
                <a:gd name="T1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9">
                  <a:moveTo>
                    <a:pt x="41" y="59"/>
                  </a:moveTo>
                  <a:cubicBezTo>
                    <a:pt x="33" y="56"/>
                    <a:pt x="26" y="48"/>
                    <a:pt x="20" y="35"/>
                  </a:cubicBezTo>
                  <a:cubicBezTo>
                    <a:pt x="15" y="25"/>
                    <a:pt x="12" y="1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6" y="25"/>
                    <a:pt x="12" y="35"/>
                  </a:cubicBezTo>
                  <a:cubicBezTo>
                    <a:pt x="19" y="49"/>
                    <a:pt x="28" y="57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0" y="59"/>
                    <a:pt x="42" y="59"/>
                    <a:pt x="44" y="59"/>
                  </a:cubicBezTo>
                  <a:cubicBezTo>
                    <a:pt x="43" y="59"/>
                    <a:pt x="42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10782301" y="128588"/>
              <a:ext cx="195263" cy="254000"/>
            </a:xfrm>
            <a:custGeom>
              <a:avLst/>
              <a:gdLst>
                <a:gd name="T0" fmla="*/ 19 w 45"/>
                <a:gd name="T1" fmla="*/ 35 h 59"/>
                <a:gd name="T2" fmla="*/ 7 w 45"/>
                <a:gd name="T3" fmla="*/ 0 h 59"/>
                <a:gd name="T4" fmla="*/ 0 w 45"/>
                <a:gd name="T5" fmla="*/ 0 h 59"/>
                <a:gd name="T6" fmla="*/ 11 w 45"/>
                <a:gd name="T7" fmla="*/ 35 h 59"/>
                <a:gd name="T8" fmla="*/ 33 w 45"/>
                <a:gd name="T9" fmla="*/ 58 h 59"/>
                <a:gd name="T10" fmla="*/ 41 w 45"/>
                <a:gd name="T11" fmla="*/ 59 h 59"/>
                <a:gd name="T12" fmla="*/ 45 w 45"/>
                <a:gd name="T13" fmla="*/ 59 h 59"/>
                <a:gd name="T14" fmla="*/ 45 w 45"/>
                <a:gd name="T15" fmla="*/ 59 h 59"/>
                <a:gd name="T16" fmla="*/ 19 w 45"/>
                <a:gd name="T1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9">
                  <a:moveTo>
                    <a:pt x="19" y="35"/>
                  </a:moveTo>
                  <a:cubicBezTo>
                    <a:pt x="13" y="25"/>
                    <a:pt x="9" y="1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5" y="25"/>
                    <a:pt x="11" y="35"/>
                  </a:cubicBezTo>
                  <a:cubicBezTo>
                    <a:pt x="18" y="47"/>
                    <a:pt x="25" y="55"/>
                    <a:pt x="33" y="58"/>
                  </a:cubicBezTo>
                  <a:cubicBezTo>
                    <a:pt x="36" y="59"/>
                    <a:pt x="39" y="59"/>
                    <a:pt x="41" y="59"/>
                  </a:cubicBezTo>
                  <a:cubicBezTo>
                    <a:pt x="42" y="59"/>
                    <a:pt x="43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35" y="57"/>
                    <a:pt x="26" y="49"/>
                    <a:pt x="19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10855326" y="128588"/>
              <a:ext cx="304800" cy="254000"/>
            </a:xfrm>
            <a:custGeom>
              <a:avLst/>
              <a:gdLst>
                <a:gd name="T0" fmla="*/ 60 w 70"/>
                <a:gd name="T1" fmla="*/ 35 h 59"/>
                <a:gd name="T2" fmla="*/ 70 w 70"/>
                <a:gd name="T3" fmla="*/ 0 h 59"/>
                <a:gd name="T4" fmla="*/ 62 w 70"/>
                <a:gd name="T5" fmla="*/ 0 h 59"/>
                <a:gd name="T6" fmla="*/ 52 w 70"/>
                <a:gd name="T7" fmla="*/ 35 h 59"/>
                <a:gd name="T8" fmla="*/ 38 w 70"/>
                <a:gd name="T9" fmla="*/ 55 h 59"/>
                <a:gd name="T10" fmla="*/ 40 w 70"/>
                <a:gd name="T11" fmla="*/ 35 h 59"/>
                <a:gd name="T12" fmla="*/ 42 w 70"/>
                <a:gd name="T13" fmla="*/ 0 h 59"/>
                <a:gd name="T14" fmla="*/ 29 w 70"/>
                <a:gd name="T15" fmla="*/ 0 h 59"/>
                <a:gd name="T16" fmla="*/ 31 w 70"/>
                <a:gd name="T17" fmla="*/ 35 h 59"/>
                <a:gd name="T18" fmla="*/ 34 w 70"/>
                <a:gd name="T19" fmla="*/ 56 h 59"/>
                <a:gd name="T20" fmla="*/ 18 w 70"/>
                <a:gd name="T21" fmla="*/ 35 h 59"/>
                <a:gd name="T22" fmla="*/ 8 w 70"/>
                <a:gd name="T23" fmla="*/ 0 h 59"/>
                <a:gd name="T24" fmla="*/ 0 w 70"/>
                <a:gd name="T25" fmla="*/ 0 h 59"/>
                <a:gd name="T26" fmla="*/ 10 w 70"/>
                <a:gd name="T27" fmla="*/ 35 h 59"/>
                <a:gd name="T28" fmla="*/ 31 w 70"/>
                <a:gd name="T29" fmla="*/ 59 h 59"/>
                <a:gd name="T30" fmla="*/ 31 w 70"/>
                <a:gd name="T31" fmla="*/ 59 h 59"/>
                <a:gd name="T32" fmla="*/ 34 w 70"/>
                <a:gd name="T33" fmla="*/ 59 h 59"/>
                <a:gd name="T34" fmla="*/ 35 w 70"/>
                <a:gd name="T35" fmla="*/ 59 h 59"/>
                <a:gd name="T36" fmla="*/ 35 w 70"/>
                <a:gd name="T37" fmla="*/ 59 h 59"/>
                <a:gd name="T38" fmla="*/ 35 w 70"/>
                <a:gd name="T39" fmla="*/ 59 h 59"/>
                <a:gd name="T40" fmla="*/ 36 w 70"/>
                <a:gd name="T41" fmla="*/ 59 h 59"/>
                <a:gd name="T42" fmla="*/ 36 w 70"/>
                <a:gd name="T43" fmla="*/ 59 h 59"/>
                <a:gd name="T44" fmla="*/ 36 w 70"/>
                <a:gd name="T45" fmla="*/ 59 h 59"/>
                <a:gd name="T46" fmla="*/ 36 w 70"/>
                <a:gd name="T47" fmla="*/ 59 h 59"/>
                <a:gd name="T48" fmla="*/ 39 w 70"/>
                <a:gd name="T49" fmla="*/ 59 h 59"/>
                <a:gd name="T50" fmla="*/ 39 w 70"/>
                <a:gd name="T51" fmla="*/ 59 h 59"/>
                <a:gd name="T52" fmla="*/ 60 w 70"/>
                <a:gd name="T5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9">
                  <a:moveTo>
                    <a:pt x="60" y="35"/>
                  </a:moveTo>
                  <a:cubicBezTo>
                    <a:pt x="65" y="25"/>
                    <a:pt x="69" y="12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57" y="25"/>
                    <a:pt x="52" y="35"/>
                  </a:cubicBezTo>
                  <a:cubicBezTo>
                    <a:pt x="48" y="44"/>
                    <a:pt x="43" y="51"/>
                    <a:pt x="38" y="55"/>
                  </a:cubicBezTo>
                  <a:cubicBezTo>
                    <a:pt x="39" y="51"/>
                    <a:pt x="40" y="44"/>
                    <a:pt x="40" y="35"/>
                  </a:cubicBezTo>
                  <a:cubicBezTo>
                    <a:pt x="41" y="25"/>
                    <a:pt x="42" y="12"/>
                    <a:pt x="4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2"/>
                    <a:pt x="30" y="25"/>
                    <a:pt x="31" y="35"/>
                  </a:cubicBezTo>
                  <a:cubicBezTo>
                    <a:pt x="32" y="45"/>
                    <a:pt x="33" y="53"/>
                    <a:pt x="34" y="56"/>
                  </a:cubicBezTo>
                  <a:cubicBezTo>
                    <a:pt x="28" y="53"/>
                    <a:pt x="23" y="45"/>
                    <a:pt x="18" y="35"/>
                  </a:cubicBezTo>
                  <a:cubicBezTo>
                    <a:pt x="13" y="25"/>
                    <a:pt x="10" y="12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6" y="48"/>
                    <a:pt x="23" y="56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4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7" y="56"/>
                    <a:pt x="54" y="48"/>
                    <a:pt x="60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1"/>
            <p:cNvSpPr/>
            <p:nvPr/>
          </p:nvSpPr>
          <p:spPr bwMode="auto">
            <a:xfrm>
              <a:off x="11042651" y="128588"/>
              <a:ext cx="200025" cy="254000"/>
            </a:xfrm>
            <a:custGeom>
              <a:avLst/>
              <a:gdLst>
                <a:gd name="T0" fmla="*/ 38 w 46"/>
                <a:gd name="T1" fmla="*/ 0 h 59"/>
                <a:gd name="T2" fmla="*/ 26 w 46"/>
                <a:gd name="T3" fmla="*/ 35 h 59"/>
                <a:gd name="T4" fmla="*/ 0 w 46"/>
                <a:gd name="T5" fmla="*/ 59 h 59"/>
                <a:gd name="T6" fmla="*/ 2 w 46"/>
                <a:gd name="T7" fmla="*/ 59 h 59"/>
                <a:gd name="T8" fmla="*/ 4 w 46"/>
                <a:gd name="T9" fmla="*/ 59 h 59"/>
                <a:gd name="T10" fmla="*/ 9 w 46"/>
                <a:gd name="T11" fmla="*/ 58 h 59"/>
                <a:gd name="T12" fmla="*/ 34 w 46"/>
                <a:gd name="T13" fmla="*/ 35 h 59"/>
                <a:gd name="T14" fmla="*/ 46 w 46"/>
                <a:gd name="T15" fmla="*/ 0 h 59"/>
                <a:gd name="T16" fmla="*/ 38 w 46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9">
                  <a:moveTo>
                    <a:pt x="38" y="0"/>
                  </a:moveTo>
                  <a:cubicBezTo>
                    <a:pt x="36" y="12"/>
                    <a:pt x="32" y="25"/>
                    <a:pt x="26" y="35"/>
                  </a:cubicBezTo>
                  <a:cubicBezTo>
                    <a:pt x="19" y="49"/>
                    <a:pt x="10" y="57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59"/>
                    <a:pt x="8" y="59"/>
                    <a:pt x="9" y="58"/>
                  </a:cubicBezTo>
                  <a:cubicBezTo>
                    <a:pt x="18" y="56"/>
                    <a:pt x="27" y="48"/>
                    <a:pt x="34" y="35"/>
                  </a:cubicBezTo>
                  <a:cubicBezTo>
                    <a:pt x="40" y="25"/>
                    <a:pt x="44" y="12"/>
                    <a:pt x="46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143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148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655200" y="5160448"/>
            <a:ext cx="1887249" cy="918036"/>
            <a:chOff x="6919913" y="5570538"/>
            <a:chExt cx="936625" cy="455613"/>
          </a:xfrm>
        </p:grpSpPr>
        <p:sp>
          <p:nvSpPr>
            <p:cNvPr id="152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157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166995" y="439420"/>
            <a:ext cx="18580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探索新知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83560" y="1329055"/>
            <a:ext cx="805053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1.</a:t>
            </a:r>
            <a:r>
              <a:rPr lang="zh-CN" altLang="en-US" sz="2800"/>
              <a:t>什么是</a:t>
            </a:r>
            <a:r>
              <a:rPr lang="en-US" altLang="zh-CN" sz="2800"/>
              <a:t>“</a:t>
            </a:r>
            <a:r>
              <a:rPr lang="zh-CN" altLang="en-US" sz="2800"/>
              <a:t>吨</a:t>
            </a:r>
            <a:r>
              <a:rPr lang="en-US" altLang="zh-CN" sz="2800"/>
              <a:t>”</a:t>
            </a:r>
            <a:r>
              <a:rPr lang="zh-CN" altLang="en-US" sz="2800"/>
              <a:t>？</a:t>
            </a:r>
            <a:endParaRPr lang="zh-CN" altLang="en-US" sz="2800"/>
          </a:p>
          <a:p>
            <a:r>
              <a:rPr lang="zh-CN" altLang="en-US" sz="2800">
                <a:solidFill>
                  <a:srgbClr val="FF0000"/>
                </a:solidFill>
              </a:rPr>
              <a:t>计量较重的或者大宗物品的质量，通常用</a:t>
            </a:r>
            <a:r>
              <a:rPr lang="en-US" altLang="zh-CN" sz="2800">
                <a:solidFill>
                  <a:srgbClr val="FF0000"/>
                </a:solidFill>
              </a:rPr>
              <a:t>“</a:t>
            </a:r>
            <a:r>
              <a:rPr lang="zh-CN" altLang="en-US" sz="2800">
                <a:solidFill>
                  <a:srgbClr val="FF0000"/>
                </a:solidFill>
              </a:rPr>
              <a:t>吨</a:t>
            </a:r>
            <a:r>
              <a:rPr lang="en-US" altLang="zh-CN" sz="2800">
                <a:solidFill>
                  <a:srgbClr val="FF0000"/>
                </a:solidFill>
              </a:rPr>
              <a:t>”</a:t>
            </a:r>
            <a:r>
              <a:rPr lang="zh-CN" altLang="en-US" sz="2800">
                <a:solidFill>
                  <a:srgbClr val="FF0000"/>
                </a:solidFill>
              </a:rPr>
              <a:t>（</a:t>
            </a:r>
            <a:r>
              <a:rPr lang="en-US" altLang="zh-CN" sz="2800">
                <a:solidFill>
                  <a:srgbClr val="FF0000"/>
                </a:solidFill>
              </a:rPr>
              <a:t>t</a:t>
            </a:r>
            <a:r>
              <a:rPr lang="zh-CN" altLang="en-US" sz="2800">
                <a:solidFill>
                  <a:srgbClr val="FF0000"/>
                </a:solidFill>
              </a:rPr>
              <a:t>）作为单位。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9220" name="Text Box 9"/>
          <p:cNvSpPr txBox="1">
            <a:spLocks noChangeArrowheads="1"/>
          </p:cNvSpPr>
          <p:nvPr/>
        </p:nvSpPr>
        <p:spPr bwMode="auto">
          <a:xfrm>
            <a:off x="2966894" y="2677056"/>
            <a:ext cx="6624736" cy="1077218"/>
          </a:xfrm>
          <a:prstGeom prst="rect">
            <a:avLst/>
          </a:prstGeom>
          <a:noFill/>
          <a:ln w="12700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320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    说一说</a:t>
            </a:r>
            <a:r>
              <a:rPr lang="zh-CN" altLang="en-US" sz="32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，日常生活中什么情况下用吨作单位。</a:t>
            </a:r>
            <a:endParaRPr lang="zh-CN" altLang="en-US" sz="32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楷体" panose="02010609060101010101" pitchFamily="49" charset="-122"/>
            </a:endParaRPr>
          </a:p>
        </p:txBody>
      </p:sp>
      <p:pic>
        <p:nvPicPr>
          <p:cNvPr id="9226" name="Picture 10" descr="3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966720" y="3890963"/>
            <a:ext cx="75755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050" y="2437871"/>
            <a:ext cx="1165224" cy="2083710"/>
            <a:chOff x="1649413" y="877888"/>
            <a:chExt cx="1431925" cy="2560637"/>
          </a:xfrm>
        </p:grpSpPr>
        <p:sp>
          <p:nvSpPr>
            <p:cNvPr id="13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72729" y="-4"/>
            <a:ext cx="1069976" cy="1446312"/>
            <a:chOff x="10782301" y="128588"/>
            <a:chExt cx="460375" cy="622300"/>
          </a:xfrm>
        </p:grpSpPr>
        <p:sp>
          <p:nvSpPr>
            <p:cNvPr id="78" name="Freeform 69"/>
            <p:cNvSpPr/>
            <p:nvPr/>
          </p:nvSpPr>
          <p:spPr bwMode="auto">
            <a:xfrm>
              <a:off x="10882313" y="339725"/>
              <a:ext cx="73025" cy="268288"/>
            </a:xfrm>
            <a:custGeom>
              <a:avLst/>
              <a:gdLst>
                <a:gd name="T0" fmla="*/ 41 w 46"/>
                <a:gd name="T1" fmla="*/ 169 h 169"/>
                <a:gd name="T2" fmla="*/ 0 w 46"/>
                <a:gd name="T3" fmla="*/ 3 h 169"/>
                <a:gd name="T4" fmla="*/ 5 w 46"/>
                <a:gd name="T5" fmla="*/ 0 h 169"/>
                <a:gd name="T6" fmla="*/ 46 w 46"/>
                <a:gd name="T7" fmla="*/ 166 h 169"/>
                <a:gd name="T8" fmla="*/ 41 w 46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9">
                  <a:moveTo>
                    <a:pt x="41" y="169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46" y="166"/>
                  </a:lnTo>
                  <a:lnTo>
                    <a:pt x="41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11064876" y="339725"/>
              <a:ext cx="74613" cy="268288"/>
            </a:xfrm>
            <a:custGeom>
              <a:avLst/>
              <a:gdLst>
                <a:gd name="T0" fmla="*/ 5 w 47"/>
                <a:gd name="T1" fmla="*/ 169 h 169"/>
                <a:gd name="T2" fmla="*/ 47 w 47"/>
                <a:gd name="T3" fmla="*/ 3 h 169"/>
                <a:gd name="T4" fmla="*/ 41 w 47"/>
                <a:gd name="T5" fmla="*/ 0 h 169"/>
                <a:gd name="T6" fmla="*/ 0 w 47"/>
                <a:gd name="T7" fmla="*/ 166 h 169"/>
                <a:gd name="T8" fmla="*/ 5 w 4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9">
                  <a:moveTo>
                    <a:pt x="5" y="169"/>
                  </a:moveTo>
                  <a:lnTo>
                    <a:pt x="47" y="3"/>
                  </a:lnTo>
                  <a:lnTo>
                    <a:pt x="41" y="0"/>
                  </a:lnTo>
                  <a:lnTo>
                    <a:pt x="0" y="166"/>
                  </a:lnTo>
                  <a:lnTo>
                    <a:pt x="5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 noEditPoints="1"/>
            </p:cNvSpPr>
            <p:nvPr/>
          </p:nvSpPr>
          <p:spPr bwMode="auto">
            <a:xfrm>
              <a:off x="10917238" y="430213"/>
              <a:ext cx="200025" cy="320675"/>
            </a:xfrm>
            <a:custGeom>
              <a:avLst/>
              <a:gdLst>
                <a:gd name="T0" fmla="*/ 39 w 46"/>
                <a:gd name="T1" fmla="*/ 24 h 74"/>
                <a:gd name="T2" fmla="*/ 46 w 46"/>
                <a:gd name="T3" fmla="*/ 17 h 74"/>
                <a:gd name="T4" fmla="*/ 39 w 46"/>
                <a:gd name="T5" fmla="*/ 10 h 74"/>
                <a:gd name="T6" fmla="*/ 32 w 46"/>
                <a:gd name="T7" fmla="*/ 15 h 74"/>
                <a:gd name="T8" fmla="*/ 25 w 46"/>
                <a:gd name="T9" fmla="*/ 12 h 74"/>
                <a:gd name="T10" fmla="*/ 20 w 46"/>
                <a:gd name="T11" fmla="*/ 15 h 74"/>
                <a:gd name="T12" fmla="*/ 20 w 46"/>
                <a:gd name="T13" fmla="*/ 2 h 74"/>
                <a:gd name="T14" fmla="*/ 19 w 46"/>
                <a:gd name="T15" fmla="*/ 1 h 74"/>
                <a:gd name="T16" fmla="*/ 19 w 46"/>
                <a:gd name="T17" fmla="*/ 1 h 74"/>
                <a:gd name="T18" fmla="*/ 17 w 46"/>
                <a:gd name="T19" fmla="*/ 0 h 74"/>
                <a:gd name="T20" fmla="*/ 15 w 46"/>
                <a:gd name="T21" fmla="*/ 2 h 74"/>
                <a:gd name="T22" fmla="*/ 17 w 46"/>
                <a:gd name="T23" fmla="*/ 23 h 74"/>
                <a:gd name="T24" fmla="*/ 16 w 46"/>
                <a:gd name="T25" fmla="*/ 24 h 74"/>
                <a:gd name="T26" fmla="*/ 14 w 46"/>
                <a:gd name="T27" fmla="*/ 26 h 74"/>
                <a:gd name="T28" fmla="*/ 8 w 46"/>
                <a:gd name="T29" fmla="*/ 9 h 74"/>
                <a:gd name="T30" fmla="*/ 7 w 46"/>
                <a:gd name="T31" fmla="*/ 8 h 74"/>
                <a:gd name="T32" fmla="*/ 7 w 46"/>
                <a:gd name="T33" fmla="*/ 7 h 74"/>
                <a:gd name="T34" fmla="*/ 5 w 46"/>
                <a:gd name="T35" fmla="*/ 7 h 74"/>
                <a:gd name="T36" fmla="*/ 4 w 46"/>
                <a:gd name="T37" fmla="*/ 10 h 74"/>
                <a:gd name="T38" fmla="*/ 10 w 46"/>
                <a:gd name="T39" fmla="*/ 28 h 74"/>
                <a:gd name="T40" fmla="*/ 10 w 46"/>
                <a:gd name="T41" fmla="*/ 28 h 74"/>
                <a:gd name="T42" fmla="*/ 8 w 46"/>
                <a:gd name="T43" fmla="*/ 36 h 74"/>
                <a:gd name="T44" fmla="*/ 6 w 46"/>
                <a:gd name="T45" fmla="*/ 37 h 74"/>
                <a:gd name="T46" fmla="*/ 1 w 46"/>
                <a:gd name="T47" fmla="*/ 41 h 74"/>
                <a:gd name="T48" fmla="*/ 2 w 46"/>
                <a:gd name="T49" fmla="*/ 50 h 74"/>
                <a:gd name="T50" fmla="*/ 2 w 46"/>
                <a:gd name="T51" fmla="*/ 50 h 74"/>
                <a:gd name="T52" fmla="*/ 6 w 46"/>
                <a:gd name="T53" fmla="*/ 53 h 74"/>
                <a:gd name="T54" fmla="*/ 9 w 46"/>
                <a:gd name="T55" fmla="*/ 70 h 74"/>
                <a:gd name="T56" fmla="*/ 11 w 46"/>
                <a:gd name="T57" fmla="*/ 72 h 74"/>
                <a:gd name="T58" fmla="*/ 21 w 46"/>
                <a:gd name="T59" fmla="*/ 74 h 74"/>
                <a:gd name="T60" fmla="*/ 31 w 46"/>
                <a:gd name="T61" fmla="*/ 72 h 74"/>
                <a:gd name="T62" fmla="*/ 33 w 46"/>
                <a:gd name="T63" fmla="*/ 70 h 74"/>
                <a:gd name="T64" fmla="*/ 36 w 46"/>
                <a:gd name="T65" fmla="*/ 55 h 74"/>
                <a:gd name="T66" fmla="*/ 42 w 46"/>
                <a:gd name="T67" fmla="*/ 51 h 74"/>
                <a:gd name="T68" fmla="*/ 43 w 46"/>
                <a:gd name="T69" fmla="*/ 46 h 74"/>
                <a:gd name="T70" fmla="*/ 42 w 46"/>
                <a:gd name="T71" fmla="*/ 42 h 74"/>
                <a:gd name="T72" fmla="*/ 39 w 46"/>
                <a:gd name="T73" fmla="*/ 39 h 74"/>
                <a:gd name="T74" fmla="*/ 38 w 46"/>
                <a:gd name="T75" fmla="*/ 36 h 74"/>
                <a:gd name="T76" fmla="*/ 35 w 46"/>
                <a:gd name="T77" fmla="*/ 34 h 74"/>
                <a:gd name="T78" fmla="*/ 35 w 46"/>
                <a:gd name="T79" fmla="*/ 34 h 74"/>
                <a:gd name="T80" fmla="*/ 35 w 46"/>
                <a:gd name="T81" fmla="*/ 33 h 74"/>
                <a:gd name="T82" fmla="*/ 35 w 46"/>
                <a:gd name="T83" fmla="*/ 29 h 74"/>
                <a:gd name="T84" fmla="*/ 35 w 46"/>
                <a:gd name="T85" fmla="*/ 29 h 74"/>
                <a:gd name="T86" fmla="*/ 37 w 46"/>
                <a:gd name="T87" fmla="*/ 24 h 74"/>
                <a:gd name="T88" fmla="*/ 39 w 46"/>
                <a:gd name="T89" fmla="*/ 24 h 74"/>
                <a:gd name="T90" fmla="*/ 33 w 46"/>
                <a:gd name="T91" fmla="*/ 27 h 74"/>
                <a:gd name="T92" fmla="*/ 34 w 46"/>
                <a:gd name="T93" fmla="*/ 26 h 74"/>
                <a:gd name="T94" fmla="*/ 34 w 46"/>
                <a:gd name="T95" fmla="*/ 28 h 74"/>
                <a:gd name="T96" fmla="*/ 33 w 46"/>
                <a:gd name="T97" fmla="*/ 27 h 74"/>
                <a:gd name="T98" fmla="*/ 21 w 46"/>
                <a:gd name="T99" fmla="*/ 19 h 74"/>
                <a:gd name="T100" fmla="*/ 22 w 46"/>
                <a:gd name="T101" fmla="*/ 20 h 74"/>
                <a:gd name="T102" fmla="*/ 22 w 46"/>
                <a:gd name="T103" fmla="*/ 18 h 74"/>
                <a:gd name="T104" fmla="*/ 23 w 46"/>
                <a:gd name="T105" fmla="*/ 17 h 74"/>
                <a:gd name="T106" fmla="*/ 24 w 46"/>
                <a:gd name="T107" fmla="*/ 17 h 74"/>
                <a:gd name="T108" fmla="*/ 26 w 46"/>
                <a:gd name="T109" fmla="*/ 18 h 74"/>
                <a:gd name="T110" fmla="*/ 24 w 46"/>
                <a:gd name="T111" fmla="*/ 21 h 74"/>
                <a:gd name="T112" fmla="*/ 24 w 46"/>
                <a:gd name="T113" fmla="*/ 21 h 74"/>
                <a:gd name="T114" fmla="*/ 22 w 46"/>
                <a:gd name="T115" fmla="*/ 22 h 74"/>
                <a:gd name="T116" fmla="*/ 21 w 46"/>
                <a:gd name="T117" fmla="*/ 22 h 74"/>
                <a:gd name="T118" fmla="*/ 21 w 46"/>
                <a:gd name="T119" fmla="*/ 18 h 74"/>
                <a:gd name="T120" fmla="*/ 21 w 4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74">
                  <a:moveTo>
                    <a:pt x="39" y="24"/>
                  </a:moveTo>
                  <a:cubicBezTo>
                    <a:pt x="42" y="24"/>
                    <a:pt x="46" y="21"/>
                    <a:pt x="46" y="17"/>
                  </a:cubicBezTo>
                  <a:cubicBezTo>
                    <a:pt x="46" y="13"/>
                    <a:pt x="42" y="10"/>
                    <a:pt x="39" y="10"/>
                  </a:cubicBezTo>
                  <a:cubicBezTo>
                    <a:pt x="36" y="10"/>
                    <a:pt x="33" y="12"/>
                    <a:pt x="32" y="15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3" y="12"/>
                    <a:pt x="21" y="13"/>
                    <a:pt x="20" y="1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5" y="24"/>
                    <a:pt x="14" y="25"/>
                    <a:pt x="14" y="2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8"/>
                    <a:pt x="3" y="9"/>
                    <a:pt x="4" y="1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0"/>
                    <a:pt x="7" y="34"/>
                    <a:pt x="8" y="36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3" y="37"/>
                    <a:pt x="2" y="39"/>
                    <a:pt x="1" y="41"/>
                  </a:cubicBezTo>
                  <a:cubicBezTo>
                    <a:pt x="0" y="44"/>
                    <a:pt x="0" y="47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1"/>
                    <a:pt x="4" y="53"/>
                    <a:pt x="6" y="53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1"/>
                    <a:pt x="10" y="72"/>
                    <a:pt x="11" y="72"/>
                  </a:cubicBezTo>
                  <a:cubicBezTo>
                    <a:pt x="13" y="73"/>
                    <a:pt x="16" y="74"/>
                    <a:pt x="21" y="74"/>
                  </a:cubicBezTo>
                  <a:cubicBezTo>
                    <a:pt x="26" y="74"/>
                    <a:pt x="29" y="73"/>
                    <a:pt x="31" y="72"/>
                  </a:cubicBezTo>
                  <a:cubicBezTo>
                    <a:pt x="32" y="72"/>
                    <a:pt x="32" y="71"/>
                    <a:pt x="33" y="70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9" y="54"/>
                    <a:pt x="40" y="53"/>
                    <a:pt x="42" y="51"/>
                  </a:cubicBezTo>
                  <a:cubicBezTo>
                    <a:pt x="43" y="50"/>
                    <a:pt x="43" y="48"/>
                    <a:pt x="43" y="46"/>
                  </a:cubicBezTo>
                  <a:cubicBezTo>
                    <a:pt x="43" y="45"/>
                    <a:pt x="43" y="43"/>
                    <a:pt x="42" y="42"/>
                  </a:cubicBezTo>
                  <a:cubicBezTo>
                    <a:pt x="41" y="41"/>
                    <a:pt x="40" y="40"/>
                    <a:pt x="39" y="39"/>
                  </a:cubicBezTo>
                  <a:cubicBezTo>
                    <a:pt x="39" y="38"/>
                    <a:pt x="38" y="37"/>
                    <a:pt x="38" y="36"/>
                  </a:cubicBezTo>
                  <a:cubicBezTo>
                    <a:pt x="37" y="35"/>
                    <a:pt x="36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2"/>
                    <a:pt x="36" y="30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8" y="24"/>
                    <a:pt x="39" y="24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3" y="27"/>
                    <a:pt x="33" y="27"/>
                  </a:cubicBezTo>
                  <a:close/>
                  <a:moveTo>
                    <a:pt x="21" y="19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5" y="17"/>
                    <a:pt x="25" y="18"/>
                    <a:pt x="26" y="18"/>
                  </a:cubicBezTo>
                  <a:cubicBezTo>
                    <a:pt x="26" y="19"/>
                    <a:pt x="26" y="20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9"/>
                    <a:pt x="21" y="19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2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3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4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5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6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8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1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2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3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4"/>
            <p:cNvSpPr/>
            <p:nvPr/>
          </p:nvSpPr>
          <p:spPr bwMode="auto">
            <a:xfrm>
              <a:off x="10942638" y="642938"/>
              <a:ext cx="134938" cy="38100"/>
            </a:xfrm>
            <a:custGeom>
              <a:avLst/>
              <a:gdLst>
                <a:gd name="T0" fmla="*/ 15 w 31"/>
                <a:gd name="T1" fmla="*/ 9 h 9"/>
                <a:gd name="T2" fmla="*/ 29 w 31"/>
                <a:gd name="T3" fmla="*/ 6 h 9"/>
                <a:gd name="T4" fmla="*/ 31 w 31"/>
                <a:gd name="T5" fmla="*/ 0 h 9"/>
                <a:gd name="T6" fmla="*/ 15 w 31"/>
                <a:gd name="T7" fmla="*/ 0 h 9"/>
                <a:gd name="T8" fmla="*/ 0 w 31"/>
                <a:gd name="T9" fmla="*/ 0 h 9"/>
                <a:gd name="T10" fmla="*/ 1 w 31"/>
                <a:gd name="T11" fmla="*/ 5 h 9"/>
                <a:gd name="T12" fmla="*/ 15 w 3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">
                  <a:moveTo>
                    <a:pt x="15" y="9"/>
                  </a:moveTo>
                  <a:cubicBezTo>
                    <a:pt x="20" y="9"/>
                    <a:pt x="25" y="8"/>
                    <a:pt x="29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7"/>
                    <a:pt x="11" y="9"/>
                    <a:pt x="15" y="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5"/>
            <p:cNvSpPr/>
            <p:nvPr/>
          </p:nvSpPr>
          <p:spPr bwMode="auto">
            <a:xfrm>
              <a:off x="10952163" y="646113"/>
              <a:ext cx="20638" cy="7778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18 h 18"/>
                <a:gd name="T4" fmla="*/ 4 w 5"/>
                <a:gd name="T5" fmla="*/ 0 h 18"/>
                <a:gd name="T6" fmla="*/ 0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cubicBezTo>
                    <a:pt x="0" y="0"/>
                    <a:pt x="5" y="18"/>
                    <a:pt x="5" y="1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6"/>
            <p:cNvSpPr/>
            <p:nvPr/>
          </p:nvSpPr>
          <p:spPr bwMode="auto">
            <a:xfrm>
              <a:off x="10977563" y="658813"/>
              <a:ext cx="12700" cy="69850"/>
            </a:xfrm>
            <a:custGeom>
              <a:avLst/>
              <a:gdLst>
                <a:gd name="T0" fmla="*/ 0 w 8"/>
                <a:gd name="T1" fmla="*/ 0 h 44"/>
                <a:gd name="T2" fmla="*/ 8 w 8"/>
                <a:gd name="T3" fmla="*/ 44 h 44"/>
                <a:gd name="T4" fmla="*/ 8 w 8"/>
                <a:gd name="T5" fmla="*/ 0 h 44"/>
                <a:gd name="T6" fmla="*/ 0 w 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lnTo>
                    <a:pt x="8" y="4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7"/>
            <p:cNvSpPr/>
            <p:nvPr/>
          </p:nvSpPr>
          <p:spPr bwMode="auto">
            <a:xfrm>
              <a:off x="11042651" y="646113"/>
              <a:ext cx="22225" cy="77788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2 w 5"/>
                <a:gd name="T5" fmla="*/ 0 h 18"/>
                <a:gd name="T6" fmla="*/ 5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5" y="0"/>
                    <a:pt x="0" y="18"/>
                    <a:pt x="0" y="1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8"/>
            <p:cNvSpPr/>
            <p:nvPr/>
          </p:nvSpPr>
          <p:spPr bwMode="auto">
            <a:xfrm>
              <a:off x="11025188" y="658813"/>
              <a:ext cx="14288" cy="69850"/>
            </a:xfrm>
            <a:custGeom>
              <a:avLst/>
              <a:gdLst>
                <a:gd name="T0" fmla="*/ 9 w 9"/>
                <a:gd name="T1" fmla="*/ 0 h 44"/>
                <a:gd name="T2" fmla="*/ 0 w 9"/>
                <a:gd name="T3" fmla="*/ 44 h 44"/>
                <a:gd name="T4" fmla="*/ 0 w 9"/>
                <a:gd name="T5" fmla="*/ 0 h 44"/>
                <a:gd name="T6" fmla="*/ 9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9" y="0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11004551" y="663575"/>
              <a:ext cx="12700" cy="73025"/>
            </a:xfrm>
            <a:custGeom>
              <a:avLst/>
              <a:gdLst>
                <a:gd name="T0" fmla="*/ 2 w 8"/>
                <a:gd name="T1" fmla="*/ 46 h 46"/>
                <a:gd name="T2" fmla="*/ 0 w 8"/>
                <a:gd name="T3" fmla="*/ 0 h 46"/>
                <a:gd name="T4" fmla="*/ 8 w 8"/>
                <a:gd name="T5" fmla="*/ 0 h 46"/>
                <a:gd name="T6" fmla="*/ 2 w 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6">
                  <a:moveTo>
                    <a:pt x="2" y="4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0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1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2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3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4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5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6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7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98"/>
            <p:cNvSpPr>
              <a:spLocks noChangeArrowheads="1"/>
            </p:cNvSpPr>
            <p:nvPr/>
          </p:nvSpPr>
          <p:spPr bwMode="auto">
            <a:xfrm>
              <a:off x="10929938" y="620713"/>
              <a:ext cx="7938" cy="47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99"/>
            <p:cNvSpPr>
              <a:spLocks noChangeArrowheads="1"/>
            </p:cNvSpPr>
            <p:nvPr/>
          </p:nvSpPr>
          <p:spPr bwMode="auto">
            <a:xfrm>
              <a:off x="10942638" y="633413"/>
              <a:ext cx="9525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0"/>
            <p:cNvSpPr>
              <a:spLocks noChangeArrowheads="1"/>
            </p:cNvSpPr>
            <p:nvPr/>
          </p:nvSpPr>
          <p:spPr bwMode="auto">
            <a:xfrm>
              <a:off x="10947401" y="611188"/>
              <a:ext cx="4763" cy="47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1"/>
            <p:cNvSpPr>
              <a:spLocks noChangeArrowheads="1"/>
            </p:cNvSpPr>
            <p:nvPr/>
          </p:nvSpPr>
          <p:spPr bwMode="auto">
            <a:xfrm>
              <a:off x="10972801" y="633413"/>
              <a:ext cx="14288" cy="127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02"/>
            <p:cNvSpPr>
              <a:spLocks noChangeArrowheads="1"/>
            </p:cNvSpPr>
            <p:nvPr/>
          </p:nvSpPr>
          <p:spPr bwMode="auto">
            <a:xfrm>
              <a:off x="10999788" y="620713"/>
              <a:ext cx="7938" cy="79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Oval 103"/>
            <p:cNvSpPr>
              <a:spLocks noChangeArrowheads="1"/>
            </p:cNvSpPr>
            <p:nvPr/>
          </p:nvSpPr>
          <p:spPr bwMode="auto">
            <a:xfrm>
              <a:off x="11012488" y="638175"/>
              <a:ext cx="12700" cy="127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104"/>
            <p:cNvSpPr>
              <a:spLocks noChangeArrowheads="1"/>
            </p:cNvSpPr>
            <p:nvPr/>
          </p:nvSpPr>
          <p:spPr bwMode="auto">
            <a:xfrm>
              <a:off x="11042651" y="628650"/>
              <a:ext cx="9525" cy="9525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105"/>
            <p:cNvSpPr>
              <a:spLocks noChangeArrowheads="1"/>
            </p:cNvSpPr>
            <p:nvPr/>
          </p:nvSpPr>
          <p:spPr bwMode="auto">
            <a:xfrm>
              <a:off x="11055351" y="611188"/>
              <a:ext cx="14288" cy="9525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Oval 106"/>
            <p:cNvSpPr>
              <a:spLocks noChangeArrowheads="1"/>
            </p:cNvSpPr>
            <p:nvPr/>
          </p:nvSpPr>
          <p:spPr bwMode="auto">
            <a:xfrm>
              <a:off x="11064876" y="633413"/>
              <a:ext cx="7938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7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1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2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3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18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0 w 13"/>
                <a:gd name="T1" fmla="*/ 6 h 13"/>
                <a:gd name="T2" fmla="*/ 7 w 13"/>
                <a:gd name="T3" fmla="*/ 0 h 13"/>
                <a:gd name="T4" fmla="*/ 13 w 13"/>
                <a:gd name="T5" fmla="*/ 6 h 13"/>
                <a:gd name="T6" fmla="*/ 7 w 13"/>
                <a:gd name="T7" fmla="*/ 13 h 13"/>
                <a:gd name="T8" fmla="*/ 0 w 13"/>
                <a:gd name="T9" fmla="*/ 6 h 13"/>
                <a:gd name="T10" fmla="*/ 1 w 13"/>
                <a:gd name="T11" fmla="*/ 6 h 13"/>
                <a:gd name="T12" fmla="*/ 7 w 13"/>
                <a:gd name="T13" fmla="*/ 12 h 13"/>
                <a:gd name="T14" fmla="*/ 12 w 13"/>
                <a:gd name="T15" fmla="*/ 6 h 13"/>
                <a:gd name="T16" fmla="*/ 7 w 13"/>
                <a:gd name="T17" fmla="*/ 0 h 13"/>
                <a:gd name="T18" fmla="*/ 1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lose/>
                  <a:moveTo>
                    <a:pt x="1" y="6"/>
                  </a:moveTo>
                  <a:cubicBezTo>
                    <a:pt x="1" y="9"/>
                    <a:pt x="3" y="12"/>
                    <a:pt x="7" y="12"/>
                  </a:cubicBezTo>
                  <a:cubicBezTo>
                    <a:pt x="10" y="12"/>
                    <a:pt x="12" y="9"/>
                    <a:pt x="12" y="6"/>
                  </a:cubicBezTo>
                  <a:cubicBezTo>
                    <a:pt x="12" y="3"/>
                    <a:pt x="10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11060113" y="477838"/>
              <a:ext cx="47625" cy="52388"/>
            </a:xfrm>
            <a:custGeom>
              <a:avLst/>
              <a:gdLst>
                <a:gd name="T0" fmla="*/ 5 w 11"/>
                <a:gd name="T1" fmla="*/ 12 h 12"/>
                <a:gd name="T2" fmla="*/ 10 w 11"/>
                <a:gd name="T3" fmla="*/ 9 h 12"/>
                <a:gd name="T4" fmla="*/ 9 w 11"/>
                <a:gd name="T5" fmla="*/ 2 h 12"/>
                <a:gd name="T6" fmla="*/ 3 w 11"/>
                <a:gd name="T7" fmla="*/ 2 h 12"/>
                <a:gd name="T8" fmla="*/ 3 w 11"/>
                <a:gd name="T9" fmla="*/ 7 h 12"/>
                <a:gd name="T10" fmla="*/ 5 w 11"/>
                <a:gd name="T11" fmla="*/ 8 h 12"/>
                <a:gd name="T12" fmla="*/ 7 w 11"/>
                <a:gd name="T13" fmla="*/ 7 h 12"/>
                <a:gd name="T14" fmla="*/ 8 w 11"/>
                <a:gd name="T15" fmla="*/ 5 h 12"/>
                <a:gd name="T16" fmla="*/ 7 w 11"/>
                <a:gd name="T17" fmla="*/ 4 h 12"/>
                <a:gd name="T18" fmla="*/ 4 w 11"/>
                <a:gd name="T19" fmla="*/ 4 h 12"/>
                <a:gd name="T20" fmla="*/ 4 w 11"/>
                <a:gd name="T21" fmla="*/ 5 h 12"/>
                <a:gd name="T22" fmla="*/ 5 w 11"/>
                <a:gd name="T23" fmla="*/ 6 h 12"/>
                <a:gd name="T24" fmla="*/ 6 w 11"/>
                <a:gd name="T25" fmla="*/ 7 h 12"/>
                <a:gd name="T26" fmla="*/ 6 w 11"/>
                <a:gd name="T27" fmla="*/ 6 h 12"/>
                <a:gd name="T28" fmla="*/ 7 w 11"/>
                <a:gd name="T29" fmla="*/ 5 h 12"/>
                <a:gd name="T30" fmla="*/ 6 w 11"/>
                <a:gd name="T31" fmla="*/ 4 h 12"/>
                <a:gd name="T32" fmla="*/ 6 w 11"/>
                <a:gd name="T33" fmla="*/ 4 h 12"/>
                <a:gd name="T34" fmla="*/ 6 w 11"/>
                <a:gd name="T35" fmla="*/ 5 h 12"/>
                <a:gd name="T36" fmla="*/ 6 w 11"/>
                <a:gd name="T37" fmla="*/ 6 h 12"/>
                <a:gd name="T38" fmla="*/ 5 w 11"/>
                <a:gd name="T39" fmla="*/ 6 h 12"/>
                <a:gd name="T40" fmla="*/ 5 w 11"/>
                <a:gd name="T41" fmla="*/ 6 h 12"/>
                <a:gd name="T42" fmla="*/ 5 w 11"/>
                <a:gd name="T43" fmla="*/ 5 h 12"/>
                <a:gd name="T44" fmla="*/ 5 w 11"/>
                <a:gd name="T45" fmla="*/ 4 h 12"/>
                <a:gd name="T46" fmla="*/ 7 w 11"/>
                <a:gd name="T47" fmla="*/ 4 h 12"/>
                <a:gd name="T48" fmla="*/ 7 w 11"/>
                <a:gd name="T49" fmla="*/ 7 h 12"/>
                <a:gd name="T50" fmla="*/ 4 w 11"/>
                <a:gd name="T51" fmla="*/ 7 h 12"/>
                <a:gd name="T52" fmla="*/ 3 w 11"/>
                <a:gd name="T53" fmla="*/ 3 h 12"/>
                <a:gd name="T54" fmla="*/ 8 w 11"/>
                <a:gd name="T55" fmla="*/ 2 h 12"/>
                <a:gd name="T56" fmla="*/ 10 w 11"/>
                <a:gd name="T57" fmla="*/ 6 h 12"/>
                <a:gd name="T58" fmla="*/ 9 w 11"/>
                <a:gd name="T59" fmla="*/ 9 h 12"/>
                <a:gd name="T60" fmla="*/ 1 w 11"/>
                <a:gd name="T61" fmla="*/ 10 h 12"/>
                <a:gd name="T62" fmla="*/ 1 w 11"/>
                <a:gd name="T63" fmla="*/ 10 h 12"/>
                <a:gd name="T64" fmla="*/ 1 w 11"/>
                <a:gd name="T65" fmla="*/ 10 h 12"/>
                <a:gd name="T66" fmla="*/ 5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6" y="12"/>
                    <a:pt x="8" y="11"/>
                    <a:pt x="10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2" y="4"/>
                    <a:pt x="2" y="6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6" y="7"/>
                    <a:pt x="5" y="8"/>
                    <a:pt x="4" y="7"/>
                  </a:cubicBezTo>
                  <a:cubicBezTo>
                    <a:pt x="3" y="6"/>
                    <a:pt x="2" y="4"/>
                    <a:pt x="3" y="3"/>
                  </a:cubicBezTo>
                  <a:cubicBezTo>
                    <a:pt x="5" y="1"/>
                    <a:pt x="7" y="1"/>
                    <a:pt x="8" y="2"/>
                  </a:cubicBezTo>
                  <a:cubicBezTo>
                    <a:pt x="9" y="3"/>
                    <a:pt x="10" y="4"/>
                    <a:pt x="10" y="6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7" y="11"/>
                    <a:pt x="3" y="12"/>
                    <a:pt x="1" y="10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122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6 h 13"/>
                <a:gd name="T4" fmla="*/ 7 w 13"/>
                <a:gd name="T5" fmla="*/ 13 h 13"/>
                <a:gd name="T6" fmla="*/ 13 w 13"/>
                <a:gd name="T7" fmla="*/ 6 h 13"/>
                <a:gd name="T8" fmla="*/ 7 w 13"/>
                <a:gd name="T9" fmla="*/ 0 h 13"/>
                <a:gd name="T10" fmla="*/ 7 w 13"/>
                <a:gd name="T11" fmla="*/ 12 h 13"/>
                <a:gd name="T12" fmla="*/ 4 w 13"/>
                <a:gd name="T13" fmla="*/ 11 h 13"/>
                <a:gd name="T14" fmla="*/ 6 w 13"/>
                <a:gd name="T15" fmla="*/ 12 h 13"/>
                <a:gd name="T16" fmla="*/ 11 w 13"/>
                <a:gd name="T17" fmla="*/ 9 h 13"/>
                <a:gd name="T18" fmla="*/ 10 w 13"/>
                <a:gd name="T19" fmla="*/ 2 h 13"/>
                <a:gd name="T20" fmla="*/ 4 w 13"/>
                <a:gd name="T21" fmla="*/ 2 h 13"/>
                <a:gd name="T22" fmla="*/ 4 w 13"/>
                <a:gd name="T23" fmla="*/ 7 h 13"/>
                <a:gd name="T24" fmla="*/ 6 w 13"/>
                <a:gd name="T25" fmla="*/ 8 h 13"/>
                <a:gd name="T26" fmla="*/ 8 w 13"/>
                <a:gd name="T27" fmla="*/ 7 h 13"/>
                <a:gd name="T28" fmla="*/ 9 w 13"/>
                <a:gd name="T29" fmla="*/ 5 h 13"/>
                <a:gd name="T30" fmla="*/ 8 w 13"/>
                <a:gd name="T31" fmla="*/ 4 h 13"/>
                <a:gd name="T32" fmla="*/ 5 w 13"/>
                <a:gd name="T33" fmla="*/ 4 h 13"/>
                <a:gd name="T34" fmla="*/ 5 w 13"/>
                <a:gd name="T35" fmla="*/ 5 h 13"/>
                <a:gd name="T36" fmla="*/ 6 w 13"/>
                <a:gd name="T37" fmla="*/ 6 h 13"/>
                <a:gd name="T38" fmla="*/ 7 w 13"/>
                <a:gd name="T39" fmla="*/ 7 h 13"/>
                <a:gd name="T40" fmla="*/ 7 w 13"/>
                <a:gd name="T41" fmla="*/ 6 h 13"/>
                <a:gd name="T42" fmla="*/ 8 w 13"/>
                <a:gd name="T43" fmla="*/ 5 h 13"/>
                <a:gd name="T44" fmla="*/ 7 w 13"/>
                <a:gd name="T45" fmla="*/ 4 h 13"/>
                <a:gd name="T46" fmla="*/ 7 w 13"/>
                <a:gd name="T47" fmla="*/ 4 h 13"/>
                <a:gd name="T48" fmla="*/ 7 w 13"/>
                <a:gd name="T49" fmla="*/ 5 h 13"/>
                <a:gd name="T50" fmla="*/ 7 w 13"/>
                <a:gd name="T51" fmla="*/ 6 h 13"/>
                <a:gd name="T52" fmla="*/ 6 w 13"/>
                <a:gd name="T53" fmla="*/ 6 h 13"/>
                <a:gd name="T54" fmla="*/ 6 w 13"/>
                <a:gd name="T55" fmla="*/ 6 h 13"/>
                <a:gd name="T56" fmla="*/ 6 w 13"/>
                <a:gd name="T57" fmla="*/ 5 h 13"/>
                <a:gd name="T58" fmla="*/ 6 w 13"/>
                <a:gd name="T59" fmla="*/ 4 h 13"/>
                <a:gd name="T60" fmla="*/ 8 w 13"/>
                <a:gd name="T61" fmla="*/ 4 h 13"/>
                <a:gd name="T62" fmla="*/ 8 w 13"/>
                <a:gd name="T63" fmla="*/ 7 h 13"/>
                <a:gd name="T64" fmla="*/ 5 w 13"/>
                <a:gd name="T65" fmla="*/ 7 h 13"/>
                <a:gd name="T66" fmla="*/ 4 w 13"/>
                <a:gd name="T67" fmla="*/ 3 h 13"/>
                <a:gd name="T68" fmla="*/ 9 w 13"/>
                <a:gd name="T69" fmla="*/ 2 h 13"/>
                <a:gd name="T70" fmla="*/ 11 w 13"/>
                <a:gd name="T71" fmla="*/ 6 h 13"/>
                <a:gd name="T72" fmla="*/ 10 w 13"/>
                <a:gd name="T73" fmla="*/ 9 h 13"/>
                <a:gd name="T74" fmla="*/ 2 w 13"/>
                <a:gd name="T75" fmla="*/ 10 h 13"/>
                <a:gd name="T76" fmla="*/ 2 w 13"/>
                <a:gd name="T77" fmla="*/ 10 h 13"/>
                <a:gd name="T78" fmla="*/ 1 w 13"/>
                <a:gd name="T79" fmla="*/ 6 h 13"/>
                <a:gd name="T80" fmla="*/ 7 w 13"/>
                <a:gd name="T81" fmla="*/ 0 h 13"/>
                <a:gd name="T82" fmla="*/ 12 w 13"/>
                <a:gd name="T83" fmla="*/ 6 h 13"/>
                <a:gd name="T84" fmla="*/ 7 w 13"/>
                <a:gd name="T8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5" y="12"/>
                    <a:pt x="6" y="12"/>
                  </a:cubicBezTo>
                  <a:cubicBezTo>
                    <a:pt x="7" y="12"/>
                    <a:pt x="9" y="11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1"/>
                    <a:pt x="4" y="2"/>
                  </a:cubicBezTo>
                  <a:cubicBezTo>
                    <a:pt x="3" y="4"/>
                    <a:pt x="3" y="6"/>
                    <a:pt x="4" y="7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7" y="7"/>
                    <a:pt x="6" y="8"/>
                    <a:pt x="5" y="7"/>
                  </a:cubicBezTo>
                  <a:cubicBezTo>
                    <a:pt x="4" y="6"/>
                    <a:pt x="3" y="4"/>
                    <a:pt x="4" y="3"/>
                  </a:cubicBezTo>
                  <a:cubicBezTo>
                    <a:pt x="6" y="1"/>
                    <a:pt x="8" y="1"/>
                    <a:pt x="9" y="2"/>
                  </a:cubicBezTo>
                  <a:cubicBezTo>
                    <a:pt x="10" y="3"/>
                    <a:pt x="11" y="4"/>
                    <a:pt x="11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11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24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5563"/>
            </a:xfrm>
            <a:prstGeom prst="ellipse">
              <a:avLst/>
            </a:pr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10890251" y="128588"/>
              <a:ext cx="114300" cy="241300"/>
            </a:xfrm>
            <a:custGeom>
              <a:avLst/>
              <a:gdLst>
                <a:gd name="T0" fmla="*/ 21 w 26"/>
                <a:gd name="T1" fmla="*/ 0 h 56"/>
                <a:gd name="T2" fmla="*/ 0 w 26"/>
                <a:gd name="T3" fmla="*/ 0 h 56"/>
                <a:gd name="T4" fmla="*/ 10 w 26"/>
                <a:gd name="T5" fmla="*/ 35 h 56"/>
                <a:gd name="T6" fmla="*/ 26 w 26"/>
                <a:gd name="T7" fmla="*/ 56 h 56"/>
                <a:gd name="T8" fmla="*/ 23 w 26"/>
                <a:gd name="T9" fmla="*/ 35 h 56"/>
                <a:gd name="T10" fmla="*/ 21 w 2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5" y="45"/>
                    <a:pt x="20" y="53"/>
                    <a:pt x="26" y="56"/>
                  </a:cubicBezTo>
                  <a:cubicBezTo>
                    <a:pt x="25" y="53"/>
                    <a:pt x="24" y="45"/>
                    <a:pt x="23" y="35"/>
                  </a:cubicBezTo>
                  <a:cubicBezTo>
                    <a:pt x="22" y="25"/>
                    <a:pt x="22" y="12"/>
                    <a:pt x="21" y="0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11012488" y="128588"/>
              <a:ext cx="195263" cy="254000"/>
            </a:xfrm>
            <a:custGeom>
              <a:avLst/>
              <a:gdLst>
                <a:gd name="T0" fmla="*/ 34 w 45"/>
                <a:gd name="T1" fmla="*/ 0 h 59"/>
                <a:gd name="T2" fmla="*/ 24 w 45"/>
                <a:gd name="T3" fmla="*/ 35 h 59"/>
                <a:gd name="T4" fmla="*/ 3 w 45"/>
                <a:gd name="T5" fmla="*/ 59 h 59"/>
                <a:gd name="T6" fmla="*/ 3 w 45"/>
                <a:gd name="T7" fmla="*/ 59 h 59"/>
                <a:gd name="T8" fmla="*/ 0 w 45"/>
                <a:gd name="T9" fmla="*/ 59 h 59"/>
                <a:gd name="T10" fmla="*/ 0 w 45"/>
                <a:gd name="T11" fmla="*/ 59 h 59"/>
                <a:gd name="T12" fmla="*/ 2 w 45"/>
                <a:gd name="T13" fmla="*/ 59 h 59"/>
                <a:gd name="T14" fmla="*/ 9 w 45"/>
                <a:gd name="T15" fmla="*/ 59 h 59"/>
                <a:gd name="T16" fmla="*/ 7 w 45"/>
                <a:gd name="T17" fmla="*/ 59 h 59"/>
                <a:gd name="T18" fmla="*/ 33 w 45"/>
                <a:gd name="T19" fmla="*/ 35 h 59"/>
                <a:gd name="T20" fmla="*/ 45 w 45"/>
                <a:gd name="T21" fmla="*/ 0 h 59"/>
                <a:gd name="T22" fmla="*/ 34 w 45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9">
                  <a:moveTo>
                    <a:pt x="34" y="0"/>
                  </a:moveTo>
                  <a:cubicBezTo>
                    <a:pt x="33" y="12"/>
                    <a:pt x="29" y="25"/>
                    <a:pt x="24" y="35"/>
                  </a:cubicBezTo>
                  <a:cubicBezTo>
                    <a:pt x="18" y="48"/>
                    <a:pt x="11" y="56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4" y="59"/>
                    <a:pt x="6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17" y="57"/>
                    <a:pt x="26" y="49"/>
                    <a:pt x="33" y="35"/>
                  </a:cubicBezTo>
                  <a:cubicBezTo>
                    <a:pt x="39" y="25"/>
                    <a:pt x="43" y="12"/>
                    <a:pt x="45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11022013" y="128588"/>
              <a:ext cx="103188" cy="236538"/>
            </a:xfrm>
            <a:custGeom>
              <a:avLst/>
              <a:gdLst>
                <a:gd name="T0" fmla="*/ 4 w 24"/>
                <a:gd name="T1" fmla="*/ 0 h 55"/>
                <a:gd name="T2" fmla="*/ 2 w 24"/>
                <a:gd name="T3" fmla="*/ 35 h 55"/>
                <a:gd name="T4" fmla="*/ 0 w 24"/>
                <a:gd name="T5" fmla="*/ 55 h 55"/>
                <a:gd name="T6" fmla="*/ 14 w 24"/>
                <a:gd name="T7" fmla="*/ 35 h 55"/>
                <a:gd name="T8" fmla="*/ 24 w 24"/>
                <a:gd name="T9" fmla="*/ 0 h 55"/>
                <a:gd name="T10" fmla="*/ 4 w 24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5">
                  <a:moveTo>
                    <a:pt x="4" y="0"/>
                  </a:moveTo>
                  <a:cubicBezTo>
                    <a:pt x="4" y="12"/>
                    <a:pt x="3" y="25"/>
                    <a:pt x="2" y="35"/>
                  </a:cubicBezTo>
                  <a:cubicBezTo>
                    <a:pt x="2" y="44"/>
                    <a:pt x="1" y="51"/>
                    <a:pt x="0" y="55"/>
                  </a:cubicBezTo>
                  <a:cubicBezTo>
                    <a:pt x="5" y="51"/>
                    <a:pt x="10" y="44"/>
                    <a:pt x="14" y="35"/>
                  </a:cubicBezTo>
                  <a:cubicBezTo>
                    <a:pt x="19" y="25"/>
                    <a:pt x="23" y="12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10812463" y="128588"/>
              <a:ext cx="192088" cy="254000"/>
            </a:xfrm>
            <a:custGeom>
              <a:avLst/>
              <a:gdLst>
                <a:gd name="T0" fmla="*/ 41 w 44"/>
                <a:gd name="T1" fmla="*/ 59 h 59"/>
                <a:gd name="T2" fmla="*/ 20 w 44"/>
                <a:gd name="T3" fmla="*/ 35 h 59"/>
                <a:gd name="T4" fmla="*/ 10 w 44"/>
                <a:gd name="T5" fmla="*/ 0 h 59"/>
                <a:gd name="T6" fmla="*/ 0 w 44"/>
                <a:gd name="T7" fmla="*/ 0 h 59"/>
                <a:gd name="T8" fmla="*/ 12 w 44"/>
                <a:gd name="T9" fmla="*/ 35 h 59"/>
                <a:gd name="T10" fmla="*/ 38 w 44"/>
                <a:gd name="T11" fmla="*/ 59 h 59"/>
                <a:gd name="T12" fmla="*/ 38 w 44"/>
                <a:gd name="T13" fmla="*/ 59 h 59"/>
                <a:gd name="T14" fmla="*/ 44 w 44"/>
                <a:gd name="T15" fmla="*/ 59 h 59"/>
                <a:gd name="T16" fmla="*/ 41 w 44"/>
                <a:gd name="T17" fmla="*/ 59 h 59"/>
                <a:gd name="T18" fmla="*/ 41 w 44"/>
                <a:gd name="T1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9">
                  <a:moveTo>
                    <a:pt x="41" y="59"/>
                  </a:moveTo>
                  <a:cubicBezTo>
                    <a:pt x="33" y="56"/>
                    <a:pt x="26" y="48"/>
                    <a:pt x="20" y="35"/>
                  </a:cubicBezTo>
                  <a:cubicBezTo>
                    <a:pt x="15" y="25"/>
                    <a:pt x="12" y="1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6" y="25"/>
                    <a:pt x="12" y="35"/>
                  </a:cubicBezTo>
                  <a:cubicBezTo>
                    <a:pt x="19" y="49"/>
                    <a:pt x="28" y="57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0" y="59"/>
                    <a:pt x="42" y="59"/>
                    <a:pt x="44" y="59"/>
                  </a:cubicBezTo>
                  <a:cubicBezTo>
                    <a:pt x="43" y="59"/>
                    <a:pt x="42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10782301" y="128588"/>
              <a:ext cx="195263" cy="254000"/>
            </a:xfrm>
            <a:custGeom>
              <a:avLst/>
              <a:gdLst>
                <a:gd name="T0" fmla="*/ 19 w 45"/>
                <a:gd name="T1" fmla="*/ 35 h 59"/>
                <a:gd name="T2" fmla="*/ 7 w 45"/>
                <a:gd name="T3" fmla="*/ 0 h 59"/>
                <a:gd name="T4" fmla="*/ 0 w 45"/>
                <a:gd name="T5" fmla="*/ 0 h 59"/>
                <a:gd name="T6" fmla="*/ 11 w 45"/>
                <a:gd name="T7" fmla="*/ 35 h 59"/>
                <a:gd name="T8" fmla="*/ 33 w 45"/>
                <a:gd name="T9" fmla="*/ 58 h 59"/>
                <a:gd name="T10" fmla="*/ 41 w 45"/>
                <a:gd name="T11" fmla="*/ 59 h 59"/>
                <a:gd name="T12" fmla="*/ 45 w 45"/>
                <a:gd name="T13" fmla="*/ 59 h 59"/>
                <a:gd name="T14" fmla="*/ 45 w 45"/>
                <a:gd name="T15" fmla="*/ 59 h 59"/>
                <a:gd name="T16" fmla="*/ 19 w 45"/>
                <a:gd name="T1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9">
                  <a:moveTo>
                    <a:pt x="19" y="35"/>
                  </a:moveTo>
                  <a:cubicBezTo>
                    <a:pt x="13" y="25"/>
                    <a:pt x="9" y="1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5" y="25"/>
                    <a:pt x="11" y="35"/>
                  </a:cubicBezTo>
                  <a:cubicBezTo>
                    <a:pt x="18" y="47"/>
                    <a:pt x="25" y="55"/>
                    <a:pt x="33" y="58"/>
                  </a:cubicBezTo>
                  <a:cubicBezTo>
                    <a:pt x="36" y="59"/>
                    <a:pt x="39" y="59"/>
                    <a:pt x="41" y="59"/>
                  </a:cubicBezTo>
                  <a:cubicBezTo>
                    <a:pt x="42" y="59"/>
                    <a:pt x="43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35" y="57"/>
                    <a:pt x="26" y="49"/>
                    <a:pt x="19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10855326" y="128588"/>
              <a:ext cx="304800" cy="254000"/>
            </a:xfrm>
            <a:custGeom>
              <a:avLst/>
              <a:gdLst>
                <a:gd name="T0" fmla="*/ 60 w 70"/>
                <a:gd name="T1" fmla="*/ 35 h 59"/>
                <a:gd name="T2" fmla="*/ 70 w 70"/>
                <a:gd name="T3" fmla="*/ 0 h 59"/>
                <a:gd name="T4" fmla="*/ 62 w 70"/>
                <a:gd name="T5" fmla="*/ 0 h 59"/>
                <a:gd name="T6" fmla="*/ 52 w 70"/>
                <a:gd name="T7" fmla="*/ 35 h 59"/>
                <a:gd name="T8" fmla="*/ 38 w 70"/>
                <a:gd name="T9" fmla="*/ 55 h 59"/>
                <a:gd name="T10" fmla="*/ 40 w 70"/>
                <a:gd name="T11" fmla="*/ 35 h 59"/>
                <a:gd name="T12" fmla="*/ 42 w 70"/>
                <a:gd name="T13" fmla="*/ 0 h 59"/>
                <a:gd name="T14" fmla="*/ 29 w 70"/>
                <a:gd name="T15" fmla="*/ 0 h 59"/>
                <a:gd name="T16" fmla="*/ 31 w 70"/>
                <a:gd name="T17" fmla="*/ 35 h 59"/>
                <a:gd name="T18" fmla="*/ 34 w 70"/>
                <a:gd name="T19" fmla="*/ 56 h 59"/>
                <a:gd name="T20" fmla="*/ 18 w 70"/>
                <a:gd name="T21" fmla="*/ 35 h 59"/>
                <a:gd name="T22" fmla="*/ 8 w 70"/>
                <a:gd name="T23" fmla="*/ 0 h 59"/>
                <a:gd name="T24" fmla="*/ 0 w 70"/>
                <a:gd name="T25" fmla="*/ 0 h 59"/>
                <a:gd name="T26" fmla="*/ 10 w 70"/>
                <a:gd name="T27" fmla="*/ 35 h 59"/>
                <a:gd name="T28" fmla="*/ 31 w 70"/>
                <a:gd name="T29" fmla="*/ 59 h 59"/>
                <a:gd name="T30" fmla="*/ 31 w 70"/>
                <a:gd name="T31" fmla="*/ 59 h 59"/>
                <a:gd name="T32" fmla="*/ 34 w 70"/>
                <a:gd name="T33" fmla="*/ 59 h 59"/>
                <a:gd name="T34" fmla="*/ 35 w 70"/>
                <a:gd name="T35" fmla="*/ 59 h 59"/>
                <a:gd name="T36" fmla="*/ 35 w 70"/>
                <a:gd name="T37" fmla="*/ 59 h 59"/>
                <a:gd name="T38" fmla="*/ 35 w 70"/>
                <a:gd name="T39" fmla="*/ 59 h 59"/>
                <a:gd name="T40" fmla="*/ 36 w 70"/>
                <a:gd name="T41" fmla="*/ 59 h 59"/>
                <a:gd name="T42" fmla="*/ 36 w 70"/>
                <a:gd name="T43" fmla="*/ 59 h 59"/>
                <a:gd name="T44" fmla="*/ 36 w 70"/>
                <a:gd name="T45" fmla="*/ 59 h 59"/>
                <a:gd name="T46" fmla="*/ 36 w 70"/>
                <a:gd name="T47" fmla="*/ 59 h 59"/>
                <a:gd name="T48" fmla="*/ 39 w 70"/>
                <a:gd name="T49" fmla="*/ 59 h 59"/>
                <a:gd name="T50" fmla="*/ 39 w 70"/>
                <a:gd name="T51" fmla="*/ 59 h 59"/>
                <a:gd name="T52" fmla="*/ 60 w 70"/>
                <a:gd name="T5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9">
                  <a:moveTo>
                    <a:pt x="60" y="35"/>
                  </a:moveTo>
                  <a:cubicBezTo>
                    <a:pt x="65" y="25"/>
                    <a:pt x="69" y="12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57" y="25"/>
                    <a:pt x="52" y="35"/>
                  </a:cubicBezTo>
                  <a:cubicBezTo>
                    <a:pt x="48" y="44"/>
                    <a:pt x="43" y="51"/>
                    <a:pt x="38" y="55"/>
                  </a:cubicBezTo>
                  <a:cubicBezTo>
                    <a:pt x="39" y="51"/>
                    <a:pt x="40" y="44"/>
                    <a:pt x="40" y="35"/>
                  </a:cubicBezTo>
                  <a:cubicBezTo>
                    <a:pt x="41" y="25"/>
                    <a:pt x="42" y="12"/>
                    <a:pt x="4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2"/>
                    <a:pt x="30" y="25"/>
                    <a:pt x="31" y="35"/>
                  </a:cubicBezTo>
                  <a:cubicBezTo>
                    <a:pt x="32" y="45"/>
                    <a:pt x="33" y="53"/>
                    <a:pt x="34" y="56"/>
                  </a:cubicBezTo>
                  <a:cubicBezTo>
                    <a:pt x="28" y="53"/>
                    <a:pt x="23" y="45"/>
                    <a:pt x="18" y="35"/>
                  </a:cubicBezTo>
                  <a:cubicBezTo>
                    <a:pt x="13" y="25"/>
                    <a:pt x="10" y="12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6" y="48"/>
                    <a:pt x="23" y="56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4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7" y="56"/>
                    <a:pt x="54" y="48"/>
                    <a:pt x="60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1"/>
            <p:cNvSpPr/>
            <p:nvPr/>
          </p:nvSpPr>
          <p:spPr bwMode="auto">
            <a:xfrm>
              <a:off x="11042651" y="128588"/>
              <a:ext cx="200025" cy="254000"/>
            </a:xfrm>
            <a:custGeom>
              <a:avLst/>
              <a:gdLst>
                <a:gd name="T0" fmla="*/ 38 w 46"/>
                <a:gd name="T1" fmla="*/ 0 h 59"/>
                <a:gd name="T2" fmla="*/ 26 w 46"/>
                <a:gd name="T3" fmla="*/ 35 h 59"/>
                <a:gd name="T4" fmla="*/ 0 w 46"/>
                <a:gd name="T5" fmla="*/ 59 h 59"/>
                <a:gd name="T6" fmla="*/ 2 w 46"/>
                <a:gd name="T7" fmla="*/ 59 h 59"/>
                <a:gd name="T8" fmla="*/ 4 w 46"/>
                <a:gd name="T9" fmla="*/ 59 h 59"/>
                <a:gd name="T10" fmla="*/ 9 w 46"/>
                <a:gd name="T11" fmla="*/ 58 h 59"/>
                <a:gd name="T12" fmla="*/ 34 w 46"/>
                <a:gd name="T13" fmla="*/ 35 h 59"/>
                <a:gd name="T14" fmla="*/ 46 w 46"/>
                <a:gd name="T15" fmla="*/ 0 h 59"/>
                <a:gd name="T16" fmla="*/ 38 w 46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9">
                  <a:moveTo>
                    <a:pt x="38" y="0"/>
                  </a:moveTo>
                  <a:cubicBezTo>
                    <a:pt x="36" y="12"/>
                    <a:pt x="32" y="25"/>
                    <a:pt x="26" y="35"/>
                  </a:cubicBezTo>
                  <a:cubicBezTo>
                    <a:pt x="19" y="49"/>
                    <a:pt x="10" y="57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59"/>
                    <a:pt x="8" y="59"/>
                    <a:pt x="9" y="58"/>
                  </a:cubicBezTo>
                  <a:cubicBezTo>
                    <a:pt x="18" y="56"/>
                    <a:pt x="27" y="48"/>
                    <a:pt x="34" y="35"/>
                  </a:cubicBezTo>
                  <a:cubicBezTo>
                    <a:pt x="40" y="25"/>
                    <a:pt x="44" y="12"/>
                    <a:pt x="46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143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148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655200" y="5160448"/>
            <a:ext cx="1887249" cy="918036"/>
            <a:chOff x="6919913" y="5570538"/>
            <a:chExt cx="936625" cy="455613"/>
          </a:xfrm>
        </p:grpSpPr>
        <p:sp>
          <p:nvSpPr>
            <p:cNvPr id="152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157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166995" y="439420"/>
            <a:ext cx="18580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探索新知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00985" y="1143635"/>
            <a:ext cx="73406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2. 1</a:t>
            </a:r>
            <a:r>
              <a:rPr lang="zh-CN" altLang="en-US" sz="2800"/>
              <a:t>吨有多重呢？</a:t>
            </a:r>
            <a:endParaRPr lang="zh-CN" altLang="en-US" sz="2800"/>
          </a:p>
        </p:txBody>
      </p:sp>
      <p:sp>
        <p:nvSpPr>
          <p:cNvPr id="10" name="文本框 9"/>
          <p:cNvSpPr txBox="1"/>
          <p:nvPr/>
        </p:nvSpPr>
        <p:spPr>
          <a:xfrm>
            <a:off x="2806700" y="1643380"/>
            <a:ext cx="756602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在之前的学习中，我们掌握了千克与克的知识。知道了</a:t>
            </a:r>
            <a:r>
              <a:rPr lang="en-US" altLang="zh-CN" sz="2800"/>
              <a:t>1</a:t>
            </a:r>
            <a:r>
              <a:rPr lang="zh-CN" altLang="en-US" sz="2800"/>
              <a:t>千克</a:t>
            </a:r>
            <a:r>
              <a:rPr lang="en-US" altLang="zh-CN" sz="2800"/>
              <a:t>=1000</a:t>
            </a:r>
            <a:r>
              <a:rPr lang="zh-CN" altLang="en-US" sz="2800"/>
              <a:t>克</a:t>
            </a:r>
            <a:endParaRPr lang="zh-CN" altLang="en-US" sz="2800"/>
          </a:p>
          <a:p>
            <a:r>
              <a:rPr lang="en-US" altLang="zh-CN" sz="2800"/>
              <a:t>10</a:t>
            </a:r>
            <a:r>
              <a:rPr lang="zh-CN" altLang="en-US" sz="2800"/>
              <a:t>个</a:t>
            </a:r>
            <a:r>
              <a:rPr lang="en-US" altLang="zh-CN" sz="2800"/>
              <a:t>100</a:t>
            </a:r>
            <a:r>
              <a:rPr lang="zh-CN" altLang="en-US" sz="2800"/>
              <a:t>千克是</a:t>
            </a:r>
            <a:r>
              <a:rPr lang="en-US" altLang="zh-CN" sz="2800"/>
              <a:t>1000</a:t>
            </a:r>
            <a:r>
              <a:rPr lang="zh-CN" altLang="en-US" sz="2800"/>
              <a:t>千克就是</a:t>
            </a:r>
            <a:r>
              <a:rPr lang="en-US" altLang="zh-CN" sz="2800"/>
              <a:t>1</a:t>
            </a:r>
            <a:r>
              <a:rPr lang="zh-CN" altLang="en-US" sz="2800"/>
              <a:t>吨</a:t>
            </a:r>
            <a:endParaRPr lang="zh-CN" altLang="en-US" sz="2800"/>
          </a:p>
        </p:txBody>
      </p:sp>
      <p:sp>
        <p:nvSpPr>
          <p:cNvPr id="11" name="云形标注 10"/>
          <p:cNvSpPr/>
          <p:nvPr/>
        </p:nvSpPr>
        <p:spPr>
          <a:xfrm>
            <a:off x="3632835" y="3057525"/>
            <a:ext cx="3850640" cy="1068705"/>
          </a:xfrm>
          <a:prstGeom prst="cloudCallout">
            <a:avLst>
              <a:gd name="adj1" fmla="val -19656"/>
              <a:gd name="adj2" fmla="val 63309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1</a:t>
            </a:r>
            <a:r>
              <a:rPr lang="zh-CN" altLang="en-US" sz="2800">
                <a:solidFill>
                  <a:srgbClr val="FF0000"/>
                </a:solidFill>
              </a:rPr>
              <a:t>吨</a:t>
            </a:r>
            <a:r>
              <a:rPr lang="en-US" altLang="zh-CN" sz="2800">
                <a:solidFill>
                  <a:srgbClr val="FF0000"/>
                </a:solidFill>
              </a:rPr>
              <a:t>=1000</a:t>
            </a:r>
            <a:r>
              <a:rPr lang="zh-CN" altLang="en-US" sz="2800">
                <a:solidFill>
                  <a:srgbClr val="FF0000"/>
                </a:solidFill>
              </a:rPr>
              <a:t>千克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309660" y="4716036"/>
            <a:ext cx="4176712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吨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＝（</a:t>
            </a:r>
            <a:r>
              <a:rPr lang="zh-CN" altLang="en-US" sz="320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20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2000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）千克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3119438" y="5601970"/>
            <a:ext cx="4555529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altLang="zh-CN" sz="32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000千克＝（  </a:t>
            </a:r>
            <a:r>
              <a:rPr lang="zh-CN" altLang="en-US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2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200">
                <a:latin typeface="华文新魏" panose="02010800040101010101" pitchFamily="2" charset="-122"/>
                <a:ea typeface="华文新魏" panose="02010800040101010101" pitchFamily="2" charset="-122"/>
              </a:rPr>
              <a:t>   ）吨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050" y="2437871"/>
            <a:ext cx="1165224" cy="2083710"/>
            <a:chOff x="1649413" y="877888"/>
            <a:chExt cx="1431925" cy="2560637"/>
          </a:xfrm>
        </p:grpSpPr>
        <p:sp>
          <p:nvSpPr>
            <p:cNvPr id="13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72729" y="-4"/>
            <a:ext cx="1069976" cy="1446312"/>
            <a:chOff x="10782301" y="128588"/>
            <a:chExt cx="460375" cy="622300"/>
          </a:xfrm>
        </p:grpSpPr>
        <p:sp>
          <p:nvSpPr>
            <p:cNvPr id="78" name="Freeform 69"/>
            <p:cNvSpPr/>
            <p:nvPr/>
          </p:nvSpPr>
          <p:spPr bwMode="auto">
            <a:xfrm>
              <a:off x="10882313" y="339725"/>
              <a:ext cx="73025" cy="268288"/>
            </a:xfrm>
            <a:custGeom>
              <a:avLst/>
              <a:gdLst>
                <a:gd name="T0" fmla="*/ 41 w 46"/>
                <a:gd name="T1" fmla="*/ 169 h 169"/>
                <a:gd name="T2" fmla="*/ 0 w 46"/>
                <a:gd name="T3" fmla="*/ 3 h 169"/>
                <a:gd name="T4" fmla="*/ 5 w 46"/>
                <a:gd name="T5" fmla="*/ 0 h 169"/>
                <a:gd name="T6" fmla="*/ 46 w 46"/>
                <a:gd name="T7" fmla="*/ 166 h 169"/>
                <a:gd name="T8" fmla="*/ 41 w 46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9">
                  <a:moveTo>
                    <a:pt x="41" y="169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46" y="166"/>
                  </a:lnTo>
                  <a:lnTo>
                    <a:pt x="41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11064876" y="339725"/>
              <a:ext cx="74613" cy="268288"/>
            </a:xfrm>
            <a:custGeom>
              <a:avLst/>
              <a:gdLst>
                <a:gd name="T0" fmla="*/ 5 w 47"/>
                <a:gd name="T1" fmla="*/ 169 h 169"/>
                <a:gd name="T2" fmla="*/ 47 w 47"/>
                <a:gd name="T3" fmla="*/ 3 h 169"/>
                <a:gd name="T4" fmla="*/ 41 w 47"/>
                <a:gd name="T5" fmla="*/ 0 h 169"/>
                <a:gd name="T6" fmla="*/ 0 w 47"/>
                <a:gd name="T7" fmla="*/ 166 h 169"/>
                <a:gd name="T8" fmla="*/ 5 w 4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9">
                  <a:moveTo>
                    <a:pt x="5" y="169"/>
                  </a:moveTo>
                  <a:lnTo>
                    <a:pt x="47" y="3"/>
                  </a:lnTo>
                  <a:lnTo>
                    <a:pt x="41" y="0"/>
                  </a:lnTo>
                  <a:lnTo>
                    <a:pt x="0" y="166"/>
                  </a:lnTo>
                  <a:lnTo>
                    <a:pt x="5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 noEditPoints="1"/>
            </p:cNvSpPr>
            <p:nvPr/>
          </p:nvSpPr>
          <p:spPr bwMode="auto">
            <a:xfrm>
              <a:off x="10917238" y="430213"/>
              <a:ext cx="200025" cy="320675"/>
            </a:xfrm>
            <a:custGeom>
              <a:avLst/>
              <a:gdLst>
                <a:gd name="T0" fmla="*/ 39 w 46"/>
                <a:gd name="T1" fmla="*/ 24 h 74"/>
                <a:gd name="T2" fmla="*/ 46 w 46"/>
                <a:gd name="T3" fmla="*/ 17 h 74"/>
                <a:gd name="T4" fmla="*/ 39 w 46"/>
                <a:gd name="T5" fmla="*/ 10 h 74"/>
                <a:gd name="T6" fmla="*/ 32 w 46"/>
                <a:gd name="T7" fmla="*/ 15 h 74"/>
                <a:gd name="T8" fmla="*/ 25 w 46"/>
                <a:gd name="T9" fmla="*/ 12 h 74"/>
                <a:gd name="T10" fmla="*/ 20 w 46"/>
                <a:gd name="T11" fmla="*/ 15 h 74"/>
                <a:gd name="T12" fmla="*/ 20 w 46"/>
                <a:gd name="T13" fmla="*/ 2 h 74"/>
                <a:gd name="T14" fmla="*/ 19 w 46"/>
                <a:gd name="T15" fmla="*/ 1 h 74"/>
                <a:gd name="T16" fmla="*/ 19 w 46"/>
                <a:gd name="T17" fmla="*/ 1 h 74"/>
                <a:gd name="T18" fmla="*/ 17 w 46"/>
                <a:gd name="T19" fmla="*/ 0 h 74"/>
                <a:gd name="T20" fmla="*/ 15 w 46"/>
                <a:gd name="T21" fmla="*/ 2 h 74"/>
                <a:gd name="T22" fmla="*/ 17 w 46"/>
                <a:gd name="T23" fmla="*/ 23 h 74"/>
                <a:gd name="T24" fmla="*/ 16 w 46"/>
                <a:gd name="T25" fmla="*/ 24 h 74"/>
                <a:gd name="T26" fmla="*/ 14 w 46"/>
                <a:gd name="T27" fmla="*/ 26 h 74"/>
                <a:gd name="T28" fmla="*/ 8 w 46"/>
                <a:gd name="T29" fmla="*/ 9 h 74"/>
                <a:gd name="T30" fmla="*/ 7 w 46"/>
                <a:gd name="T31" fmla="*/ 8 h 74"/>
                <a:gd name="T32" fmla="*/ 7 w 46"/>
                <a:gd name="T33" fmla="*/ 7 h 74"/>
                <a:gd name="T34" fmla="*/ 5 w 46"/>
                <a:gd name="T35" fmla="*/ 7 h 74"/>
                <a:gd name="T36" fmla="*/ 4 w 46"/>
                <a:gd name="T37" fmla="*/ 10 h 74"/>
                <a:gd name="T38" fmla="*/ 10 w 46"/>
                <a:gd name="T39" fmla="*/ 28 h 74"/>
                <a:gd name="T40" fmla="*/ 10 w 46"/>
                <a:gd name="T41" fmla="*/ 28 h 74"/>
                <a:gd name="T42" fmla="*/ 8 w 46"/>
                <a:gd name="T43" fmla="*/ 36 h 74"/>
                <a:gd name="T44" fmla="*/ 6 w 46"/>
                <a:gd name="T45" fmla="*/ 37 h 74"/>
                <a:gd name="T46" fmla="*/ 1 w 46"/>
                <a:gd name="T47" fmla="*/ 41 h 74"/>
                <a:gd name="T48" fmla="*/ 2 w 46"/>
                <a:gd name="T49" fmla="*/ 50 h 74"/>
                <a:gd name="T50" fmla="*/ 2 w 46"/>
                <a:gd name="T51" fmla="*/ 50 h 74"/>
                <a:gd name="T52" fmla="*/ 6 w 46"/>
                <a:gd name="T53" fmla="*/ 53 h 74"/>
                <a:gd name="T54" fmla="*/ 9 w 46"/>
                <a:gd name="T55" fmla="*/ 70 h 74"/>
                <a:gd name="T56" fmla="*/ 11 w 46"/>
                <a:gd name="T57" fmla="*/ 72 h 74"/>
                <a:gd name="T58" fmla="*/ 21 w 46"/>
                <a:gd name="T59" fmla="*/ 74 h 74"/>
                <a:gd name="T60" fmla="*/ 31 w 46"/>
                <a:gd name="T61" fmla="*/ 72 h 74"/>
                <a:gd name="T62" fmla="*/ 33 w 46"/>
                <a:gd name="T63" fmla="*/ 70 h 74"/>
                <a:gd name="T64" fmla="*/ 36 w 46"/>
                <a:gd name="T65" fmla="*/ 55 h 74"/>
                <a:gd name="T66" fmla="*/ 42 w 46"/>
                <a:gd name="T67" fmla="*/ 51 h 74"/>
                <a:gd name="T68" fmla="*/ 43 w 46"/>
                <a:gd name="T69" fmla="*/ 46 h 74"/>
                <a:gd name="T70" fmla="*/ 42 w 46"/>
                <a:gd name="T71" fmla="*/ 42 h 74"/>
                <a:gd name="T72" fmla="*/ 39 w 46"/>
                <a:gd name="T73" fmla="*/ 39 h 74"/>
                <a:gd name="T74" fmla="*/ 38 w 46"/>
                <a:gd name="T75" fmla="*/ 36 h 74"/>
                <a:gd name="T76" fmla="*/ 35 w 46"/>
                <a:gd name="T77" fmla="*/ 34 h 74"/>
                <a:gd name="T78" fmla="*/ 35 w 46"/>
                <a:gd name="T79" fmla="*/ 34 h 74"/>
                <a:gd name="T80" fmla="*/ 35 w 46"/>
                <a:gd name="T81" fmla="*/ 33 h 74"/>
                <a:gd name="T82" fmla="*/ 35 w 46"/>
                <a:gd name="T83" fmla="*/ 29 h 74"/>
                <a:gd name="T84" fmla="*/ 35 w 46"/>
                <a:gd name="T85" fmla="*/ 29 h 74"/>
                <a:gd name="T86" fmla="*/ 37 w 46"/>
                <a:gd name="T87" fmla="*/ 24 h 74"/>
                <a:gd name="T88" fmla="*/ 39 w 46"/>
                <a:gd name="T89" fmla="*/ 24 h 74"/>
                <a:gd name="T90" fmla="*/ 33 w 46"/>
                <a:gd name="T91" fmla="*/ 27 h 74"/>
                <a:gd name="T92" fmla="*/ 34 w 46"/>
                <a:gd name="T93" fmla="*/ 26 h 74"/>
                <a:gd name="T94" fmla="*/ 34 w 46"/>
                <a:gd name="T95" fmla="*/ 28 h 74"/>
                <a:gd name="T96" fmla="*/ 33 w 46"/>
                <a:gd name="T97" fmla="*/ 27 h 74"/>
                <a:gd name="T98" fmla="*/ 21 w 46"/>
                <a:gd name="T99" fmla="*/ 19 h 74"/>
                <a:gd name="T100" fmla="*/ 22 w 46"/>
                <a:gd name="T101" fmla="*/ 20 h 74"/>
                <a:gd name="T102" fmla="*/ 22 w 46"/>
                <a:gd name="T103" fmla="*/ 18 h 74"/>
                <a:gd name="T104" fmla="*/ 23 w 46"/>
                <a:gd name="T105" fmla="*/ 17 h 74"/>
                <a:gd name="T106" fmla="*/ 24 w 46"/>
                <a:gd name="T107" fmla="*/ 17 h 74"/>
                <a:gd name="T108" fmla="*/ 26 w 46"/>
                <a:gd name="T109" fmla="*/ 18 h 74"/>
                <a:gd name="T110" fmla="*/ 24 w 46"/>
                <a:gd name="T111" fmla="*/ 21 h 74"/>
                <a:gd name="T112" fmla="*/ 24 w 46"/>
                <a:gd name="T113" fmla="*/ 21 h 74"/>
                <a:gd name="T114" fmla="*/ 22 w 46"/>
                <a:gd name="T115" fmla="*/ 22 h 74"/>
                <a:gd name="T116" fmla="*/ 21 w 46"/>
                <a:gd name="T117" fmla="*/ 22 h 74"/>
                <a:gd name="T118" fmla="*/ 21 w 46"/>
                <a:gd name="T119" fmla="*/ 18 h 74"/>
                <a:gd name="T120" fmla="*/ 21 w 4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74">
                  <a:moveTo>
                    <a:pt x="39" y="24"/>
                  </a:moveTo>
                  <a:cubicBezTo>
                    <a:pt x="42" y="24"/>
                    <a:pt x="46" y="21"/>
                    <a:pt x="46" y="17"/>
                  </a:cubicBezTo>
                  <a:cubicBezTo>
                    <a:pt x="46" y="13"/>
                    <a:pt x="42" y="10"/>
                    <a:pt x="39" y="10"/>
                  </a:cubicBezTo>
                  <a:cubicBezTo>
                    <a:pt x="36" y="10"/>
                    <a:pt x="33" y="12"/>
                    <a:pt x="32" y="15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3" y="12"/>
                    <a:pt x="21" y="13"/>
                    <a:pt x="20" y="1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5" y="24"/>
                    <a:pt x="14" y="25"/>
                    <a:pt x="14" y="2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8"/>
                    <a:pt x="3" y="9"/>
                    <a:pt x="4" y="1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0"/>
                    <a:pt x="7" y="34"/>
                    <a:pt x="8" y="36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3" y="37"/>
                    <a:pt x="2" y="39"/>
                    <a:pt x="1" y="41"/>
                  </a:cubicBezTo>
                  <a:cubicBezTo>
                    <a:pt x="0" y="44"/>
                    <a:pt x="0" y="47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1"/>
                    <a:pt x="4" y="53"/>
                    <a:pt x="6" y="53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1"/>
                    <a:pt x="10" y="72"/>
                    <a:pt x="11" y="72"/>
                  </a:cubicBezTo>
                  <a:cubicBezTo>
                    <a:pt x="13" y="73"/>
                    <a:pt x="16" y="74"/>
                    <a:pt x="21" y="74"/>
                  </a:cubicBezTo>
                  <a:cubicBezTo>
                    <a:pt x="26" y="74"/>
                    <a:pt x="29" y="73"/>
                    <a:pt x="31" y="72"/>
                  </a:cubicBezTo>
                  <a:cubicBezTo>
                    <a:pt x="32" y="72"/>
                    <a:pt x="32" y="71"/>
                    <a:pt x="33" y="70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9" y="54"/>
                    <a:pt x="40" y="53"/>
                    <a:pt x="42" y="51"/>
                  </a:cubicBezTo>
                  <a:cubicBezTo>
                    <a:pt x="43" y="50"/>
                    <a:pt x="43" y="48"/>
                    <a:pt x="43" y="46"/>
                  </a:cubicBezTo>
                  <a:cubicBezTo>
                    <a:pt x="43" y="45"/>
                    <a:pt x="43" y="43"/>
                    <a:pt x="42" y="42"/>
                  </a:cubicBezTo>
                  <a:cubicBezTo>
                    <a:pt x="41" y="41"/>
                    <a:pt x="40" y="40"/>
                    <a:pt x="39" y="39"/>
                  </a:cubicBezTo>
                  <a:cubicBezTo>
                    <a:pt x="39" y="38"/>
                    <a:pt x="38" y="37"/>
                    <a:pt x="38" y="36"/>
                  </a:cubicBezTo>
                  <a:cubicBezTo>
                    <a:pt x="37" y="35"/>
                    <a:pt x="36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2"/>
                    <a:pt x="36" y="30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8" y="24"/>
                    <a:pt x="39" y="24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3" y="27"/>
                    <a:pt x="33" y="27"/>
                  </a:cubicBezTo>
                  <a:close/>
                  <a:moveTo>
                    <a:pt x="21" y="19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5" y="17"/>
                    <a:pt x="25" y="18"/>
                    <a:pt x="26" y="18"/>
                  </a:cubicBezTo>
                  <a:cubicBezTo>
                    <a:pt x="26" y="19"/>
                    <a:pt x="26" y="20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9"/>
                    <a:pt x="21" y="19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2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3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4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5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6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8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1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2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3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4"/>
            <p:cNvSpPr/>
            <p:nvPr/>
          </p:nvSpPr>
          <p:spPr bwMode="auto">
            <a:xfrm>
              <a:off x="10942638" y="642938"/>
              <a:ext cx="134938" cy="38100"/>
            </a:xfrm>
            <a:custGeom>
              <a:avLst/>
              <a:gdLst>
                <a:gd name="T0" fmla="*/ 15 w 31"/>
                <a:gd name="T1" fmla="*/ 9 h 9"/>
                <a:gd name="T2" fmla="*/ 29 w 31"/>
                <a:gd name="T3" fmla="*/ 6 h 9"/>
                <a:gd name="T4" fmla="*/ 31 w 31"/>
                <a:gd name="T5" fmla="*/ 0 h 9"/>
                <a:gd name="T6" fmla="*/ 15 w 31"/>
                <a:gd name="T7" fmla="*/ 0 h 9"/>
                <a:gd name="T8" fmla="*/ 0 w 31"/>
                <a:gd name="T9" fmla="*/ 0 h 9"/>
                <a:gd name="T10" fmla="*/ 1 w 31"/>
                <a:gd name="T11" fmla="*/ 5 h 9"/>
                <a:gd name="T12" fmla="*/ 15 w 3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">
                  <a:moveTo>
                    <a:pt x="15" y="9"/>
                  </a:moveTo>
                  <a:cubicBezTo>
                    <a:pt x="20" y="9"/>
                    <a:pt x="25" y="8"/>
                    <a:pt x="29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7"/>
                    <a:pt x="11" y="9"/>
                    <a:pt x="15" y="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5"/>
            <p:cNvSpPr/>
            <p:nvPr/>
          </p:nvSpPr>
          <p:spPr bwMode="auto">
            <a:xfrm>
              <a:off x="10952163" y="646113"/>
              <a:ext cx="20638" cy="7778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18 h 18"/>
                <a:gd name="T4" fmla="*/ 4 w 5"/>
                <a:gd name="T5" fmla="*/ 0 h 18"/>
                <a:gd name="T6" fmla="*/ 0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cubicBezTo>
                    <a:pt x="0" y="0"/>
                    <a:pt x="5" y="18"/>
                    <a:pt x="5" y="1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6"/>
            <p:cNvSpPr/>
            <p:nvPr/>
          </p:nvSpPr>
          <p:spPr bwMode="auto">
            <a:xfrm>
              <a:off x="10977563" y="658813"/>
              <a:ext cx="12700" cy="69850"/>
            </a:xfrm>
            <a:custGeom>
              <a:avLst/>
              <a:gdLst>
                <a:gd name="T0" fmla="*/ 0 w 8"/>
                <a:gd name="T1" fmla="*/ 0 h 44"/>
                <a:gd name="T2" fmla="*/ 8 w 8"/>
                <a:gd name="T3" fmla="*/ 44 h 44"/>
                <a:gd name="T4" fmla="*/ 8 w 8"/>
                <a:gd name="T5" fmla="*/ 0 h 44"/>
                <a:gd name="T6" fmla="*/ 0 w 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lnTo>
                    <a:pt x="8" y="4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7"/>
            <p:cNvSpPr/>
            <p:nvPr/>
          </p:nvSpPr>
          <p:spPr bwMode="auto">
            <a:xfrm>
              <a:off x="11042651" y="646113"/>
              <a:ext cx="22225" cy="77788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2 w 5"/>
                <a:gd name="T5" fmla="*/ 0 h 18"/>
                <a:gd name="T6" fmla="*/ 5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5" y="0"/>
                    <a:pt x="0" y="18"/>
                    <a:pt x="0" y="1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8"/>
            <p:cNvSpPr/>
            <p:nvPr/>
          </p:nvSpPr>
          <p:spPr bwMode="auto">
            <a:xfrm>
              <a:off x="11025188" y="658813"/>
              <a:ext cx="14288" cy="69850"/>
            </a:xfrm>
            <a:custGeom>
              <a:avLst/>
              <a:gdLst>
                <a:gd name="T0" fmla="*/ 9 w 9"/>
                <a:gd name="T1" fmla="*/ 0 h 44"/>
                <a:gd name="T2" fmla="*/ 0 w 9"/>
                <a:gd name="T3" fmla="*/ 44 h 44"/>
                <a:gd name="T4" fmla="*/ 0 w 9"/>
                <a:gd name="T5" fmla="*/ 0 h 44"/>
                <a:gd name="T6" fmla="*/ 9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9" y="0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11004551" y="663575"/>
              <a:ext cx="12700" cy="73025"/>
            </a:xfrm>
            <a:custGeom>
              <a:avLst/>
              <a:gdLst>
                <a:gd name="T0" fmla="*/ 2 w 8"/>
                <a:gd name="T1" fmla="*/ 46 h 46"/>
                <a:gd name="T2" fmla="*/ 0 w 8"/>
                <a:gd name="T3" fmla="*/ 0 h 46"/>
                <a:gd name="T4" fmla="*/ 8 w 8"/>
                <a:gd name="T5" fmla="*/ 0 h 46"/>
                <a:gd name="T6" fmla="*/ 2 w 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6">
                  <a:moveTo>
                    <a:pt x="2" y="4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0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1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2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3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4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5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6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7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98"/>
            <p:cNvSpPr>
              <a:spLocks noChangeArrowheads="1"/>
            </p:cNvSpPr>
            <p:nvPr/>
          </p:nvSpPr>
          <p:spPr bwMode="auto">
            <a:xfrm>
              <a:off x="10929938" y="620713"/>
              <a:ext cx="7938" cy="47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99"/>
            <p:cNvSpPr>
              <a:spLocks noChangeArrowheads="1"/>
            </p:cNvSpPr>
            <p:nvPr/>
          </p:nvSpPr>
          <p:spPr bwMode="auto">
            <a:xfrm>
              <a:off x="10942638" y="633413"/>
              <a:ext cx="9525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0"/>
            <p:cNvSpPr>
              <a:spLocks noChangeArrowheads="1"/>
            </p:cNvSpPr>
            <p:nvPr/>
          </p:nvSpPr>
          <p:spPr bwMode="auto">
            <a:xfrm>
              <a:off x="10947401" y="611188"/>
              <a:ext cx="4763" cy="47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1"/>
            <p:cNvSpPr>
              <a:spLocks noChangeArrowheads="1"/>
            </p:cNvSpPr>
            <p:nvPr/>
          </p:nvSpPr>
          <p:spPr bwMode="auto">
            <a:xfrm>
              <a:off x="10972801" y="633413"/>
              <a:ext cx="14288" cy="127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02"/>
            <p:cNvSpPr>
              <a:spLocks noChangeArrowheads="1"/>
            </p:cNvSpPr>
            <p:nvPr/>
          </p:nvSpPr>
          <p:spPr bwMode="auto">
            <a:xfrm>
              <a:off x="10999788" y="620713"/>
              <a:ext cx="7938" cy="79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Oval 103"/>
            <p:cNvSpPr>
              <a:spLocks noChangeArrowheads="1"/>
            </p:cNvSpPr>
            <p:nvPr/>
          </p:nvSpPr>
          <p:spPr bwMode="auto">
            <a:xfrm>
              <a:off x="11012488" y="638175"/>
              <a:ext cx="12700" cy="127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104"/>
            <p:cNvSpPr>
              <a:spLocks noChangeArrowheads="1"/>
            </p:cNvSpPr>
            <p:nvPr/>
          </p:nvSpPr>
          <p:spPr bwMode="auto">
            <a:xfrm>
              <a:off x="11042651" y="628650"/>
              <a:ext cx="9525" cy="9525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105"/>
            <p:cNvSpPr>
              <a:spLocks noChangeArrowheads="1"/>
            </p:cNvSpPr>
            <p:nvPr/>
          </p:nvSpPr>
          <p:spPr bwMode="auto">
            <a:xfrm>
              <a:off x="11055351" y="611188"/>
              <a:ext cx="14288" cy="9525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Oval 106"/>
            <p:cNvSpPr>
              <a:spLocks noChangeArrowheads="1"/>
            </p:cNvSpPr>
            <p:nvPr/>
          </p:nvSpPr>
          <p:spPr bwMode="auto">
            <a:xfrm>
              <a:off x="11064876" y="633413"/>
              <a:ext cx="7938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7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1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2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3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18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0 w 13"/>
                <a:gd name="T1" fmla="*/ 6 h 13"/>
                <a:gd name="T2" fmla="*/ 7 w 13"/>
                <a:gd name="T3" fmla="*/ 0 h 13"/>
                <a:gd name="T4" fmla="*/ 13 w 13"/>
                <a:gd name="T5" fmla="*/ 6 h 13"/>
                <a:gd name="T6" fmla="*/ 7 w 13"/>
                <a:gd name="T7" fmla="*/ 13 h 13"/>
                <a:gd name="T8" fmla="*/ 0 w 13"/>
                <a:gd name="T9" fmla="*/ 6 h 13"/>
                <a:gd name="T10" fmla="*/ 1 w 13"/>
                <a:gd name="T11" fmla="*/ 6 h 13"/>
                <a:gd name="T12" fmla="*/ 7 w 13"/>
                <a:gd name="T13" fmla="*/ 12 h 13"/>
                <a:gd name="T14" fmla="*/ 12 w 13"/>
                <a:gd name="T15" fmla="*/ 6 h 13"/>
                <a:gd name="T16" fmla="*/ 7 w 13"/>
                <a:gd name="T17" fmla="*/ 0 h 13"/>
                <a:gd name="T18" fmla="*/ 1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lose/>
                  <a:moveTo>
                    <a:pt x="1" y="6"/>
                  </a:moveTo>
                  <a:cubicBezTo>
                    <a:pt x="1" y="9"/>
                    <a:pt x="3" y="12"/>
                    <a:pt x="7" y="12"/>
                  </a:cubicBezTo>
                  <a:cubicBezTo>
                    <a:pt x="10" y="12"/>
                    <a:pt x="12" y="9"/>
                    <a:pt x="12" y="6"/>
                  </a:cubicBezTo>
                  <a:cubicBezTo>
                    <a:pt x="12" y="3"/>
                    <a:pt x="10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11060113" y="477838"/>
              <a:ext cx="47625" cy="52388"/>
            </a:xfrm>
            <a:custGeom>
              <a:avLst/>
              <a:gdLst>
                <a:gd name="T0" fmla="*/ 5 w 11"/>
                <a:gd name="T1" fmla="*/ 12 h 12"/>
                <a:gd name="T2" fmla="*/ 10 w 11"/>
                <a:gd name="T3" fmla="*/ 9 h 12"/>
                <a:gd name="T4" fmla="*/ 9 w 11"/>
                <a:gd name="T5" fmla="*/ 2 h 12"/>
                <a:gd name="T6" fmla="*/ 3 w 11"/>
                <a:gd name="T7" fmla="*/ 2 h 12"/>
                <a:gd name="T8" fmla="*/ 3 w 11"/>
                <a:gd name="T9" fmla="*/ 7 h 12"/>
                <a:gd name="T10" fmla="*/ 5 w 11"/>
                <a:gd name="T11" fmla="*/ 8 h 12"/>
                <a:gd name="T12" fmla="*/ 7 w 11"/>
                <a:gd name="T13" fmla="*/ 7 h 12"/>
                <a:gd name="T14" fmla="*/ 8 w 11"/>
                <a:gd name="T15" fmla="*/ 5 h 12"/>
                <a:gd name="T16" fmla="*/ 7 w 11"/>
                <a:gd name="T17" fmla="*/ 4 h 12"/>
                <a:gd name="T18" fmla="*/ 4 w 11"/>
                <a:gd name="T19" fmla="*/ 4 h 12"/>
                <a:gd name="T20" fmla="*/ 4 w 11"/>
                <a:gd name="T21" fmla="*/ 5 h 12"/>
                <a:gd name="T22" fmla="*/ 5 w 11"/>
                <a:gd name="T23" fmla="*/ 6 h 12"/>
                <a:gd name="T24" fmla="*/ 6 w 11"/>
                <a:gd name="T25" fmla="*/ 7 h 12"/>
                <a:gd name="T26" fmla="*/ 6 w 11"/>
                <a:gd name="T27" fmla="*/ 6 h 12"/>
                <a:gd name="T28" fmla="*/ 7 w 11"/>
                <a:gd name="T29" fmla="*/ 5 h 12"/>
                <a:gd name="T30" fmla="*/ 6 w 11"/>
                <a:gd name="T31" fmla="*/ 4 h 12"/>
                <a:gd name="T32" fmla="*/ 6 w 11"/>
                <a:gd name="T33" fmla="*/ 4 h 12"/>
                <a:gd name="T34" fmla="*/ 6 w 11"/>
                <a:gd name="T35" fmla="*/ 5 h 12"/>
                <a:gd name="T36" fmla="*/ 6 w 11"/>
                <a:gd name="T37" fmla="*/ 6 h 12"/>
                <a:gd name="T38" fmla="*/ 5 w 11"/>
                <a:gd name="T39" fmla="*/ 6 h 12"/>
                <a:gd name="T40" fmla="*/ 5 w 11"/>
                <a:gd name="T41" fmla="*/ 6 h 12"/>
                <a:gd name="T42" fmla="*/ 5 w 11"/>
                <a:gd name="T43" fmla="*/ 5 h 12"/>
                <a:gd name="T44" fmla="*/ 5 w 11"/>
                <a:gd name="T45" fmla="*/ 4 h 12"/>
                <a:gd name="T46" fmla="*/ 7 w 11"/>
                <a:gd name="T47" fmla="*/ 4 h 12"/>
                <a:gd name="T48" fmla="*/ 7 w 11"/>
                <a:gd name="T49" fmla="*/ 7 h 12"/>
                <a:gd name="T50" fmla="*/ 4 w 11"/>
                <a:gd name="T51" fmla="*/ 7 h 12"/>
                <a:gd name="T52" fmla="*/ 3 w 11"/>
                <a:gd name="T53" fmla="*/ 3 h 12"/>
                <a:gd name="T54" fmla="*/ 8 w 11"/>
                <a:gd name="T55" fmla="*/ 2 h 12"/>
                <a:gd name="T56" fmla="*/ 10 w 11"/>
                <a:gd name="T57" fmla="*/ 6 h 12"/>
                <a:gd name="T58" fmla="*/ 9 w 11"/>
                <a:gd name="T59" fmla="*/ 9 h 12"/>
                <a:gd name="T60" fmla="*/ 1 w 11"/>
                <a:gd name="T61" fmla="*/ 10 h 12"/>
                <a:gd name="T62" fmla="*/ 1 w 11"/>
                <a:gd name="T63" fmla="*/ 10 h 12"/>
                <a:gd name="T64" fmla="*/ 1 w 11"/>
                <a:gd name="T65" fmla="*/ 10 h 12"/>
                <a:gd name="T66" fmla="*/ 5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6" y="12"/>
                    <a:pt x="8" y="11"/>
                    <a:pt x="10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2" y="4"/>
                    <a:pt x="2" y="6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6" y="7"/>
                    <a:pt x="5" y="8"/>
                    <a:pt x="4" y="7"/>
                  </a:cubicBezTo>
                  <a:cubicBezTo>
                    <a:pt x="3" y="6"/>
                    <a:pt x="2" y="4"/>
                    <a:pt x="3" y="3"/>
                  </a:cubicBezTo>
                  <a:cubicBezTo>
                    <a:pt x="5" y="1"/>
                    <a:pt x="7" y="1"/>
                    <a:pt x="8" y="2"/>
                  </a:cubicBezTo>
                  <a:cubicBezTo>
                    <a:pt x="9" y="3"/>
                    <a:pt x="10" y="4"/>
                    <a:pt x="10" y="6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7" y="11"/>
                    <a:pt x="3" y="12"/>
                    <a:pt x="1" y="10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122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6 h 13"/>
                <a:gd name="T4" fmla="*/ 7 w 13"/>
                <a:gd name="T5" fmla="*/ 13 h 13"/>
                <a:gd name="T6" fmla="*/ 13 w 13"/>
                <a:gd name="T7" fmla="*/ 6 h 13"/>
                <a:gd name="T8" fmla="*/ 7 w 13"/>
                <a:gd name="T9" fmla="*/ 0 h 13"/>
                <a:gd name="T10" fmla="*/ 7 w 13"/>
                <a:gd name="T11" fmla="*/ 12 h 13"/>
                <a:gd name="T12" fmla="*/ 4 w 13"/>
                <a:gd name="T13" fmla="*/ 11 h 13"/>
                <a:gd name="T14" fmla="*/ 6 w 13"/>
                <a:gd name="T15" fmla="*/ 12 h 13"/>
                <a:gd name="T16" fmla="*/ 11 w 13"/>
                <a:gd name="T17" fmla="*/ 9 h 13"/>
                <a:gd name="T18" fmla="*/ 10 w 13"/>
                <a:gd name="T19" fmla="*/ 2 h 13"/>
                <a:gd name="T20" fmla="*/ 4 w 13"/>
                <a:gd name="T21" fmla="*/ 2 h 13"/>
                <a:gd name="T22" fmla="*/ 4 w 13"/>
                <a:gd name="T23" fmla="*/ 7 h 13"/>
                <a:gd name="T24" fmla="*/ 6 w 13"/>
                <a:gd name="T25" fmla="*/ 8 h 13"/>
                <a:gd name="T26" fmla="*/ 8 w 13"/>
                <a:gd name="T27" fmla="*/ 7 h 13"/>
                <a:gd name="T28" fmla="*/ 9 w 13"/>
                <a:gd name="T29" fmla="*/ 5 h 13"/>
                <a:gd name="T30" fmla="*/ 8 w 13"/>
                <a:gd name="T31" fmla="*/ 4 h 13"/>
                <a:gd name="T32" fmla="*/ 5 w 13"/>
                <a:gd name="T33" fmla="*/ 4 h 13"/>
                <a:gd name="T34" fmla="*/ 5 w 13"/>
                <a:gd name="T35" fmla="*/ 5 h 13"/>
                <a:gd name="T36" fmla="*/ 6 w 13"/>
                <a:gd name="T37" fmla="*/ 6 h 13"/>
                <a:gd name="T38" fmla="*/ 7 w 13"/>
                <a:gd name="T39" fmla="*/ 7 h 13"/>
                <a:gd name="T40" fmla="*/ 7 w 13"/>
                <a:gd name="T41" fmla="*/ 6 h 13"/>
                <a:gd name="T42" fmla="*/ 8 w 13"/>
                <a:gd name="T43" fmla="*/ 5 h 13"/>
                <a:gd name="T44" fmla="*/ 7 w 13"/>
                <a:gd name="T45" fmla="*/ 4 h 13"/>
                <a:gd name="T46" fmla="*/ 7 w 13"/>
                <a:gd name="T47" fmla="*/ 4 h 13"/>
                <a:gd name="T48" fmla="*/ 7 w 13"/>
                <a:gd name="T49" fmla="*/ 5 h 13"/>
                <a:gd name="T50" fmla="*/ 7 w 13"/>
                <a:gd name="T51" fmla="*/ 6 h 13"/>
                <a:gd name="T52" fmla="*/ 6 w 13"/>
                <a:gd name="T53" fmla="*/ 6 h 13"/>
                <a:gd name="T54" fmla="*/ 6 w 13"/>
                <a:gd name="T55" fmla="*/ 6 h 13"/>
                <a:gd name="T56" fmla="*/ 6 w 13"/>
                <a:gd name="T57" fmla="*/ 5 h 13"/>
                <a:gd name="T58" fmla="*/ 6 w 13"/>
                <a:gd name="T59" fmla="*/ 4 h 13"/>
                <a:gd name="T60" fmla="*/ 8 w 13"/>
                <a:gd name="T61" fmla="*/ 4 h 13"/>
                <a:gd name="T62" fmla="*/ 8 w 13"/>
                <a:gd name="T63" fmla="*/ 7 h 13"/>
                <a:gd name="T64" fmla="*/ 5 w 13"/>
                <a:gd name="T65" fmla="*/ 7 h 13"/>
                <a:gd name="T66" fmla="*/ 4 w 13"/>
                <a:gd name="T67" fmla="*/ 3 h 13"/>
                <a:gd name="T68" fmla="*/ 9 w 13"/>
                <a:gd name="T69" fmla="*/ 2 h 13"/>
                <a:gd name="T70" fmla="*/ 11 w 13"/>
                <a:gd name="T71" fmla="*/ 6 h 13"/>
                <a:gd name="T72" fmla="*/ 10 w 13"/>
                <a:gd name="T73" fmla="*/ 9 h 13"/>
                <a:gd name="T74" fmla="*/ 2 w 13"/>
                <a:gd name="T75" fmla="*/ 10 h 13"/>
                <a:gd name="T76" fmla="*/ 2 w 13"/>
                <a:gd name="T77" fmla="*/ 10 h 13"/>
                <a:gd name="T78" fmla="*/ 1 w 13"/>
                <a:gd name="T79" fmla="*/ 6 h 13"/>
                <a:gd name="T80" fmla="*/ 7 w 13"/>
                <a:gd name="T81" fmla="*/ 0 h 13"/>
                <a:gd name="T82" fmla="*/ 12 w 13"/>
                <a:gd name="T83" fmla="*/ 6 h 13"/>
                <a:gd name="T84" fmla="*/ 7 w 13"/>
                <a:gd name="T8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5" y="12"/>
                    <a:pt x="6" y="12"/>
                  </a:cubicBezTo>
                  <a:cubicBezTo>
                    <a:pt x="7" y="12"/>
                    <a:pt x="9" y="11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1"/>
                    <a:pt x="4" y="2"/>
                  </a:cubicBezTo>
                  <a:cubicBezTo>
                    <a:pt x="3" y="4"/>
                    <a:pt x="3" y="6"/>
                    <a:pt x="4" y="7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7" y="7"/>
                    <a:pt x="6" y="8"/>
                    <a:pt x="5" y="7"/>
                  </a:cubicBezTo>
                  <a:cubicBezTo>
                    <a:pt x="4" y="6"/>
                    <a:pt x="3" y="4"/>
                    <a:pt x="4" y="3"/>
                  </a:cubicBezTo>
                  <a:cubicBezTo>
                    <a:pt x="6" y="1"/>
                    <a:pt x="8" y="1"/>
                    <a:pt x="9" y="2"/>
                  </a:cubicBezTo>
                  <a:cubicBezTo>
                    <a:pt x="10" y="3"/>
                    <a:pt x="11" y="4"/>
                    <a:pt x="11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11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24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5563"/>
            </a:xfrm>
            <a:prstGeom prst="ellipse">
              <a:avLst/>
            </a:pr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10890251" y="128588"/>
              <a:ext cx="114300" cy="241300"/>
            </a:xfrm>
            <a:custGeom>
              <a:avLst/>
              <a:gdLst>
                <a:gd name="T0" fmla="*/ 21 w 26"/>
                <a:gd name="T1" fmla="*/ 0 h 56"/>
                <a:gd name="T2" fmla="*/ 0 w 26"/>
                <a:gd name="T3" fmla="*/ 0 h 56"/>
                <a:gd name="T4" fmla="*/ 10 w 26"/>
                <a:gd name="T5" fmla="*/ 35 h 56"/>
                <a:gd name="T6" fmla="*/ 26 w 26"/>
                <a:gd name="T7" fmla="*/ 56 h 56"/>
                <a:gd name="T8" fmla="*/ 23 w 26"/>
                <a:gd name="T9" fmla="*/ 35 h 56"/>
                <a:gd name="T10" fmla="*/ 21 w 2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5" y="45"/>
                    <a:pt x="20" y="53"/>
                    <a:pt x="26" y="56"/>
                  </a:cubicBezTo>
                  <a:cubicBezTo>
                    <a:pt x="25" y="53"/>
                    <a:pt x="24" y="45"/>
                    <a:pt x="23" y="35"/>
                  </a:cubicBezTo>
                  <a:cubicBezTo>
                    <a:pt x="22" y="25"/>
                    <a:pt x="22" y="12"/>
                    <a:pt x="21" y="0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11012488" y="128588"/>
              <a:ext cx="195263" cy="254000"/>
            </a:xfrm>
            <a:custGeom>
              <a:avLst/>
              <a:gdLst>
                <a:gd name="T0" fmla="*/ 34 w 45"/>
                <a:gd name="T1" fmla="*/ 0 h 59"/>
                <a:gd name="T2" fmla="*/ 24 w 45"/>
                <a:gd name="T3" fmla="*/ 35 h 59"/>
                <a:gd name="T4" fmla="*/ 3 w 45"/>
                <a:gd name="T5" fmla="*/ 59 h 59"/>
                <a:gd name="T6" fmla="*/ 3 w 45"/>
                <a:gd name="T7" fmla="*/ 59 h 59"/>
                <a:gd name="T8" fmla="*/ 0 w 45"/>
                <a:gd name="T9" fmla="*/ 59 h 59"/>
                <a:gd name="T10" fmla="*/ 0 w 45"/>
                <a:gd name="T11" fmla="*/ 59 h 59"/>
                <a:gd name="T12" fmla="*/ 2 w 45"/>
                <a:gd name="T13" fmla="*/ 59 h 59"/>
                <a:gd name="T14" fmla="*/ 9 w 45"/>
                <a:gd name="T15" fmla="*/ 59 h 59"/>
                <a:gd name="T16" fmla="*/ 7 w 45"/>
                <a:gd name="T17" fmla="*/ 59 h 59"/>
                <a:gd name="T18" fmla="*/ 33 w 45"/>
                <a:gd name="T19" fmla="*/ 35 h 59"/>
                <a:gd name="T20" fmla="*/ 45 w 45"/>
                <a:gd name="T21" fmla="*/ 0 h 59"/>
                <a:gd name="T22" fmla="*/ 34 w 45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9">
                  <a:moveTo>
                    <a:pt x="34" y="0"/>
                  </a:moveTo>
                  <a:cubicBezTo>
                    <a:pt x="33" y="12"/>
                    <a:pt x="29" y="25"/>
                    <a:pt x="24" y="35"/>
                  </a:cubicBezTo>
                  <a:cubicBezTo>
                    <a:pt x="18" y="48"/>
                    <a:pt x="11" y="56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4" y="59"/>
                    <a:pt x="6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17" y="57"/>
                    <a:pt x="26" y="49"/>
                    <a:pt x="33" y="35"/>
                  </a:cubicBezTo>
                  <a:cubicBezTo>
                    <a:pt x="39" y="25"/>
                    <a:pt x="43" y="12"/>
                    <a:pt x="45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11022013" y="128588"/>
              <a:ext cx="103188" cy="236538"/>
            </a:xfrm>
            <a:custGeom>
              <a:avLst/>
              <a:gdLst>
                <a:gd name="T0" fmla="*/ 4 w 24"/>
                <a:gd name="T1" fmla="*/ 0 h 55"/>
                <a:gd name="T2" fmla="*/ 2 w 24"/>
                <a:gd name="T3" fmla="*/ 35 h 55"/>
                <a:gd name="T4" fmla="*/ 0 w 24"/>
                <a:gd name="T5" fmla="*/ 55 h 55"/>
                <a:gd name="T6" fmla="*/ 14 w 24"/>
                <a:gd name="T7" fmla="*/ 35 h 55"/>
                <a:gd name="T8" fmla="*/ 24 w 24"/>
                <a:gd name="T9" fmla="*/ 0 h 55"/>
                <a:gd name="T10" fmla="*/ 4 w 24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5">
                  <a:moveTo>
                    <a:pt x="4" y="0"/>
                  </a:moveTo>
                  <a:cubicBezTo>
                    <a:pt x="4" y="12"/>
                    <a:pt x="3" y="25"/>
                    <a:pt x="2" y="35"/>
                  </a:cubicBezTo>
                  <a:cubicBezTo>
                    <a:pt x="2" y="44"/>
                    <a:pt x="1" y="51"/>
                    <a:pt x="0" y="55"/>
                  </a:cubicBezTo>
                  <a:cubicBezTo>
                    <a:pt x="5" y="51"/>
                    <a:pt x="10" y="44"/>
                    <a:pt x="14" y="35"/>
                  </a:cubicBezTo>
                  <a:cubicBezTo>
                    <a:pt x="19" y="25"/>
                    <a:pt x="23" y="12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10812463" y="128588"/>
              <a:ext cx="192088" cy="254000"/>
            </a:xfrm>
            <a:custGeom>
              <a:avLst/>
              <a:gdLst>
                <a:gd name="T0" fmla="*/ 41 w 44"/>
                <a:gd name="T1" fmla="*/ 59 h 59"/>
                <a:gd name="T2" fmla="*/ 20 w 44"/>
                <a:gd name="T3" fmla="*/ 35 h 59"/>
                <a:gd name="T4" fmla="*/ 10 w 44"/>
                <a:gd name="T5" fmla="*/ 0 h 59"/>
                <a:gd name="T6" fmla="*/ 0 w 44"/>
                <a:gd name="T7" fmla="*/ 0 h 59"/>
                <a:gd name="T8" fmla="*/ 12 w 44"/>
                <a:gd name="T9" fmla="*/ 35 h 59"/>
                <a:gd name="T10" fmla="*/ 38 w 44"/>
                <a:gd name="T11" fmla="*/ 59 h 59"/>
                <a:gd name="T12" fmla="*/ 38 w 44"/>
                <a:gd name="T13" fmla="*/ 59 h 59"/>
                <a:gd name="T14" fmla="*/ 44 w 44"/>
                <a:gd name="T15" fmla="*/ 59 h 59"/>
                <a:gd name="T16" fmla="*/ 41 w 44"/>
                <a:gd name="T17" fmla="*/ 59 h 59"/>
                <a:gd name="T18" fmla="*/ 41 w 44"/>
                <a:gd name="T1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9">
                  <a:moveTo>
                    <a:pt x="41" y="59"/>
                  </a:moveTo>
                  <a:cubicBezTo>
                    <a:pt x="33" y="56"/>
                    <a:pt x="26" y="48"/>
                    <a:pt x="20" y="35"/>
                  </a:cubicBezTo>
                  <a:cubicBezTo>
                    <a:pt x="15" y="25"/>
                    <a:pt x="12" y="1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6" y="25"/>
                    <a:pt x="12" y="35"/>
                  </a:cubicBezTo>
                  <a:cubicBezTo>
                    <a:pt x="19" y="49"/>
                    <a:pt x="28" y="57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0" y="59"/>
                    <a:pt x="42" y="59"/>
                    <a:pt x="44" y="59"/>
                  </a:cubicBezTo>
                  <a:cubicBezTo>
                    <a:pt x="43" y="59"/>
                    <a:pt x="42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10782301" y="128588"/>
              <a:ext cx="195263" cy="254000"/>
            </a:xfrm>
            <a:custGeom>
              <a:avLst/>
              <a:gdLst>
                <a:gd name="T0" fmla="*/ 19 w 45"/>
                <a:gd name="T1" fmla="*/ 35 h 59"/>
                <a:gd name="T2" fmla="*/ 7 w 45"/>
                <a:gd name="T3" fmla="*/ 0 h 59"/>
                <a:gd name="T4" fmla="*/ 0 w 45"/>
                <a:gd name="T5" fmla="*/ 0 h 59"/>
                <a:gd name="T6" fmla="*/ 11 w 45"/>
                <a:gd name="T7" fmla="*/ 35 h 59"/>
                <a:gd name="T8" fmla="*/ 33 w 45"/>
                <a:gd name="T9" fmla="*/ 58 h 59"/>
                <a:gd name="T10" fmla="*/ 41 w 45"/>
                <a:gd name="T11" fmla="*/ 59 h 59"/>
                <a:gd name="T12" fmla="*/ 45 w 45"/>
                <a:gd name="T13" fmla="*/ 59 h 59"/>
                <a:gd name="T14" fmla="*/ 45 w 45"/>
                <a:gd name="T15" fmla="*/ 59 h 59"/>
                <a:gd name="T16" fmla="*/ 19 w 45"/>
                <a:gd name="T1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9">
                  <a:moveTo>
                    <a:pt x="19" y="35"/>
                  </a:moveTo>
                  <a:cubicBezTo>
                    <a:pt x="13" y="25"/>
                    <a:pt x="9" y="1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5" y="25"/>
                    <a:pt x="11" y="35"/>
                  </a:cubicBezTo>
                  <a:cubicBezTo>
                    <a:pt x="18" y="47"/>
                    <a:pt x="25" y="55"/>
                    <a:pt x="33" y="58"/>
                  </a:cubicBezTo>
                  <a:cubicBezTo>
                    <a:pt x="36" y="59"/>
                    <a:pt x="39" y="59"/>
                    <a:pt x="41" y="59"/>
                  </a:cubicBezTo>
                  <a:cubicBezTo>
                    <a:pt x="42" y="59"/>
                    <a:pt x="43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35" y="57"/>
                    <a:pt x="26" y="49"/>
                    <a:pt x="19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10855326" y="128588"/>
              <a:ext cx="304800" cy="254000"/>
            </a:xfrm>
            <a:custGeom>
              <a:avLst/>
              <a:gdLst>
                <a:gd name="T0" fmla="*/ 60 w 70"/>
                <a:gd name="T1" fmla="*/ 35 h 59"/>
                <a:gd name="T2" fmla="*/ 70 w 70"/>
                <a:gd name="T3" fmla="*/ 0 h 59"/>
                <a:gd name="T4" fmla="*/ 62 w 70"/>
                <a:gd name="T5" fmla="*/ 0 h 59"/>
                <a:gd name="T6" fmla="*/ 52 w 70"/>
                <a:gd name="T7" fmla="*/ 35 h 59"/>
                <a:gd name="T8" fmla="*/ 38 w 70"/>
                <a:gd name="T9" fmla="*/ 55 h 59"/>
                <a:gd name="T10" fmla="*/ 40 w 70"/>
                <a:gd name="T11" fmla="*/ 35 h 59"/>
                <a:gd name="T12" fmla="*/ 42 w 70"/>
                <a:gd name="T13" fmla="*/ 0 h 59"/>
                <a:gd name="T14" fmla="*/ 29 w 70"/>
                <a:gd name="T15" fmla="*/ 0 h 59"/>
                <a:gd name="T16" fmla="*/ 31 w 70"/>
                <a:gd name="T17" fmla="*/ 35 h 59"/>
                <a:gd name="T18" fmla="*/ 34 w 70"/>
                <a:gd name="T19" fmla="*/ 56 h 59"/>
                <a:gd name="T20" fmla="*/ 18 w 70"/>
                <a:gd name="T21" fmla="*/ 35 h 59"/>
                <a:gd name="T22" fmla="*/ 8 w 70"/>
                <a:gd name="T23" fmla="*/ 0 h 59"/>
                <a:gd name="T24" fmla="*/ 0 w 70"/>
                <a:gd name="T25" fmla="*/ 0 h 59"/>
                <a:gd name="T26" fmla="*/ 10 w 70"/>
                <a:gd name="T27" fmla="*/ 35 h 59"/>
                <a:gd name="T28" fmla="*/ 31 w 70"/>
                <a:gd name="T29" fmla="*/ 59 h 59"/>
                <a:gd name="T30" fmla="*/ 31 w 70"/>
                <a:gd name="T31" fmla="*/ 59 h 59"/>
                <a:gd name="T32" fmla="*/ 34 w 70"/>
                <a:gd name="T33" fmla="*/ 59 h 59"/>
                <a:gd name="T34" fmla="*/ 35 w 70"/>
                <a:gd name="T35" fmla="*/ 59 h 59"/>
                <a:gd name="T36" fmla="*/ 35 w 70"/>
                <a:gd name="T37" fmla="*/ 59 h 59"/>
                <a:gd name="T38" fmla="*/ 35 w 70"/>
                <a:gd name="T39" fmla="*/ 59 h 59"/>
                <a:gd name="T40" fmla="*/ 36 w 70"/>
                <a:gd name="T41" fmla="*/ 59 h 59"/>
                <a:gd name="T42" fmla="*/ 36 w 70"/>
                <a:gd name="T43" fmla="*/ 59 h 59"/>
                <a:gd name="T44" fmla="*/ 36 w 70"/>
                <a:gd name="T45" fmla="*/ 59 h 59"/>
                <a:gd name="T46" fmla="*/ 36 w 70"/>
                <a:gd name="T47" fmla="*/ 59 h 59"/>
                <a:gd name="T48" fmla="*/ 39 w 70"/>
                <a:gd name="T49" fmla="*/ 59 h 59"/>
                <a:gd name="T50" fmla="*/ 39 w 70"/>
                <a:gd name="T51" fmla="*/ 59 h 59"/>
                <a:gd name="T52" fmla="*/ 60 w 70"/>
                <a:gd name="T5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9">
                  <a:moveTo>
                    <a:pt x="60" y="35"/>
                  </a:moveTo>
                  <a:cubicBezTo>
                    <a:pt x="65" y="25"/>
                    <a:pt x="69" y="12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57" y="25"/>
                    <a:pt x="52" y="35"/>
                  </a:cubicBezTo>
                  <a:cubicBezTo>
                    <a:pt x="48" y="44"/>
                    <a:pt x="43" y="51"/>
                    <a:pt x="38" y="55"/>
                  </a:cubicBezTo>
                  <a:cubicBezTo>
                    <a:pt x="39" y="51"/>
                    <a:pt x="40" y="44"/>
                    <a:pt x="40" y="35"/>
                  </a:cubicBezTo>
                  <a:cubicBezTo>
                    <a:pt x="41" y="25"/>
                    <a:pt x="42" y="12"/>
                    <a:pt x="4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2"/>
                    <a:pt x="30" y="25"/>
                    <a:pt x="31" y="35"/>
                  </a:cubicBezTo>
                  <a:cubicBezTo>
                    <a:pt x="32" y="45"/>
                    <a:pt x="33" y="53"/>
                    <a:pt x="34" y="56"/>
                  </a:cubicBezTo>
                  <a:cubicBezTo>
                    <a:pt x="28" y="53"/>
                    <a:pt x="23" y="45"/>
                    <a:pt x="18" y="35"/>
                  </a:cubicBezTo>
                  <a:cubicBezTo>
                    <a:pt x="13" y="25"/>
                    <a:pt x="10" y="12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6" y="48"/>
                    <a:pt x="23" y="56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4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7" y="56"/>
                    <a:pt x="54" y="48"/>
                    <a:pt x="60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1"/>
            <p:cNvSpPr/>
            <p:nvPr/>
          </p:nvSpPr>
          <p:spPr bwMode="auto">
            <a:xfrm>
              <a:off x="11042651" y="128588"/>
              <a:ext cx="200025" cy="254000"/>
            </a:xfrm>
            <a:custGeom>
              <a:avLst/>
              <a:gdLst>
                <a:gd name="T0" fmla="*/ 38 w 46"/>
                <a:gd name="T1" fmla="*/ 0 h 59"/>
                <a:gd name="T2" fmla="*/ 26 w 46"/>
                <a:gd name="T3" fmla="*/ 35 h 59"/>
                <a:gd name="T4" fmla="*/ 0 w 46"/>
                <a:gd name="T5" fmla="*/ 59 h 59"/>
                <a:gd name="T6" fmla="*/ 2 w 46"/>
                <a:gd name="T7" fmla="*/ 59 h 59"/>
                <a:gd name="T8" fmla="*/ 4 w 46"/>
                <a:gd name="T9" fmla="*/ 59 h 59"/>
                <a:gd name="T10" fmla="*/ 9 w 46"/>
                <a:gd name="T11" fmla="*/ 58 h 59"/>
                <a:gd name="T12" fmla="*/ 34 w 46"/>
                <a:gd name="T13" fmla="*/ 35 h 59"/>
                <a:gd name="T14" fmla="*/ 46 w 46"/>
                <a:gd name="T15" fmla="*/ 0 h 59"/>
                <a:gd name="T16" fmla="*/ 38 w 46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9">
                  <a:moveTo>
                    <a:pt x="38" y="0"/>
                  </a:moveTo>
                  <a:cubicBezTo>
                    <a:pt x="36" y="12"/>
                    <a:pt x="32" y="25"/>
                    <a:pt x="26" y="35"/>
                  </a:cubicBezTo>
                  <a:cubicBezTo>
                    <a:pt x="19" y="49"/>
                    <a:pt x="10" y="57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59"/>
                    <a:pt x="8" y="59"/>
                    <a:pt x="9" y="58"/>
                  </a:cubicBezTo>
                  <a:cubicBezTo>
                    <a:pt x="18" y="56"/>
                    <a:pt x="27" y="48"/>
                    <a:pt x="34" y="35"/>
                  </a:cubicBezTo>
                  <a:cubicBezTo>
                    <a:pt x="40" y="25"/>
                    <a:pt x="44" y="12"/>
                    <a:pt x="46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143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148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655200" y="5160448"/>
            <a:ext cx="1887249" cy="918036"/>
            <a:chOff x="6919913" y="5570538"/>
            <a:chExt cx="936625" cy="455613"/>
          </a:xfrm>
        </p:grpSpPr>
        <p:sp>
          <p:nvSpPr>
            <p:cNvPr id="152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157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166995" y="439420"/>
            <a:ext cx="18580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练一练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684270" y="1394460"/>
            <a:ext cx="3727450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1.</a:t>
            </a:r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一只鲸重</a:t>
            </a:r>
            <a:r>
              <a:rPr lang="en-US" altLang="zh-CN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7</a:t>
            </a:r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000千克，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楷体" panose="02010609060101010101" pitchFamily="49" charset="-122"/>
            </a:endParaRPr>
          </a:p>
          <a:p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也就是（      ）吨。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684007" y="2674233"/>
            <a:ext cx="3325812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>
                <a:latin typeface="Arial" panose="020B0604020202020204" pitchFamily="34" charset="0"/>
              </a:rPr>
              <a:t>2.</a:t>
            </a:r>
            <a:r>
              <a:rPr lang="zh-CN" altLang="en-US">
                <a:latin typeface="Arial" panose="020B0604020202020204" pitchFamily="34" charset="0"/>
              </a:rPr>
              <a:t>一</a:t>
            </a:r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辆卡车载质量5吨，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楷体" panose="02010609060101010101" pitchFamily="49" charset="-122"/>
            </a:endParaRPr>
          </a:p>
          <a:p>
            <a:r>
              <a:rPr lang="zh-CN" altLang="en-US" sz="2400" smtClean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也就是（          </a:t>
            </a:r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楷体" panose="02010609060101010101" pitchFamily="49" charset="-122"/>
              </a:rPr>
              <a:t>）千克。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楷体" panose="02010609060101010101" pitchFamily="49" charset="-122"/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4836701" y="1754748"/>
            <a:ext cx="720725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28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836770" y="2980933"/>
            <a:ext cx="102303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5000</a:t>
            </a:r>
            <a:endParaRPr lang="zh-CN" altLang="en-US" sz="28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92500" y="3729876"/>
            <a:ext cx="6624736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3.把下列各质量按照从大到小的顺序排列。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</a:t>
            </a:r>
            <a:r>
              <a:rPr lang="zh-CN" altLang="en-US" sz="24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6500千克　　500千克　   3吨</a:t>
            </a:r>
            <a:endParaRPr lang="zh-CN" altLang="en-US" sz="24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74465" y="4968875"/>
            <a:ext cx="48602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6500千克&gt;3000吨&gt;500千克。</a:t>
            </a:r>
            <a:endParaRPr lang="zh-CN" altLang="en-US" sz="24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  <p:bldP spid="11272" grpId="0"/>
      <p:bldP spid="11273" grpId="0"/>
      <p:bldP spid="10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050" y="2437871"/>
            <a:ext cx="1165224" cy="2083710"/>
            <a:chOff x="1649413" y="877888"/>
            <a:chExt cx="1431925" cy="2560637"/>
          </a:xfrm>
        </p:grpSpPr>
        <p:sp>
          <p:nvSpPr>
            <p:cNvPr id="13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72729" y="-4"/>
            <a:ext cx="1069976" cy="1446312"/>
            <a:chOff x="10782301" y="128588"/>
            <a:chExt cx="460375" cy="622300"/>
          </a:xfrm>
        </p:grpSpPr>
        <p:sp>
          <p:nvSpPr>
            <p:cNvPr id="78" name="Freeform 69"/>
            <p:cNvSpPr/>
            <p:nvPr/>
          </p:nvSpPr>
          <p:spPr bwMode="auto">
            <a:xfrm>
              <a:off x="10882313" y="339725"/>
              <a:ext cx="73025" cy="268288"/>
            </a:xfrm>
            <a:custGeom>
              <a:avLst/>
              <a:gdLst>
                <a:gd name="T0" fmla="*/ 41 w 46"/>
                <a:gd name="T1" fmla="*/ 169 h 169"/>
                <a:gd name="T2" fmla="*/ 0 w 46"/>
                <a:gd name="T3" fmla="*/ 3 h 169"/>
                <a:gd name="T4" fmla="*/ 5 w 46"/>
                <a:gd name="T5" fmla="*/ 0 h 169"/>
                <a:gd name="T6" fmla="*/ 46 w 46"/>
                <a:gd name="T7" fmla="*/ 166 h 169"/>
                <a:gd name="T8" fmla="*/ 41 w 46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9">
                  <a:moveTo>
                    <a:pt x="41" y="169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46" y="166"/>
                  </a:lnTo>
                  <a:lnTo>
                    <a:pt x="41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11064876" y="339725"/>
              <a:ext cx="74613" cy="268288"/>
            </a:xfrm>
            <a:custGeom>
              <a:avLst/>
              <a:gdLst>
                <a:gd name="T0" fmla="*/ 5 w 47"/>
                <a:gd name="T1" fmla="*/ 169 h 169"/>
                <a:gd name="T2" fmla="*/ 47 w 47"/>
                <a:gd name="T3" fmla="*/ 3 h 169"/>
                <a:gd name="T4" fmla="*/ 41 w 47"/>
                <a:gd name="T5" fmla="*/ 0 h 169"/>
                <a:gd name="T6" fmla="*/ 0 w 47"/>
                <a:gd name="T7" fmla="*/ 166 h 169"/>
                <a:gd name="T8" fmla="*/ 5 w 4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9">
                  <a:moveTo>
                    <a:pt x="5" y="169"/>
                  </a:moveTo>
                  <a:lnTo>
                    <a:pt x="47" y="3"/>
                  </a:lnTo>
                  <a:lnTo>
                    <a:pt x="41" y="0"/>
                  </a:lnTo>
                  <a:lnTo>
                    <a:pt x="0" y="166"/>
                  </a:lnTo>
                  <a:lnTo>
                    <a:pt x="5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 noEditPoints="1"/>
            </p:cNvSpPr>
            <p:nvPr/>
          </p:nvSpPr>
          <p:spPr bwMode="auto">
            <a:xfrm>
              <a:off x="10917238" y="430213"/>
              <a:ext cx="200025" cy="320675"/>
            </a:xfrm>
            <a:custGeom>
              <a:avLst/>
              <a:gdLst>
                <a:gd name="T0" fmla="*/ 39 w 46"/>
                <a:gd name="T1" fmla="*/ 24 h 74"/>
                <a:gd name="T2" fmla="*/ 46 w 46"/>
                <a:gd name="T3" fmla="*/ 17 h 74"/>
                <a:gd name="T4" fmla="*/ 39 w 46"/>
                <a:gd name="T5" fmla="*/ 10 h 74"/>
                <a:gd name="T6" fmla="*/ 32 w 46"/>
                <a:gd name="T7" fmla="*/ 15 h 74"/>
                <a:gd name="T8" fmla="*/ 25 w 46"/>
                <a:gd name="T9" fmla="*/ 12 h 74"/>
                <a:gd name="T10" fmla="*/ 20 w 46"/>
                <a:gd name="T11" fmla="*/ 15 h 74"/>
                <a:gd name="T12" fmla="*/ 20 w 46"/>
                <a:gd name="T13" fmla="*/ 2 h 74"/>
                <a:gd name="T14" fmla="*/ 19 w 46"/>
                <a:gd name="T15" fmla="*/ 1 h 74"/>
                <a:gd name="T16" fmla="*/ 19 w 46"/>
                <a:gd name="T17" fmla="*/ 1 h 74"/>
                <a:gd name="T18" fmla="*/ 17 w 46"/>
                <a:gd name="T19" fmla="*/ 0 h 74"/>
                <a:gd name="T20" fmla="*/ 15 w 46"/>
                <a:gd name="T21" fmla="*/ 2 h 74"/>
                <a:gd name="T22" fmla="*/ 17 w 46"/>
                <a:gd name="T23" fmla="*/ 23 h 74"/>
                <a:gd name="T24" fmla="*/ 16 w 46"/>
                <a:gd name="T25" fmla="*/ 24 h 74"/>
                <a:gd name="T26" fmla="*/ 14 w 46"/>
                <a:gd name="T27" fmla="*/ 26 h 74"/>
                <a:gd name="T28" fmla="*/ 8 w 46"/>
                <a:gd name="T29" fmla="*/ 9 h 74"/>
                <a:gd name="T30" fmla="*/ 7 w 46"/>
                <a:gd name="T31" fmla="*/ 8 h 74"/>
                <a:gd name="T32" fmla="*/ 7 w 46"/>
                <a:gd name="T33" fmla="*/ 7 h 74"/>
                <a:gd name="T34" fmla="*/ 5 w 46"/>
                <a:gd name="T35" fmla="*/ 7 h 74"/>
                <a:gd name="T36" fmla="*/ 4 w 46"/>
                <a:gd name="T37" fmla="*/ 10 h 74"/>
                <a:gd name="T38" fmla="*/ 10 w 46"/>
                <a:gd name="T39" fmla="*/ 28 h 74"/>
                <a:gd name="T40" fmla="*/ 10 w 46"/>
                <a:gd name="T41" fmla="*/ 28 h 74"/>
                <a:gd name="T42" fmla="*/ 8 w 46"/>
                <a:gd name="T43" fmla="*/ 36 h 74"/>
                <a:gd name="T44" fmla="*/ 6 w 46"/>
                <a:gd name="T45" fmla="*/ 37 h 74"/>
                <a:gd name="T46" fmla="*/ 1 w 46"/>
                <a:gd name="T47" fmla="*/ 41 h 74"/>
                <a:gd name="T48" fmla="*/ 2 w 46"/>
                <a:gd name="T49" fmla="*/ 50 h 74"/>
                <a:gd name="T50" fmla="*/ 2 w 46"/>
                <a:gd name="T51" fmla="*/ 50 h 74"/>
                <a:gd name="T52" fmla="*/ 6 w 46"/>
                <a:gd name="T53" fmla="*/ 53 h 74"/>
                <a:gd name="T54" fmla="*/ 9 w 46"/>
                <a:gd name="T55" fmla="*/ 70 h 74"/>
                <a:gd name="T56" fmla="*/ 11 w 46"/>
                <a:gd name="T57" fmla="*/ 72 h 74"/>
                <a:gd name="T58" fmla="*/ 21 w 46"/>
                <a:gd name="T59" fmla="*/ 74 h 74"/>
                <a:gd name="T60" fmla="*/ 31 w 46"/>
                <a:gd name="T61" fmla="*/ 72 h 74"/>
                <a:gd name="T62" fmla="*/ 33 w 46"/>
                <a:gd name="T63" fmla="*/ 70 h 74"/>
                <a:gd name="T64" fmla="*/ 36 w 46"/>
                <a:gd name="T65" fmla="*/ 55 h 74"/>
                <a:gd name="T66" fmla="*/ 42 w 46"/>
                <a:gd name="T67" fmla="*/ 51 h 74"/>
                <a:gd name="T68" fmla="*/ 43 w 46"/>
                <a:gd name="T69" fmla="*/ 46 h 74"/>
                <a:gd name="T70" fmla="*/ 42 w 46"/>
                <a:gd name="T71" fmla="*/ 42 h 74"/>
                <a:gd name="T72" fmla="*/ 39 w 46"/>
                <a:gd name="T73" fmla="*/ 39 h 74"/>
                <a:gd name="T74" fmla="*/ 38 w 46"/>
                <a:gd name="T75" fmla="*/ 36 h 74"/>
                <a:gd name="T76" fmla="*/ 35 w 46"/>
                <a:gd name="T77" fmla="*/ 34 h 74"/>
                <a:gd name="T78" fmla="*/ 35 w 46"/>
                <a:gd name="T79" fmla="*/ 34 h 74"/>
                <a:gd name="T80" fmla="*/ 35 w 46"/>
                <a:gd name="T81" fmla="*/ 33 h 74"/>
                <a:gd name="T82" fmla="*/ 35 w 46"/>
                <a:gd name="T83" fmla="*/ 29 h 74"/>
                <a:gd name="T84" fmla="*/ 35 w 46"/>
                <a:gd name="T85" fmla="*/ 29 h 74"/>
                <a:gd name="T86" fmla="*/ 37 w 46"/>
                <a:gd name="T87" fmla="*/ 24 h 74"/>
                <a:gd name="T88" fmla="*/ 39 w 46"/>
                <a:gd name="T89" fmla="*/ 24 h 74"/>
                <a:gd name="T90" fmla="*/ 33 w 46"/>
                <a:gd name="T91" fmla="*/ 27 h 74"/>
                <a:gd name="T92" fmla="*/ 34 w 46"/>
                <a:gd name="T93" fmla="*/ 26 h 74"/>
                <a:gd name="T94" fmla="*/ 34 w 46"/>
                <a:gd name="T95" fmla="*/ 28 h 74"/>
                <a:gd name="T96" fmla="*/ 33 w 46"/>
                <a:gd name="T97" fmla="*/ 27 h 74"/>
                <a:gd name="T98" fmla="*/ 21 w 46"/>
                <a:gd name="T99" fmla="*/ 19 h 74"/>
                <a:gd name="T100" fmla="*/ 22 w 46"/>
                <a:gd name="T101" fmla="*/ 20 h 74"/>
                <a:gd name="T102" fmla="*/ 22 w 46"/>
                <a:gd name="T103" fmla="*/ 18 h 74"/>
                <a:gd name="T104" fmla="*/ 23 w 46"/>
                <a:gd name="T105" fmla="*/ 17 h 74"/>
                <a:gd name="T106" fmla="*/ 24 w 46"/>
                <a:gd name="T107" fmla="*/ 17 h 74"/>
                <a:gd name="T108" fmla="*/ 26 w 46"/>
                <a:gd name="T109" fmla="*/ 18 h 74"/>
                <a:gd name="T110" fmla="*/ 24 w 46"/>
                <a:gd name="T111" fmla="*/ 21 h 74"/>
                <a:gd name="T112" fmla="*/ 24 w 46"/>
                <a:gd name="T113" fmla="*/ 21 h 74"/>
                <a:gd name="T114" fmla="*/ 22 w 46"/>
                <a:gd name="T115" fmla="*/ 22 h 74"/>
                <a:gd name="T116" fmla="*/ 21 w 46"/>
                <a:gd name="T117" fmla="*/ 22 h 74"/>
                <a:gd name="T118" fmla="*/ 21 w 46"/>
                <a:gd name="T119" fmla="*/ 18 h 74"/>
                <a:gd name="T120" fmla="*/ 21 w 4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74">
                  <a:moveTo>
                    <a:pt x="39" y="24"/>
                  </a:moveTo>
                  <a:cubicBezTo>
                    <a:pt x="42" y="24"/>
                    <a:pt x="46" y="21"/>
                    <a:pt x="46" y="17"/>
                  </a:cubicBezTo>
                  <a:cubicBezTo>
                    <a:pt x="46" y="13"/>
                    <a:pt x="42" y="10"/>
                    <a:pt x="39" y="10"/>
                  </a:cubicBezTo>
                  <a:cubicBezTo>
                    <a:pt x="36" y="10"/>
                    <a:pt x="33" y="12"/>
                    <a:pt x="32" y="15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3" y="12"/>
                    <a:pt x="21" y="13"/>
                    <a:pt x="20" y="1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5" y="24"/>
                    <a:pt x="14" y="25"/>
                    <a:pt x="14" y="2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8"/>
                    <a:pt x="3" y="9"/>
                    <a:pt x="4" y="1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0"/>
                    <a:pt x="7" y="34"/>
                    <a:pt x="8" y="36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3" y="37"/>
                    <a:pt x="2" y="39"/>
                    <a:pt x="1" y="41"/>
                  </a:cubicBezTo>
                  <a:cubicBezTo>
                    <a:pt x="0" y="44"/>
                    <a:pt x="0" y="47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1"/>
                    <a:pt x="4" y="53"/>
                    <a:pt x="6" y="53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1"/>
                    <a:pt x="10" y="72"/>
                    <a:pt x="11" y="72"/>
                  </a:cubicBezTo>
                  <a:cubicBezTo>
                    <a:pt x="13" y="73"/>
                    <a:pt x="16" y="74"/>
                    <a:pt x="21" y="74"/>
                  </a:cubicBezTo>
                  <a:cubicBezTo>
                    <a:pt x="26" y="74"/>
                    <a:pt x="29" y="73"/>
                    <a:pt x="31" y="72"/>
                  </a:cubicBezTo>
                  <a:cubicBezTo>
                    <a:pt x="32" y="72"/>
                    <a:pt x="32" y="71"/>
                    <a:pt x="33" y="70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9" y="54"/>
                    <a:pt x="40" y="53"/>
                    <a:pt x="42" y="51"/>
                  </a:cubicBezTo>
                  <a:cubicBezTo>
                    <a:pt x="43" y="50"/>
                    <a:pt x="43" y="48"/>
                    <a:pt x="43" y="46"/>
                  </a:cubicBezTo>
                  <a:cubicBezTo>
                    <a:pt x="43" y="45"/>
                    <a:pt x="43" y="43"/>
                    <a:pt x="42" y="42"/>
                  </a:cubicBezTo>
                  <a:cubicBezTo>
                    <a:pt x="41" y="41"/>
                    <a:pt x="40" y="40"/>
                    <a:pt x="39" y="39"/>
                  </a:cubicBezTo>
                  <a:cubicBezTo>
                    <a:pt x="39" y="38"/>
                    <a:pt x="38" y="37"/>
                    <a:pt x="38" y="36"/>
                  </a:cubicBezTo>
                  <a:cubicBezTo>
                    <a:pt x="37" y="35"/>
                    <a:pt x="36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2"/>
                    <a:pt x="36" y="30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8" y="24"/>
                    <a:pt x="39" y="24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3" y="27"/>
                    <a:pt x="33" y="27"/>
                  </a:cubicBezTo>
                  <a:close/>
                  <a:moveTo>
                    <a:pt x="21" y="19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5" y="17"/>
                    <a:pt x="25" y="18"/>
                    <a:pt x="26" y="18"/>
                  </a:cubicBezTo>
                  <a:cubicBezTo>
                    <a:pt x="26" y="19"/>
                    <a:pt x="26" y="20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9"/>
                    <a:pt x="21" y="19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2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3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4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5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6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8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1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2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3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4"/>
            <p:cNvSpPr/>
            <p:nvPr/>
          </p:nvSpPr>
          <p:spPr bwMode="auto">
            <a:xfrm>
              <a:off x="10942638" y="642938"/>
              <a:ext cx="134938" cy="38100"/>
            </a:xfrm>
            <a:custGeom>
              <a:avLst/>
              <a:gdLst>
                <a:gd name="T0" fmla="*/ 15 w 31"/>
                <a:gd name="T1" fmla="*/ 9 h 9"/>
                <a:gd name="T2" fmla="*/ 29 w 31"/>
                <a:gd name="T3" fmla="*/ 6 h 9"/>
                <a:gd name="T4" fmla="*/ 31 w 31"/>
                <a:gd name="T5" fmla="*/ 0 h 9"/>
                <a:gd name="T6" fmla="*/ 15 w 31"/>
                <a:gd name="T7" fmla="*/ 0 h 9"/>
                <a:gd name="T8" fmla="*/ 0 w 31"/>
                <a:gd name="T9" fmla="*/ 0 h 9"/>
                <a:gd name="T10" fmla="*/ 1 w 31"/>
                <a:gd name="T11" fmla="*/ 5 h 9"/>
                <a:gd name="T12" fmla="*/ 15 w 3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">
                  <a:moveTo>
                    <a:pt x="15" y="9"/>
                  </a:moveTo>
                  <a:cubicBezTo>
                    <a:pt x="20" y="9"/>
                    <a:pt x="25" y="8"/>
                    <a:pt x="29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7"/>
                    <a:pt x="11" y="9"/>
                    <a:pt x="15" y="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5"/>
            <p:cNvSpPr/>
            <p:nvPr/>
          </p:nvSpPr>
          <p:spPr bwMode="auto">
            <a:xfrm>
              <a:off x="10952163" y="646113"/>
              <a:ext cx="20638" cy="7778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18 h 18"/>
                <a:gd name="T4" fmla="*/ 4 w 5"/>
                <a:gd name="T5" fmla="*/ 0 h 18"/>
                <a:gd name="T6" fmla="*/ 0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cubicBezTo>
                    <a:pt x="0" y="0"/>
                    <a:pt x="5" y="18"/>
                    <a:pt x="5" y="1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6"/>
            <p:cNvSpPr/>
            <p:nvPr/>
          </p:nvSpPr>
          <p:spPr bwMode="auto">
            <a:xfrm>
              <a:off x="10977563" y="658813"/>
              <a:ext cx="12700" cy="69850"/>
            </a:xfrm>
            <a:custGeom>
              <a:avLst/>
              <a:gdLst>
                <a:gd name="T0" fmla="*/ 0 w 8"/>
                <a:gd name="T1" fmla="*/ 0 h 44"/>
                <a:gd name="T2" fmla="*/ 8 w 8"/>
                <a:gd name="T3" fmla="*/ 44 h 44"/>
                <a:gd name="T4" fmla="*/ 8 w 8"/>
                <a:gd name="T5" fmla="*/ 0 h 44"/>
                <a:gd name="T6" fmla="*/ 0 w 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lnTo>
                    <a:pt x="8" y="4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7"/>
            <p:cNvSpPr/>
            <p:nvPr/>
          </p:nvSpPr>
          <p:spPr bwMode="auto">
            <a:xfrm>
              <a:off x="11042651" y="646113"/>
              <a:ext cx="22225" cy="77788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2 w 5"/>
                <a:gd name="T5" fmla="*/ 0 h 18"/>
                <a:gd name="T6" fmla="*/ 5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5" y="0"/>
                    <a:pt x="0" y="18"/>
                    <a:pt x="0" y="1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8"/>
            <p:cNvSpPr/>
            <p:nvPr/>
          </p:nvSpPr>
          <p:spPr bwMode="auto">
            <a:xfrm>
              <a:off x="11025188" y="658813"/>
              <a:ext cx="14288" cy="69850"/>
            </a:xfrm>
            <a:custGeom>
              <a:avLst/>
              <a:gdLst>
                <a:gd name="T0" fmla="*/ 9 w 9"/>
                <a:gd name="T1" fmla="*/ 0 h 44"/>
                <a:gd name="T2" fmla="*/ 0 w 9"/>
                <a:gd name="T3" fmla="*/ 44 h 44"/>
                <a:gd name="T4" fmla="*/ 0 w 9"/>
                <a:gd name="T5" fmla="*/ 0 h 44"/>
                <a:gd name="T6" fmla="*/ 9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9" y="0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11004551" y="663575"/>
              <a:ext cx="12700" cy="73025"/>
            </a:xfrm>
            <a:custGeom>
              <a:avLst/>
              <a:gdLst>
                <a:gd name="T0" fmla="*/ 2 w 8"/>
                <a:gd name="T1" fmla="*/ 46 h 46"/>
                <a:gd name="T2" fmla="*/ 0 w 8"/>
                <a:gd name="T3" fmla="*/ 0 h 46"/>
                <a:gd name="T4" fmla="*/ 8 w 8"/>
                <a:gd name="T5" fmla="*/ 0 h 46"/>
                <a:gd name="T6" fmla="*/ 2 w 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6">
                  <a:moveTo>
                    <a:pt x="2" y="4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0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1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2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3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4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5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6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7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98"/>
            <p:cNvSpPr>
              <a:spLocks noChangeArrowheads="1"/>
            </p:cNvSpPr>
            <p:nvPr/>
          </p:nvSpPr>
          <p:spPr bwMode="auto">
            <a:xfrm>
              <a:off x="10929938" y="620713"/>
              <a:ext cx="7938" cy="47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99"/>
            <p:cNvSpPr>
              <a:spLocks noChangeArrowheads="1"/>
            </p:cNvSpPr>
            <p:nvPr/>
          </p:nvSpPr>
          <p:spPr bwMode="auto">
            <a:xfrm>
              <a:off x="10942638" y="633413"/>
              <a:ext cx="9525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0"/>
            <p:cNvSpPr>
              <a:spLocks noChangeArrowheads="1"/>
            </p:cNvSpPr>
            <p:nvPr/>
          </p:nvSpPr>
          <p:spPr bwMode="auto">
            <a:xfrm>
              <a:off x="10947401" y="611188"/>
              <a:ext cx="4763" cy="47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1"/>
            <p:cNvSpPr>
              <a:spLocks noChangeArrowheads="1"/>
            </p:cNvSpPr>
            <p:nvPr/>
          </p:nvSpPr>
          <p:spPr bwMode="auto">
            <a:xfrm>
              <a:off x="10972801" y="633413"/>
              <a:ext cx="14288" cy="127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02"/>
            <p:cNvSpPr>
              <a:spLocks noChangeArrowheads="1"/>
            </p:cNvSpPr>
            <p:nvPr/>
          </p:nvSpPr>
          <p:spPr bwMode="auto">
            <a:xfrm>
              <a:off x="10999788" y="620713"/>
              <a:ext cx="7938" cy="79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Oval 103"/>
            <p:cNvSpPr>
              <a:spLocks noChangeArrowheads="1"/>
            </p:cNvSpPr>
            <p:nvPr/>
          </p:nvSpPr>
          <p:spPr bwMode="auto">
            <a:xfrm>
              <a:off x="11012488" y="638175"/>
              <a:ext cx="12700" cy="127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104"/>
            <p:cNvSpPr>
              <a:spLocks noChangeArrowheads="1"/>
            </p:cNvSpPr>
            <p:nvPr/>
          </p:nvSpPr>
          <p:spPr bwMode="auto">
            <a:xfrm>
              <a:off x="11042651" y="628650"/>
              <a:ext cx="9525" cy="9525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105"/>
            <p:cNvSpPr>
              <a:spLocks noChangeArrowheads="1"/>
            </p:cNvSpPr>
            <p:nvPr/>
          </p:nvSpPr>
          <p:spPr bwMode="auto">
            <a:xfrm>
              <a:off x="11055351" y="611188"/>
              <a:ext cx="14288" cy="9525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Oval 106"/>
            <p:cNvSpPr>
              <a:spLocks noChangeArrowheads="1"/>
            </p:cNvSpPr>
            <p:nvPr/>
          </p:nvSpPr>
          <p:spPr bwMode="auto">
            <a:xfrm>
              <a:off x="11064876" y="633413"/>
              <a:ext cx="7938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7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1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2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3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18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0 w 13"/>
                <a:gd name="T1" fmla="*/ 6 h 13"/>
                <a:gd name="T2" fmla="*/ 7 w 13"/>
                <a:gd name="T3" fmla="*/ 0 h 13"/>
                <a:gd name="T4" fmla="*/ 13 w 13"/>
                <a:gd name="T5" fmla="*/ 6 h 13"/>
                <a:gd name="T6" fmla="*/ 7 w 13"/>
                <a:gd name="T7" fmla="*/ 13 h 13"/>
                <a:gd name="T8" fmla="*/ 0 w 13"/>
                <a:gd name="T9" fmla="*/ 6 h 13"/>
                <a:gd name="T10" fmla="*/ 1 w 13"/>
                <a:gd name="T11" fmla="*/ 6 h 13"/>
                <a:gd name="T12" fmla="*/ 7 w 13"/>
                <a:gd name="T13" fmla="*/ 12 h 13"/>
                <a:gd name="T14" fmla="*/ 12 w 13"/>
                <a:gd name="T15" fmla="*/ 6 h 13"/>
                <a:gd name="T16" fmla="*/ 7 w 13"/>
                <a:gd name="T17" fmla="*/ 0 h 13"/>
                <a:gd name="T18" fmla="*/ 1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lose/>
                  <a:moveTo>
                    <a:pt x="1" y="6"/>
                  </a:moveTo>
                  <a:cubicBezTo>
                    <a:pt x="1" y="9"/>
                    <a:pt x="3" y="12"/>
                    <a:pt x="7" y="12"/>
                  </a:cubicBezTo>
                  <a:cubicBezTo>
                    <a:pt x="10" y="12"/>
                    <a:pt x="12" y="9"/>
                    <a:pt x="12" y="6"/>
                  </a:cubicBezTo>
                  <a:cubicBezTo>
                    <a:pt x="12" y="3"/>
                    <a:pt x="10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11060113" y="477838"/>
              <a:ext cx="47625" cy="52388"/>
            </a:xfrm>
            <a:custGeom>
              <a:avLst/>
              <a:gdLst>
                <a:gd name="T0" fmla="*/ 5 w 11"/>
                <a:gd name="T1" fmla="*/ 12 h 12"/>
                <a:gd name="T2" fmla="*/ 10 w 11"/>
                <a:gd name="T3" fmla="*/ 9 h 12"/>
                <a:gd name="T4" fmla="*/ 9 w 11"/>
                <a:gd name="T5" fmla="*/ 2 h 12"/>
                <a:gd name="T6" fmla="*/ 3 w 11"/>
                <a:gd name="T7" fmla="*/ 2 h 12"/>
                <a:gd name="T8" fmla="*/ 3 w 11"/>
                <a:gd name="T9" fmla="*/ 7 h 12"/>
                <a:gd name="T10" fmla="*/ 5 w 11"/>
                <a:gd name="T11" fmla="*/ 8 h 12"/>
                <a:gd name="T12" fmla="*/ 7 w 11"/>
                <a:gd name="T13" fmla="*/ 7 h 12"/>
                <a:gd name="T14" fmla="*/ 8 w 11"/>
                <a:gd name="T15" fmla="*/ 5 h 12"/>
                <a:gd name="T16" fmla="*/ 7 w 11"/>
                <a:gd name="T17" fmla="*/ 4 h 12"/>
                <a:gd name="T18" fmla="*/ 4 w 11"/>
                <a:gd name="T19" fmla="*/ 4 h 12"/>
                <a:gd name="T20" fmla="*/ 4 w 11"/>
                <a:gd name="T21" fmla="*/ 5 h 12"/>
                <a:gd name="T22" fmla="*/ 5 w 11"/>
                <a:gd name="T23" fmla="*/ 6 h 12"/>
                <a:gd name="T24" fmla="*/ 6 w 11"/>
                <a:gd name="T25" fmla="*/ 7 h 12"/>
                <a:gd name="T26" fmla="*/ 6 w 11"/>
                <a:gd name="T27" fmla="*/ 6 h 12"/>
                <a:gd name="T28" fmla="*/ 7 w 11"/>
                <a:gd name="T29" fmla="*/ 5 h 12"/>
                <a:gd name="T30" fmla="*/ 6 w 11"/>
                <a:gd name="T31" fmla="*/ 4 h 12"/>
                <a:gd name="T32" fmla="*/ 6 w 11"/>
                <a:gd name="T33" fmla="*/ 4 h 12"/>
                <a:gd name="T34" fmla="*/ 6 w 11"/>
                <a:gd name="T35" fmla="*/ 5 h 12"/>
                <a:gd name="T36" fmla="*/ 6 w 11"/>
                <a:gd name="T37" fmla="*/ 6 h 12"/>
                <a:gd name="T38" fmla="*/ 5 w 11"/>
                <a:gd name="T39" fmla="*/ 6 h 12"/>
                <a:gd name="T40" fmla="*/ 5 w 11"/>
                <a:gd name="T41" fmla="*/ 6 h 12"/>
                <a:gd name="T42" fmla="*/ 5 w 11"/>
                <a:gd name="T43" fmla="*/ 5 h 12"/>
                <a:gd name="T44" fmla="*/ 5 w 11"/>
                <a:gd name="T45" fmla="*/ 4 h 12"/>
                <a:gd name="T46" fmla="*/ 7 w 11"/>
                <a:gd name="T47" fmla="*/ 4 h 12"/>
                <a:gd name="T48" fmla="*/ 7 w 11"/>
                <a:gd name="T49" fmla="*/ 7 h 12"/>
                <a:gd name="T50" fmla="*/ 4 w 11"/>
                <a:gd name="T51" fmla="*/ 7 h 12"/>
                <a:gd name="T52" fmla="*/ 3 w 11"/>
                <a:gd name="T53" fmla="*/ 3 h 12"/>
                <a:gd name="T54" fmla="*/ 8 w 11"/>
                <a:gd name="T55" fmla="*/ 2 h 12"/>
                <a:gd name="T56" fmla="*/ 10 w 11"/>
                <a:gd name="T57" fmla="*/ 6 h 12"/>
                <a:gd name="T58" fmla="*/ 9 w 11"/>
                <a:gd name="T59" fmla="*/ 9 h 12"/>
                <a:gd name="T60" fmla="*/ 1 w 11"/>
                <a:gd name="T61" fmla="*/ 10 h 12"/>
                <a:gd name="T62" fmla="*/ 1 w 11"/>
                <a:gd name="T63" fmla="*/ 10 h 12"/>
                <a:gd name="T64" fmla="*/ 1 w 11"/>
                <a:gd name="T65" fmla="*/ 10 h 12"/>
                <a:gd name="T66" fmla="*/ 5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6" y="12"/>
                    <a:pt x="8" y="11"/>
                    <a:pt x="10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2" y="4"/>
                    <a:pt x="2" y="6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6" y="7"/>
                    <a:pt x="5" y="8"/>
                    <a:pt x="4" y="7"/>
                  </a:cubicBezTo>
                  <a:cubicBezTo>
                    <a:pt x="3" y="6"/>
                    <a:pt x="2" y="4"/>
                    <a:pt x="3" y="3"/>
                  </a:cubicBezTo>
                  <a:cubicBezTo>
                    <a:pt x="5" y="1"/>
                    <a:pt x="7" y="1"/>
                    <a:pt x="8" y="2"/>
                  </a:cubicBezTo>
                  <a:cubicBezTo>
                    <a:pt x="9" y="3"/>
                    <a:pt x="10" y="4"/>
                    <a:pt x="10" y="6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7" y="11"/>
                    <a:pt x="3" y="12"/>
                    <a:pt x="1" y="10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122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6 h 13"/>
                <a:gd name="T4" fmla="*/ 7 w 13"/>
                <a:gd name="T5" fmla="*/ 13 h 13"/>
                <a:gd name="T6" fmla="*/ 13 w 13"/>
                <a:gd name="T7" fmla="*/ 6 h 13"/>
                <a:gd name="T8" fmla="*/ 7 w 13"/>
                <a:gd name="T9" fmla="*/ 0 h 13"/>
                <a:gd name="T10" fmla="*/ 7 w 13"/>
                <a:gd name="T11" fmla="*/ 12 h 13"/>
                <a:gd name="T12" fmla="*/ 4 w 13"/>
                <a:gd name="T13" fmla="*/ 11 h 13"/>
                <a:gd name="T14" fmla="*/ 6 w 13"/>
                <a:gd name="T15" fmla="*/ 12 h 13"/>
                <a:gd name="T16" fmla="*/ 11 w 13"/>
                <a:gd name="T17" fmla="*/ 9 h 13"/>
                <a:gd name="T18" fmla="*/ 10 w 13"/>
                <a:gd name="T19" fmla="*/ 2 h 13"/>
                <a:gd name="T20" fmla="*/ 4 w 13"/>
                <a:gd name="T21" fmla="*/ 2 h 13"/>
                <a:gd name="T22" fmla="*/ 4 w 13"/>
                <a:gd name="T23" fmla="*/ 7 h 13"/>
                <a:gd name="T24" fmla="*/ 6 w 13"/>
                <a:gd name="T25" fmla="*/ 8 h 13"/>
                <a:gd name="T26" fmla="*/ 8 w 13"/>
                <a:gd name="T27" fmla="*/ 7 h 13"/>
                <a:gd name="T28" fmla="*/ 9 w 13"/>
                <a:gd name="T29" fmla="*/ 5 h 13"/>
                <a:gd name="T30" fmla="*/ 8 w 13"/>
                <a:gd name="T31" fmla="*/ 4 h 13"/>
                <a:gd name="T32" fmla="*/ 5 w 13"/>
                <a:gd name="T33" fmla="*/ 4 h 13"/>
                <a:gd name="T34" fmla="*/ 5 w 13"/>
                <a:gd name="T35" fmla="*/ 5 h 13"/>
                <a:gd name="T36" fmla="*/ 6 w 13"/>
                <a:gd name="T37" fmla="*/ 6 h 13"/>
                <a:gd name="T38" fmla="*/ 7 w 13"/>
                <a:gd name="T39" fmla="*/ 7 h 13"/>
                <a:gd name="T40" fmla="*/ 7 w 13"/>
                <a:gd name="T41" fmla="*/ 6 h 13"/>
                <a:gd name="T42" fmla="*/ 8 w 13"/>
                <a:gd name="T43" fmla="*/ 5 h 13"/>
                <a:gd name="T44" fmla="*/ 7 w 13"/>
                <a:gd name="T45" fmla="*/ 4 h 13"/>
                <a:gd name="T46" fmla="*/ 7 w 13"/>
                <a:gd name="T47" fmla="*/ 4 h 13"/>
                <a:gd name="T48" fmla="*/ 7 w 13"/>
                <a:gd name="T49" fmla="*/ 5 h 13"/>
                <a:gd name="T50" fmla="*/ 7 w 13"/>
                <a:gd name="T51" fmla="*/ 6 h 13"/>
                <a:gd name="T52" fmla="*/ 6 w 13"/>
                <a:gd name="T53" fmla="*/ 6 h 13"/>
                <a:gd name="T54" fmla="*/ 6 w 13"/>
                <a:gd name="T55" fmla="*/ 6 h 13"/>
                <a:gd name="T56" fmla="*/ 6 w 13"/>
                <a:gd name="T57" fmla="*/ 5 h 13"/>
                <a:gd name="T58" fmla="*/ 6 w 13"/>
                <a:gd name="T59" fmla="*/ 4 h 13"/>
                <a:gd name="T60" fmla="*/ 8 w 13"/>
                <a:gd name="T61" fmla="*/ 4 h 13"/>
                <a:gd name="T62" fmla="*/ 8 w 13"/>
                <a:gd name="T63" fmla="*/ 7 h 13"/>
                <a:gd name="T64" fmla="*/ 5 w 13"/>
                <a:gd name="T65" fmla="*/ 7 h 13"/>
                <a:gd name="T66" fmla="*/ 4 w 13"/>
                <a:gd name="T67" fmla="*/ 3 h 13"/>
                <a:gd name="T68" fmla="*/ 9 w 13"/>
                <a:gd name="T69" fmla="*/ 2 h 13"/>
                <a:gd name="T70" fmla="*/ 11 w 13"/>
                <a:gd name="T71" fmla="*/ 6 h 13"/>
                <a:gd name="T72" fmla="*/ 10 w 13"/>
                <a:gd name="T73" fmla="*/ 9 h 13"/>
                <a:gd name="T74" fmla="*/ 2 w 13"/>
                <a:gd name="T75" fmla="*/ 10 h 13"/>
                <a:gd name="T76" fmla="*/ 2 w 13"/>
                <a:gd name="T77" fmla="*/ 10 h 13"/>
                <a:gd name="T78" fmla="*/ 1 w 13"/>
                <a:gd name="T79" fmla="*/ 6 h 13"/>
                <a:gd name="T80" fmla="*/ 7 w 13"/>
                <a:gd name="T81" fmla="*/ 0 h 13"/>
                <a:gd name="T82" fmla="*/ 12 w 13"/>
                <a:gd name="T83" fmla="*/ 6 h 13"/>
                <a:gd name="T84" fmla="*/ 7 w 13"/>
                <a:gd name="T8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5" y="12"/>
                    <a:pt x="6" y="12"/>
                  </a:cubicBezTo>
                  <a:cubicBezTo>
                    <a:pt x="7" y="12"/>
                    <a:pt x="9" y="11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1"/>
                    <a:pt x="4" y="2"/>
                  </a:cubicBezTo>
                  <a:cubicBezTo>
                    <a:pt x="3" y="4"/>
                    <a:pt x="3" y="6"/>
                    <a:pt x="4" y="7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7" y="7"/>
                    <a:pt x="6" y="8"/>
                    <a:pt x="5" y="7"/>
                  </a:cubicBezTo>
                  <a:cubicBezTo>
                    <a:pt x="4" y="6"/>
                    <a:pt x="3" y="4"/>
                    <a:pt x="4" y="3"/>
                  </a:cubicBezTo>
                  <a:cubicBezTo>
                    <a:pt x="6" y="1"/>
                    <a:pt x="8" y="1"/>
                    <a:pt x="9" y="2"/>
                  </a:cubicBezTo>
                  <a:cubicBezTo>
                    <a:pt x="10" y="3"/>
                    <a:pt x="11" y="4"/>
                    <a:pt x="11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11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24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5563"/>
            </a:xfrm>
            <a:prstGeom prst="ellipse">
              <a:avLst/>
            </a:pr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10890251" y="128588"/>
              <a:ext cx="114300" cy="241300"/>
            </a:xfrm>
            <a:custGeom>
              <a:avLst/>
              <a:gdLst>
                <a:gd name="T0" fmla="*/ 21 w 26"/>
                <a:gd name="T1" fmla="*/ 0 h 56"/>
                <a:gd name="T2" fmla="*/ 0 w 26"/>
                <a:gd name="T3" fmla="*/ 0 h 56"/>
                <a:gd name="T4" fmla="*/ 10 w 26"/>
                <a:gd name="T5" fmla="*/ 35 h 56"/>
                <a:gd name="T6" fmla="*/ 26 w 26"/>
                <a:gd name="T7" fmla="*/ 56 h 56"/>
                <a:gd name="T8" fmla="*/ 23 w 26"/>
                <a:gd name="T9" fmla="*/ 35 h 56"/>
                <a:gd name="T10" fmla="*/ 21 w 2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5" y="45"/>
                    <a:pt x="20" y="53"/>
                    <a:pt x="26" y="56"/>
                  </a:cubicBezTo>
                  <a:cubicBezTo>
                    <a:pt x="25" y="53"/>
                    <a:pt x="24" y="45"/>
                    <a:pt x="23" y="35"/>
                  </a:cubicBezTo>
                  <a:cubicBezTo>
                    <a:pt x="22" y="25"/>
                    <a:pt x="22" y="12"/>
                    <a:pt x="21" y="0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11012488" y="128588"/>
              <a:ext cx="195263" cy="254000"/>
            </a:xfrm>
            <a:custGeom>
              <a:avLst/>
              <a:gdLst>
                <a:gd name="T0" fmla="*/ 34 w 45"/>
                <a:gd name="T1" fmla="*/ 0 h 59"/>
                <a:gd name="T2" fmla="*/ 24 w 45"/>
                <a:gd name="T3" fmla="*/ 35 h 59"/>
                <a:gd name="T4" fmla="*/ 3 w 45"/>
                <a:gd name="T5" fmla="*/ 59 h 59"/>
                <a:gd name="T6" fmla="*/ 3 w 45"/>
                <a:gd name="T7" fmla="*/ 59 h 59"/>
                <a:gd name="T8" fmla="*/ 0 w 45"/>
                <a:gd name="T9" fmla="*/ 59 h 59"/>
                <a:gd name="T10" fmla="*/ 0 w 45"/>
                <a:gd name="T11" fmla="*/ 59 h 59"/>
                <a:gd name="T12" fmla="*/ 2 w 45"/>
                <a:gd name="T13" fmla="*/ 59 h 59"/>
                <a:gd name="T14" fmla="*/ 9 w 45"/>
                <a:gd name="T15" fmla="*/ 59 h 59"/>
                <a:gd name="T16" fmla="*/ 7 w 45"/>
                <a:gd name="T17" fmla="*/ 59 h 59"/>
                <a:gd name="T18" fmla="*/ 33 w 45"/>
                <a:gd name="T19" fmla="*/ 35 h 59"/>
                <a:gd name="T20" fmla="*/ 45 w 45"/>
                <a:gd name="T21" fmla="*/ 0 h 59"/>
                <a:gd name="T22" fmla="*/ 34 w 45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9">
                  <a:moveTo>
                    <a:pt x="34" y="0"/>
                  </a:moveTo>
                  <a:cubicBezTo>
                    <a:pt x="33" y="12"/>
                    <a:pt x="29" y="25"/>
                    <a:pt x="24" y="35"/>
                  </a:cubicBezTo>
                  <a:cubicBezTo>
                    <a:pt x="18" y="48"/>
                    <a:pt x="11" y="56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4" y="59"/>
                    <a:pt x="6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17" y="57"/>
                    <a:pt x="26" y="49"/>
                    <a:pt x="33" y="35"/>
                  </a:cubicBezTo>
                  <a:cubicBezTo>
                    <a:pt x="39" y="25"/>
                    <a:pt x="43" y="12"/>
                    <a:pt x="45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11022013" y="128588"/>
              <a:ext cx="103188" cy="236538"/>
            </a:xfrm>
            <a:custGeom>
              <a:avLst/>
              <a:gdLst>
                <a:gd name="T0" fmla="*/ 4 w 24"/>
                <a:gd name="T1" fmla="*/ 0 h 55"/>
                <a:gd name="T2" fmla="*/ 2 w 24"/>
                <a:gd name="T3" fmla="*/ 35 h 55"/>
                <a:gd name="T4" fmla="*/ 0 w 24"/>
                <a:gd name="T5" fmla="*/ 55 h 55"/>
                <a:gd name="T6" fmla="*/ 14 w 24"/>
                <a:gd name="T7" fmla="*/ 35 h 55"/>
                <a:gd name="T8" fmla="*/ 24 w 24"/>
                <a:gd name="T9" fmla="*/ 0 h 55"/>
                <a:gd name="T10" fmla="*/ 4 w 24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5">
                  <a:moveTo>
                    <a:pt x="4" y="0"/>
                  </a:moveTo>
                  <a:cubicBezTo>
                    <a:pt x="4" y="12"/>
                    <a:pt x="3" y="25"/>
                    <a:pt x="2" y="35"/>
                  </a:cubicBezTo>
                  <a:cubicBezTo>
                    <a:pt x="2" y="44"/>
                    <a:pt x="1" y="51"/>
                    <a:pt x="0" y="55"/>
                  </a:cubicBezTo>
                  <a:cubicBezTo>
                    <a:pt x="5" y="51"/>
                    <a:pt x="10" y="44"/>
                    <a:pt x="14" y="35"/>
                  </a:cubicBezTo>
                  <a:cubicBezTo>
                    <a:pt x="19" y="25"/>
                    <a:pt x="23" y="12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10812463" y="128588"/>
              <a:ext cx="192088" cy="254000"/>
            </a:xfrm>
            <a:custGeom>
              <a:avLst/>
              <a:gdLst>
                <a:gd name="T0" fmla="*/ 41 w 44"/>
                <a:gd name="T1" fmla="*/ 59 h 59"/>
                <a:gd name="T2" fmla="*/ 20 w 44"/>
                <a:gd name="T3" fmla="*/ 35 h 59"/>
                <a:gd name="T4" fmla="*/ 10 w 44"/>
                <a:gd name="T5" fmla="*/ 0 h 59"/>
                <a:gd name="T6" fmla="*/ 0 w 44"/>
                <a:gd name="T7" fmla="*/ 0 h 59"/>
                <a:gd name="T8" fmla="*/ 12 w 44"/>
                <a:gd name="T9" fmla="*/ 35 h 59"/>
                <a:gd name="T10" fmla="*/ 38 w 44"/>
                <a:gd name="T11" fmla="*/ 59 h 59"/>
                <a:gd name="T12" fmla="*/ 38 w 44"/>
                <a:gd name="T13" fmla="*/ 59 h 59"/>
                <a:gd name="T14" fmla="*/ 44 w 44"/>
                <a:gd name="T15" fmla="*/ 59 h 59"/>
                <a:gd name="T16" fmla="*/ 41 w 44"/>
                <a:gd name="T17" fmla="*/ 59 h 59"/>
                <a:gd name="T18" fmla="*/ 41 w 44"/>
                <a:gd name="T1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9">
                  <a:moveTo>
                    <a:pt x="41" y="59"/>
                  </a:moveTo>
                  <a:cubicBezTo>
                    <a:pt x="33" y="56"/>
                    <a:pt x="26" y="48"/>
                    <a:pt x="20" y="35"/>
                  </a:cubicBezTo>
                  <a:cubicBezTo>
                    <a:pt x="15" y="25"/>
                    <a:pt x="12" y="1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6" y="25"/>
                    <a:pt x="12" y="35"/>
                  </a:cubicBezTo>
                  <a:cubicBezTo>
                    <a:pt x="19" y="49"/>
                    <a:pt x="28" y="57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0" y="59"/>
                    <a:pt x="42" y="59"/>
                    <a:pt x="44" y="59"/>
                  </a:cubicBezTo>
                  <a:cubicBezTo>
                    <a:pt x="43" y="59"/>
                    <a:pt x="42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10782301" y="128588"/>
              <a:ext cx="195263" cy="254000"/>
            </a:xfrm>
            <a:custGeom>
              <a:avLst/>
              <a:gdLst>
                <a:gd name="T0" fmla="*/ 19 w 45"/>
                <a:gd name="T1" fmla="*/ 35 h 59"/>
                <a:gd name="T2" fmla="*/ 7 w 45"/>
                <a:gd name="T3" fmla="*/ 0 h 59"/>
                <a:gd name="T4" fmla="*/ 0 w 45"/>
                <a:gd name="T5" fmla="*/ 0 h 59"/>
                <a:gd name="T6" fmla="*/ 11 w 45"/>
                <a:gd name="T7" fmla="*/ 35 h 59"/>
                <a:gd name="T8" fmla="*/ 33 w 45"/>
                <a:gd name="T9" fmla="*/ 58 h 59"/>
                <a:gd name="T10" fmla="*/ 41 w 45"/>
                <a:gd name="T11" fmla="*/ 59 h 59"/>
                <a:gd name="T12" fmla="*/ 45 w 45"/>
                <a:gd name="T13" fmla="*/ 59 h 59"/>
                <a:gd name="T14" fmla="*/ 45 w 45"/>
                <a:gd name="T15" fmla="*/ 59 h 59"/>
                <a:gd name="T16" fmla="*/ 19 w 45"/>
                <a:gd name="T1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9">
                  <a:moveTo>
                    <a:pt x="19" y="35"/>
                  </a:moveTo>
                  <a:cubicBezTo>
                    <a:pt x="13" y="25"/>
                    <a:pt x="9" y="1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5" y="25"/>
                    <a:pt x="11" y="35"/>
                  </a:cubicBezTo>
                  <a:cubicBezTo>
                    <a:pt x="18" y="47"/>
                    <a:pt x="25" y="55"/>
                    <a:pt x="33" y="58"/>
                  </a:cubicBezTo>
                  <a:cubicBezTo>
                    <a:pt x="36" y="59"/>
                    <a:pt x="39" y="59"/>
                    <a:pt x="41" y="59"/>
                  </a:cubicBezTo>
                  <a:cubicBezTo>
                    <a:pt x="42" y="59"/>
                    <a:pt x="43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35" y="57"/>
                    <a:pt x="26" y="49"/>
                    <a:pt x="19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10855326" y="128588"/>
              <a:ext cx="304800" cy="254000"/>
            </a:xfrm>
            <a:custGeom>
              <a:avLst/>
              <a:gdLst>
                <a:gd name="T0" fmla="*/ 60 w 70"/>
                <a:gd name="T1" fmla="*/ 35 h 59"/>
                <a:gd name="T2" fmla="*/ 70 w 70"/>
                <a:gd name="T3" fmla="*/ 0 h 59"/>
                <a:gd name="T4" fmla="*/ 62 w 70"/>
                <a:gd name="T5" fmla="*/ 0 h 59"/>
                <a:gd name="T6" fmla="*/ 52 w 70"/>
                <a:gd name="T7" fmla="*/ 35 h 59"/>
                <a:gd name="T8" fmla="*/ 38 w 70"/>
                <a:gd name="T9" fmla="*/ 55 h 59"/>
                <a:gd name="T10" fmla="*/ 40 w 70"/>
                <a:gd name="T11" fmla="*/ 35 h 59"/>
                <a:gd name="T12" fmla="*/ 42 w 70"/>
                <a:gd name="T13" fmla="*/ 0 h 59"/>
                <a:gd name="T14" fmla="*/ 29 w 70"/>
                <a:gd name="T15" fmla="*/ 0 h 59"/>
                <a:gd name="T16" fmla="*/ 31 w 70"/>
                <a:gd name="T17" fmla="*/ 35 h 59"/>
                <a:gd name="T18" fmla="*/ 34 w 70"/>
                <a:gd name="T19" fmla="*/ 56 h 59"/>
                <a:gd name="T20" fmla="*/ 18 w 70"/>
                <a:gd name="T21" fmla="*/ 35 h 59"/>
                <a:gd name="T22" fmla="*/ 8 w 70"/>
                <a:gd name="T23" fmla="*/ 0 h 59"/>
                <a:gd name="T24" fmla="*/ 0 w 70"/>
                <a:gd name="T25" fmla="*/ 0 h 59"/>
                <a:gd name="T26" fmla="*/ 10 w 70"/>
                <a:gd name="T27" fmla="*/ 35 h 59"/>
                <a:gd name="T28" fmla="*/ 31 w 70"/>
                <a:gd name="T29" fmla="*/ 59 h 59"/>
                <a:gd name="T30" fmla="*/ 31 w 70"/>
                <a:gd name="T31" fmla="*/ 59 h 59"/>
                <a:gd name="T32" fmla="*/ 34 w 70"/>
                <a:gd name="T33" fmla="*/ 59 h 59"/>
                <a:gd name="T34" fmla="*/ 35 w 70"/>
                <a:gd name="T35" fmla="*/ 59 h 59"/>
                <a:gd name="T36" fmla="*/ 35 w 70"/>
                <a:gd name="T37" fmla="*/ 59 h 59"/>
                <a:gd name="T38" fmla="*/ 35 w 70"/>
                <a:gd name="T39" fmla="*/ 59 h 59"/>
                <a:gd name="T40" fmla="*/ 36 w 70"/>
                <a:gd name="T41" fmla="*/ 59 h 59"/>
                <a:gd name="T42" fmla="*/ 36 w 70"/>
                <a:gd name="T43" fmla="*/ 59 h 59"/>
                <a:gd name="T44" fmla="*/ 36 w 70"/>
                <a:gd name="T45" fmla="*/ 59 h 59"/>
                <a:gd name="T46" fmla="*/ 36 w 70"/>
                <a:gd name="T47" fmla="*/ 59 h 59"/>
                <a:gd name="T48" fmla="*/ 39 w 70"/>
                <a:gd name="T49" fmla="*/ 59 h 59"/>
                <a:gd name="T50" fmla="*/ 39 w 70"/>
                <a:gd name="T51" fmla="*/ 59 h 59"/>
                <a:gd name="T52" fmla="*/ 60 w 70"/>
                <a:gd name="T5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9">
                  <a:moveTo>
                    <a:pt x="60" y="35"/>
                  </a:moveTo>
                  <a:cubicBezTo>
                    <a:pt x="65" y="25"/>
                    <a:pt x="69" y="12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57" y="25"/>
                    <a:pt x="52" y="35"/>
                  </a:cubicBezTo>
                  <a:cubicBezTo>
                    <a:pt x="48" y="44"/>
                    <a:pt x="43" y="51"/>
                    <a:pt x="38" y="55"/>
                  </a:cubicBezTo>
                  <a:cubicBezTo>
                    <a:pt x="39" y="51"/>
                    <a:pt x="40" y="44"/>
                    <a:pt x="40" y="35"/>
                  </a:cubicBezTo>
                  <a:cubicBezTo>
                    <a:pt x="41" y="25"/>
                    <a:pt x="42" y="12"/>
                    <a:pt x="4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2"/>
                    <a:pt x="30" y="25"/>
                    <a:pt x="31" y="35"/>
                  </a:cubicBezTo>
                  <a:cubicBezTo>
                    <a:pt x="32" y="45"/>
                    <a:pt x="33" y="53"/>
                    <a:pt x="34" y="56"/>
                  </a:cubicBezTo>
                  <a:cubicBezTo>
                    <a:pt x="28" y="53"/>
                    <a:pt x="23" y="45"/>
                    <a:pt x="18" y="35"/>
                  </a:cubicBezTo>
                  <a:cubicBezTo>
                    <a:pt x="13" y="25"/>
                    <a:pt x="10" y="12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6" y="48"/>
                    <a:pt x="23" y="56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4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7" y="56"/>
                    <a:pt x="54" y="48"/>
                    <a:pt x="60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1"/>
            <p:cNvSpPr/>
            <p:nvPr/>
          </p:nvSpPr>
          <p:spPr bwMode="auto">
            <a:xfrm>
              <a:off x="11042651" y="128588"/>
              <a:ext cx="200025" cy="254000"/>
            </a:xfrm>
            <a:custGeom>
              <a:avLst/>
              <a:gdLst>
                <a:gd name="T0" fmla="*/ 38 w 46"/>
                <a:gd name="T1" fmla="*/ 0 h 59"/>
                <a:gd name="T2" fmla="*/ 26 w 46"/>
                <a:gd name="T3" fmla="*/ 35 h 59"/>
                <a:gd name="T4" fmla="*/ 0 w 46"/>
                <a:gd name="T5" fmla="*/ 59 h 59"/>
                <a:gd name="T6" fmla="*/ 2 w 46"/>
                <a:gd name="T7" fmla="*/ 59 h 59"/>
                <a:gd name="T8" fmla="*/ 4 w 46"/>
                <a:gd name="T9" fmla="*/ 59 h 59"/>
                <a:gd name="T10" fmla="*/ 9 w 46"/>
                <a:gd name="T11" fmla="*/ 58 h 59"/>
                <a:gd name="T12" fmla="*/ 34 w 46"/>
                <a:gd name="T13" fmla="*/ 35 h 59"/>
                <a:gd name="T14" fmla="*/ 46 w 46"/>
                <a:gd name="T15" fmla="*/ 0 h 59"/>
                <a:gd name="T16" fmla="*/ 38 w 46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9">
                  <a:moveTo>
                    <a:pt x="38" y="0"/>
                  </a:moveTo>
                  <a:cubicBezTo>
                    <a:pt x="36" y="12"/>
                    <a:pt x="32" y="25"/>
                    <a:pt x="26" y="35"/>
                  </a:cubicBezTo>
                  <a:cubicBezTo>
                    <a:pt x="19" y="49"/>
                    <a:pt x="10" y="57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59"/>
                    <a:pt x="8" y="59"/>
                    <a:pt x="9" y="58"/>
                  </a:cubicBezTo>
                  <a:cubicBezTo>
                    <a:pt x="18" y="56"/>
                    <a:pt x="27" y="48"/>
                    <a:pt x="34" y="35"/>
                  </a:cubicBezTo>
                  <a:cubicBezTo>
                    <a:pt x="40" y="25"/>
                    <a:pt x="44" y="12"/>
                    <a:pt x="46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143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148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655200" y="5160448"/>
            <a:ext cx="1887249" cy="918036"/>
            <a:chOff x="6919913" y="5570538"/>
            <a:chExt cx="936625" cy="455613"/>
          </a:xfrm>
        </p:grpSpPr>
        <p:sp>
          <p:nvSpPr>
            <p:cNvPr id="152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157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642235" y="1243330"/>
            <a:ext cx="79000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</a:t>
            </a:r>
            <a:r>
              <a:rPr lang="en-US" altLang="zh-CN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一辆自重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2500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千克的汽车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车上装有</a:t>
            </a:r>
            <a:r>
              <a:rPr lang="en-US" altLang="zh-CN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台机床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每台机床重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1000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千克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要通过一座限重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吨的桥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是否安全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?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66995" y="439420"/>
            <a:ext cx="18580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巩固练习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14"/>
          <p:cNvSpPr txBox="1"/>
          <p:nvPr/>
        </p:nvSpPr>
        <p:spPr>
          <a:xfrm>
            <a:off x="2559735" y="2812058"/>
            <a:ext cx="3544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解题思路：</a:t>
            </a:r>
            <a:endParaRPr lang="zh-CN" altLang="en-US" sz="3600" smtClean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9"/>
          <p:cNvSpPr txBox="1"/>
          <p:nvPr/>
        </p:nvSpPr>
        <p:spPr>
          <a:xfrm>
            <a:off x="3018706" y="3501276"/>
            <a:ext cx="648072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要想知道过桥是否安全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先求出汽车自重和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台机床的总质量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再与桥的限重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吨相比较。如果汽车自重与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台机床的总质量不超过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吨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那么过桥就安全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;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如果汽车自重与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台机床的总质量超过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吨</a:t>
            </a:r>
            <a:r>
              <a:rPr 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那么过桥就不安全。</a:t>
            </a:r>
            <a:endParaRPr lang="zh-CN" altLang="en-US" sz="28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050" y="2437871"/>
            <a:ext cx="1165224" cy="2083710"/>
            <a:chOff x="1649413" y="877888"/>
            <a:chExt cx="1431925" cy="2560637"/>
          </a:xfrm>
        </p:grpSpPr>
        <p:sp>
          <p:nvSpPr>
            <p:cNvPr id="13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72729" y="-4"/>
            <a:ext cx="1069976" cy="1446312"/>
            <a:chOff x="10782301" y="128588"/>
            <a:chExt cx="460375" cy="622300"/>
          </a:xfrm>
        </p:grpSpPr>
        <p:sp>
          <p:nvSpPr>
            <p:cNvPr id="78" name="Freeform 69"/>
            <p:cNvSpPr/>
            <p:nvPr/>
          </p:nvSpPr>
          <p:spPr bwMode="auto">
            <a:xfrm>
              <a:off x="10882313" y="339725"/>
              <a:ext cx="73025" cy="268288"/>
            </a:xfrm>
            <a:custGeom>
              <a:avLst/>
              <a:gdLst>
                <a:gd name="T0" fmla="*/ 41 w 46"/>
                <a:gd name="T1" fmla="*/ 169 h 169"/>
                <a:gd name="T2" fmla="*/ 0 w 46"/>
                <a:gd name="T3" fmla="*/ 3 h 169"/>
                <a:gd name="T4" fmla="*/ 5 w 46"/>
                <a:gd name="T5" fmla="*/ 0 h 169"/>
                <a:gd name="T6" fmla="*/ 46 w 46"/>
                <a:gd name="T7" fmla="*/ 166 h 169"/>
                <a:gd name="T8" fmla="*/ 41 w 46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9">
                  <a:moveTo>
                    <a:pt x="41" y="169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46" y="166"/>
                  </a:lnTo>
                  <a:lnTo>
                    <a:pt x="41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11064876" y="339725"/>
              <a:ext cx="74613" cy="268288"/>
            </a:xfrm>
            <a:custGeom>
              <a:avLst/>
              <a:gdLst>
                <a:gd name="T0" fmla="*/ 5 w 47"/>
                <a:gd name="T1" fmla="*/ 169 h 169"/>
                <a:gd name="T2" fmla="*/ 47 w 47"/>
                <a:gd name="T3" fmla="*/ 3 h 169"/>
                <a:gd name="T4" fmla="*/ 41 w 47"/>
                <a:gd name="T5" fmla="*/ 0 h 169"/>
                <a:gd name="T6" fmla="*/ 0 w 47"/>
                <a:gd name="T7" fmla="*/ 166 h 169"/>
                <a:gd name="T8" fmla="*/ 5 w 4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9">
                  <a:moveTo>
                    <a:pt x="5" y="169"/>
                  </a:moveTo>
                  <a:lnTo>
                    <a:pt x="47" y="3"/>
                  </a:lnTo>
                  <a:lnTo>
                    <a:pt x="41" y="0"/>
                  </a:lnTo>
                  <a:lnTo>
                    <a:pt x="0" y="166"/>
                  </a:lnTo>
                  <a:lnTo>
                    <a:pt x="5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 noEditPoints="1"/>
            </p:cNvSpPr>
            <p:nvPr/>
          </p:nvSpPr>
          <p:spPr bwMode="auto">
            <a:xfrm>
              <a:off x="10917238" y="430213"/>
              <a:ext cx="200025" cy="320675"/>
            </a:xfrm>
            <a:custGeom>
              <a:avLst/>
              <a:gdLst>
                <a:gd name="T0" fmla="*/ 39 w 46"/>
                <a:gd name="T1" fmla="*/ 24 h 74"/>
                <a:gd name="T2" fmla="*/ 46 w 46"/>
                <a:gd name="T3" fmla="*/ 17 h 74"/>
                <a:gd name="T4" fmla="*/ 39 w 46"/>
                <a:gd name="T5" fmla="*/ 10 h 74"/>
                <a:gd name="T6" fmla="*/ 32 w 46"/>
                <a:gd name="T7" fmla="*/ 15 h 74"/>
                <a:gd name="T8" fmla="*/ 25 w 46"/>
                <a:gd name="T9" fmla="*/ 12 h 74"/>
                <a:gd name="T10" fmla="*/ 20 w 46"/>
                <a:gd name="T11" fmla="*/ 15 h 74"/>
                <a:gd name="T12" fmla="*/ 20 w 46"/>
                <a:gd name="T13" fmla="*/ 2 h 74"/>
                <a:gd name="T14" fmla="*/ 19 w 46"/>
                <a:gd name="T15" fmla="*/ 1 h 74"/>
                <a:gd name="T16" fmla="*/ 19 w 46"/>
                <a:gd name="T17" fmla="*/ 1 h 74"/>
                <a:gd name="T18" fmla="*/ 17 w 46"/>
                <a:gd name="T19" fmla="*/ 0 h 74"/>
                <a:gd name="T20" fmla="*/ 15 w 46"/>
                <a:gd name="T21" fmla="*/ 2 h 74"/>
                <a:gd name="T22" fmla="*/ 17 w 46"/>
                <a:gd name="T23" fmla="*/ 23 h 74"/>
                <a:gd name="T24" fmla="*/ 16 w 46"/>
                <a:gd name="T25" fmla="*/ 24 h 74"/>
                <a:gd name="T26" fmla="*/ 14 w 46"/>
                <a:gd name="T27" fmla="*/ 26 h 74"/>
                <a:gd name="T28" fmla="*/ 8 w 46"/>
                <a:gd name="T29" fmla="*/ 9 h 74"/>
                <a:gd name="T30" fmla="*/ 7 w 46"/>
                <a:gd name="T31" fmla="*/ 8 h 74"/>
                <a:gd name="T32" fmla="*/ 7 w 46"/>
                <a:gd name="T33" fmla="*/ 7 h 74"/>
                <a:gd name="T34" fmla="*/ 5 w 46"/>
                <a:gd name="T35" fmla="*/ 7 h 74"/>
                <a:gd name="T36" fmla="*/ 4 w 46"/>
                <a:gd name="T37" fmla="*/ 10 h 74"/>
                <a:gd name="T38" fmla="*/ 10 w 46"/>
                <a:gd name="T39" fmla="*/ 28 h 74"/>
                <a:gd name="T40" fmla="*/ 10 w 46"/>
                <a:gd name="T41" fmla="*/ 28 h 74"/>
                <a:gd name="T42" fmla="*/ 8 w 46"/>
                <a:gd name="T43" fmla="*/ 36 h 74"/>
                <a:gd name="T44" fmla="*/ 6 w 46"/>
                <a:gd name="T45" fmla="*/ 37 h 74"/>
                <a:gd name="T46" fmla="*/ 1 w 46"/>
                <a:gd name="T47" fmla="*/ 41 h 74"/>
                <a:gd name="T48" fmla="*/ 2 w 46"/>
                <a:gd name="T49" fmla="*/ 50 h 74"/>
                <a:gd name="T50" fmla="*/ 2 w 46"/>
                <a:gd name="T51" fmla="*/ 50 h 74"/>
                <a:gd name="T52" fmla="*/ 6 w 46"/>
                <a:gd name="T53" fmla="*/ 53 h 74"/>
                <a:gd name="T54" fmla="*/ 9 w 46"/>
                <a:gd name="T55" fmla="*/ 70 h 74"/>
                <a:gd name="T56" fmla="*/ 11 w 46"/>
                <a:gd name="T57" fmla="*/ 72 h 74"/>
                <a:gd name="T58" fmla="*/ 21 w 46"/>
                <a:gd name="T59" fmla="*/ 74 h 74"/>
                <a:gd name="T60" fmla="*/ 31 w 46"/>
                <a:gd name="T61" fmla="*/ 72 h 74"/>
                <a:gd name="T62" fmla="*/ 33 w 46"/>
                <a:gd name="T63" fmla="*/ 70 h 74"/>
                <a:gd name="T64" fmla="*/ 36 w 46"/>
                <a:gd name="T65" fmla="*/ 55 h 74"/>
                <a:gd name="T66" fmla="*/ 42 w 46"/>
                <a:gd name="T67" fmla="*/ 51 h 74"/>
                <a:gd name="T68" fmla="*/ 43 w 46"/>
                <a:gd name="T69" fmla="*/ 46 h 74"/>
                <a:gd name="T70" fmla="*/ 42 w 46"/>
                <a:gd name="T71" fmla="*/ 42 h 74"/>
                <a:gd name="T72" fmla="*/ 39 w 46"/>
                <a:gd name="T73" fmla="*/ 39 h 74"/>
                <a:gd name="T74" fmla="*/ 38 w 46"/>
                <a:gd name="T75" fmla="*/ 36 h 74"/>
                <a:gd name="T76" fmla="*/ 35 w 46"/>
                <a:gd name="T77" fmla="*/ 34 h 74"/>
                <a:gd name="T78" fmla="*/ 35 w 46"/>
                <a:gd name="T79" fmla="*/ 34 h 74"/>
                <a:gd name="T80" fmla="*/ 35 w 46"/>
                <a:gd name="T81" fmla="*/ 33 h 74"/>
                <a:gd name="T82" fmla="*/ 35 w 46"/>
                <a:gd name="T83" fmla="*/ 29 h 74"/>
                <a:gd name="T84" fmla="*/ 35 w 46"/>
                <a:gd name="T85" fmla="*/ 29 h 74"/>
                <a:gd name="T86" fmla="*/ 37 w 46"/>
                <a:gd name="T87" fmla="*/ 24 h 74"/>
                <a:gd name="T88" fmla="*/ 39 w 46"/>
                <a:gd name="T89" fmla="*/ 24 h 74"/>
                <a:gd name="T90" fmla="*/ 33 w 46"/>
                <a:gd name="T91" fmla="*/ 27 h 74"/>
                <a:gd name="T92" fmla="*/ 34 w 46"/>
                <a:gd name="T93" fmla="*/ 26 h 74"/>
                <a:gd name="T94" fmla="*/ 34 w 46"/>
                <a:gd name="T95" fmla="*/ 28 h 74"/>
                <a:gd name="T96" fmla="*/ 33 w 46"/>
                <a:gd name="T97" fmla="*/ 27 h 74"/>
                <a:gd name="T98" fmla="*/ 21 w 46"/>
                <a:gd name="T99" fmla="*/ 19 h 74"/>
                <a:gd name="T100" fmla="*/ 22 w 46"/>
                <a:gd name="T101" fmla="*/ 20 h 74"/>
                <a:gd name="T102" fmla="*/ 22 w 46"/>
                <a:gd name="T103" fmla="*/ 18 h 74"/>
                <a:gd name="T104" fmla="*/ 23 w 46"/>
                <a:gd name="T105" fmla="*/ 17 h 74"/>
                <a:gd name="T106" fmla="*/ 24 w 46"/>
                <a:gd name="T107" fmla="*/ 17 h 74"/>
                <a:gd name="T108" fmla="*/ 26 w 46"/>
                <a:gd name="T109" fmla="*/ 18 h 74"/>
                <a:gd name="T110" fmla="*/ 24 w 46"/>
                <a:gd name="T111" fmla="*/ 21 h 74"/>
                <a:gd name="T112" fmla="*/ 24 w 46"/>
                <a:gd name="T113" fmla="*/ 21 h 74"/>
                <a:gd name="T114" fmla="*/ 22 w 46"/>
                <a:gd name="T115" fmla="*/ 22 h 74"/>
                <a:gd name="T116" fmla="*/ 21 w 46"/>
                <a:gd name="T117" fmla="*/ 22 h 74"/>
                <a:gd name="T118" fmla="*/ 21 w 46"/>
                <a:gd name="T119" fmla="*/ 18 h 74"/>
                <a:gd name="T120" fmla="*/ 21 w 4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74">
                  <a:moveTo>
                    <a:pt x="39" y="24"/>
                  </a:moveTo>
                  <a:cubicBezTo>
                    <a:pt x="42" y="24"/>
                    <a:pt x="46" y="21"/>
                    <a:pt x="46" y="17"/>
                  </a:cubicBezTo>
                  <a:cubicBezTo>
                    <a:pt x="46" y="13"/>
                    <a:pt x="42" y="10"/>
                    <a:pt x="39" y="10"/>
                  </a:cubicBezTo>
                  <a:cubicBezTo>
                    <a:pt x="36" y="10"/>
                    <a:pt x="33" y="12"/>
                    <a:pt x="32" y="15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3" y="12"/>
                    <a:pt x="21" y="13"/>
                    <a:pt x="20" y="1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5" y="24"/>
                    <a:pt x="14" y="25"/>
                    <a:pt x="14" y="2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8"/>
                    <a:pt x="3" y="9"/>
                    <a:pt x="4" y="1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0"/>
                    <a:pt x="7" y="34"/>
                    <a:pt x="8" y="36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3" y="37"/>
                    <a:pt x="2" y="39"/>
                    <a:pt x="1" y="41"/>
                  </a:cubicBezTo>
                  <a:cubicBezTo>
                    <a:pt x="0" y="44"/>
                    <a:pt x="0" y="47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1"/>
                    <a:pt x="4" y="53"/>
                    <a:pt x="6" y="53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1"/>
                    <a:pt x="10" y="72"/>
                    <a:pt x="11" y="72"/>
                  </a:cubicBezTo>
                  <a:cubicBezTo>
                    <a:pt x="13" y="73"/>
                    <a:pt x="16" y="74"/>
                    <a:pt x="21" y="74"/>
                  </a:cubicBezTo>
                  <a:cubicBezTo>
                    <a:pt x="26" y="74"/>
                    <a:pt x="29" y="73"/>
                    <a:pt x="31" y="72"/>
                  </a:cubicBezTo>
                  <a:cubicBezTo>
                    <a:pt x="32" y="72"/>
                    <a:pt x="32" y="71"/>
                    <a:pt x="33" y="70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9" y="54"/>
                    <a:pt x="40" y="53"/>
                    <a:pt x="42" y="51"/>
                  </a:cubicBezTo>
                  <a:cubicBezTo>
                    <a:pt x="43" y="50"/>
                    <a:pt x="43" y="48"/>
                    <a:pt x="43" y="46"/>
                  </a:cubicBezTo>
                  <a:cubicBezTo>
                    <a:pt x="43" y="45"/>
                    <a:pt x="43" y="43"/>
                    <a:pt x="42" y="42"/>
                  </a:cubicBezTo>
                  <a:cubicBezTo>
                    <a:pt x="41" y="41"/>
                    <a:pt x="40" y="40"/>
                    <a:pt x="39" y="39"/>
                  </a:cubicBezTo>
                  <a:cubicBezTo>
                    <a:pt x="39" y="38"/>
                    <a:pt x="38" y="37"/>
                    <a:pt x="38" y="36"/>
                  </a:cubicBezTo>
                  <a:cubicBezTo>
                    <a:pt x="37" y="35"/>
                    <a:pt x="36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2"/>
                    <a:pt x="36" y="30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8" y="24"/>
                    <a:pt x="39" y="24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3" y="27"/>
                    <a:pt x="33" y="27"/>
                  </a:cubicBezTo>
                  <a:close/>
                  <a:moveTo>
                    <a:pt x="21" y="19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5" y="17"/>
                    <a:pt x="25" y="18"/>
                    <a:pt x="26" y="18"/>
                  </a:cubicBezTo>
                  <a:cubicBezTo>
                    <a:pt x="26" y="19"/>
                    <a:pt x="26" y="20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9"/>
                    <a:pt x="21" y="19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2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3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4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5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6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8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1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2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3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4"/>
            <p:cNvSpPr/>
            <p:nvPr/>
          </p:nvSpPr>
          <p:spPr bwMode="auto">
            <a:xfrm>
              <a:off x="10942638" y="642938"/>
              <a:ext cx="134938" cy="38100"/>
            </a:xfrm>
            <a:custGeom>
              <a:avLst/>
              <a:gdLst>
                <a:gd name="T0" fmla="*/ 15 w 31"/>
                <a:gd name="T1" fmla="*/ 9 h 9"/>
                <a:gd name="T2" fmla="*/ 29 w 31"/>
                <a:gd name="T3" fmla="*/ 6 h 9"/>
                <a:gd name="T4" fmla="*/ 31 w 31"/>
                <a:gd name="T5" fmla="*/ 0 h 9"/>
                <a:gd name="T6" fmla="*/ 15 w 31"/>
                <a:gd name="T7" fmla="*/ 0 h 9"/>
                <a:gd name="T8" fmla="*/ 0 w 31"/>
                <a:gd name="T9" fmla="*/ 0 h 9"/>
                <a:gd name="T10" fmla="*/ 1 w 31"/>
                <a:gd name="T11" fmla="*/ 5 h 9"/>
                <a:gd name="T12" fmla="*/ 15 w 3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">
                  <a:moveTo>
                    <a:pt x="15" y="9"/>
                  </a:moveTo>
                  <a:cubicBezTo>
                    <a:pt x="20" y="9"/>
                    <a:pt x="25" y="8"/>
                    <a:pt x="29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7"/>
                    <a:pt x="11" y="9"/>
                    <a:pt x="15" y="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5"/>
            <p:cNvSpPr/>
            <p:nvPr/>
          </p:nvSpPr>
          <p:spPr bwMode="auto">
            <a:xfrm>
              <a:off x="10952163" y="646113"/>
              <a:ext cx="20638" cy="7778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18 h 18"/>
                <a:gd name="T4" fmla="*/ 4 w 5"/>
                <a:gd name="T5" fmla="*/ 0 h 18"/>
                <a:gd name="T6" fmla="*/ 0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cubicBezTo>
                    <a:pt x="0" y="0"/>
                    <a:pt x="5" y="18"/>
                    <a:pt x="5" y="1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6"/>
            <p:cNvSpPr/>
            <p:nvPr/>
          </p:nvSpPr>
          <p:spPr bwMode="auto">
            <a:xfrm>
              <a:off x="10977563" y="658813"/>
              <a:ext cx="12700" cy="69850"/>
            </a:xfrm>
            <a:custGeom>
              <a:avLst/>
              <a:gdLst>
                <a:gd name="T0" fmla="*/ 0 w 8"/>
                <a:gd name="T1" fmla="*/ 0 h 44"/>
                <a:gd name="T2" fmla="*/ 8 w 8"/>
                <a:gd name="T3" fmla="*/ 44 h 44"/>
                <a:gd name="T4" fmla="*/ 8 w 8"/>
                <a:gd name="T5" fmla="*/ 0 h 44"/>
                <a:gd name="T6" fmla="*/ 0 w 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lnTo>
                    <a:pt x="8" y="4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7"/>
            <p:cNvSpPr/>
            <p:nvPr/>
          </p:nvSpPr>
          <p:spPr bwMode="auto">
            <a:xfrm>
              <a:off x="11042651" y="646113"/>
              <a:ext cx="22225" cy="77788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2 w 5"/>
                <a:gd name="T5" fmla="*/ 0 h 18"/>
                <a:gd name="T6" fmla="*/ 5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5" y="0"/>
                    <a:pt x="0" y="18"/>
                    <a:pt x="0" y="1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8"/>
            <p:cNvSpPr/>
            <p:nvPr/>
          </p:nvSpPr>
          <p:spPr bwMode="auto">
            <a:xfrm>
              <a:off x="11025188" y="658813"/>
              <a:ext cx="14288" cy="69850"/>
            </a:xfrm>
            <a:custGeom>
              <a:avLst/>
              <a:gdLst>
                <a:gd name="T0" fmla="*/ 9 w 9"/>
                <a:gd name="T1" fmla="*/ 0 h 44"/>
                <a:gd name="T2" fmla="*/ 0 w 9"/>
                <a:gd name="T3" fmla="*/ 44 h 44"/>
                <a:gd name="T4" fmla="*/ 0 w 9"/>
                <a:gd name="T5" fmla="*/ 0 h 44"/>
                <a:gd name="T6" fmla="*/ 9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9" y="0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11004551" y="663575"/>
              <a:ext cx="12700" cy="73025"/>
            </a:xfrm>
            <a:custGeom>
              <a:avLst/>
              <a:gdLst>
                <a:gd name="T0" fmla="*/ 2 w 8"/>
                <a:gd name="T1" fmla="*/ 46 h 46"/>
                <a:gd name="T2" fmla="*/ 0 w 8"/>
                <a:gd name="T3" fmla="*/ 0 h 46"/>
                <a:gd name="T4" fmla="*/ 8 w 8"/>
                <a:gd name="T5" fmla="*/ 0 h 46"/>
                <a:gd name="T6" fmla="*/ 2 w 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6">
                  <a:moveTo>
                    <a:pt x="2" y="4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0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1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2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3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4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5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6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7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98"/>
            <p:cNvSpPr>
              <a:spLocks noChangeArrowheads="1"/>
            </p:cNvSpPr>
            <p:nvPr/>
          </p:nvSpPr>
          <p:spPr bwMode="auto">
            <a:xfrm>
              <a:off x="10929938" y="620713"/>
              <a:ext cx="7938" cy="47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99"/>
            <p:cNvSpPr>
              <a:spLocks noChangeArrowheads="1"/>
            </p:cNvSpPr>
            <p:nvPr/>
          </p:nvSpPr>
          <p:spPr bwMode="auto">
            <a:xfrm>
              <a:off x="10942638" y="633413"/>
              <a:ext cx="9525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0"/>
            <p:cNvSpPr>
              <a:spLocks noChangeArrowheads="1"/>
            </p:cNvSpPr>
            <p:nvPr/>
          </p:nvSpPr>
          <p:spPr bwMode="auto">
            <a:xfrm>
              <a:off x="10947401" y="611188"/>
              <a:ext cx="4763" cy="47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1"/>
            <p:cNvSpPr>
              <a:spLocks noChangeArrowheads="1"/>
            </p:cNvSpPr>
            <p:nvPr/>
          </p:nvSpPr>
          <p:spPr bwMode="auto">
            <a:xfrm>
              <a:off x="10972801" y="633413"/>
              <a:ext cx="14288" cy="127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02"/>
            <p:cNvSpPr>
              <a:spLocks noChangeArrowheads="1"/>
            </p:cNvSpPr>
            <p:nvPr/>
          </p:nvSpPr>
          <p:spPr bwMode="auto">
            <a:xfrm>
              <a:off x="10999788" y="620713"/>
              <a:ext cx="7938" cy="79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Oval 103"/>
            <p:cNvSpPr>
              <a:spLocks noChangeArrowheads="1"/>
            </p:cNvSpPr>
            <p:nvPr/>
          </p:nvSpPr>
          <p:spPr bwMode="auto">
            <a:xfrm>
              <a:off x="11012488" y="638175"/>
              <a:ext cx="12700" cy="127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104"/>
            <p:cNvSpPr>
              <a:spLocks noChangeArrowheads="1"/>
            </p:cNvSpPr>
            <p:nvPr/>
          </p:nvSpPr>
          <p:spPr bwMode="auto">
            <a:xfrm>
              <a:off x="11042651" y="628650"/>
              <a:ext cx="9525" cy="9525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105"/>
            <p:cNvSpPr>
              <a:spLocks noChangeArrowheads="1"/>
            </p:cNvSpPr>
            <p:nvPr/>
          </p:nvSpPr>
          <p:spPr bwMode="auto">
            <a:xfrm>
              <a:off x="11055351" y="611188"/>
              <a:ext cx="14288" cy="9525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Oval 106"/>
            <p:cNvSpPr>
              <a:spLocks noChangeArrowheads="1"/>
            </p:cNvSpPr>
            <p:nvPr/>
          </p:nvSpPr>
          <p:spPr bwMode="auto">
            <a:xfrm>
              <a:off x="11064876" y="633413"/>
              <a:ext cx="7938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7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1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2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3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18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0 w 13"/>
                <a:gd name="T1" fmla="*/ 6 h 13"/>
                <a:gd name="T2" fmla="*/ 7 w 13"/>
                <a:gd name="T3" fmla="*/ 0 h 13"/>
                <a:gd name="T4" fmla="*/ 13 w 13"/>
                <a:gd name="T5" fmla="*/ 6 h 13"/>
                <a:gd name="T6" fmla="*/ 7 w 13"/>
                <a:gd name="T7" fmla="*/ 13 h 13"/>
                <a:gd name="T8" fmla="*/ 0 w 13"/>
                <a:gd name="T9" fmla="*/ 6 h 13"/>
                <a:gd name="T10" fmla="*/ 1 w 13"/>
                <a:gd name="T11" fmla="*/ 6 h 13"/>
                <a:gd name="T12" fmla="*/ 7 w 13"/>
                <a:gd name="T13" fmla="*/ 12 h 13"/>
                <a:gd name="T14" fmla="*/ 12 w 13"/>
                <a:gd name="T15" fmla="*/ 6 h 13"/>
                <a:gd name="T16" fmla="*/ 7 w 13"/>
                <a:gd name="T17" fmla="*/ 0 h 13"/>
                <a:gd name="T18" fmla="*/ 1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lose/>
                  <a:moveTo>
                    <a:pt x="1" y="6"/>
                  </a:moveTo>
                  <a:cubicBezTo>
                    <a:pt x="1" y="9"/>
                    <a:pt x="3" y="12"/>
                    <a:pt x="7" y="12"/>
                  </a:cubicBezTo>
                  <a:cubicBezTo>
                    <a:pt x="10" y="12"/>
                    <a:pt x="12" y="9"/>
                    <a:pt x="12" y="6"/>
                  </a:cubicBezTo>
                  <a:cubicBezTo>
                    <a:pt x="12" y="3"/>
                    <a:pt x="10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11060113" y="477838"/>
              <a:ext cx="47625" cy="52388"/>
            </a:xfrm>
            <a:custGeom>
              <a:avLst/>
              <a:gdLst>
                <a:gd name="T0" fmla="*/ 5 w 11"/>
                <a:gd name="T1" fmla="*/ 12 h 12"/>
                <a:gd name="T2" fmla="*/ 10 w 11"/>
                <a:gd name="T3" fmla="*/ 9 h 12"/>
                <a:gd name="T4" fmla="*/ 9 w 11"/>
                <a:gd name="T5" fmla="*/ 2 h 12"/>
                <a:gd name="T6" fmla="*/ 3 w 11"/>
                <a:gd name="T7" fmla="*/ 2 h 12"/>
                <a:gd name="T8" fmla="*/ 3 w 11"/>
                <a:gd name="T9" fmla="*/ 7 h 12"/>
                <a:gd name="T10" fmla="*/ 5 w 11"/>
                <a:gd name="T11" fmla="*/ 8 h 12"/>
                <a:gd name="T12" fmla="*/ 7 w 11"/>
                <a:gd name="T13" fmla="*/ 7 h 12"/>
                <a:gd name="T14" fmla="*/ 8 w 11"/>
                <a:gd name="T15" fmla="*/ 5 h 12"/>
                <a:gd name="T16" fmla="*/ 7 w 11"/>
                <a:gd name="T17" fmla="*/ 4 h 12"/>
                <a:gd name="T18" fmla="*/ 4 w 11"/>
                <a:gd name="T19" fmla="*/ 4 h 12"/>
                <a:gd name="T20" fmla="*/ 4 w 11"/>
                <a:gd name="T21" fmla="*/ 5 h 12"/>
                <a:gd name="T22" fmla="*/ 5 w 11"/>
                <a:gd name="T23" fmla="*/ 6 h 12"/>
                <a:gd name="T24" fmla="*/ 6 w 11"/>
                <a:gd name="T25" fmla="*/ 7 h 12"/>
                <a:gd name="T26" fmla="*/ 6 w 11"/>
                <a:gd name="T27" fmla="*/ 6 h 12"/>
                <a:gd name="T28" fmla="*/ 7 w 11"/>
                <a:gd name="T29" fmla="*/ 5 h 12"/>
                <a:gd name="T30" fmla="*/ 6 w 11"/>
                <a:gd name="T31" fmla="*/ 4 h 12"/>
                <a:gd name="T32" fmla="*/ 6 w 11"/>
                <a:gd name="T33" fmla="*/ 4 h 12"/>
                <a:gd name="T34" fmla="*/ 6 w 11"/>
                <a:gd name="T35" fmla="*/ 5 h 12"/>
                <a:gd name="T36" fmla="*/ 6 w 11"/>
                <a:gd name="T37" fmla="*/ 6 h 12"/>
                <a:gd name="T38" fmla="*/ 5 w 11"/>
                <a:gd name="T39" fmla="*/ 6 h 12"/>
                <a:gd name="T40" fmla="*/ 5 w 11"/>
                <a:gd name="T41" fmla="*/ 6 h 12"/>
                <a:gd name="T42" fmla="*/ 5 w 11"/>
                <a:gd name="T43" fmla="*/ 5 h 12"/>
                <a:gd name="T44" fmla="*/ 5 w 11"/>
                <a:gd name="T45" fmla="*/ 4 h 12"/>
                <a:gd name="T46" fmla="*/ 7 w 11"/>
                <a:gd name="T47" fmla="*/ 4 h 12"/>
                <a:gd name="T48" fmla="*/ 7 w 11"/>
                <a:gd name="T49" fmla="*/ 7 h 12"/>
                <a:gd name="T50" fmla="*/ 4 w 11"/>
                <a:gd name="T51" fmla="*/ 7 h 12"/>
                <a:gd name="T52" fmla="*/ 3 w 11"/>
                <a:gd name="T53" fmla="*/ 3 h 12"/>
                <a:gd name="T54" fmla="*/ 8 w 11"/>
                <a:gd name="T55" fmla="*/ 2 h 12"/>
                <a:gd name="T56" fmla="*/ 10 w 11"/>
                <a:gd name="T57" fmla="*/ 6 h 12"/>
                <a:gd name="T58" fmla="*/ 9 w 11"/>
                <a:gd name="T59" fmla="*/ 9 h 12"/>
                <a:gd name="T60" fmla="*/ 1 w 11"/>
                <a:gd name="T61" fmla="*/ 10 h 12"/>
                <a:gd name="T62" fmla="*/ 1 w 11"/>
                <a:gd name="T63" fmla="*/ 10 h 12"/>
                <a:gd name="T64" fmla="*/ 1 w 11"/>
                <a:gd name="T65" fmla="*/ 10 h 12"/>
                <a:gd name="T66" fmla="*/ 5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6" y="12"/>
                    <a:pt x="8" y="11"/>
                    <a:pt x="10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2" y="4"/>
                    <a:pt x="2" y="6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6" y="7"/>
                    <a:pt x="5" y="8"/>
                    <a:pt x="4" y="7"/>
                  </a:cubicBezTo>
                  <a:cubicBezTo>
                    <a:pt x="3" y="6"/>
                    <a:pt x="2" y="4"/>
                    <a:pt x="3" y="3"/>
                  </a:cubicBezTo>
                  <a:cubicBezTo>
                    <a:pt x="5" y="1"/>
                    <a:pt x="7" y="1"/>
                    <a:pt x="8" y="2"/>
                  </a:cubicBezTo>
                  <a:cubicBezTo>
                    <a:pt x="9" y="3"/>
                    <a:pt x="10" y="4"/>
                    <a:pt x="10" y="6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7" y="11"/>
                    <a:pt x="3" y="12"/>
                    <a:pt x="1" y="10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122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6 h 13"/>
                <a:gd name="T4" fmla="*/ 7 w 13"/>
                <a:gd name="T5" fmla="*/ 13 h 13"/>
                <a:gd name="T6" fmla="*/ 13 w 13"/>
                <a:gd name="T7" fmla="*/ 6 h 13"/>
                <a:gd name="T8" fmla="*/ 7 w 13"/>
                <a:gd name="T9" fmla="*/ 0 h 13"/>
                <a:gd name="T10" fmla="*/ 7 w 13"/>
                <a:gd name="T11" fmla="*/ 12 h 13"/>
                <a:gd name="T12" fmla="*/ 4 w 13"/>
                <a:gd name="T13" fmla="*/ 11 h 13"/>
                <a:gd name="T14" fmla="*/ 6 w 13"/>
                <a:gd name="T15" fmla="*/ 12 h 13"/>
                <a:gd name="T16" fmla="*/ 11 w 13"/>
                <a:gd name="T17" fmla="*/ 9 h 13"/>
                <a:gd name="T18" fmla="*/ 10 w 13"/>
                <a:gd name="T19" fmla="*/ 2 h 13"/>
                <a:gd name="T20" fmla="*/ 4 w 13"/>
                <a:gd name="T21" fmla="*/ 2 h 13"/>
                <a:gd name="T22" fmla="*/ 4 w 13"/>
                <a:gd name="T23" fmla="*/ 7 h 13"/>
                <a:gd name="T24" fmla="*/ 6 w 13"/>
                <a:gd name="T25" fmla="*/ 8 h 13"/>
                <a:gd name="T26" fmla="*/ 8 w 13"/>
                <a:gd name="T27" fmla="*/ 7 h 13"/>
                <a:gd name="T28" fmla="*/ 9 w 13"/>
                <a:gd name="T29" fmla="*/ 5 h 13"/>
                <a:gd name="T30" fmla="*/ 8 w 13"/>
                <a:gd name="T31" fmla="*/ 4 h 13"/>
                <a:gd name="T32" fmla="*/ 5 w 13"/>
                <a:gd name="T33" fmla="*/ 4 h 13"/>
                <a:gd name="T34" fmla="*/ 5 w 13"/>
                <a:gd name="T35" fmla="*/ 5 h 13"/>
                <a:gd name="T36" fmla="*/ 6 w 13"/>
                <a:gd name="T37" fmla="*/ 6 h 13"/>
                <a:gd name="T38" fmla="*/ 7 w 13"/>
                <a:gd name="T39" fmla="*/ 7 h 13"/>
                <a:gd name="T40" fmla="*/ 7 w 13"/>
                <a:gd name="T41" fmla="*/ 6 h 13"/>
                <a:gd name="T42" fmla="*/ 8 w 13"/>
                <a:gd name="T43" fmla="*/ 5 h 13"/>
                <a:gd name="T44" fmla="*/ 7 w 13"/>
                <a:gd name="T45" fmla="*/ 4 h 13"/>
                <a:gd name="T46" fmla="*/ 7 w 13"/>
                <a:gd name="T47" fmla="*/ 4 h 13"/>
                <a:gd name="T48" fmla="*/ 7 w 13"/>
                <a:gd name="T49" fmla="*/ 5 h 13"/>
                <a:gd name="T50" fmla="*/ 7 w 13"/>
                <a:gd name="T51" fmla="*/ 6 h 13"/>
                <a:gd name="T52" fmla="*/ 6 w 13"/>
                <a:gd name="T53" fmla="*/ 6 h 13"/>
                <a:gd name="T54" fmla="*/ 6 w 13"/>
                <a:gd name="T55" fmla="*/ 6 h 13"/>
                <a:gd name="T56" fmla="*/ 6 w 13"/>
                <a:gd name="T57" fmla="*/ 5 h 13"/>
                <a:gd name="T58" fmla="*/ 6 w 13"/>
                <a:gd name="T59" fmla="*/ 4 h 13"/>
                <a:gd name="T60" fmla="*/ 8 w 13"/>
                <a:gd name="T61" fmla="*/ 4 h 13"/>
                <a:gd name="T62" fmla="*/ 8 w 13"/>
                <a:gd name="T63" fmla="*/ 7 h 13"/>
                <a:gd name="T64" fmla="*/ 5 w 13"/>
                <a:gd name="T65" fmla="*/ 7 h 13"/>
                <a:gd name="T66" fmla="*/ 4 w 13"/>
                <a:gd name="T67" fmla="*/ 3 h 13"/>
                <a:gd name="T68" fmla="*/ 9 w 13"/>
                <a:gd name="T69" fmla="*/ 2 h 13"/>
                <a:gd name="T70" fmla="*/ 11 w 13"/>
                <a:gd name="T71" fmla="*/ 6 h 13"/>
                <a:gd name="T72" fmla="*/ 10 w 13"/>
                <a:gd name="T73" fmla="*/ 9 h 13"/>
                <a:gd name="T74" fmla="*/ 2 w 13"/>
                <a:gd name="T75" fmla="*/ 10 h 13"/>
                <a:gd name="T76" fmla="*/ 2 w 13"/>
                <a:gd name="T77" fmla="*/ 10 h 13"/>
                <a:gd name="T78" fmla="*/ 1 w 13"/>
                <a:gd name="T79" fmla="*/ 6 h 13"/>
                <a:gd name="T80" fmla="*/ 7 w 13"/>
                <a:gd name="T81" fmla="*/ 0 h 13"/>
                <a:gd name="T82" fmla="*/ 12 w 13"/>
                <a:gd name="T83" fmla="*/ 6 h 13"/>
                <a:gd name="T84" fmla="*/ 7 w 13"/>
                <a:gd name="T8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5" y="12"/>
                    <a:pt x="6" y="12"/>
                  </a:cubicBezTo>
                  <a:cubicBezTo>
                    <a:pt x="7" y="12"/>
                    <a:pt x="9" y="11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1"/>
                    <a:pt x="4" y="2"/>
                  </a:cubicBezTo>
                  <a:cubicBezTo>
                    <a:pt x="3" y="4"/>
                    <a:pt x="3" y="6"/>
                    <a:pt x="4" y="7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7" y="7"/>
                    <a:pt x="6" y="8"/>
                    <a:pt x="5" y="7"/>
                  </a:cubicBezTo>
                  <a:cubicBezTo>
                    <a:pt x="4" y="6"/>
                    <a:pt x="3" y="4"/>
                    <a:pt x="4" y="3"/>
                  </a:cubicBezTo>
                  <a:cubicBezTo>
                    <a:pt x="6" y="1"/>
                    <a:pt x="8" y="1"/>
                    <a:pt x="9" y="2"/>
                  </a:cubicBezTo>
                  <a:cubicBezTo>
                    <a:pt x="10" y="3"/>
                    <a:pt x="11" y="4"/>
                    <a:pt x="11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11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24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5563"/>
            </a:xfrm>
            <a:prstGeom prst="ellipse">
              <a:avLst/>
            </a:pr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10890251" y="128588"/>
              <a:ext cx="114300" cy="241300"/>
            </a:xfrm>
            <a:custGeom>
              <a:avLst/>
              <a:gdLst>
                <a:gd name="T0" fmla="*/ 21 w 26"/>
                <a:gd name="T1" fmla="*/ 0 h 56"/>
                <a:gd name="T2" fmla="*/ 0 w 26"/>
                <a:gd name="T3" fmla="*/ 0 h 56"/>
                <a:gd name="T4" fmla="*/ 10 w 26"/>
                <a:gd name="T5" fmla="*/ 35 h 56"/>
                <a:gd name="T6" fmla="*/ 26 w 26"/>
                <a:gd name="T7" fmla="*/ 56 h 56"/>
                <a:gd name="T8" fmla="*/ 23 w 26"/>
                <a:gd name="T9" fmla="*/ 35 h 56"/>
                <a:gd name="T10" fmla="*/ 21 w 2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5" y="45"/>
                    <a:pt x="20" y="53"/>
                    <a:pt x="26" y="56"/>
                  </a:cubicBezTo>
                  <a:cubicBezTo>
                    <a:pt x="25" y="53"/>
                    <a:pt x="24" y="45"/>
                    <a:pt x="23" y="35"/>
                  </a:cubicBezTo>
                  <a:cubicBezTo>
                    <a:pt x="22" y="25"/>
                    <a:pt x="22" y="12"/>
                    <a:pt x="21" y="0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11012488" y="128588"/>
              <a:ext cx="195263" cy="254000"/>
            </a:xfrm>
            <a:custGeom>
              <a:avLst/>
              <a:gdLst>
                <a:gd name="T0" fmla="*/ 34 w 45"/>
                <a:gd name="T1" fmla="*/ 0 h 59"/>
                <a:gd name="T2" fmla="*/ 24 w 45"/>
                <a:gd name="T3" fmla="*/ 35 h 59"/>
                <a:gd name="T4" fmla="*/ 3 w 45"/>
                <a:gd name="T5" fmla="*/ 59 h 59"/>
                <a:gd name="T6" fmla="*/ 3 w 45"/>
                <a:gd name="T7" fmla="*/ 59 h 59"/>
                <a:gd name="T8" fmla="*/ 0 w 45"/>
                <a:gd name="T9" fmla="*/ 59 h 59"/>
                <a:gd name="T10" fmla="*/ 0 w 45"/>
                <a:gd name="T11" fmla="*/ 59 h 59"/>
                <a:gd name="T12" fmla="*/ 2 w 45"/>
                <a:gd name="T13" fmla="*/ 59 h 59"/>
                <a:gd name="T14" fmla="*/ 9 w 45"/>
                <a:gd name="T15" fmla="*/ 59 h 59"/>
                <a:gd name="T16" fmla="*/ 7 w 45"/>
                <a:gd name="T17" fmla="*/ 59 h 59"/>
                <a:gd name="T18" fmla="*/ 33 w 45"/>
                <a:gd name="T19" fmla="*/ 35 h 59"/>
                <a:gd name="T20" fmla="*/ 45 w 45"/>
                <a:gd name="T21" fmla="*/ 0 h 59"/>
                <a:gd name="T22" fmla="*/ 34 w 45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9">
                  <a:moveTo>
                    <a:pt x="34" y="0"/>
                  </a:moveTo>
                  <a:cubicBezTo>
                    <a:pt x="33" y="12"/>
                    <a:pt x="29" y="25"/>
                    <a:pt x="24" y="35"/>
                  </a:cubicBezTo>
                  <a:cubicBezTo>
                    <a:pt x="18" y="48"/>
                    <a:pt x="11" y="56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4" y="59"/>
                    <a:pt x="6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17" y="57"/>
                    <a:pt x="26" y="49"/>
                    <a:pt x="33" y="35"/>
                  </a:cubicBezTo>
                  <a:cubicBezTo>
                    <a:pt x="39" y="25"/>
                    <a:pt x="43" y="12"/>
                    <a:pt x="45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11022013" y="128588"/>
              <a:ext cx="103188" cy="236538"/>
            </a:xfrm>
            <a:custGeom>
              <a:avLst/>
              <a:gdLst>
                <a:gd name="T0" fmla="*/ 4 w 24"/>
                <a:gd name="T1" fmla="*/ 0 h 55"/>
                <a:gd name="T2" fmla="*/ 2 w 24"/>
                <a:gd name="T3" fmla="*/ 35 h 55"/>
                <a:gd name="T4" fmla="*/ 0 w 24"/>
                <a:gd name="T5" fmla="*/ 55 h 55"/>
                <a:gd name="T6" fmla="*/ 14 w 24"/>
                <a:gd name="T7" fmla="*/ 35 h 55"/>
                <a:gd name="T8" fmla="*/ 24 w 24"/>
                <a:gd name="T9" fmla="*/ 0 h 55"/>
                <a:gd name="T10" fmla="*/ 4 w 24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5">
                  <a:moveTo>
                    <a:pt x="4" y="0"/>
                  </a:moveTo>
                  <a:cubicBezTo>
                    <a:pt x="4" y="12"/>
                    <a:pt x="3" y="25"/>
                    <a:pt x="2" y="35"/>
                  </a:cubicBezTo>
                  <a:cubicBezTo>
                    <a:pt x="2" y="44"/>
                    <a:pt x="1" y="51"/>
                    <a:pt x="0" y="55"/>
                  </a:cubicBezTo>
                  <a:cubicBezTo>
                    <a:pt x="5" y="51"/>
                    <a:pt x="10" y="44"/>
                    <a:pt x="14" y="35"/>
                  </a:cubicBezTo>
                  <a:cubicBezTo>
                    <a:pt x="19" y="25"/>
                    <a:pt x="23" y="12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10812463" y="128588"/>
              <a:ext cx="192088" cy="254000"/>
            </a:xfrm>
            <a:custGeom>
              <a:avLst/>
              <a:gdLst>
                <a:gd name="T0" fmla="*/ 41 w 44"/>
                <a:gd name="T1" fmla="*/ 59 h 59"/>
                <a:gd name="T2" fmla="*/ 20 w 44"/>
                <a:gd name="T3" fmla="*/ 35 h 59"/>
                <a:gd name="T4" fmla="*/ 10 w 44"/>
                <a:gd name="T5" fmla="*/ 0 h 59"/>
                <a:gd name="T6" fmla="*/ 0 w 44"/>
                <a:gd name="T7" fmla="*/ 0 h 59"/>
                <a:gd name="T8" fmla="*/ 12 w 44"/>
                <a:gd name="T9" fmla="*/ 35 h 59"/>
                <a:gd name="T10" fmla="*/ 38 w 44"/>
                <a:gd name="T11" fmla="*/ 59 h 59"/>
                <a:gd name="T12" fmla="*/ 38 w 44"/>
                <a:gd name="T13" fmla="*/ 59 h 59"/>
                <a:gd name="T14" fmla="*/ 44 w 44"/>
                <a:gd name="T15" fmla="*/ 59 h 59"/>
                <a:gd name="T16" fmla="*/ 41 w 44"/>
                <a:gd name="T17" fmla="*/ 59 h 59"/>
                <a:gd name="T18" fmla="*/ 41 w 44"/>
                <a:gd name="T1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9">
                  <a:moveTo>
                    <a:pt x="41" y="59"/>
                  </a:moveTo>
                  <a:cubicBezTo>
                    <a:pt x="33" y="56"/>
                    <a:pt x="26" y="48"/>
                    <a:pt x="20" y="35"/>
                  </a:cubicBezTo>
                  <a:cubicBezTo>
                    <a:pt x="15" y="25"/>
                    <a:pt x="12" y="1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6" y="25"/>
                    <a:pt x="12" y="35"/>
                  </a:cubicBezTo>
                  <a:cubicBezTo>
                    <a:pt x="19" y="49"/>
                    <a:pt x="28" y="57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0" y="59"/>
                    <a:pt x="42" y="59"/>
                    <a:pt x="44" y="59"/>
                  </a:cubicBezTo>
                  <a:cubicBezTo>
                    <a:pt x="43" y="59"/>
                    <a:pt x="42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10782301" y="128588"/>
              <a:ext cx="195263" cy="254000"/>
            </a:xfrm>
            <a:custGeom>
              <a:avLst/>
              <a:gdLst>
                <a:gd name="T0" fmla="*/ 19 w 45"/>
                <a:gd name="T1" fmla="*/ 35 h 59"/>
                <a:gd name="T2" fmla="*/ 7 w 45"/>
                <a:gd name="T3" fmla="*/ 0 h 59"/>
                <a:gd name="T4" fmla="*/ 0 w 45"/>
                <a:gd name="T5" fmla="*/ 0 h 59"/>
                <a:gd name="T6" fmla="*/ 11 w 45"/>
                <a:gd name="T7" fmla="*/ 35 h 59"/>
                <a:gd name="T8" fmla="*/ 33 w 45"/>
                <a:gd name="T9" fmla="*/ 58 h 59"/>
                <a:gd name="T10" fmla="*/ 41 w 45"/>
                <a:gd name="T11" fmla="*/ 59 h 59"/>
                <a:gd name="T12" fmla="*/ 45 w 45"/>
                <a:gd name="T13" fmla="*/ 59 h 59"/>
                <a:gd name="T14" fmla="*/ 45 w 45"/>
                <a:gd name="T15" fmla="*/ 59 h 59"/>
                <a:gd name="T16" fmla="*/ 19 w 45"/>
                <a:gd name="T1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9">
                  <a:moveTo>
                    <a:pt x="19" y="35"/>
                  </a:moveTo>
                  <a:cubicBezTo>
                    <a:pt x="13" y="25"/>
                    <a:pt x="9" y="1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5" y="25"/>
                    <a:pt x="11" y="35"/>
                  </a:cubicBezTo>
                  <a:cubicBezTo>
                    <a:pt x="18" y="47"/>
                    <a:pt x="25" y="55"/>
                    <a:pt x="33" y="58"/>
                  </a:cubicBezTo>
                  <a:cubicBezTo>
                    <a:pt x="36" y="59"/>
                    <a:pt x="39" y="59"/>
                    <a:pt x="41" y="59"/>
                  </a:cubicBezTo>
                  <a:cubicBezTo>
                    <a:pt x="42" y="59"/>
                    <a:pt x="43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35" y="57"/>
                    <a:pt x="26" y="49"/>
                    <a:pt x="19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10855326" y="128588"/>
              <a:ext cx="304800" cy="254000"/>
            </a:xfrm>
            <a:custGeom>
              <a:avLst/>
              <a:gdLst>
                <a:gd name="T0" fmla="*/ 60 w 70"/>
                <a:gd name="T1" fmla="*/ 35 h 59"/>
                <a:gd name="T2" fmla="*/ 70 w 70"/>
                <a:gd name="T3" fmla="*/ 0 h 59"/>
                <a:gd name="T4" fmla="*/ 62 w 70"/>
                <a:gd name="T5" fmla="*/ 0 h 59"/>
                <a:gd name="T6" fmla="*/ 52 w 70"/>
                <a:gd name="T7" fmla="*/ 35 h 59"/>
                <a:gd name="T8" fmla="*/ 38 w 70"/>
                <a:gd name="T9" fmla="*/ 55 h 59"/>
                <a:gd name="T10" fmla="*/ 40 w 70"/>
                <a:gd name="T11" fmla="*/ 35 h 59"/>
                <a:gd name="T12" fmla="*/ 42 w 70"/>
                <a:gd name="T13" fmla="*/ 0 h 59"/>
                <a:gd name="T14" fmla="*/ 29 w 70"/>
                <a:gd name="T15" fmla="*/ 0 h 59"/>
                <a:gd name="T16" fmla="*/ 31 w 70"/>
                <a:gd name="T17" fmla="*/ 35 h 59"/>
                <a:gd name="T18" fmla="*/ 34 w 70"/>
                <a:gd name="T19" fmla="*/ 56 h 59"/>
                <a:gd name="T20" fmla="*/ 18 w 70"/>
                <a:gd name="T21" fmla="*/ 35 h 59"/>
                <a:gd name="T22" fmla="*/ 8 w 70"/>
                <a:gd name="T23" fmla="*/ 0 h 59"/>
                <a:gd name="T24" fmla="*/ 0 w 70"/>
                <a:gd name="T25" fmla="*/ 0 h 59"/>
                <a:gd name="T26" fmla="*/ 10 w 70"/>
                <a:gd name="T27" fmla="*/ 35 h 59"/>
                <a:gd name="T28" fmla="*/ 31 w 70"/>
                <a:gd name="T29" fmla="*/ 59 h 59"/>
                <a:gd name="T30" fmla="*/ 31 w 70"/>
                <a:gd name="T31" fmla="*/ 59 h 59"/>
                <a:gd name="T32" fmla="*/ 34 w 70"/>
                <a:gd name="T33" fmla="*/ 59 h 59"/>
                <a:gd name="T34" fmla="*/ 35 w 70"/>
                <a:gd name="T35" fmla="*/ 59 h 59"/>
                <a:gd name="T36" fmla="*/ 35 w 70"/>
                <a:gd name="T37" fmla="*/ 59 h 59"/>
                <a:gd name="T38" fmla="*/ 35 w 70"/>
                <a:gd name="T39" fmla="*/ 59 h 59"/>
                <a:gd name="T40" fmla="*/ 36 w 70"/>
                <a:gd name="T41" fmla="*/ 59 h 59"/>
                <a:gd name="T42" fmla="*/ 36 w 70"/>
                <a:gd name="T43" fmla="*/ 59 h 59"/>
                <a:gd name="T44" fmla="*/ 36 w 70"/>
                <a:gd name="T45" fmla="*/ 59 h 59"/>
                <a:gd name="T46" fmla="*/ 36 w 70"/>
                <a:gd name="T47" fmla="*/ 59 h 59"/>
                <a:gd name="T48" fmla="*/ 39 w 70"/>
                <a:gd name="T49" fmla="*/ 59 h 59"/>
                <a:gd name="T50" fmla="*/ 39 w 70"/>
                <a:gd name="T51" fmla="*/ 59 h 59"/>
                <a:gd name="T52" fmla="*/ 60 w 70"/>
                <a:gd name="T5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9">
                  <a:moveTo>
                    <a:pt x="60" y="35"/>
                  </a:moveTo>
                  <a:cubicBezTo>
                    <a:pt x="65" y="25"/>
                    <a:pt x="69" y="12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57" y="25"/>
                    <a:pt x="52" y="35"/>
                  </a:cubicBezTo>
                  <a:cubicBezTo>
                    <a:pt x="48" y="44"/>
                    <a:pt x="43" y="51"/>
                    <a:pt x="38" y="55"/>
                  </a:cubicBezTo>
                  <a:cubicBezTo>
                    <a:pt x="39" y="51"/>
                    <a:pt x="40" y="44"/>
                    <a:pt x="40" y="35"/>
                  </a:cubicBezTo>
                  <a:cubicBezTo>
                    <a:pt x="41" y="25"/>
                    <a:pt x="42" y="12"/>
                    <a:pt x="4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2"/>
                    <a:pt x="30" y="25"/>
                    <a:pt x="31" y="35"/>
                  </a:cubicBezTo>
                  <a:cubicBezTo>
                    <a:pt x="32" y="45"/>
                    <a:pt x="33" y="53"/>
                    <a:pt x="34" y="56"/>
                  </a:cubicBezTo>
                  <a:cubicBezTo>
                    <a:pt x="28" y="53"/>
                    <a:pt x="23" y="45"/>
                    <a:pt x="18" y="35"/>
                  </a:cubicBezTo>
                  <a:cubicBezTo>
                    <a:pt x="13" y="25"/>
                    <a:pt x="10" y="12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6" y="48"/>
                    <a:pt x="23" y="56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4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7" y="56"/>
                    <a:pt x="54" y="48"/>
                    <a:pt x="60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1"/>
            <p:cNvSpPr/>
            <p:nvPr/>
          </p:nvSpPr>
          <p:spPr bwMode="auto">
            <a:xfrm>
              <a:off x="11042651" y="128588"/>
              <a:ext cx="200025" cy="254000"/>
            </a:xfrm>
            <a:custGeom>
              <a:avLst/>
              <a:gdLst>
                <a:gd name="T0" fmla="*/ 38 w 46"/>
                <a:gd name="T1" fmla="*/ 0 h 59"/>
                <a:gd name="T2" fmla="*/ 26 w 46"/>
                <a:gd name="T3" fmla="*/ 35 h 59"/>
                <a:gd name="T4" fmla="*/ 0 w 46"/>
                <a:gd name="T5" fmla="*/ 59 h 59"/>
                <a:gd name="T6" fmla="*/ 2 w 46"/>
                <a:gd name="T7" fmla="*/ 59 h 59"/>
                <a:gd name="T8" fmla="*/ 4 w 46"/>
                <a:gd name="T9" fmla="*/ 59 h 59"/>
                <a:gd name="T10" fmla="*/ 9 w 46"/>
                <a:gd name="T11" fmla="*/ 58 h 59"/>
                <a:gd name="T12" fmla="*/ 34 w 46"/>
                <a:gd name="T13" fmla="*/ 35 h 59"/>
                <a:gd name="T14" fmla="*/ 46 w 46"/>
                <a:gd name="T15" fmla="*/ 0 h 59"/>
                <a:gd name="T16" fmla="*/ 38 w 46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9">
                  <a:moveTo>
                    <a:pt x="38" y="0"/>
                  </a:moveTo>
                  <a:cubicBezTo>
                    <a:pt x="36" y="12"/>
                    <a:pt x="32" y="25"/>
                    <a:pt x="26" y="35"/>
                  </a:cubicBezTo>
                  <a:cubicBezTo>
                    <a:pt x="19" y="49"/>
                    <a:pt x="10" y="57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59"/>
                    <a:pt x="8" y="59"/>
                    <a:pt x="9" y="58"/>
                  </a:cubicBezTo>
                  <a:cubicBezTo>
                    <a:pt x="18" y="56"/>
                    <a:pt x="27" y="48"/>
                    <a:pt x="34" y="35"/>
                  </a:cubicBezTo>
                  <a:cubicBezTo>
                    <a:pt x="40" y="25"/>
                    <a:pt x="44" y="12"/>
                    <a:pt x="46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143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148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655200" y="5160448"/>
            <a:ext cx="1887249" cy="918036"/>
            <a:chOff x="6919913" y="5570538"/>
            <a:chExt cx="936625" cy="455613"/>
          </a:xfrm>
        </p:grpSpPr>
        <p:sp>
          <p:nvSpPr>
            <p:cNvPr id="152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157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TextBox 13"/>
          <p:cNvSpPr txBox="1"/>
          <p:nvPr/>
        </p:nvSpPr>
        <p:spPr>
          <a:xfrm>
            <a:off x="2228265" y="132069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smtClean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正确解答：</a:t>
            </a:r>
            <a:endParaRPr lang="zh-CN" altLang="en-US" sz="32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20353" y="2112784"/>
            <a:ext cx="597666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1000+1000+1000=3000(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千克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zh-CN" altLang="en-US" sz="320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	3000+2500=5500(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千克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)</a:t>
            </a:r>
            <a:endParaRPr lang="zh-CN" altLang="en-US" sz="320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	5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吨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=5000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千克</a:t>
            </a:r>
            <a:endParaRPr lang="en-US" altLang="zh-CN" sz="320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　       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5500&gt;5000</a:t>
            </a:r>
            <a:endParaRPr lang="zh-CN" altLang="en-US" sz="320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	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答</a:t>
            </a:r>
            <a:r>
              <a:rPr 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:</a:t>
            </a:r>
            <a:r>
              <a:rPr lang="zh-CN" altLang="en-US" sz="32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汽车过桥不安全。 </a:t>
            </a:r>
            <a:endParaRPr lang="zh-CN" altLang="en-US" sz="32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6995" y="439420"/>
            <a:ext cx="18580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巩固练习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050" y="2437871"/>
            <a:ext cx="1165224" cy="2083710"/>
            <a:chOff x="1649413" y="877888"/>
            <a:chExt cx="1431925" cy="2560637"/>
          </a:xfrm>
        </p:grpSpPr>
        <p:sp>
          <p:nvSpPr>
            <p:cNvPr id="13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72729" y="-4"/>
            <a:ext cx="1069976" cy="1446312"/>
            <a:chOff x="10782301" y="128588"/>
            <a:chExt cx="460375" cy="622300"/>
          </a:xfrm>
        </p:grpSpPr>
        <p:sp>
          <p:nvSpPr>
            <p:cNvPr id="78" name="Freeform 69"/>
            <p:cNvSpPr/>
            <p:nvPr/>
          </p:nvSpPr>
          <p:spPr bwMode="auto">
            <a:xfrm>
              <a:off x="10882313" y="339725"/>
              <a:ext cx="73025" cy="268288"/>
            </a:xfrm>
            <a:custGeom>
              <a:avLst/>
              <a:gdLst>
                <a:gd name="T0" fmla="*/ 41 w 46"/>
                <a:gd name="T1" fmla="*/ 169 h 169"/>
                <a:gd name="T2" fmla="*/ 0 w 46"/>
                <a:gd name="T3" fmla="*/ 3 h 169"/>
                <a:gd name="T4" fmla="*/ 5 w 46"/>
                <a:gd name="T5" fmla="*/ 0 h 169"/>
                <a:gd name="T6" fmla="*/ 46 w 46"/>
                <a:gd name="T7" fmla="*/ 166 h 169"/>
                <a:gd name="T8" fmla="*/ 41 w 46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9">
                  <a:moveTo>
                    <a:pt x="41" y="169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46" y="166"/>
                  </a:lnTo>
                  <a:lnTo>
                    <a:pt x="41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11064876" y="339725"/>
              <a:ext cx="74613" cy="268288"/>
            </a:xfrm>
            <a:custGeom>
              <a:avLst/>
              <a:gdLst>
                <a:gd name="T0" fmla="*/ 5 w 47"/>
                <a:gd name="T1" fmla="*/ 169 h 169"/>
                <a:gd name="T2" fmla="*/ 47 w 47"/>
                <a:gd name="T3" fmla="*/ 3 h 169"/>
                <a:gd name="T4" fmla="*/ 41 w 47"/>
                <a:gd name="T5" fmla="*/ 0 h 169"/>
                <a:gd name="T6" fmla="*/ 0 w 47"/>
                <a:gd name="T7" fmla="*/ 166 h 169"/>
                <a:gd name="T8" fmla="*/ 5 w 4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9">
                  <a:moveTo>
                    <a:pt x="5" y="169"/>
                  </a:moveTo>
                  <a:lnTo>
                    <a:pt x="47" y="3"/>
                  </a:lnTo>
                  <a:lnTo>
                    <a:pt x="41" y="0"/>
                  </a:lnTo>
                  <a:lnTo>
                    <a:pt x="0" y="166"/>
                  </a:lnTo>
                  <a:lnTo>
                    <a:pt x="5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 noEditPoints="1"/>
            </p:cNvSpPr>
            <p:nvPr/>
          </p:nvSpPr>
          <p:spPr bwMode="auto">
            <a:xfrm>
              <a:off x="10917238" y="430213"/>
              <a:ext cx="200025" cy="320675"/>
            </a:xfrm>
            <a:custGeom>
              <a:avLst/>
              <a:gdLst>
                <a:gd name="T0" fmla="*/ 39 w 46"/>
                <a:gd name="T1" fmla="*/ 24 h 74"/>
                <a:gd name="T2" fmla="*/ 46 w 46"/>
                <a:gd name="T3" fmla="*/ 17 h 74"/>
                <a:gd name="T4" fmla="*/ 39 w 46"/>
                <a:gd name="T5" fmla="*/ 10 h 74"/>
                <a:gd name="T6" fmla="*/ 32 w 46"/>
                <a:gd name="T7" fmla="*/ 15 h 74"/>
                <a:gd name="T8" fmla="*/ 25 w 46"/>
                <a:gd name="T9" fmla="*/ 12 h 74"/>
                <a:gd name="T10" fmla="*/ 20 w 46"/>
                <a:gd name="T11" fmla="*/ 15 h 74"/>
                <a:gd name="T12" fmla="*/ 20 w 46"/>
                <a:gd name="T13" fmla="*/ 2 h 74"/>
                <a:gd name="T14" fmla="*/ 19 w 46"/>
                <a:gd name="T15" fmla="*/ 1 h 74"/>
                <a:gd name="T16" fmla="*/ 19 w 46"/>
                <a:gd name="T17" fmla="*/ 1 h 74"/>
                <a:gd name="T18" fmla="*/ 17 w 46"/>
                <a:gd name="T19" fmla="*/ 0 h 74"/>
                <a:gd name="T20" fmla="*/ 15 w 46"/>
                <a:gd name="T21" fmla="*/ 2 h 74"/>
                <a:gd name="T22" fmla="*/ 17 w 46"/>
                <a:gd name="T23" fmla="*/ 23 h 74"/>
                <a:gd name="T24" fmla="*/ 16 w 46"/>
                <a:gd name="T25" fmla="*/ 24 h 74"/>
                <a:gd name="T26" fmla="*/ 14 w 46"/>
                <a:gd name="T27" fmla="*/ 26 h 74"/>
                <a:gd name="T28" fmla="*/ 8 w 46"/>
                <a:gd name="T29" fmla="*/ 9 h 74"/>
                <a:gd name="T30" fmla="*/ 7 w 46"/>
                <a:gd name="T31" fmla="*/ 8 h 74"/>
                <a:gd name="T32" fmla="*/ 7 w 46"/>
                <a:gd name="T33" fmla="*/ 7 h 74"/>
                <a:gd name="T34" fmla="*/ 5 w 46"/>
                <a:gd name="T35" fmla="*/ 7 h 74"/>
                <a:gd name="T36" fmla="*/ 4 w 46"/>
                <a:gd name="T37" fmla="*/ 10 h 74"/>
                <a:gd name="T38" fmla="*/ 10 w 46"/>
                <a:gd name="T39" fmla="*/ 28 h 74"/>
                <a:gd name="T40" fmla="*/ 10 w 46"/>
                <a:gd name="T41" fmla="*/ 28 h 74"/>
                <a:gd name="T42" fmla="*/ 8 w 46"/>
                <a:gd name="T43" fmla="*/ 36 h 74"/>
                <a:gd name="T44" fmla="*/ 6 w 46"/>
                <a:gd name="T45" fmla="*/ 37 h 74"/>
                <a:gd name="T46" fmla="*/ 1 w 46"/>
                <a:gd name="T47" fmla="*/ 41 h 74"/>
                <a:gd name="T48" fmla="*/ 2 w 46"/>
                <a:gd name="T49" fmla="*/ 50 h 74"/>
                <a:gd name="T50" fmla="*/ 2 w 46"/>
                <a:gd name="T51" fmla="*/ 50 h 74"/>
                <a:gd name="T52" fmla="*/ 6 w 46"/>
                <a:gd name="T53" fmla="*/ 53 h 74"/>
                <a:gd name="T54" fmla="*/ 9 w 46"/>
                <a:gd name="T55" fmla="*/ 70 h 74"/>
                <a:gd name="T56" fmla="*/ 11 w 46"/>
                <a:gd name="T57" fmla="*/ 72 h 74"/>
                <a:gd name="T58" fmla="*/ 21 w 46"/>
                <a:gd name="T59" fmla="*/ 74 h 74"/>
                <a:gd name="T60" fmla="*/ 31 w 46"/>
                <a:gd name="T61" fmla="*/ 72 h 74"/>
                <a:gd name="T62" fmla="*/ 33 w 46"/>
                <a:gd name="T63" fmla="*/ 70 h 74"/>
                <a:gd name="T64" fmla="*/ 36 w 46"/>
                <a:gd name="T65" fmla="*/ 55 h 74"/>
                <a:gd name="T66" fmla="*/ 42 w 46"/>
                <a:gd name="T67" fmla="*/ 51 h 74"/>
                <a:gd name="T68" fmla="*/ 43 w 46"/>
                <a:gd name="T69" fmla="*/ 46 h 74"/>
                <a:gd name="T70" fmla="*/ 42 w 46"/>
                <a:gd name="T71" fmla="*/ 42 h 74"/>
                <a:gd name="T72" fmla="*/ 39 w 46"/>
                <a:gd name="T73" fmla="*/ 39 h 74"/>
                <a:gd name="T74" fmla="*/ 38 w 46"/>
                <a:gd name="T75" fmla="*/ 36 h 74"/>
                <a:gd name="T76" fmla="*/ 35 w 46"/>
                <a:gd name="T77" fmla="*/ 34 h 74"/>
                <a:gd name="T78" fmla="*/ 35 w 46"/>
                <a:gd name="T79" fmla="*/ 34 h 74"/>
                <a:gd name="T80" fmla="*/ 35 w 46"/>
                <a:gd name="T81" fmla="*/ 33 h 74"/>
                <a:gd name="T82" fmla="*/ 35 w 46"/>
                <a:gd name="T83" fmla="*/ 29 h 74"/>
                <a:gd name="T84" fmla="*/ 35 w 46"/>
                <a:gd name="T85" fmla="*/ 29 h 74"/>
                <a:gd name="T86" fmla="*/ 37 w 46"/>
                <a:gd name="T87" fmla="*/ 24 h 74"/>
                <a:gd name="T88" fmla="*/ 39 w 46"/>
                <a:gd name="T89" fmla="*/ 24 h 74"/>
                <a:gd name="T90" fmla="*/ 33 w 46"/>
                <a:gd name="T91" fmla="*/ 27 h 74"/>
                <a:gd name="T92" fmla="*/ 34 w 46"/>
                <a:gd name="T93" fmla="*/ 26 h 74"/>
                <a:gd name="T94" fmla="*/ 34 w 46"/>
                <a:gd name="T95" fmla="*/ 28 h 74"/>
                <a:gd name="T96" fmla="*/ 33 w 46"/>
                <a:gd name="T97" fmla="*/ 27 h 74"/>
                <a:gd name="T98" fmla="*/ 21 w 46"/>
                <a:gd name="T99" fmla="*/ 19 h 74"/>
                <a:gd name="T100" fmla="*/ 22 w 46"/>
                <a:gd name="T101" fmla="*/ 20 h 74"/>
                <a:gd name="T102" fmla="*/ 22 w 46"/>
                <a:gd name="T103" fmla="*/ 18 h 74"/>
                <a:gd name="T104" fmla="*/ 23 w 46"/>
                <a:gd name="T105" fmla="*/ 17 h 74"/>
                <a:gd name="T106" fmla="*/ 24 w 46"/>
                <a:gd name="T107" fmla="*/ 17 h 74"/>
                <a:gd name="T108" fmla="*/ 26 w 46"/>
                <a:gd name="T109" fmla="*/ 18 h 74"/>
                <a:gd name="T110" fmla="*/ 24 w 46"/>
                <a:gd name="T111" fmla="*/ 21 h 74"/>
                <a:gd name="T112" fmla="*/ 24 w 46"/>
                <a:gd name="T113" fmla="*/ 21 h 74"/>
                <a:gd name="T114" fmla="*/ 22 w 46"/>
                <a:gd name="T115" fmla="*/ 22 h 74"/>
                <a:gd name="T116" fmla="*/ 21 w 46"/>
                <a:gd name="T117" fmla="*/ 22 h 74"/>
                <a:gd name="T118" fmla="*/ 21 w 46"/>
                <a:gd name="T119" fmla="*/ 18 h 74"/>
                <a:gd name="T120" fmla="*/ 21 w 4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74">
                  <a:moveTo>
                    <a:pt x="39" y="24"/>
                  </a:moveTo>
                  <a:cubicBezTo>
                    <a:pt x="42" y="24"/>
                    <a:pt x="46" y="21"/>
                    <a:pt x="46" y="17"/>
                  </a:cubicBezTo>
                  <a:cubicBezTo>
                    <a:pt x="46" y="13"/>
                    <a:pt x="42" y="10"/>
                    <a:pt x="39" y="10"/>
                  </a:cubicBezTo>
                  <a:cubicBezTo>
                    <a:pt x="36" y="10"/>
                    <a:pt x="33" y="12"/>
                    <a:pt x="32" y="15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3" y="12"/>
                    <a:pt x="21" y="13"/>
                    <a:pt x="20" y="1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5" y="24"/>
                    <a:pt x="14" y="25"/>
                    <a:pt x="14" y="2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8"/>
                    <a:pt x="3" y="9"/>
                    <a:pt x="4" y="1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0"/>
                    <a:pt x="7" y="34"/>
                    <a:pt x="8" y="36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3" y="37"/>
                    <a:pt x="2" y="39"/>
                    <a:pt x="1" y="41"/>
                  </a:cubicBezTo>
                  <a:cubicBezTo>
                    <a:pt x="0" y="44"/>
                    <a:pt x="0" y="47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1"/>
                    <a:pt x="4" y="53"/>
                    <a:pt x="6" y="53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1"/>
                    <a:pt x="10" y="72"/>
                    <a:pt x="11" y="72"/>
                  </a:cubicBezTo>
                  <a:cubicBezTo>
                    <a:pt x="13" y="73"/>
                    <a:pt x="16" y="74"/>
                    <a:pt x="21" y="74"/>
                  </a:cubicBezTo>
                  <a:cubicBezTo>
                    <a:pt x="26" y="74"/>
                    <a:pt x="29" y="73"/>
                    <a:pt x="31" y="72"/>
                  </a:cubicBezTo>
                  <a:cubicBezTo>
                    <a:pt x="32" y="72"/>
                    <a:pt x="32" y="71"/>
                    <a:pt x="33" y="70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9" y="54"/>
                    <a:pt x="40" y="53"/>
                    <a:pt x="42" y="51"/>
                  </a:cubicBezTo>
                  <a:cubicBezTo>
                    <a:pt x="43" y="50"/>
                    <a:pt x="43" y="48"/>
                    <a:pt x="43" y="46"/>
                  </a:cubicBezTo>
                  <a:cubicBezTo>
                    <a:pt x="43" y="45"/>
                    <a:pt x="43" y="43"/>
                    <a:pt x="42" y="42"/>
                  </a:cubicBezTo>
                  <a:cubicBezTo>
                    <a:pt x="41" y="41"/>
                    <a:pt x="40" y="40"/>
                    <a:pt x="39" y="39"/>
                  </a:cubicBezTo>
                  <a:cubicBezTo>
                    <a:pt x="39" y="38"/>
                    <a:pt x="38" y="37"/>
                    <a:pt x="38" y="36"/>
                  </a:cubicBezTo>
                  <a:cubicBezTo>
                    <a:pt x="37" y="35"/>
                    <a:pt x="36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2"/>
                    <a:pt x="36" y="30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8" y="24"/>
                    <a:pt x="39" y="24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3" y="27"/>
                    <a:pt x="33" y="27"/>
                  </a:cubicBezTo>
                  <a:close/>
                  <a:moveTo>
                    <a:pt x="21" y="19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5" y="17"/>
                    <a:pt x="25" y="18"/>
                    <a:pt x="26" y="18"/>
                  </a:cubicBezTo>
                  <a:cubicBezTo>
                    <a:pt x="26" y="19"/>
                    <a:pt x="26" y="20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9"/>
                    <a:pt x="21" y="19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2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3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4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5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6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8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1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2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3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4"/>
            <p:cNvSpPr/>
            <p:nvPr/>
          </p:nvSpPr>
          <p:spPr bwMode="auto">
            <a:xfrm>
              <a:off x="10942638" y="642938"/>
              <a:ext cx="134938" cy="38100"/>
            </a:xfrm>
            <a:custGeom>
              <a:avLst/>
              <a:gdLst>
                <a:gd name="T0" fmla="*/ 15 w 31"/>
                <a:gd name="T1" fmla="*/ 9 h 9"/>
                <a:gd name="T2" fmla="*/ 29 w 31"/>
                <a:gd name="T3" fmla="*/ 6 h 9"/>
                <a:gd name="T4" fmla="*/ 31 w 31"/>
                <a:gd name="T5" fmla="*/ 0 h 9"/>
                <a:gd name="T6" fmla="*/ 15 w 31"/>
                <a:gd name="T7" fmla="*/ 0 h 9"/>
                <a:gd name="T8" fmla="*/ 0 w 31"/>
                <a:gd name="T9" fmla="*/ 0 h 9"/>
                <a:gd name="T10" fmla="*/ 1 w 31"/>
                <a:gd name="T11" fmla="*/ 5 h 9"/>
                <a:gd name="T12" fmla="*/ 15 w 3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">
                  <a:moveTo>
                    <a:pt x="15" y="9"/>
                  </a:moveTo>
                  <a:cubicBezTo>
                    <a:pt x="20" y="9"/>
                    <a:pt x="25" y="8"/>
                    <a:pt x="29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7"/>
                    <a:pt x="11" y="9"/>
                    <a:pt x="15" y="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5"/>
            <p:cNvSpPr/>
            <p:nvPr/>
          </p:nvSpPr>
          <p:spPr bwMode="auto">
            <a:xfrm>
              <a:off x="10952163" y="646113"/>
              <a:ext cx="20638" cy="7778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18 h 18"/>
                <a:gd name="T4" fmla="*/ 4 w 5"/>
                <a:gd name="T5" fmla="*/ 0 h 18"/>
                <a:gd name="T6" fmla="*/ 0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cubicBezTo>
                    <a:pt x="0" y="0"/>
                    <a:pt x="5" y="18"/>
                    <a:pt x="5" y="1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6"/>
            <p:cNvSpPr/>
            <p:nvPr/>
          </p:nvSpPr>
          <p:spPr bwMode="auto">
            <a:xfrm>
              <a:off x="10977563" y="658813"/>
              <a:ext cx="12700" cy="69850"/>
            </a:xfrm>
            <a:custGeom>
              <a:avLst/>
              <a:gdLst>
                <a:gd name="T0" fmla="*/ 0 w 8"/>
                <a:gd name="T1" fmla="*/ 0 h 44"/>
                <a:gd name="T2" fmla="*/ 8 w 8"/>
                <a:gd name="T3" fmla="*/ 44 h 44"/>
                <a:gd name="T4" fmla="*/ 8 w 8"/>
                <a:gd name="T5" fmla="*/ 0 h 44"/>
                <a:gd name="T6" fmla="*/ 0 w 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lnTo>
                    <a:pt x="8" y="4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7"/>
            <p:cNvSpPr/>
            <p:nvPr/>
          </p:nvSpPr>
          <p:spPr bwMode="auto">
            <a:xfrm>
              <a:off x="11042651" y="646113"/>
              <a:ext cx="22225" cy="77788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2 w 5"/>
                <a:gd name="T5" fmla="*/ 0 h 18"/>
                <a:gd name="T6" fmla="*/ 5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5" y="0"/>
                    <a:pt x="0" y="18"/>
                    <a:pt x="0" y="1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8"/>
            <p:cNvSpPr/>
            <p:nvPr/>
          </p:nvSpPr>
          <p:spPr bwMode="auto">
            <a:xfrm>
              <a:off x="11025188" y="658813"/>
              <a:ext cx="14288" cy="69850"/>
            </a:xfrm>
            <a:custGeom>
              <a:avLst/>
              <a:gdLst>
                <a:gd name="T0" fmla="*/ 9 w 9"/>
                <a:gd name="T1" fmla="*/ 0 h 44"/>
                <a:gd name="T2" fmla="*/ 0 w 9"/>
                <a:gd name="T3" fmla="*/ 44 h 44"/>
                <a:gd name="T4" fmla="*/ 0 w 9"/>
                <a:gd name="T5" fmla="*/ 0 h 44"/>
                <a:gd name="T6" fmla="*/ 9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9" y="0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11004551" y="663575"/>
              <a:ext cx="12700" cy="73025"/>
            </a:xfrm>
            <a:custGeom>
              <a:avLst/>
              <a:gdLst>
                <a:gd name="T0" fmla="*/ 2 w 8"/>
                <a:gd name="T1" fmla="*/ 46 h 46"/>
                <a:gd name="T2" fmla="*/ 0 w 8"/>
                <a:gd name="T3" fmla="*/ 0 h 46"/>
                <a:gd name="T4" fmla="*/ 8 w 8"/>
                <a:gd name="T5" fmla="*/ 0 h 46"/>
                <a:gd name="T6" fmla="*/ 2 w 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6">
                  <a:moveTo>
                    <a:pt x="2" y="4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0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1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2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3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4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5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6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7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98"/>
            <p:cNvSpPr>
              <a:spLocks noChangeArrowheads="1"/>
            </p:cNvSpPr>
            <p:nvPr/>
          </p:nvSpPr>
          <p:spPr bwMode="auto">
            <a:xfrm>
              <a:off x="10929938" y="620713"/>
              <a:ext cx="7938" cy="47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99"/>
            <p:cNvSpPr>
              <a:spLocks noChangeArrowheads="1"/>
            </p:cNvSpPr>
            <p:nvPr/>
          </p:nvSpPr>
          <p:spPr bwMode="auto">
            <a:xfrm>
              <a:off x="10942638" y="633413"/>
              <a:ext cx="9525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0"/>
            <p:cNvSpPr>
              <a:spLocks noChangeArrowheads="1"/>
            </p:cNvSpPr>
            <p:nvPr/>
          </p:nvSpPr>
          <p:spPr bwMode="auto">
            <a:xfrm>
              <a:off x="10947401" y="611188"/>
              <a:ext cx="4763" cy="47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1"/>
            <p:cNvSpPr>
              <a:spLocks noChangeArrowheads="1"/>
            </p:cNvSpPr>
            <p:nvPr/>
          </p:nvSpPr>
          <p:spPr bwMode="auto">
            <a:xfrm>
              <a:off x="10972801" y="633413"/>
              <a:ext cx="14288" cy="127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02"/>
            <p:cNvSpPr>
              <a:spLocks noChangeArrowheads="1"/>
            </p:cNvSpPr>
            <p:nvPr/>
          </p:nvSpPr>
          <p:spPr bwMode="auto">
            <a:xfrm>
              <a:off x="10999788" y="620713"/>
              <a:ext cx="7938" cy="79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Oval 103"/>
            <p:cNvSpPr>
              <a:spLocks noChangeArrowheads="1"/>
            </p:cNvSpPr>
            <p:nvPr/>
          </p:nvSpPr>
          <p:spPr bwMode="auto">
            <a:xfrm>
              <a:off x="11012488" y="638175"/>
              <a:ext cx="12700" cy="127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104"/>
            <p:cNvSpPr>
              <a:spLocks noChangeArrowheads="1"/>
            </p:cNvSpPr>
            <p:nvPr/>
          </p:nvSpPr>
          <p:spPr bwMode="auto">
            <a:xfrm>
              <a:off x="11042651" y="628650"/>
              <a:ext cx="9525" cy="9525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105"/>
            <p:cNvSpPr>
              <a:spLocks noChangeArrowheads="1"/>
            </p:cNvSpPr>
            <p:nvPr/>
          </p:nvSpPr>
          <p:spPr bwMode="auto">
            <a:xfrm>
              <a:off x="11055351" y="611188"/>
              <a:ext cx="14288" cy="9525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Oval 106"/>
            <p:cNvSpPr>
              <a:spLocks noChangeArrowheads="1"/>
            </p:cNvSpPr>
            <p:nvPr/>
          </p:nvSpPr>
          <p:spPr bwMode="auto">
            <a:xfrm>
              <a:off x="11064876" y="633413"/>
              <a:ext cx="7938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7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1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2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3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18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0 w 13"/>
                <a:gd name="T1" fmla="*/ 6 h 13"/>
                <a:gd name="T2" fmla="*/ 7 w 13"/>
                <a:gd name="T3" fmla="*/ 0 h 13"/>
                <a:gd name="T4" fmla="*/ 13 w 13"/>
                <a:gd name="T5" fmla="*/ 6 h 13"/>
                <a:gd name="T6" fmla="*/ 7 w 13"/>
                <a:gd name="T7" fmla="*/ 13 h 13"/>
                <a:gd name="T8" fmla="*/ 0 w 13"/>
                <a:gd name="T9" fmla="*/ 6 h 13"/>
                <a:gd name="T10" fmla="*/ 1 w 13"/>
                <a:gd name="T11" fmla="*/ 6 h 13"/>
                <a:gd name="T12" fmla="*/ 7 w 13"/>
                <a:gd name="T13" fmla="*/ 12 h 13"/>
                <a:gd name="T14" fmla="*/ 12 w 13"/>
                <a:gd name="T15" fmla="*/ 6 h 13"/>
                <a:gd name="T16" fmla="*/ 7 w 13"/>
                <a:gd name="T17" fmla="*/ 0 h 13"/>
                <a:gd name="T18" fmla="*/ 1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lose/>
                  <a:moveTo>
                    <a:pt x="1" y="6"/>
                  </a:moveTo>
                  <a:cubicBezTo>
                    <a:pt x="1" y="9"/>
                    <a:pt x="3" y="12"/>
                    <a:pt x="7" y="12"/>
                  </a:cubicBezTo>
                  <a:cubicBezTo>
                    <a:pt x="10" y="12"/>
                    <a:pt x="12" y="9"/>
                    <a:pt x="12" y="6"/>
                  </a:cubicBezTo>
                  <a:cubicBezTo>
                    <a:pt x="12" y="3"/>
                    <a:pt x="10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11060113" y="477838"/>
              <a:ext cx="47625" cy="52388"/>
            </a:xfrm>
            <a:custGeom>
              <a:avLst/>
              <a:gdLst>
                <a:gd name="T0" fmla="*/ 5 w 11"/>
                <a:gd name="T1" fmla="*/ 12 h 12"/>
                <a:gd name="T2" fmla="*/ 10 w 11"/>
                <a:gd name="T3" fmla="*/ 9 h 12"/>
                <a:gd name="T4" fmla="*/ 9 w 11"/>
                <a:gd name="T5" fmla="*/ 2 h 12"/>
                <a:gd name="T6" fmla="*/ 3 w 11"/>
                <a:gd name="T7" fmla="*/ 2 h 12"/>
                <a:gd name="T8" fmla="*/ 3 w 11"/>
                <a:gd name="T9" fmla="*/ 7 h 12"/>
                <a:gd name="T10" fmla="*/ 5 w 11"/>
                <a:gd name="T11" fmla="*/ 8 h 12"/>
                <a:gd name="T12" fmla="*/ 7 w 11"/>
                <a:gd name="T13" fmla="*/ 7 h 12"/>
                <a:gd name="T14" fmla="*/ 8 w 11"/>
                <a:gd name="T15" fmla="*/ 5 h 12"/>
                <a:gd name="T16" fmla="*/ 7 w 11"/>
                <a:gd name="T17" fmla="*/ 4 h 12"/>
                <a:gd name="T18" fmla="*/ 4 w 11"/>
                <a:gd name="T19" fmla="*/ 4 h 12"/>
                <a:gd name="T20" fmla="*/ 4 w 11"/>
                <a:gd name="T21" fmla="*/ 5 h 12"/>
                <a:gd name="T22" fmla="*/ 5 w 11"/>
                <a:gd name="T23" fmla="*/ 6 h 12"/>
                <a:gd name="T24" fmla="*/ 6 w 11"/>
                <a:gd name="T25" fmla="*/ 7 h 12"/>
                <a:gd name="T26" fmla="*/ 6 w 11"/>
                <a:gd name="T27" fmla="*/ 6 h 12"/>
                <a:gd name="T28" fmla="*/ 7 w 11"/>
                <a:gd name="T29" fmla="*/ 5 h 12"/>
                <a:gd name="T30" fmla="*/ 6 w 11"/>
                <a:gd name="T31" fmla="*/ 4 h 12"/>
                <a:gd name="T32" fmla="*/ 6 w 11"/>
                <a:gd name="T33" fmla="*/ 4 h 12"/>
                <a:gd name="T34" fmla="*/ 6 w 11"/>
                <a:gd name="T35" fmla="*/ 5 h 12"/>
                <a:gd name="T36" fmla="*/ 6 w 11"/>
                <a:gd name="T37" fmla="*/ 6 h 12"/>
                <a:gd name="T38" fmla="*/ 5 w 11"/>
                <a:gd name="T39" fmla="*/ 6 h 12"/>
                <a:gd name="T40" fmla="*/ 5 w 11"/>
                <a:gd name="T41" fmla="*/ 6 h 12"/>
                <a:gd name="T42" fmla="*/ 5 w 11"/>
                <a:gd name="T43" fmla="*/ 5 h 12"/>
                <a:gd name="T44" fmla="*/ 5 w 11"/>
                <a:gd name="T45" fmla="*/ 4 h 12"/>
                <a:gd name="T46" fmla="*/ 7 w 11"/>
                <a:gd name="T47" fmla="*/ 4 h 12"/>
                <a:gd name="T48" fmla="*/ 7 w 11"/>
                <a:gd name="T49" fmla="*/ 7 h 12"/>
                <a:gd name="T50" fmla="*/ 4 w 11"/>
                <a:gd name="T51" fmla="*/ 7 h 12"/>
                <a:gd name="T52" fmla="*/ 3 w 11"/>
                <a:gd name="T53" fmla="*/ 3 h 12"/>
                <a:gd name="T54" fmla="*/ 8 w 11"/>
                <a:gd name="T55" fmla="*/ 2 h 12"/>
                <a:gd name="T56" fmla="*/ 10 w 11"/>
                <a:gd name="T57" fmla="*/ 6 h 12"/>
                <a:gd name="T58" fmla="*/ 9 w 11"/>
                <a:gd name="T59" fmla="*/ 9 h 12"/>
                <a:gd name="T60" fmla="*/ 1 w 11"/>
                <a:gd name="T61" fmla="*/ 10 h 12"/>
                <a:gd name="T62" fmla="*/ 1 w 11"/>
                <a:gd name="T63" fmla="*/ 10 h 12"/>
                <a:gd name="T64" fmla="*/ 1 w 11"/>
                <a:gd name="T65" fmla="*/ 10 h 12"/>
                <a:gd name="T66" fmla="*/ 5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6" y="12"/>
                    <a:pt x="8" y="11"/>
                    <a:pt x="10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2" y="4"/>
                    <a:pt x="2" y="6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6" y="7"/>
                    <a:pt x="5" y="8"/>
                    <a:pt x="4" y="7"/>
                  </a:cubicBezTo>
                  <a:cubicBezTo>
                    <a:pt x="3" y="6"/>
                    <a:pt x="2" y="4"/>
                    <a:pt x="3" y="3"/>
                  </a:cubicBezTo>
                  <a:cubicBezTo>
                    <a:pt x="5" y="1"/>
                    <a:pt x="7" y="1"/>
                    <a:pt x="8" y="2"/>
                  </a:cubicBezTo>
                  <a:cubicBezTo>
                    <a:pt x="9" y="3"/>
                    <a:pt x="10" y="4"/>
                    <a:pt x="10" y="6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7" y="11"/>
                    <a:pt x="3" y="12"/>
                    <a:pt x="1" y="10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122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6 h 13"/>
                <a:gd name="T4" fmla="*/ 7 w 13"/>
                <a:gd name="T5" fmla="*/ 13 h 13"/>
                <a:gd name="T6" fmla="*/ 13 w 13"/>
                <a:gd name="T7" fmla="*/ 6 h 13"/>
                <a:gd name="T8" fmla="*/ 7 w 13"/>
                <a:gd name="T9" fmla="*/ 0 h 13"/>
                <a:gd name="T10" fmla="*/ 7 w 13"/>
                <a:gd name="T11" fmla="*/ 12 h 13"/>
                <a:gd name="T12" fmla="*/ 4 w 13"/>
                <a:gd name="T13" fmla="*/ 11 h 13"/>
                <a:gd name="T14" fmla="*/ 6 w 13"/>
                <a:gd name="T15" fmla="*/ 12 h 13"/>
                <a:gd name="T16" fmla="*/ 11 w 13"/>
                <a:gd name="T17" fmla="*/ 9 h 13"/>
                <a:gd name="T18" fmla="*/ 10 w 13"/>
                <a:gd name="T19" fmla="*/ 2 h 13"/>
                <a:gd name="T20" fmla="*/ 4 w 13"/>
                <a:gd name="T21" fmla="*/ 2 h 13"/>
                <a:gd name="T22" fmla="*/ 4 w 13"/>
                <a:gd name="T23" fmla="*/ 7 h 13"/>
                <a:gd name="T24" fmla="*/ 6 w 13"/>
                <a:gd name="T25" fmla="*/ 8 h 13"/>
                <a:gd name="T26" fmla="*/ 8 w 13"/>
                <a:gd name="T27" fmla="*/ 7 h 13"/>
                <a:gd name="T28" fmla="*/ 9 w 13"/>
                <a:gd name="T29" fmla="*/ 5 h 13"/>
                <a:gd name="T30" fmla="*/ 8 w 13"/>
                <a:gd name="T31" fmla="*/ 4 h 13"/>
                <a:gd name="T32" fmla="*/ 5 w 13"/>
                <a:gd name="T33" fmla="*/ 4 h 13"/>
                <a:gd name="T34" fmla="*/ 5 w 13"/>
                <a:gd name="T35" fmla="*/ 5 h 13"/>
                <a:gd name="T36" fmla="*/ 6 w 13"/>
                <a:gd name="T37" fmla="*/ 6 h 13"/>
                <a:gd name="T38" fmla="*/ 7 w 13"/>
                <a:gd name="T39" fmla="*/ 7 h 13"/>
                <a:gd name="T40" fmla="*/ 7 w 13"/>
                <a:gd name="T41" fmla="*/ 6 h 13"/>
                <a:gd name="T42" fmla="*/ 8 w 13"/>
                <a:gd name="T43" fmla="*/ 5 h 13"/>
                <a:gd name="T44" fmla="*/ 7 w 13"/>
                <a:gd name="T45" fmla="*/ 4 h 13"/>
                <a:gd name="T46" fmla="*/ 7 w 13"/>
                <a:gd name="T47" fmla="*/ 4 h 13"/>
                <a:gd name="T48" fmla="*/ 7 w 13"/>
                <a:gd name="T49" fmla="*/ 5 h 13"/>
                <a:gd name="T50" fmla="*/ 7 w 13"/>
                <a:gd name="T51" fmla="*/ 6 h 13"/>
                <a:gd name="T52" fmla="*/ 6 w 13"/>
                <a:gd name="T53" fmla="*/ 6 h 13"/>
                <a:gd name="T54" fmla="*/ 6 w 13"/>
                <a:gd name="T55" fmla="*/ 6 h 13"/>
                <a:gd name="T56" fmla="*/ 6 w 13"/>
                <a:gd name="T57" fmla="*/ 5 h 13"/>
                <a:gd name="T58" fmla="*/ 6 w 13"/>
                <a:gd name="T59" fmla="*/ 4 h 13"/>
                <a:gd name="T60" fmla="*/ 8 w 13"/>
                <a:gd name="T61" fmla="*/ 4 h 13"/>
                <a:gd name="T62" fmla="*/ 8 w 13"/>
                <a:gd name="T63" fmla="*/ 7 h 13"/>
                <a:gd name="T64" fmla="*/ 5 w 13"/>
                <a:gd name="T65" fmla="*/ 7 h 13"/>
                <a:gd name="T66" fmla="*/ 4 w 13"/>
                <a:gd name="T67" fmla="*/ 3 h 13"/>
                <a:gd name="T68" fmla="*/ 9 w 13"/>
                <a:gd name="T69" fmla="*/ 2 h 13"/>
                <a:gd name="T70" fmla="*/ 11 w 13"/>
                <a:gd name="T71" fmla="*/ 6 h 13"/>
                <a:gd name="T72" fmla="*/ 10 w 13"/>
                <a:gd name="T73" fmla="*/ 9 h 13"/>
                <a:gd name="T74" fmla="*/ 2 w 13"/>
                <a:gd name="T75" fmla="*/ 10 h 13"/>
                <a:gd name="T76" fmla="*/ 2 w 13"/>
                <a:gd name="T77" fmla="*/ 10 h 13"/>
                <a:gd name="T78" fmla="*/ 1 w 13"/>
                <a:gd name="T79" fmla="*/ 6 h 13"/>
                <a:gd name="T80" fmla="*/ 7 w 13"/>
                <a:gd name="T81" fmla="*/ 0 h 13"/>
                <a:gd name="T82" fmla="*/ 12 w 13"/>
                <a:gd name="T83" fmla="*/ 6 h 13"/>
                <a:gd name="T84" fmla="*/ 7 w 13"/>
                <a:gd name="T8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5" y="12"/>
                    <a:pt x="6" y="12"/>
                  </a:cubicBezTo>
                  <a:cubicBezTo>
                    <a:pt x="7" y="12"/>
                    <a:pt x="9" y="11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1"/>
                    <a:pt x="4" y="2"/>
                  </a:cubicBezTo>
                  <a:cubicBezTo>
                    <a:pt x="3" y="4"/>
                    <a:pt x="3" y="6"/>
                    <a:pt x="4" y="7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7" y="7"/>
                    <a:pt x="6" y="8"/>
                    <a:pt x="5" y="7"/>
                  </a:cubicBezTo>
                  <a:cubicBezTo>
                    <a:pt x="4" y="6"/>
                    <a:pt x="3" y="4"/>
                    <a:pt x="4" y="3"/>
                  </a:cubicBezTo>
                  <a:cubicBezTo>
                    <a:pt x="6" y="1"/>
                    <a:pt x="8" y="1"/>
                    <a:pt x="9" y="2"/>
                  </a:cubicBezTo>
                  <a:cubicBezTo>
                    <a:pt x="10" y="3"/>
                    <a:pt x="11" y="4"/>
                    <a:pt x="11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11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24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5563"/>
            </a:xfrm>
            <a:prstGeom prst="ellipse">
              <a:avLst/>
            </a:pr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10890251" y="128588"/>
              <a:ext cx="114300" cy="241300"/>
            </a:xfrm>
            <a:custGeom>
              <a:avLst/>
              <a:gdLst>
                <a:gd name="T0" fmla="*/ 21 w 26"/>
                <a:gd name="T1" fmla="*/ 0 h 56"/>
                <a:gd name="T2" fmla="*/ 0 w 26"/>
                <a:gd name="T3" fmla="*/ 0 h 56"/>
                <a:gd name="T4" fmla="*/ 10 w 26"/>
                <a:gd name="T5" fmla="*/ 35 h 56"/>
                <a:gd name="T6" fmla="*/ 26 w 26"/>
                <a:gd name="T7" fmla="*/ 56 h 56"/>
                <a:gd name="T8" fmla="*/ 23 w 26"/>
                <a:gd name="T9" fmla="*/ 35 h 56"/>
                <a:gd name="T10" fmla="*/ 21 w 2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5" y="45"/>
                    <a:pt x="20" y="53"/>
                    <a:pt x="26" y="56"/>
                  </a:cubicBezTo>
                  <a:cubicBezTo>
                    <a:pt x="25" y="53"/>
                    <a:pt x="24" y="45"/>
                    <a:pt x="23" y="35"/>
                  </a:cubicBezTo>
                  <a:cubicBezTo>
                    <a:pt x="22" y="25"/>
                    <a:pt x="22" y="12"/>
                    <a:pt x="21" y="0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11012488" y="128588"/>
              <a:ext cx="195263" cy="254000"/>
            </a:xfrm>
            <a:custGeom>
              <a:avLst/>
              <a:gdLst>
                <a:gd name="T0" fmla="*/ 34 w 45"/>
                <a:gd name="T1" fmla="*/ 0 h 59"/>
                <a:gd name="T2" fmla="*/ 24 w 45"/>
                <a:gd name="T3" fmla="*/ 35 h 59"/>
                <a:gd name="T4" fmla="*/ 3 w 45"/>
                <a:gd name="T5" fmla="*/ 59 h 59"/>
                <a:gd name="T6" fmla="*/ 3 w 45"/>
                <a:gd name="T7" fmla="*/ 59 h 59"/>
                <a:gd name="T8" fmla="*/ 0 w 45"/>
                <a:gd name="T9" fmla="*/ 59 h 59"/>
                <a:gd name="T10" fmla="*/ 0 w 45"/>
                <a:gd name="T11" fmla="*/ 59 h 59"/>
                <a:gd name="T12" fmla="*/ 2 w 45"/>
                <a:gd name="T13" fmla="*/ 59 h 59"/>
                <a:gd name="T14" fmla="*/ 9 w 45"/>
                <a:gd name="T15" fmla="*/ 59 h 59"/>
                <a:gd name="T16" fmla="*/ 7 w 45"/>
                <a:gd name="T17" fmla="*/ 59 h 59"/>
                <a:gd name="T18" fmla="*/ 33 w 45"/>
                <a:gd name="T19" fmla="*/ 35 h 59"/>
                <a:gd name="T20" fmla="*/ 45 w 45"/>
                <a:gd name="T21" fmla="*/ 0 h 59"/>
                <a:gd name="T22" fmla="*/ 34 w 45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9">
                  <a:moveTo>
                    <a:pt x="34" y="0"/>
                  </a:moveTo>
                  <a:cubicBezTo>
                    <a:pt x="33" y="12"/>
                    <a:pt x="29" y="25"/>
                    <a:pt x="24" y="35"/>
                  </a:cubicBezTo>
                  <a:cubicBezTo>
                    <a:pt x="18" y="48"/>
                    <a:pt x="11" y="56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4" y="59"/>
                    <a:pt x="6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17" y="57"/>
                    <a:pt x="26" y="49"/>
                    <a:pt x="33" y="35"/>
                  </a:cubicBezTo>
                  <a:cubicBezTo>
                    <a:pt x="39" y="25"/>
                    <a:pt x="43" y="12"/>
                    <a:pt x="45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11022013" y="128588"/>
              <a:ext cx="103188" cy="236538"/>
            </a:xfrm>
            <a:custGeom>
              <a:avLst/>
              <a:gdLst>
                <a:gd name="T0" fmla="*/ 4 w 24"/>
                <a:gd name="T1" fmla="*/ 0 h 55"/>
                <a:gd name="T2" fmla="*/ 2 w 24"/>
                <a:gd name="T3" fmla="*/ 35 h 55"/>
                <a:gd name="T4" fmla="*/ 0 w 24"/>
                <a:gd name="T5" fmla="*/ 55 h 55"/>
                <a:gd name="T6" fmla="*/ 14 w 24"/>
                <a:gd name="T7" fmla="*/ 35 h 55"/>
                <a:gd name="T8" fmla="*/ 24 w 24"/>
                <a:gd name="T9" fmla="*/ 0 h 55"/>
                <a:gd name="T10" fmla="*/ 4 w 24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5">
                  <a:moveTo>
                    <a:pt x="4" y="0"/>
                  </a:moveTo>
                  <a:cubicBezTo>
                    <a:pt x="4" y="12"/>
                    <a:pt x="3" y="25"/>
                    <a:pt x="2" y="35"/>
                  </a:cubicBezTo>
                  <a:cubicBezTo>
                    <a:pt x="2" y="44"/>
                    <a:pt x="1" y="51"/>
                    <a:pt x="0" y="55"/>
                  </a:cubicBezTo>
                  <a:cubicBezTo>
                    <a:pt x="5" y="51"/>
                    <a:pt x="10" y="44"/>
                    <a:pt x="14" y="35"/>
                  </a:cubicBezTo>
                  <a:cubicBezTo>
                    <a:pt x="19" y="25"/>
                    <a:pt x="23" y="12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10812463" y="128588"/>
              <a:ext cx="192088" cy="254000"/>
            </a:xfrm>
            <a:custGeom>
              <a:avLst/>
              <a:gdLst>
                <a:gd name="T0" fmla="*/ 41 w 44"/>
                <a:gd name="T1" fmla="*/ 59 h 59"/>
                <a:gd name="T2" fmla="*/ 20 w 44"/>
                <a:gd name="T3" fmla="*/ 35 h 59"/>
                <a:gd name="T4" fmla="*/ 10 w 44"/>
                <a:gd name="T5" fmla="*/ 0 h 59"/>
                <a:gd name="T6" fmla="*/ 0 w 44"/>
                <a:gd name="T7" fmla="*/ 0 h 59"/>
                <a:gd name="T8" fmla="*/ 12 w 44"/>
                <a:gd name="T9" fmla="*/ 35 h 59"/>
                <a:gd name="T10" fmla="*/ 38 w 44"/>
                <a:gd name="T11" fmla="*/ 59 h 59"/>
                <a:gd name="T12" fmla="*/ 38 w 44"/>
                <a:gd name="T13" fmla="*/ 59 h 59"/>
                <a:gd name="T14" fmla="*/ 44 w 44"/>
                <a:gd name="T15" fmla="*/ 59 h 59"/>
                <a:gd name="T16" fmla="*/ 41 w 44"/>
                <a:gd name="T17" fmla="*/ 59 h 59"/>
                <a:gd name="T18" fmla="*/ 41 w 44"/>
                <a:gd name="T1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9">
                  <a:moveTo>
                    <a:pt x="41" y="59"/>
                  </a:moveTo>
                  <a:cubicBezTo>
                    <a:pt x="33" y="56"/>
                    <a:pt x="26" y="48"/>
                    <a:pt x="20" y="35"/>
                  </a:cubicBezTo>
                  <a:cubicBezTo>
                    <a:pt x="15" y="25"/>
                    <a:pt x="12" y="1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6" y="25"/>
                    <a:pt x="12" y="35"/>
                  </a:cubicBezTo>
                  <a:cubicBezTo>
                    <a:pt x="19" y="49"/>
                    <a:pt x="28" y="57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0" y="59"/>
                    <a:pt x="42" y="59"/>
                    <a:pt x="44" y="59"/>
                  </a:cubicBezTo>
                  <a:cubicBezTo>
                    <a:pt x="43" y="59"/>
                    <a:pt x="42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10782301" y="128588"/>
              <a:ext cx="195263" cy="254000"/>
            </a:xfrm>
            <a:custGeom>
              <a:avLst/>
              <a:gdLst>
                <a:gd name="T0" fmla="*/ 19 w 45"/>
                <a:gd name="T1" fmla="*/ 35 h 59"/>
                <a:gd name="T2" fmla="*/ 7 w 45"/>
                <a:gd name="T3" fmla="*/ 0 h 59"/>
                <a:gd name="T4" fmla="*/ 0 w 45"/>
                <a:gd name="T5" fmla="*/ 0 h 59"/>
                <a:gd name="T6" fmla="*/ 11 w 45"/>
                <a:gd name="T7" fmla="*/ 35 h 59"/>
                <a:gd name="T8" fmla="*/ 33 w 45"/>
                <a:gd name="T9" fmla="*/ 58 h 59"/>
                <a:gd name="T10" fmla="*/ 41 w 45"/>
                <a:gd name="T11" fmla="*/ 59 h 59"/>
                <a:gd name="T12" fmla="*/ 45 w 45"/>
                <a:gd name="T13" fmla="*/ 59 h 59"/>
                <a:gd name="T14" fmla="*/ 45 w 45"/>
                <a:gd name="T15" fmla="*/ 59 h 59"/>
                <a:gd name="T16" fmla="*/ 19 w 45"/>
                <a:gd name="T1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9">
                  <a:moveTo>
                    <a:pt x="19" y="35"/>
                  </a:moveTo>
                  <a:cubicBezTo>
                    <a:pt x="13" y="25"/>
                    <a:pt x="9" y="1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5" y="25"/>
                    <a:pt x="11" y="35"/>
                  </a:cubicBezTo>
                  <a:cubicBezTo>
                    <a:pt x="18" y="47"/>
                    <a:pt x="25" y="55"/>
                    <a:pt x="33" y="58"/>
                  </a:cubicBezTo>
                  <a:cubicBezTo>
                    <a:pt x="36" y="59"/>
                    <a:pt x="39" y="59"/>
                    <a:pt x="41" y="59"/>
                  </a:cubicBezTo>
                  <a:cubicBezTo>
                    <a:pt x="42" y="59"/>
                    <a:pt x="43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35" y="57"/>
                    <a:pt x="26" y="49"/>
                    <a:pt x="19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10855326" y="128588"/>
              <a:ext cx="304800" cy="254000"/>
            </a:xfrm>
            <a:custGeom>
              <a:avLst/>
              <a:gdLst>
                <a:gd name="T0" fmla="*/ 60 w 70"/>
                <a:gd name="T1" fmla="*/ 35 h 59"/>
                <a:gd name="T2" fmla="*/ 70 w 70"/>
                <a:gd name="T3" fmla="*/ 0 h 59"/>
                <a:gd name="T4" fmla="*/ 62 w 70"/>
                <a:gd name="T5" fmla="*/ 0 h 59"/>
                <a:gd name="T6" fmla="*/ 52 w 70"/>
                <a:gd name="T7" fmla="*/ 35 h 59"/>
                <a:gd name="T8" fmla="*/ 38 w 70"/>
                <a:gd name="T9" fmla="*/ 55 h 59"/>
                <a:gd name="T10" fmla="*/ 40 w 70"/>
                <a:gd name="T11" fmla="*/ 35 h 59"/>
                <a:gd name="T12" fmla="*/ 42 w 70"/>
                <a:gd name="T13" fmla="*/ 0 h 59"/>
                <a:gd name="T14" fmla="*/ 29 w 70"/>
                <a:gd name="T15" fmla="*/ 0 h 59"/>
                <a:gd name="T16" fmla="*/ 31 w 70"/>
                <a:gd name="T17" fmla="*/ 35 h 59"/>
                <a:gd name="T18" fmla="*/ 34 w 70"/>
                <a:gd name="T19" fmla="*/ 56 h 59"/>
                <a:gd name="T20" fmla="*/ 18 w 70"/>
                <a:gd name="T21" fmla="*/ 35 h 59"/>
                <a:gd name="T22" fmla="*/ 8 w 70"/>
                <a:gd name="T23" fmla="*/ 0 h 59"/>
                <a:gd name="T24" fmla="*/ 0 w 70"/>
                <a:gd name="T25" fmla="*/ 0 h 59"/>
                <a:gd name="T26" fmla="*/ 10 w 70"/>
                <a:gd name="T27" fmla="*/ 35 h 59"/>
                <a:gd name="T28" fmla="*/ 31 w 70"/>
                <a:gd name="T29" fmla="*/ 59 h 59"/>
                <a:gd name="T30" fmla="*/ 31 w 70"/>
                <a:gd name="T31" fmla="*/ 59 h 59"/>
                <a:gd name="T32" fmla="*/ 34 w 70"/>
                <a:gd name="T33" fmla="*/ 59 h 59"/>
                <a:gd name="T34" fmla="*/ 35 w 70"/>
                <a:gd name="T35" fmla="*/ 59 h 59"/>
                <a:gd name="T36" fmla="*/ 35 w 70"/>
                <a:gd name="T37" fmla="*/ 59 h 59"/>
                <a:gd name="T38" fmla="*/ 35 w 70"/>
                <a:gd name="T39" fmla="*/ 59 h 59"/>
                <a:gd name="T40" fmla="*/ 36 w 70"/>
                <a:gd name="T41" fmla="*/ 59 h 59"/>
                <a:gd name="T42" fmla="*/ 36 w 70"/>
                <a:gd name="T43" fmla="*/ 59 h 59"/>
                <a:gd name="T44" fmla="*/ 36 w 70"/>
                <a:gd name="T45" fmla="*/ 59 h 59"/>
                <a:gd name="T46" fmla="*/ 36 w 70"/>
                <a:gd name="T47" fmla="*/ 59 h 59"/>
                <a:gd name="T48" fmla="*/ 39 w 70"/>
                <a:gd name="T49" fmla="*/ 59 h 59"/>
                <a:gd name="T50" fmla="*/ 39 w 70"/>
                <a:gd name="T51" fmla="*/ 59 h 59"/>
                <a:gd name="T52" fmla="*/ 60 w 70"/>
                <a:gd name="T5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9">
                  <a:moveTo>
                    <a:pt x="60" y="35"/>
                  </a:moveTo>
                  <a:cubicBezTo>
                    <a:pt x="65" y="25"/>
                    <a:pt x="69" y="12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57" y="25"/>
                    <a:pt x="52" y="35"/>
                  </a:cubicBezTo>
                  <a:cubicBezTo>
                    <a:pt x="48" y="44"/>
                    <a:pt x="43" y="51"/>
                    <a:pt x="38" y="55"/>
                  </a:cubicBezTo>
                  <a:cubicBezTo>
                    <a:pt x="39" y="51"/>
                    <a:pt x="40" y="44"/>
                    <a:pt x="40" y="35"/>
                  </a:cubicBezTo>
                  <a:cubicBezTo>
                    <a:pt x="41" y="25"/>
                    <a:pt x="42" y="12"/>
                    <a:pt x="4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2"/>
                    <a:pt x="30" y="25"/>
                    <a:pt x="31" y="35"/>
                  </a:cubicBezTo>
                  <a:cubicBezTo>
                    <a:pt x="32" y="45"/>
                    <a:pt x="33" y="53"/>
                    <a:pt x="34" y="56"/>
                  </a:cubicBezTo>
                  <a:cubicBezTo>
                    <a:pt x="28" y="53"/>
                    <a:pt x="23" y="45"/>
                    <a:pt x="18" y="35"/>
                  </a:cubicBezTo>
                  <a:cubicBezTo>
                    <a:pt x="13" y="25"/>
                    <a:pt x="10" y="12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6" y="48"/>
                    <a:pt x="23" y="56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4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7" y="56"/>
                    <a:pt x="54" y="48"/>
                    <a:pt x="60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1"/>
            <p:cNvSpPr/>
            <p:nvPr/>
          </p:nvSpPr>
          <p:spPr bwMode="auto">
            <a:xfrm>
              <a:off x="11042651" y="128588"/>
              <a:ext cx="200025" cy="254000"/>
            </a:xfrm>
            <a:custGeom>
              <a:avLst/>
              <a:gdLst>
                <a:gd name="T0" fmla="*/ 38 w 46"/>
                <a:gd name="T1" fmla="*/ 0 h 59"/>
                <a:gd name="T2" fmla="*/ 26 w 46"/>
                <a:gd name="T3" fmla="*/ 35 h 59"/>
                <a:gd name="T4" fmla="*/ 0 w 46"/>
                <a:gd name="T5" fmla="*/ 59 h 59"/>
                <a:gd name="T6" fmla="*/ 2 w 46"/>
                <a:gd name="T7" fmla="*/ 59 h 59"/>
                <a:gd name="T8" fmla="*/ 4 w 46"/>
                <a:gd name="T9" fmla="*/ 59 h 59"/>
                <a:gd name="T10" fmla="*/ 9 w 46"/>
                <a:gd name="T11" fmla="*/ 58 h 59"/>
                <a:gd name="T12" fmla="*/ 34 w 46"/>
                <a:gd name="T13" fmla="*/ 35 h 59"/>
                <a:gd name="T14" fmla="*/ 46 w 46"/>
                <a:gd name="T15" fmla="*/ 0 h 59"/>
                <a:gd name="T16" fmla="*/ 38 w 46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9">
                  <a:moveTo>
                    <a:pt x="38" y="0"/>
                  </a:moveTo>
                  <a:cubicBezTo>
                    <a:pt x="36" y="12"/>
                    <a:pt x="32" y="25"/>
                    <a:pt x="26" y="35"/>
                  </a:cubicBezTo>
                  <a:cubicBezTo>
                    <a:pt x="19" y="49"/>
                    <a:pt x="10" y="57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59"/>
                    <a:pt x="8" y="59"/>
                    <a:pt x="9" y="58"/>
                  </a:cubicBezTo>
                  <a:cubicBezTo>
                    <a:pt x="18" y="56"/>
                    <a:pt x="27" y="48"/>
                    <a:pt x="34" y="35"/>
                  </a:cubicBezTo>
                  <a:cubicBezTo>
                    <a:pt x="40" y="25"/>
                    <a:pt x="44" y="12"/>
                    <a:pt x="46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143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148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655200" y="5160448"/>
            <a:ext cx="1887249" cy="918036"/>
            <a:chOff x="6919913" y="5570538"/>
            <a:chExt cx="936625" cy="455613"/>
          </a:xfrm>
        </p:grpSpPr>
        <p:sp>
          <p:nvSpPr>
            <p:cNvPr id="152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157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166995" y="439420"/>
            <a:ext cx="18580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课堂小结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83560" y="1329055"/>
            <a:ext cx="805053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1.</a:t>
            </a:r>
            <a:r>
              <a:rPr lang="zh-CN" altLang="en-US" sz="2800"/>
              <a:t>什么是</a:t>
            </a:r>
            <a:r>
              <a:rPr lang="en-US" altLang="zh-CN" sz="2800"/>
              <a:t>“</a:t>
            </a:r>
            <a:r>
              <a:rPr lang="zh-CN" altLang="en-US" sz="2800"/>
              <a:t>吨</a:t>
            </a:r>
            <a:r>
              <a:rPr lang="en-US" altLang="zh-CN" sz="2800"/>
              <a:t>”</a:t>
            </a:r>
            <a:r>
              <a:rPr lang="zh-CN" altLang="en-US" sz="2800"/>
              <a:t>？</a:t>
            </a:r>
            <a:endParaRPr lang="zh-CN" altLang="en-US" sz="2800"/>
          </a:p>
          <a:p>
            <a:r>
              <a:rPr lang="zh-CN" altLang="en-US" sz="2800">
                <a:solidFill>
                  <a:srgbClr val="FF0000"/>
                </a:solidFill>
              </a:rPr>
              <a:t>计量较重的或者大宗物品的质量，通常用</a:t>
            </a:r>
            <a:r>
              <a:rPr lang="en-US" altLang="zh-CN" sz="2800">
                <a:solidFill>
                  <a:srgbClr val="FF0000"/>
                </a:solidFill>
              </a:rPr>
              <a:t>“</a:t>
            </a:r>
            <a:r>
              <a:rPr lang="zh-CN" altLang="en-US" sz="2800">
                <a:solidFill>
                  <a:srgbClr val="FF0000"/>
                </a:solidFill>
              </a:rPr>
              <a:t>吨</a:t>
            </a:r>
            <a:r>
              <a:rPr lang="en-US" altLang="zh-CN" sz="2800">
                <a:solidFill>
                  <a:srgbClr val="FF0000"/>
                </a:solidFill>
              </a:rPr>
              <a:t>”</a:t>
            </a:r>
            <a:r>
              <a:rPr lang="zh-CN" altLang="en-US" sz="2800">
                <a:solidFill>
                  <a:srgbClr val="FF0000"/>
                </a:solidFill>
              </a:rPr>
              <a:t>（</a:t>
            </a:r>
            <a:r>
              <a:rPr lang="en-US" altLang="zh-CN" sz="2800">
                <a:solidFill>
                  <a:srgbClr val="FF0000"/>
                </a:solidFill>
              </a:rPr>
              <a:t>t</a:t>
            </a:r>
            <a:r>
              <a:rPr lang="zh-CN" altLang="en-US" sz="2800">
                <a:solidFill>
                  <a:srgbClr val="FF0000"/>
                </a:solidFill>
              </a:rPr>
              <a:t>）作为单位。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91282" y="2833229"/>
            <a:ext cx="7381328" cy="163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0000">
                    <a:alpha val="22000"/>
                  </a:srgbClr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US" altLang="zh-CN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吨和千克之间的进率是</a:t>
            </a:r>
            <a:r>
              <a:rPr 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1000</a:t>
            </a:r>
            <a:r>
              <a:rPr lang="zh-CN" alt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。把用吨作单位的数改写成用千克作单位的数时</a:t>
            </a:r>
            <a:r>
              <a:rPr 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要乘</a:t>
            </a:r>
            <a:r>
              <a:rPr 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1000;</a:t>
            </a:r>
            <a:r>
              <a:rPr lang="zh-CN" alt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把用千克作单位的数改写成用吨作单位的数时</a:t>
            </a:r>
            <a:r>
              <a:rPr 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,</a:t>
            </a:r>
            <a:r>
              <a:rPr lang="zh-CN" alt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要除以</a:t>
            </a:r>
            <a:r>
              <a:rPr 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1000</a:t>
            </a:r>
            <a:r>
              <a:rPr lang="zh-CN" altLang="en-US" sz="2800" smtClean="0">
                <a:solidFill>
                  <a:schemeClr val="tx1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2800" smtClean="0">
              <a:solidFill>
                <a:schemeClr val="tx1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云形标注 10"/>
          <p:cNvSpPr/>
          <p:nvPr/>
        </p:nvSpPr>
        <p:spPr>
          <a:xfrm>
            <a:off x="4225290" y="4464685"/>
            <a:ext cx="3850640" cy="1068705"/>
          </a:xfrm>
          <a:prstGeom prst="cloudCallout">
            <a:avLst>
              <a:gd name="adj1" fmla="val -19656"/>
              <a:gd name="adj2" fmla="val 63309"/>
            </a:avLst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800">
                <a:solidFill>
                  <a:srgbClr val="FF0000"/>
                </a:solidFill>
              </a:rPr>
              <a:t>1</a:t>
            </a:r>
            <a:r>
              <a:rPr lang="zh-CN" altLang="en-US" sz="2800">
                <a:solidFill>
                  <a:srgbClr val="FF0000"/>
                </a:solidFill>
              </a:rPr>
              <a:t>吨</a:t>
            </a:r>
            <a:r>
              <a:rPr lang="en-US" altLang="zh-CN" sz="2800">
                <a:solidFill>
                  <a:srgbClr val="FF0000"/>
                </a:solidFill>
              </a:rPr>
              <a:t>=1000</a:t>
            </a:r>
            <a:r>
              <a:rPr lang="zh-CN" altLang="en-US" sz="2800">
                <a:solidFill>
                  <a:srgbClr val="FF0000"/>
                </a:solidFill>
              </a:rPr>
              <a:t>千克</a:t>
            </a:r>
            <a:endParaRPr lang="zh-CN" altLang="en-US" sz="2800">
              <a:solidFill>
                <a:srgbClr val="FF0000"/>
              </a:solidFill>
            </a:endParaRPr>
          </a:p>
        </p:txBody>
      </p:sp>
      <p:pic>
        <p:nvPicPr>
          <p:cNvPr id="7" name="图片 6" descr="图片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24760" y="4615815"/>
            <a:ext cx="2123440" cy="20072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708"/>
            </a:avLst>
          </a:prstGeom>
          <a:solidFill>
            <a:srgbClr val="D2F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362050" y="2437871"/>
            <a:ext cx="1165224" cy="2083710"/>
            <a:chOff x="1649413" y="877888"/>
            <a:chExt cx="1431925" cy="2560637"/>
          </a:xfrm>
        </p:grpSpPr>
        <p:sp>
          <p:nvSpPr>
            <p:cNvPr id="13" name="Freeform 5"/>
            <p:cNvSpPr/>
            <p:nvPr/>
          </p:nvSpPr>
          <p:spPr bwMode="auto">
            <a:xfrm>
              <a:off x="1970088" y="2187575"/>
              <a:ext cx="230188" cy="814387"/>
            </a:xfrm>
            <a:custGeom>
              <a:avLst/>
              <a:gdLst>
                <a:gd name="T0" fmla="*/ 126 w 145"/>
                <a:gd name="T1" fmla="*/ 513 h 513"/>
                <a:gd name="T2" fmla="*/ 0 w 145"/>
                <a:gd name="T3" fmla="*/ 7 h 513"/>
                <a:gd name="T4" fmla="*/ 19 w 145"/>
                <a:gd name="T5" fmla="*/ 0 h 513"/>
                <a:gd name="T6" fmla="*/ 145 w 145"/>
                <a:gd name="T7" fmla="*/ 507 h 513"/>
                <a:gd name="T8" fmla="*/ 126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26" y="513"/>
                  </a:moveTo>
                  <a:lnTo>
                    <a:pt x="0" y="7"/>
                  </a:lnTo>
                  <a:lnTo>
                    <a:pt x="19" y="0"/>
                  </a:lnTo>
                  <a:lnTo>
                    <a:pt x="145" y="507"/>
                  </a:lnTo>
                  <a:lnTo>
                    <a:pt x="126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2520951" y="2187575"/>
              <a:ext cx="230188" cy="814387"/>
            </a:xfrm>
            <a:custGeom>
              <a:avLst/>
              <a:gdLst>
                <a:gd name="T0" fmla="*/ 19 w 145"/>
                <a:gd name="T1" fmla="*/ 513 h 513"/>
                <a:gd name="T2" fmla="*/ 145 w 145"/>
                <a:gd name="T3" fmla="*/ 7 h 513"/>
                <a:gd name="T4" fmla="*/ 132 w 145"/>
                <a:gd name="T5" fmla="*/ 0 h 513"/>
                <a:gd name="T6" fmla="*/ 0 w 145"/>
                <a:gd name="T7" fmla="*/ 507 h 513"/>
                <a:gd name="T8" fmla="*/ 19 w 145"/>
                <a:gd name="T9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" h="513">
                  <a:moveTo>
                    <a:pt x="19" y="513"/>
                  </a:moveTo>
                  <a:lnTo>
                    <a:pt x="145" y="7"/>
                  </a:lnTo>
                  <a:lnTo>
                    <a:pt x="132" y="0"/>
                  </a:lnTo>
                  <a:lnTo>
                    <a:pt x="0" y="507"/>
                  </a:lnTo>
                  <a:lnTo>
                    <a:pt x="19" y="513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 noEditPoints="1"/>
            </p:cNvSpPr>
            <p:nvPr/>
          </p:nvSpPr>
          <p:spPr bwMode="auto">
            <a:xfrm>
              <a:off x="2070101" y="2465388"/>
              <a:ext cx="611188" cy="973137"/>
            </a:xfrm>
            <a:custGeom>
              <a:avLst/>
              <a:gdLst>
                <a:gd name="T0" fmla="*/ 52 w 61"/>
                <a:gd name="T1" fmla="*/ 32 h 98"/>
                <a:gd name="T2" fmla="*/ 61 w 61"/>
                <a:gd name="T3" fmla="*/ 23 h 98"/>
                <a:gd name="T4" fmla="*/ 52 w 61"/>
                <a:gd name="T5" fmla="*/ 13 h 98"/>
                <a:gd name="T6" fmla="*/ 43 w 61"/>
                <a:gd name="T7" fmla="*/ 19 h 98"/>
                <a:gd name="T8" fmla="*/ 34 w 61"/>
                <a:gd name="T9" fmla="*/ 16 h 98"/>
                <a:gd name="T10" fmla="*/ 28 w 61"/>
                <a:gd name="T11" fmla="*/ 20 h 98"/>
                <a:gd name="T12" fmla="*/ 26 w 61"/>
                <a:gd name="T13" fmla="*/ 2 h 98"/>
                <a:gd name="T14" fmla="*/ 26 w 61"/>
                <a:gd name="T15" fmla="*/ 2 h 98"/>
                <a:gd name="T16" fmla="*/ 26 w 61"/>
                <a:gd name="T17" fmla="*/ 1 h 98"/>
                <a:gd name="T18" fmla="*/ 23 w 61"/>
                <a:gd name="T19" fmla="*/ 0 h 98"/>
                <a:gd name="T20" fmla="*/ 21 w 61"/>
                <a:gd name="T21" fmla="*/ 3 h 98"/>
                <a:gd name="T22" fmla="*/ 23 w 61"/>
                <a:gd name="T23" fmla="*/ 30 h 98"/>
                <a:gd name="T24" fmla="*/ 21 w 61"/>
                <a:gd name="T25" fmla="*/ 31 h 98"/>
                <a:gd name="T26" fmla="*/ 20 w 61"/>
                <a:gd name="T27" fmla="*/ 35 h 98"/>
                <a:gd name="T28" fmla="*/ 11 w 61"/>
                <a:gd name="T29" fmla="*/ 12 h 98"/>
                <a:gd name="T30" fmla="*/ 10 w 61"/>
                <a:gd name="T31" fmla="*/ 10 h 98"/>
                <a:gd name="T32" fmla="*/ 10 w 61"/>
                <a:gd name="T33" fmla="*/ 10 h 98"/>
                <a:gd name="T34" fmla="*/ 7 w 61"/>
                <a:gd name="T35" fmla="*/ 9 h 98"/>
                <a:gd name="T36" fmla="*/ 5 w 61"/>
                <a:gd name="T37" fmla="*/ 13 h 98"/>
                <a:gd name="T38" fmla="*/ 14 w 61"/>
                <a:gd name="T39" fmla="*/ 38 h 98"/>
                <a:gd name="T40" fmla="*/ 14 w 61"/>
                <a:gd name="T41" fmla="*/ 38 h 98"/>
                <a:gd name="T42" fmla="*/ 11 w 61"/>
                <a:gd name="T43" fmla="*/ 48 h 98"/>
                <a:gd name="T44" fmla="*/ 8 w 61"/>
                <a:gd name="T45" fmla="*/ 48 h 98"/>
                <a:gd name="T46" fmla="*/ 1 w 61"/>
                <a:gd name="T47" fmla="*/ 55 h 98"/>
                <a:gd name="T48" fmla="*/ 3 w 61"/>
                <a:gd name="T49" fmla="*/ 66 h 98"/>
                <a:gd name="T50" fmla="*/ 3 w 61"/>
                <a:gd name="T51" fmla="*/ 66 h 98"/>
                <a:gd name="T52" fmla="*/ 8 w 61"/>
                <a:gd name="T53" fmla="*/ 71 h 98"/>
                <a:gd name="T54" fmla="*/ 13 w 61"/>
                <a:gd name="T55" fmla="*/ 93 h 98"/>
                <a:gd name="T56" fmla="*/ 16 w 61"/>
                <a:gd name="T57" fmla="*/ 96 h 98"/>
                <a:gd name="T58" fmla="*/ 28 w 61"/>
                <a:gd name="T59" fmla="*/ 98 h 98"/>
                <a:gd name="T60" fmla="*/ 41 w 61"/>
                <a:gd name="T61" fmla="*/ 96 h 98"/>
                <a:gd name="T62" fmla="*/ 44 w 61"/>
                <a:gd name="T63" fmla="*/ 93 h 98"/>
                <a:gd name="T64" fmla="*/ 48 w 61"/>
                <a:gd name="T65" fmla="*/ 73 h 98"/>
                <a:gd name="T66" fmla="*/ 56 w 61"/>
                <a:gd name="T67" fmla="*/ 68 h 98"/>
                <a:gd name="T68" fmla="*/ 58 w 61"/>
                <a:gd name="T69" fmla="*/ 61 h 98"/>
                <a:gd name="T70" fmla="*/ 56 w 61"/>
                <a:gd name="T71" fmla="*/ 55 h 98"/>
                <a:gd name="T72" fmla="*/ 52 w 61"/>
                <a:gd name="T73" fmla="*/ 52 h 98"/>
                <a:gd name="T74" fmla="*/ 51 w 61"/>
                <a:gd name="T75" fmla="*/ 48 h 98"/>
                <a:gd name="T76" fmla="*/ 47 w 61"/>
                <a:gd name="T77" fmla="*/ 45 h 98"/>
                <a:gd name="T78" fmla="*/ 47 w 61"/>
                <a:gd name="T79" fmla="*/ 44 h 98"/>
                <a:gd name="T80" fmla="*/ 47 w 61"/>
                <a:gd name="T81" fmla="*/ 44 h 98"/>
                <a:gd name="T82" fmla="*/ 47 w 61"/>
                <a:gd name="T83" fmla="*/ 39 h 98"/>
                <a:gd name="T84" fmla="*/ 47 w 61"/>
                <a:gd name="T85" fmla="*/ 38 h 98"/>
                <a:gd name="T86" fmla="*/ 49 w 61"/>
                <a:gd name="T87" fmla="*/ 32 h 98"/>
                <a:gd name="T88" fmla="*/ 52 w 61"/>
                <a:gd name="T89" fmla="*/ 32 h 98"/>
                <a:gd name="T90" fmla="*/ 45 w 61"/>
                <a:gd name="T91" fmla="*/ 36 h 98"/>
                <a:gd name="T92" fmla="*/ 46 w 61"/>
                <a:gd name="T93" fmla="*/ 35 h 98"/>
                <a:gd name="T94" fmla="*/ 45 w 61"/>
                <a:gd name="T95" fmla="*/ 36 h 98"/>
                <a:gd name="T96" fmla="*/ 45 w 61"/>
                <a:gd name="T97" fmla="*/ 36 h 98"/>
                <a:gd name="T98" fmla="*/ 29 w 61"/>
                <a:gd name="T99" fmla="*/ 25 h 98"/>
                <a:gd name="T100" fmla="*/ 30 w 61"/>
                <a:gd name="T101" fmla="*/ 26 h 98"/>
                <a:gd name="T102" fmla="*/ 30 w 61"/>
                <a:gd name="T103" fmla="*/ 24 h 98"/>
                <a:gd name="T104" fmla="*/ 31 w 61"/>
                <a:gd name="T105" fmla="*/ 23 h 98"/>
                <a:gd name="T106" fmla="*/ 33 w 61"/>
                <a:gd name="T107" fmla="*/ 22 h 98"/>
                <a:gd name="T108" fmla="*/ 35 w 61"/>
                <a:gd name="T109" fmla="*/ 24 h 98"/>
                <a:gd name="T110" fmla="*/ 33 w 61"/>
                <a:gd name="T111" fmla="*/ 28 h 98"/>
                <a:gd name="T112" fmla="*/ 32 w 61"/>
                <a:gd name="T113" fmla="*/ 28 h 98"/>
                <a:gd name="T114" fmla="*/ 29 w 61"/>
                <a:gd name="T115" fmla="*/ 30 h 98"/>
                <a:gd name="T116" fmla="*/ 28 w 61"/>
                <a:gd name="T117" fmla="*/ 29 h 98"/>
                <a:gd name="T118" fmla="*/ 28 w 61"/>
                <a:gd name="T119" fmla="*/ 24 h 98"/>
                <a:gd name="T120" fmla="*/ 29 w 61"/>
                <a:gd name="T121" fmla="*/ 2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1" h="98">
                  <a:moveTo>
                    <a:pt x="52" y="32"/>
                  </a:moveTo>
                  <a:cubicBezTo>
                    <a:pt x="57" y="32"/>
                    <a:pt x="61" y="28"/>
                    <a:pt x="61" y="23"/>
                  </a:cubicBezTo>
                  <a:cubicBezTo>
                    <a:pt x="61" y="18"/>
                    <a:pt x="57" y="13"/>
                    <a:pt x="52" y="13"/>
                  </a:cubicBezTo>
                  <a:cubicBezTo>
                    <a:pt x="48" y="13"/>
                    <a:pt x="45" y="16"/>
                    <a:pt x="43" y="19"/>
                  </a:cubicBezTo>
                  <a:cubicBezTo>
                    <a:pt x="40" y="17"/>
                    <a:pt x="37" y="15"/>
                    <a:pt x="34" y="16"/>
                  </a:cubicBezTo>
                  <a:cubicBezTo>
                    <a:pt x="31" y="16"/>
                    <a:pt x="28" y="17"/>
                    <a:pt x="28" y="20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5" y="1"/>
                    <a:pt x="24" y="0"/>
                    <a:pt x="23" y="0"/>
                  </a:cubicBezTo>
                  <a:cubicBezTo>
                    <a:pt x="22" y="0"/>
                    <a:pt x="21" y="2"/>
                    <a:pt x="21" y="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2" y="30"/>
                    <a:pt x="21" y="31"/>
                    <a:pt x="21" y="31"/>
                  </a:cubicBezTo>
                  <a:cubicBezTo>
                    <a:pt x="20" y="32"/>
                    <a:pt x="20" y="34"/>
                    <a:pt x="20" y="35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9"/>
                    <a:pt x="8" y="9"/>
                    <a:pt x="7" y="9"/>
                  </a:cubicBezTo>
                  <a:cubicBezTo>
                    <a:pt x="6" y="10"/>
                    <a:pt x="5" y="11"/>
                    <a:pt x="5" y="13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1" y="40"/>
                    <a:pt x="10" y="44"/>
                    <a:pt x="11" y="48"/>
                  </a:cubicBezTo>
                  <a:cubicBezTo>
                    <a:pt x="10" y="48"/>
                    <a:pt x="9" y="48"/>
                    <a:pt x="8" y="48"/>
                  </a:cubicBezTo>
                  <a:cubicBezTo>
                    <a:pt x="5" y="49"/>
                    <a:pt x="3" y="52"/>
                    <a:pt x="1" y="55"/>
                  </a:cubicBezTo>
                  <a:cubicBezTo>
                    <a:pt x="0" y="58"/>
                    <a:pt x="0" y="63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4" y="68"/>
                    <a:pt x="6" y="70"/>
                    <a:pt x="8" y="71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13" y="94"/>
                    <a:pt x="14" y="95"/>
                    <a:pt x="16" y="96"/>
                  </a:cubicBezTo>
                  <a:cubicBezTo>
                    <a:pt x="18" y="97"/>
                    <a:pt x="22" y="98"/>
                    <a:pt x="28" y="98"/>
                  </a:cubicBezTo>
                  <a:cubicBezTo>
                    <a:pt x="35" y="98"/>
                    <a:pt x="39" y="97"/>
                    <a:pt x="41" y="96"/>
                  </a:cubicBezTo>
                  <a:cubicBezTo>
                    <a:pt x="43" y="95"/>
                    <a:pt x="44" y="94"/>
                    <a:pt x="44" y="9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52" y="72"/>
                    <a:pt x="54" y="70"/>
                    <a:pt x="56" y="68"/>
                  </a:cubicBezTo>
                  <a:cubicBezTo>
                    <a:pt x="57" y="66"/>
                    <a:pt x="58" y="64"/>
                    <a:pt x="58" y="61"/>
                  </a:cubicBezTo>
                  <a:cubicBezTo>
                    <a:pt x="58" y="60"/>
                    <a:pt x="57" y="57"/>
                    <a:pt x="56" y="55"/>
                  </a:cubicBezTo>
                  <a:cubicBezTo>
                    <a:pt x="55" y="54"/>
                    <a:pt x="53" y="53"/>
                    <a:pt x="52" y="52"/>
                  </a:cubicBezTo>
                  <a:cubicBezTo>
                    <a:pt x="52" y="51"/>
                    <a:pt x="51" y="49"/>
                    <a:pt x="51" y="48"/>
                  </a:cubicBezTo>
                  <a:cubicBezTo>
                    <a:pt x="50" y="47"/>
                    <a:pt x="49" y="46"/>
                    <a:pt x="47" y="45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8" y="43"/>
                    <a:pt x="48" y="40"/>
                    <a:pt x="47" y="39"/>
                  </a:cubicBezTo>
                  <a:cubicBezTo>
                    <a:pt x="47" y="39"/>
                    <a:pt x="47" y="38"/>
                    <a:pt x="47" y="38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50" y="32"/>
                    <a:pt x="51" y="32"/>
                    <a:pt x="52" y="32"/>
                  </a:cubicBezTo>
                  <a:close/>
                  <a:moveTo>
                    <a:pt x="45" y="36"/>
                  </a:moveTo>
                  <a:cubicBezTo>
                    <a:pt x="45" y="36"/>
                    <a:pt x="45" y="35"/>
                    <a:pt x="46" y="35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5" y="36"/>
                    <a:pt x="45" y="36"/>
                  </a:cubicBezTo>
                  <a:close/>
                  <a:moveTo>
                    <a:pt x="29" y="25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3"/>
                    <a:pt x="31" y="23"/>
                  </a:cubicBezTo>
                  <a:cubicBezTo>
                    <a:pt x="31" y="22"/>
                    <a:pt x="32" y="22"/>
                    <a:pt x="33" y="22"/>
                  </a:cubicBezTo>
                  <a:cubicBezTo>
                    <a:pt x="34" y="22"/>
                    <a:pt x="34" y="23"/>
                    <a:pt x="35" y="24"/>
                  </a:cubicBezTo>
                  <a:cubicBezTo>
                    <a:pt x="35" y="26"/>
                    <a:pt x="35" y="27"/>
                    <a:pt x="33" y="28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1" y="29"/>
                    <a:pt x="30" y="29"/>
                    <a:pt x="29" y="30"/>
                  </a:cubicBezTo>
                  <a:cubicBezTo>
                    <a:pt x="29" y="30"/>
                    <a:pt x="29" y="30"/>
                    <a:pt x="28" y="2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5"/>
                    <a:pt x="29" y="25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2279651" y="2476500"/>
              <a:ext cx="71438" cy="366712"/>
            </a:xfrm>
            <a:custGeom>
              <a:avLst/>
              <a:gdLst>
                <a:gd name="T0" fmla="*/ 7 w 7"/>
                <a:gd name="T1" fmla="*/ 36 h 37"/>
                <a:gd name="T2" fmla="*/ 5 w 7"/>
                <a:gd name="T3" fmla="*/ 1 h 37"/>
                <a:gd name="T4" fmla="*/ 2 w 7"/>
                <a:gd name="T5" fmla="*/ 0 h 37"/>
                <a:gd name="T6" fmla="*/ 0 w 7"/>
                <a:gd name="T7" fmla="*/ 2 h 37"/>
                <a:gd name="T8" fmla="*/ 3 w 7"/>
                <a:gd name="T9" fmla="*/ 36 h 37"/>
                <a:gd name="T10" fmla="*/ 5 w 7"/>
                <a:gd name="T11" fmla="*/ 37 h 37"/>
                <a:gd name="T12" fmla="*/ 7 w 7"/>
                <a:gd name="T13" fmla="*/ 3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37">
                  <a:moveTo>
                    <a:pt x="7" y="36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4" y="37"/>
                    <a:pt x="5" y="37"/>
                  </a:cubicBezTo>
                  <a:cubicBezTo>
                    <a:pt x="7" y="37"/>
                    <a:pt x="7" y="36"/>
                    <a:pt x="7" y="36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2290763" y="2495550"/>
              <a:ext cx="39688" cy="79375"/>
            </a:xfrm>
            <a:custGeom>
              <a:avLst/>
              <a:gdLst>
                <a:gd name="T0" fmla="*/ 25 w 25"/>
                <a:gd name="T1" fmla="*/ 25 h 50"/>
                <a:gd name="T2" fmla="*/ 25 w 25"/>
                <a:gd name="T3" fmla="*/ 0 h 50"/>
                <a:gd name="T4" fmla="*/ 0 w 25"/>
                <a:gd name="T5" fmla="*/ 25 h 50"/>
                <a:gd name="T6" fmla="*/ 0 w 25"/>
                <a:gd name="T7" fmla="*/ 50 h 50"/>
                <a:gd name="T8" fmla="*/ 25 w 25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25" y="25"/>
                  </a:moveTo>
                  <a:lnTo>
                    <a:pt x="25" y="0"/>
                  </a:lnTo>
                  <a:lnTo>
                    <a:pt x="0" y="25"/>
                  </a:lnTo>
                  <a:lnTo>
                    <a:pt x="0" y="50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2290763" y="2574925"/>
              <a:ext cx="39688" cy="88900"/>
            </a:xfrm>
            <a:custGeom>
              <a:avLst/>
              <a:gdLst>
                <a:gd name="T0" fmla="*/ 25 w 25"/>
                <a:gd name="T1" fmla="*/ 25 h 56"/>
                <a:gd name="T2" fmla="*/ 25 w 25"/>
                <a:gd name="T3" fmla="*/ 0 h 56"/>
                <a:gd name="T4" fmla="*/ 0 w 25"/>
                <a:gd name="T5" fmla="*/ 31 h 56"/>
                <a:gd name="T6" fmla="*/ 6 w 25"/>
                <a:gd name="T7" fmla="*/ 56 h 56"/>
                <a:gd name="T8" fmla="*/ 25 w 25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6">
                  <a:moveTo>
                    <a:pt x="25" y="25"/>
                  </a:moveTo>
                  <a:lnTo>
                    <a:pt x="25" y="0"/>
                  </a:lnTo>
                  <a:lnTo>
                    <a:pt x="0" y="31"/>
                  </a:lnTo>
                  <a:lnTo>
                    <a:pt x="6" y="56"/>
                  </a:lnTo>
                  <a:lnTo>
                    <a:pt x="25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2300288" y="2663825"/>
              <a:ext cx="39688" cy="79375"/>
            </a:xfrm>
            <a:custGeom>
              <a:avLst/>
              <a:gdLst>
                <a:gd name="T0" fmla="*/ 0 w 25"/>
                <a:gd name="T1" fmla="*/ 32 h 50"/>
                <a:gd name="T2" fmla="*/ 0 w 25"/>
                <a:gd name="T3" fmla="*/ 50 h 50"/>
                <a:gd name="T4" fmla="*/ 25 w 25"/>
                <a:gd name="T5" fmla="*/ 25 h 50"/>
                <a:gd name="T6" fmla="*/ 25 w 25"/>
                <a:gd name="T7" fmla="*/ 0 h 50"/>
                <a:gd name="T8" fmla="*/ 0 w 25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50">
                  <a:moveTo>
                    <a:pt x="0" y="32"/>
                  </a:moveTo>
                  <a:lnTo>
                    <a:pt x="0" y="50"/>
                  </a:lnTo>
                  <a:lnTo>
                    <a:pt x="25" y="25"/>
                  </a:lnTo>
                  <a:lnTo>
                    <a:pt x="25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2309813" y="2754313"/>
              <a:ext cx="41275" cy="79375"/>
            </a:xfrm>
            <a:custGeom>
              <a:avLst/>
              <a:gdLst>
                <a:gd name="T0" fmla="*/ 0 w 26"/>
                <a:gd name="T1" fmla="*/ 25 h 50"/>
                <a:gd name="T2" fmla="*/ 0 w 26"/>
                <a:gd name="T3" fmla="*/ 50 h 50"/>
                <a:gd name="T4" fmla="*/ 26 w 26"/>
                <a:gd name="T5" fmla="*/ 25 h 50"/>
                <a:gd name="T6" fmla="*/ 19 w 26"/>
                <a:gd name="T7" fmla="*/ 0 h 50"/>
                <a:gd name="T8" fmla="*/ 0 w 26"/>
                <a:gd name="T9" fmla="*/ 2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0">
                  <a:moveTo>
                    <a:pt x="0" y="25"/>
                  </a:moveTo>
                  <a:lnTo>
                    <a:pt x="0" y="50"/>
                  </a:lnTo>
                  <a:lnTo>
                    <a:pt x="26" y="25"/>
                  </a:lnTo>
                  <a:lnTo>
                    <a:pt x="19" y="0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2149476" y="3111500"/>
              <a:ext cx="411163" cy="317500"/>
            </a:xfrm>
            <a:custGeom>
              <a:avLst/>
              <a:gdLst>
                <a:gd name="T0" fmla="*/ 20 w 41"/>
                <a:gd name="T1" fmla="*/ 0 h 32"/>
                <a:gd name="T2" fmla="*/ 41 w 41"/>
                <a:gd name="T3" fmla="*/ 0 h 32"/>
                <a:gd name="T4" fmla="*/ 35 w 41"/>
                <a:gd name="T5" fmla="*/ 27 h 32"/>
                <a:gd name="T6" fmla="*/ 33 w 41"/>
                <a:gd name="T7" fmla="*/ 30 h 32"/>
                <a:gd name="T8" fmla="*/ 20 w 41"/>
                <a:gd name="T9" fmla="*/ 32 h 32"/>
                <a:gd name="T10" fmla="*/ 8 w 41"/>
                <a:gd name="T11" fmla="*/ 30 h 32"/>
                <a:gd name="T12" fmla="*/ 6 w 41"/>
                <a:gd name="T13" fmla="*/ 27 h 32"/>
                <a:gd name="T14" fmla="*/ 0 w 41"/>
                <a:gd name="T15" fmla="*/ 0 h 32"/>
                <a:gd name="T16" fmla="*/ 20 w 4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32">
                  <a:moveTo>
                    <a:pt x="20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9"/>
                    <a:pt x="34" y="30"/>
                    <a:pt x="33" y="30"/>
                  </a:cubicBezTo>
                  <a:cubicBezTo>
                    <a:pt x="31" y="31"/>
                    <a:pt x="26" y="32"/>
                    <a:pt x="20" y="32"/>
                  </a:cubicBezTo>
                  <a:cubicBezTo>
                    <a:pt x="14" y="32"/>
                    <a:pt x="10" y="31"/>
                    <a:pt x="8" y="30"/>
                  </a:cubicBezTo>
                  <a:cubicBezTo>
                    <a:pt x="7" y="30"/>
                    <a:pt x="6" y="29"/>
                    <a:pt x="6" y="2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2149476" y="3111500"/>
              <a:ext cx="411163" cy="119062"/>
            </a:xfrm>
            <a:custGeom>
              <a:avLst/>
              <a:gdLst>
                <a:gd name="T0" fmla="*/ 21 w 41"/>
                <a:gd name="T1" fmla="*/ 12 h 12"/>
                <a:gd name="T2" fmla="*/ 39 w 41"/>
                <a:gd name="T3" fmla="*/ 7 h 12"/>
                <a:gd name="T4" fmla="*/ 41 w 41"/>
                <a:gd name="T5" fmla="*/ 0 h 12"/>
                <a:gd name="T6" fmla="*/ 20 w 41"/>
                <a:gd name="T7" fmla="*/ 0 h 12"/>
                <a:gd name="T8" fmla="*/ 0 w 41"/>
                <a:gd name="T9" fmla="*/ 0 h 12"/>
                <a:gd name="T10" fmla="*/ 1 w 41"/>
                <a:gd name="T11" fmla="*/ 7 h 12"/>
                <a:gd name="T12" fmla="*/ 21 w 4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2">
                  <a:moveTo>
                    <a:pt x="21" y="12"/>
                  </a:moveTo>
                  <a:cubicBezTo>
                    <a:pt x="27" y="12"/>
                    <a:pt x="34" y="10"/>
                    <a:pt x="39" y="7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7" y="10"/>
                    <a:pt x="15" y="12"/>
                    <a:pt x="21" y="12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79638" y="3130550"/>
              <a:ext cx="71438" cy="238125"/>
            </a:xfrm>
            <a:custGeom>
              <a:avLst/>
              <a:gdLst>
                <a:gd name="T0" fmla="*/ 0 w 7"/>
                <a:gd name="T1" fmla="*/ 0 h 24"/>
                <a:gd name="T2" fmla="*/ 7 w 7"/>
                <a:gd name="T3" fmla="*/ 24 h 24"/>
                <a:gd name="T4" fmla="*/ 5 w 7"/>
                <a:gd name="T5" fmla="*/ 0 h 24"/>
                <a:gd name="T6" fmla="*/ 0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0" y="0"/>
                  </a:moveTo>
                  <a:cubicBezTo>
                    <a:pt x="0" y="0"/>
                    <a:pt x="7" y="24"/>
                    <a:pt x="7" y="24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260601" y="3160713"/>
              <a:ext cx="39688" cy="217487"/>
            </a:xfrm>
            <a:custGeom>
              <a:avLst/>
              <a:gdLst>
                <a:gd name="T0" fmla="*/ 0 w 25"/>
                <a:gd name="T1" fmla="*/ 0 h 137"/>
                <a:gd name="T2" fmla="*/ 25 w 25"/>
                <a:gd name="T3" fmla="*/ 137 h 137"/>
                <a:gd name="T4" fmla="*/ 25 w 25"/>
                <a:gd name="T5" fmla="*/ 0 h 137"/>
                <a:gd name="T6" fmla="*/ 0 w 25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37">
                  <a:moveTo>
                    <a:pt x="0" y="0"/>
                  </a:moveTo>
                  <a:lnTo>
                    <a:pt x="25" y="137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2460626" y="3130550"/>
              <a:ext cx="69850" cy="238125"/>
            </a:xfrm>
            <a:custGeom>
              <a:avLst/>
              <a:gdLst>
                <a:gd name="T0" fmla="*/ 7 w 7"/>
                <a:gd name="T1" fmla="*/ 0 h 24"/>
                <a:gd name="T2" fmla="*/ 0 w 7"/>
                <a:gd name="T3" fmla="*/ 24 h 24"/>
                <a:gd name="T4" fmla="*/ 2 w 7"/>
                <a:gd name="T5" fmla="*/ 0 h 24"/>
                <a:gd name="T6" fmla="*/ 7 w 7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24">
                  <a:moveTo>
                    <a:pt x="7" y="0"/>
                  </a:moveTo>
                  <a:cubicBezTo>
                    <a:pt x="7" y="0"/>
                    <a:pt x="0" y="24"/>
                    <a:pt x="0" y="24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2409826" y="3160713"/>
              <a:ext cx="41275" cy="217487"/>
            </a:xfrm>
            <a:custGeom>
              <a:avLst/>
              <a:gdLst>
                <a:gd name="T0" fmla="*/ 26 w 26"/>
                <a:gd name="T1" fmla="*/ 0 h 137"/>
                <a:gd name="T2" fmla="*/ 0 w 26"/>
                <a:gd name="T3" fmla="*/ 137 h 137"/>
                <a:gd name="T4" fmla="*/ 0 w 26"/>
                <a:gd name="T5" fmla="*/ 0 h 137"/>
                <a:gd name="T6" fmla="*/ 26 w 26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137">
                  <a:moveTo>
                    <a:pt x="26" y="0"/>
                  </a:moveTo>
                  <a:lnTo>
                    <a:pt x="0" y="137"/>
                  </a:lnTo>
                  <a:lnTo>
                    <a:pt x="0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2330451" y="3170238"/>
              <a:ext cx="39688" cy="228600"/>
            </a:xfrm>
            <a:custGeom>
              <a:avLst/>
              <a:gdLst>
                <a:gd name="T0" fmla="*/ 13 w 25"/>
                <a:gd name="T1" fmla="*/ 144 h 144"/>
                <a:gd name="T2" fmla="*/ 0 w 25"/>
                <a:gd name="T3" fmla="*/ 0 h 144"/>
                <a:gd name="T4" fmla="*/ 25 w 25"/>
                <a:gd name="T5" fmla="*/ 0 h 144"/>
                <a:gd name="T6" fmla="*/ 13 w 25"/>
                <a:gd name="T7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44">
                  <a:moveTo>
                    <a:pt x="13" y="144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13" y="144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2351088" y="2624138"/>
              <a:ext cx="200025" cy="198437"/>
            </a:xfrm>
            <a:custGeom>
              <a:avLst/>
              <a:gdLst>
                <a:gd name="T0" fmla="*/ 12 w 20"/>
                <a:gd name="T1" fmla="*/ 19 h 20"/>
                <a:gd name="T2" fmla="*/ 15 w 20"/>
                <a:gd name="T3" fmla="*/ 20 h 20"/>
                <a:gd name="T4" fmla="*/ 16 w 20"/>
                <a:gd name="T5" fmla="*/ 20 h 20"/>
                <a:gd name="T6" fmla="*/ 15 w 20"/>
                <a:gd name="T7" fmla="*/ 4 h 20"/>
                <a:gd name="T8" fmla="*/ 6 w 20"/>
                <a:gd name="T9" fmla="*/ 0 h 20"/>
                <a:gd name="T10" fmla="*/ 0 w 20"/>
                <a:gd name="T11" fmla="*/ 5 h 20"/>
                <a:gd name="T12" fmla="*/ 1 w 20"/>
                <a:gd name="T13" fmla="*/ 8 h 20"/>
                <a:gd name="T14" fmla="*/ 5 w 20"/>
                <a:gd name="T15" fmla="*/ 5 h 20"/>
                <a:gd name="T16" fmla="*/ 7 w 20"/>
                <a:gd name="T17" fmla="*/ 8 h 20"/>
                <a:gd name="T18" fmla="*/ 5 w 20"/>
                <a:gd name="T19" fmla="*/ 12 h 20"/>
                <a:gd name="T20" fmla="*/ 2 w 20"/>
                <a:gd name="T21" fmla="*/ 15 h 20"/>
                <a:gd name="T22" fmla="*/ 5 w 20"/>
                <a:gd name="T23" fmla="*/ 16 h 20"/>
                <a:gd name="T24" fmla="*/ 12 w 20"/>
                <a:gd name="T2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20">
                  <a:moveTo>
                    <a:pt x="12" y="19"/>
                  </a:moveTo>
                  <a:cubicBezTo>
                    <a:pt x="13" y="20"/>
                    <a:pt x="14" y="20"/>
                    <a:pt x="15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20" y="16"/>
                    <a:pt x="19" y="8"/>
                    <a:pt x="15" y="4"/>
                  </a:cubicBezTo>
                  <a:cubicBezTo>
                    <a:pt x="13" y="2"/>
                    <a:pt x="9" y="0"/>
                    <a:pt x="6" y="0"/>
                  </a:cubicBezTo>
                  <a:cubicBezTo>
                    <a:pt x="3" y="1"/>
                    <a:pt x="0" y="2"/>
                    <a:pt x="0" y="5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7"/>
                    <a:pt x="3" y="5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8" y="10"/>
                    <a:pt x="7" y="11"/>
                    <a:pt x="5" y="12"/>
                  </a:cubicBezTo>
                  <a:cubicBezTo>
                    <a:pt x="4" y="13"/>
                    <a:pt x="2" y="14"/>
                    <a:pt x="2" y="15"/>
                  </a:cubicBezTo>
                  <a:cubicBezTo>
                    <a:pt x="3" y="15"/>
                    <a:pt x="4" y="16"/>
                    <a:pt x="5" y="16"/>
                  </a:cubicBezTo>
                  <a:cubicBezTo>
                    <a:pt x="7" y="18"/>
                    <a:pt x="9" y="19"/>
                    <a:pt x="12" y="19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2270126" y="2754313"/>
              <a:ext cx="271463" cy="158750"/>
            </a:xfrm>
            <a:custGeom>
              <a:avLst/>
              <a:gdLst>
                <a:gd name="T0" fmla="*/ 14 w 27"/>
                <a:gd name="T1" fmla="*/ 13 h 16"/>
                <a:gd name="T2" fmla="*/ 25 w 27"/>
                <a:gd name="T3" fmla="*/ 16 h 16"/>
                <a:gd name="T4" fmla="*/ 26 w 27"/>
                <a:gd name="T5" fmla="*/ 15 h 16"/>
                <a:gd name="T6" fmla="*/ 26 w 27"/>
                <a:gd name="T7" fmla="*/ 10 h 16"/>
                <a:gd name="T8" fmla="*/ 23 w 27"/>
                <a:gd name="T9" fmla="*/ 7 h 16"/>
                <a:gd name="T10" fmla="*/ 20 w 27"/>
                <a:gd name="T11" fmla="*/ 6 h 16"/>
                <a:gd name="T12" fmla="*/ 13 w 27"/>
                <a:gd name="T13" fmla="*/ 3 h 16"/>
                <a:gd name="T14" fmla="*/ 10 w 27"/>
                <a:gd name="T15" fmla="*/ 2 h 16"/>
                <a:gd name="T16" fmla="*/ 2 w 27"/>
                <a:gd name="T17" fmla="*/ 3 h 16"/>
                <a:gd name="T18" fmla="*/ 1 w 27"/>
                <a:gd name="T19" fmla="*/ 8 h 16"/>
                <a:gd name="T20" fmla="*/ 5 w 27"/>
                <a:gd name="T21" fmla="*/ 9 h 16"/>
                <a:gd name="T22" fmla="*/ 14 w 27"/>
                <a:gd name="T23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6">
                  <a:moveTo>
                    <a:pt x="14" y="13"/>
                  </a:moveTo>
                  <a:cubicBezTo>
                    <a:pt x="18" y="14"/>
                    <a:pt x="22" y="14"/>
                    <a:pt x="25" y="1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3"/>
                    <a:pt x="27" y="11"/>
                    <a:pt x="26" y="10"/>
                  </a:cubicBezTo>
                  <a:cubicBezTo>
                    <a:pt x="26" y="9"/>
                    <a:pt x="25" y="8"/>
                    <a:pt x="23" y="7"/>
                  </a:cubicBezTo>
                  <a:cubicBezTo>
                    <a:pt x="22" y="7"/>
                    <a:pt x="21" y="7"/>
                    <a:pt x="20" y="6"/>
                  </a:cubicBezTo>
                  <a:cubicBezTo>
                    <a:pt x="17" y="6"/>
                    <a:pt x="15" y="5"/>
                    <a:pt x="13" y="3"/>
                  </a:cubicBezTo>
                  <a:cubicBezTo>
                    <a:pt x="12" y="3"/>
                    <a:pt x="11" y="2"/>
                    <a:pt x="10" y="2"/>
                  </a:cubicBezTo>
                  <a:cubicBezTo>
                    <a:pt x="7" y="1"/>
                    <a:pt x="4" y="0"/>
                    <a:pt x="2" y="3"/>
                  </a:cubicBezTo>
                  <a:cubicBezTo>
                    <a:pt x="0" y="4"/>
                    <a:pt x="0" y="6"/>
                    <a:pt x="1" y="8"/>
                  </a:cubicBezTo>
                  <a:cubicBezTo>
                    <a:pt x="2" y="8"/>
                    <a:pt x="4" y="9"/>
                    <a:pt x="5" y="9"/>
                  </a:cubicBezTo>
                  <a:cubicBezTo>
                    <a:pt x="8" y="10"/>
                    <a:pt x="11" y="12"/>
                    <a:pt x="14" y="13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2170113" y="2833688"/>
              <a:ext cx="411163" cy="158750"/>
            </a:xfrm>
            <a:custGeom>
              <a:avLst/>
              <a:gdLst>
                <a:gd name="T0" fmla="*/ 30 w 41"/>
                <a:gd name="T1" fmla="*/ 15 h 16"/>
                <a:gd name="T2" fmla="*/ 38 w 41"/>
                <a:gd name="T3" fmla="*/ 15 h 16"/>
                <a:gd name="T4" fmla="*/ 41 w 41"/>
                <a:gd name="T5" fmla="*/ 16 h 16"/>
                <a:gd name="T6" fmla="*/ 40 w 41"/>
                <a:gd name="T7" fmla="*/ 12 h 16"/>
                <a:gd name="T8" fmla="*/ 36 w 41"/>
                <a:gd name="T9" fmla="*/ 8 h 16"/>
                <a:gd name="T10" fmla="*/ 35 w 41"/>
                <a:gd name="T11" fmla="*/ 8 h 16"/>
                <a:gd name="T12" fmla="*/ 24 w 41"/>
                <a:gd name="T13" fmla="*/ 5 h 16"/>
                <a:gd name="T14" fmla="*/ 15 w 41"/>
                <a:gd name="T15" fmla="*/ 1 h 16"/>
                <a:gd name="T16" fmla="*/ 11 w 41"/>
                <a:gd name="T17" fmla="*/ 0 h 16"/>
                <a:gd name="T18" fmla="*/ 5 w 41"/>
                <a:gd name="T19" fmla="*/ 1 h 16"/>
                <a:gd name="T20" fmla="*/ 1 w 41"/>
                <a:gd name="T21" fmla="*/ 11 h 16"/>
                <a:gd name="T22" fmla="*/ 2 w 41"/>
                <a:gd name="T23" fmla="*/ 12 h 16"/>
                <a:gd name="T24" fmla="*/ 15 w 41"/>
                <a:gd name="T25" fmla="*/ 14 h 16"/>
                <a:gd name="T26" fmla="*/ 30 w 41"/>
                <a:gd name="T2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" h="16">
                  <a:moveTo>
                    <a:pt x="30" y="15"/>
                  </a:moveTo>
                  <a:cubicBezTo>
                    <a:pt x="32" y="15"/>
                    <a:pt x="35" y="14"/>
                    <a:pt x="38" y="15"/>
                  </a:cubicBezTo>
                  <a:cubicBezTo>
                    <a:pt x="39" y="15"/>
                    <a:pt x="40" y="15"/>
                    <a:pt x="41" y="16"/>
                  </a:cubicBezTo>
                  <a:cubicBezTo>
                    <a:pt x="41" y="14"/>
                    <a:pt x="41" y="13"/>
                    <a:pt x="40" y="12"/>
                  </a:cubicBezTo>
                  <a:cubicBezTo>
                    <a:pt x="39" y="10"/>
                    <a:pt x="38" y="9"/>
                    <a:pt x="36" y="8"/>
                  </a:cubicBezTo>
                  <a:cubicBezTo>
                    <a:pt x="36" y="8"/>
                    <a:pt x="36" y="8"/>
                    <a:pt x="35" y="8"/>
                  </a:cubicBezTo>
                  <a:cubicBezTo>
                    <a:pt x="32" y="6"/>
                    <a:pt x="28" y="6"/>
                    <a:pt x="24" y="5"/>
                  </a:cubicBezTo>
                  <a:cubicBezTo>
                    <a:pt x="21" y="4"/>
                    <a:pt x="18" y="2"/>
                    <a:pt x="15" y="1"/>
                  </a:cubicBezTo>
                  <a:cubicBezTo>
                    <a:pt x="14" y="1"/>
                    <a:pt x="12" y="0"/>
                    <a:pt x="11" y="0"/>
                  </a:cubicBezTo>
                  <a:cubicBezTo>
                    <a:pt x="9" y="0"/>
                    <a:pt x="7" y="0"/>
                    <a:pt x="5" y="1"/>
                  </a:cubicBezTo>
                  <a:cubicBezTo>
                    <a:pt x="2" y="3"/>
                    <a:pt x="0" y="8"/>
                    <a:pt x="1" y="11"/>
                  </a:cubicBezTo>
                  <a:cubicBezTo>
                    <a:pt x="2" y="11"/>
                    <a:pt x="2" y="12"/>
                    <a:pt x="2" y="12"/>
                  </a:cubicBezTo>
                  <a:cubicBezTo>
                    <a:pt x="6" y="12"/>
                    <a:pt x="10" y="14"/>
                    <a:pt x="15" y="14"/>
                  </a:cubicBezTo>
                  <a:cubicBezTo>
                    <a:pt x="20" y="15"/>
                    <a:pt x="25" y="15"/>
                    <a:pt x="30" y="15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2060576" y="2952750"/>
              <a:ext cx="581025" cy="247650"/>
            </a:xfrm>
            <a:custGeom>
              <a:avLst/>
              <a:gdLst>
                <a:gd name="T0" fmla="*/ 56 w 58"/>
                <a:gd name="T1" fmla="*/ 7 h 25"/>
                <a:gd name="T2" fmla="*/ 52 w 58"/>
                <a:gd name="T3" fmla="*/ 4 h 25"/>
                <a:gd name="T4" fmla="*/ 49 w 58"/>
                <a:gd name="T5" fmla="*/ 3 h 25"/>
                <a:gd name="T6" fmla="*/ 41 w 58"/>
                <a:gd name="T7" fmla="*/ 3 h 25"/>
                <a:gd name="T8" fmla="*/ 26 w 58"/>
                <a:gd name="T9" fmla="*/ 2 h 25"/>
                <a:gd name="T10" fmla="*/ 13 w 58"/>
                <a:gd name="T11" fmla="*/ 0 h 25"/>
                <a:gd name="T12" fmla="*/ 10 w 58"/>
                <a:gd name="T13" fmla="*/ 0 h 25"/>
                <a:gd name="T14" fmla="*/ 4 w 58"/>
                <a:gd name="T15" fmla="*/ 17 h 25"/>
                <a:gd name="T16" fmla="*/ 4 w 58"/>
                <a:gd name="T17" fmla="*/ 17 h 25"/>
                <a:gd name="T18" fmla="*/ 14 w 58"/>
                <a:gd name="T19" fmla="*/ 23 h 25"/>
                <a:gd name="T20" fmla="*/ 31 w 58"/>
                <a:gd name="T21" fmla="*/ 25 h 25"/>
                <a:gd name="T22" fmla="*/ 47 w 58"/>
                <a:gd name="T23" fmla="*/ 24 h 25"/>
                <a:gd name="T24" fmla="*/ 56 w 58"/>
                <a:gd name="T25" fmla="*/ 19 h 25"/>
                <a:gd name="T26" fmla="*/ 58 w 58"/>
                <a:gd name="T27" fmla="*/ 12 h 25"/>
                <a:gd name="T28" fmla="*/ 56 w 58"/>
                <a:gd name="T29" fmla="*/ 7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25">
                  <a:moveTo>
                    <a:pt x="56" y="7"/>
                  </a:moveTo>
                  <a:cubicBezTo>
                    <a:pt x="55" y="5"/>
                    <a:pt x="54" y="4"/>
                    <a:pt x="52" y="4"/>
                  </a:cubicBezTo>
                  <a:cubicBezTo>
                    <a:pt x="51" y="3"/>
                    <a:pt x="50" y="3"/>
                    <a:pt x="49" y="3"/>
                  </a:cubicBezTo>
                  <a:cubicBezTo>
                    <a:pt x="46" y="2"/>
                    <a:pt x="43" y="3"/>
                    <a:pt x="41" y="3"/>
                  </a:cubicBezTo>
                  <a:cubicBezTo>
                    <a:pt x="36" y="3"/>
                    <a:pt x="31" y="3"/>
                    <a:pt x="26" y="2"/>
                  </a:cubicBezTo>
                  <a:cubicBezTo>
                    <a:pt x="21" y="2"/>
                    <a:pt x="17" y="0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2"/>
                    <a:pt x="0" y="11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20"/>
                    <a:pt x="10" y="22"/>
                    <a:pt x="14" y="23"/>
                  </a:cubicBezTo>
                  <a:cubicBezTo>
                    <a:pt x="20" y="24"/>
                    <a:pt x="25" y="25"/>
                    <a:pt x="31" y="25"/>
                  </a:cubicBezTo>
                  <a:cubicBezTo>
                    <a:pt x="36" y="25"/>
                    <a:pt x="42" y="25"/>
                    <a:pt x="47" y="24"/>
                  </a:cubicBezTo>
                  <a:cubicBezTo>
                    <a:pt x="51" y="23"/>
                    <a:pt x="54" y="21"/>
                    <a:pt x="56" y="19"/>
                  </a:cubicBezTo>
                  <a:cubicBezTo>
                    <a:pt x="57" y="17"/>
                    <a:pt x="58" y="15"/>
                    <a:pt x="58" y="12"/>
                  </a:cubicBezTo>
                  <a:cubicBezTo>
                    <a:pt x="58" y="10"/>
                    <a:pt x="57" y="8"/>
                    <a:pt x="56" y="7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Oval 34"/>
            <p:cNvSpPr>
              <a:spLocks noChangeArrowheads="1"/>
            </p:cNvSpPr>
            <p:nvPr/>
          </p:nvSpPr>
          <p:spPr bwMode="auto">
            <a:xfrm>
              <a:off x="2109788" y="3041650"/>
              <a:ext cx="30163" cy="1905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Oval 35"/>
            <p:cNvSpPr>
              <a:spLocks noChangeArrowheads="1"/>
            </p:cNvSpPr>
            <p:nvPr/>
          </p:nvSpPr>
          <p:spPr bwMode="auto">
            <a:xfrm>
              <a:off x="2160588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6"/>
            <p:cNvSpPr>
              <a:spLocks noChangeArrowheads="1"/>
            </p:cNvSpPr>
            <p:nvPr/>
          </p:nvSpPr>
          <p:spPr bwMode="auto">
            <a:xfrm>
              <a:off x="2160588" y="3011488"/>
              <a:ext cx="30163" cy="20637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37"/>
            <p:cNvSpPr>
              <a:spLocks noChangeArrowheads="1"/>
            </p:cNvSpPr>
            <p:nvPr/>
          </p:nvSpPr>
          <p:spPr bwMode="auto">
            <a:xfrm>
              <a:off x="2251076" y="3090863"/>
              <a:ext cx="28575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38"/>
            <p:cNvSpPr>
              <a:spLocks noChangeArrowheads="1"/>
            </p:cNvSpPr>
            <p:nvPr/>
          </p:nvSpPr>
          <p:spPr bwMode="auto">
            <a:xfrm>
              <a:off x="2330451" y="3051175"/>
              <a:ext cx="20638" cy="20637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Oval 39"/>
            <p:cNvSpPr>
              <a:spLocks noChangeArrowheads="1"/>
            </p:cNvSpPr>
            <p:nvPr/>
          </p:nvSpPr>
          <p:spPr bwMode="auto">
            <a:xfrm>
              <a:off x="2370138" y="3100388"/>
              <a:ext cx="30163" cy="30162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Oval 40"/>
            <p:cNvSpPr>
              <a:spLocks noChangeArrowheads="1"/>
            </p:cNvSpPr>
            <p:nvPr/>
          </p:nvSpPr>
          <p:spPr bwMode="auto">
            <a:xfrm>
              <a:off x="2460626" y="3071813"/>
              <a:ext cx="20638" cy="19050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Oval 41"/>
            <p:cNvSpPr>
              <a:spLocks noChangeArrowheads="1"/>
            </p:cNvSpPr>
            <p:nvPr/>
          </p:nvSpPr>
          <p:spPr bwMode="auto">
            <a:xfrm>
              <a:off x="2500313" y="3021013"/>
              <a:ext cx="30163" cy="30162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Oval 42"/>
            <p:cNvSpPr>
              <a:spLocks noChangeArrowheads="1"/>
            </p:cNvSpPr>
            <p:nvPr/>
          </p:nvSpPr>
          <p:spPr bwMode="auto">
            <a:xfrm>
              <a:off x="2520951" y="3081338"/>
              <a:ext cx="30163" cy="30162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2130426" y="2565400"/>
              <a:ext cx="160338" cy="347662"/>
            </a:xfrm>
            <a:custGeom>
              <a:avLst/>
              <a:gdLst>
                <a:gd name="T0" fmla="*/ 16 w 16"/>
                <a:gd name="T1" fmla="*/ 34 h 35"/>
                <a:gd name="T2" fmla="*/ 4 w 16"/>
                <a:gd name="T3" fmla="*/ 1 h 35"/>
                <a:gd name="T4" fmla="*/ 2 w 16"/>
                <a:gd name="T5" fmla="*/ 0 h 35"/>
                <a:gd name="T6" fmla="*/ 0 w 16"/>
                <a:gd name="T7" fmla="*/ 2 h 35"/>
                <a:gd name="T8" fmla="*/ 12 w 16"/>
                <a:gd name="T9" fmla="*/ 35 h 35"/>
                <a:gd name="T10" fmla="*/ 14 w 16"/>
                <a:gd name="T11" fmla="*/ 35 h 35"/>
                <a:gd name="T12" fmla="*/ 16 w 16"/>
                <a:gd name="T13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35">
                  <a:moveTo>
                    <a:pt x="16" y="34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3" y="35"/>
                    <a:pt x="14" y="35"/>
                  </a:cubicBezTo>
                  <a:cubicBezTo>
                    <a:pt x="16" y="34"/>
                    <a:pt x="16" y="34"/>
                    <a:pt x="16" y="34"/>
                  </a:cubicBez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2149476" y="2574925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1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1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2179638" y="2654300"/>
              <a:ext cx="30163" cy="88900"/>
            </a:xfrm>
            <a:custGeom>
              <a:avLst/>
              <a:gdLst>
                <a:gd name="T0" fmla="*/ 19 w 19"/>
                <a:gd name="T1" fmla="*/ 25 h 56"/>
                <a:gd name="T2" fmla="*/ 13 w 19"/>
                <a:gd name="T3" fmla="*/ 0 h 56"/>
                <a:gd name="T4" fmla="*/ 0 w 19"/>
                <a:gd name="T5" fmla="*/ 38 h 56"/>
                <a:gd name="T6" fmla="*/ 7 w 19"/>
                <a:gd name="T7" fmla="*/ 56 h 56"/>
                <a:gd name="T8" fmla="*/ 19 w 19"/>
                <a:gd name="T9" fmla="*/ 2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19" y="25"/>
                  </a:moveTo>
                  <a:lnTo>
                    <a:pt x="13" y="0"/>
                  </a:lnTo>
                  <a:lnTo>
                    <a:pt x="0" y="38"/>
                  </a:lnTo>
                  <a:lnTo>
                    <a:pt x="7" y="56"/>
                  </a:lnTo>
                  <a:lnTo>
                    <a:pt x="19" y="25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2209801" y="2743200"/>
              <a:ext cx="30163" cy="79375"/>
            </a:xfrm>
            <a:custGeom>
              <a:avLst/>
              <a:gdLst>
                <a:gd name="T0" fmla="*/ 0 w 19"/>
                <a:gd name="T1" fmla="*/ 32 h 50"/>
                <a:gd name="T2" fmla="*/ 7 w 19"/>
                <a:gd name="T3" fmla="*/ 50 h 50"/>
                <a:gd name="T4" fmla="*/ 19 w 19"/>
                <a:gd name="T5" fmla="*/ 19 h 50"/>
                <a:gd name="T6" fmla="*/ 13 w 19"/>
                <a:gd name="T7" fmla="*/ 0 h 50"/>
                <a:gd name="T8" fmla="*/ 0 w 19"/>
                <a:gd name="T9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0">
                  <a:moveTo>
                    <a:pt x="0" y="32"/>
                  </a:moveTo>
                  <a:lnTo>
                    <a:pt x="7" y="50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2239963" y="2822575"/>
              <a:ext cx="30163" cy="90487"/>
            </a:xfrm>
            <a:custGeom>
              <a:avLst/>
              <a:gdLst>
                <a:gd name="T0" fmla="*/ 0 w 19"/>
                <a:gd name="T1" fmla="*/ 32 h 57"/>
                <a:gd name="T2" fmla="*/ 7 w 19"/>
                <a:gd name="T3" fmla="*/ 57 h 57"/>
                <a:gd name="T4" fmla="*/ 19 w 19"/>
                <a:gd name="T5" fmla="*/ 19 h 57"/>
                <a:gd name="T6" fmla="*/ 13 w 19"/>
                <a:gd name="T7" fmla="*/ 0 h 57"/>
                <a:gd name="T8" fmla="*/ 0 w 19"/>
                <a:gd name="T9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7">
                  <a:moveTo>
                    <a:pt x="0" y="32"/>
                  </a:moveTo>
                  <a:lnTo>
                    <a:pt x="7" y="57"/>
                  </a:lnTo>
                  <a:lnTo>
                    <a:pt x="19" y="19"/>
                  </a:lnTo>
                  <a:lnTo>
                    <a:pt x="13" y="0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Oval 54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5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0 w 17"/>
                <a:gd name="T1" fmla="*/ 9 h 17"/>
                <a:gd name="T2" fmla="*/ 9 w 17"/>
                <a:gd name="T3" fmla="*/ 0 h 17"/>
                <a:gd name="T4" fmla="*/ 17 w 17"/>
                <a:gd name="T5" fmla="*/ 9 h 17"/>
                <a:gd name="T6" fmla="*/ 9 w 17"/>
                <a:gd name="T7" fmla="*/ 17 h 17"/>
                <a:gd name="T8" fmla="*/ 0 w 17"/>
                <a:gd name="T9" fmla="*/ 9 h 17"/>
                <a:gd name="T10" fmla="*/ 1 w 17"/>
                <a:gd name="T11" fmla="*/ 9 h 17"/>
                <a:gd name="T12" fmla="*/ 9 w 17"/>
                <a:gd name="T13" fmla="*/ 16 h 17"/>
                <a:gd name="T14" fmla="*/ 16 w 17"/>
                <a:gd name="T15" fmla="*/ 9 h 17"/>
                <a:gd name="T16" fmla="*/ 9 w 17"/>
                <a:gd name="T17" fmla="*/ 1 h 17"/>
                <a:gd name="T18" fmla="*/ 1 w 17"/>
                <a:gd name="T19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0" y="9"/>
                  </a:move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9"/>
                  </a:cubicBezTo>
                  <a:cubicBezTo>
                    <a:pt x="17" y="14"/>
                    <a:pt x="13" y="17"/>
                    <a:pt x="9" y="17"/>
                  </a:cubicBezTo>
                  <a:cubicBezTo>
                    <a:pt x="4" y="17"/>
                    <a:pt x="0" y="14"/>
                    <a:pt x="0" y="9"/>
                  </a:cubicBezTo>
                  <a:close/>
                  <a:moveTo>
                    <a:pt x="1" y="9"/>
                  </a:moveTo>
                  <a:cubicBezTo>
                    <a:pt x="1" y="13"/>
                    <a:pt x="5" y="16"/>
                    <a:pt x="9" y="16"/>
                  </a:cubicBezTo>
                  <a:cubicBezTo>
                    <a:pt x="13" y="16"/>
                    <a:pt x="16" y="13"/>
                    <a:pt x="16" y="9"/>
                  </a:cubicBezTo>
                  <a:cubicBezTo>
                    <a:pt x="16" y="5"/>
                    <a:pt x="13" y="1"/>
                    <a:pt x="9" y="1"/>
                  </a:cubicBezTo>
                  <a:cubicBezTo>
                    <a:pt x="5" y="1"/>
                    <a:pt x="1" y="5"/>
                    <a:pt x="1" y="9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2520951" y="2614613"/>
              <a:ext cx="139700" cy="149225"/>
            </a:xfrm>
            <a:custGeom>
              <a:avLst/>
              <a:gdLst>
                <a:gd name="T0" fmla="*/ 5 w 14"/>
                <a:gd name="T1" fmla="*/ 15 h 15"/>
                <a:gd name="T2" fmla="*/ 12 w 14"/>
                <a:gd name="T3" fmla="*/ 12 h 15"/>
                <a:gd name="T4" fmla="*/ 11 w 14"/>
                <a:gd name="T5" fmla="*/ 2 h 15"/>
                <a:gd name="T6" fmla="*/ 3 w 14"/>
                <a:gd name="T7" fmla="*/ 3 h 15"/>
                <a:gd name="T8" fmla="*/ 4 w 14"/>
                <a:gd name="T9" fmla="*/ 9 h 15"/>
                <a:gd name="T10" fmla="*/ 7 w 14"/>
                <a:gd name="T11" fmla="*/ 10 h 15"/>
                <a:gd name="T12" fmla="*/ 9 w 14"/>
                <a:gd name="T13" fmla="*/ 9 h 15"/>
                <a:gd name="T14" fmla="*/ 10 w 14"/>
                <a:gd name="T15" fmla="*/ 6 h 15"/>
                <a:gd name="T16" fmla="*/ 9 w 14"/>
                <a:gd name="T17" fmla="*/ 4 h 15"/>
                <a:gd name="T18" fmla="*/ 5 w 14"/>
                <a:gd name="T19" fmla="*/ 5 h 15"/>
                <a:gd name="T20" fmla="*/ 5 w 14"/>
                <a:gd name="T21" fmla="*/ 6 h 15"/>
                <a:gd name="T22" fmla="*/ 5 w 14"/>
                <a:gd name="T23" fmla="*/ 8 h 15"/>
                <a:gd name="T24" fmla="*/ 7 w 14"/>
                <a:gd name="T25" fmla="*/ 8 h 15"/>
                <a:gd name="T26" fmla="*/ 8 w 14"/>
                <a:gd name="T27" fmla="*/ 8 h 15"/>
                <a:gd name="T28" fmla="*/ 8 w 14"/>
                <a:gd name="T29" fmla="*/ 6 h 15"/>
                <a:gd name="T30" fmla="*/ 8 w 14"/>
                <a:gd name="T31" fmla="*/ 5 h 15"/>
                <a:gd name="T32" fmla="*/ 7 w 14"/>
                <a:gd name="T33" fmla="*/ 5 h 15"/>
                <a:gd name="T34" fmla="*/ 7 w 14"/>
                <a:gd name="T35" fmla="*/ 6 h 15"/>
                <a:gd name="T36" fmla="*/ 7 w 14"/>
                <a:gd name="T37" fmla="*/ 7 h 15"/>
                <a:gd name="T38" fmla="*/ 7 w 14"/>
                <a:gd name="T39" fmla="*/ 7 h 15"/>
                <a:gd name="T40" fmla="*/ 6 w 14"/>
                <a:gd name="T41" fmla="*/ 7 h 15"/>
                <a:gd name="T42" fmla="*/ 6 w 14"/>
                <a:gd name="T43" fmla="*/ 6 h 15"/>
                <a:gd name="T44" fmla="*/ 6 w 14"/>
                <a:gd name="T45" fmla="*/ 5 h 15"/>
                <a:gd name="T46" fmla="*/ 8 w 14"/>
                <a:gd name="T47" fmla="*/ 5 h 15"/>
                <a:gd name="T48" fmla="*/ 8 w 14"/>
                <a:gd name="T49" fmla="*/ 8 h 15"/>
                <a:gd name="T50" fmla="*/ 4 w 14"/>
                <a:gd name="T51" fmla="*/ 9 h 15"/>
                <a:gd name="T52" fmla="*/ 4 w 14"/>
                <a:gd name="T53" fmla="*/ 3 h 15"/>
                <a:gd name="T54" fmla="*/ 11 w 14"/>
                <a:gd name="T55" fmla="*/ 3 h 15"/>
                <a:gd name="T56" fmla="*/ 13 w 14"/>
                <a:gd name="T57" fmla="*/ 7 h 15"/>
                <a:gd name="T58" fmla="*/ 11 w 14"/>
                <a:gd name="T59" fmla="*/ 11 h 15"/>
                <a:gd name="T60" fmla="*/ 1 w 14"/>
                <a:gd name="T61" fmla="*/ 12 h 15"/>
                <a:gd name="T62" fmla="*/ 0 w 14"/>
                <a:gd name="T63" fmla="*/ 12 h 15"/>
                <a:gd name="T64" fmla="*/ 0 w 14"/>
                <a:gd name="T65" fmla="*/ 13 h 15"/>
                <a:gd name="T66" fmla="*/ 5 w 14"/>
                <a:gd name="T6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" h="15">
                  <a:moveTo>
                    <a:pt x="5" y="15"/>
                  </a:moveTo>
                  <a:cubicBezTo>
                    <a:pt x="8" y="15"/>
                    <a:pt x="10" y="14"/>
                    <a:pt x="12" y="12"/>
                  </a:cubicBezTo>
                  <a:cubicBezTo>
                    <a:pt x="14" y="9"/>
                    <a:pt x="14" y="4"/>
                    <a:pt x="11" y="2"/>
                  </a:cubicBezTo>
                  <a:cubicBezTo>
                    <a:pt x="9" y="0"/>
                    <a:pt x="5" y="0"/>
                    <a:pt x="3" y="3"/>
                  </a:cubicBezTo>
                  <a:cubicBezTo>
                    <a:pt x="2" y="5"/>
                    <a:pt x="2" y="8"/>
                    <a:pt x="4" y="9"/>
                  </a:cubicBezTo>
                  <a:cubicBezTo>
                    <a:pt x="5" y="10"/>
                    <a:pt x="6" y="10"/>
                    <a:pt x="7" y="10"/>
                  </a:cubicBezTo>
                  <a:cubicBezTo>
                    <a:pt x="8" y="10"/>
                    <a:pt x="8" y="10"/>
                    <a:pt x="9" y="9"/>
                  </a:cubicBezTo>
                  <a:cubicBezTo>
                    <a:pt x="10" y="8"/>
                    <a:pt x="10" y="7"/>
                    <a:pt x="10" y="6"/>
                  </a:cubicBezTo>
                  <a:cubicBezTo>
                    <a:pt x="10" y="6"/>
                    <a:pt x="9" y="5"/>
                    <a:pt x="9" y="4"/>
                  </a:cubicBezTo>
                  <a:cubicBezTo>
                    <a:pt x="8" y="3"/>
                    <a:pt x="6" y="4"/>
                    <a:pt x="5" y="5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7" y="8"/>
                    <a:pt x="8" y="8"/>
                    <a:pt x="8" y="8"/>
                  </a:cubicBezTo>
                  <a:cubicBezTo>
                    <a:pt x="8" y="7"/>
                    <a:pt x="8" y="7"/>
                    <a:pt x="8" y="6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6"/>
                    <a:pt x="6" y="6"/>
                    <a:pt x="6" y="5"/>
                  </a:cubicBezTo>
                  <a:cubicBezTo>
                    <a:pt x="6" y="5"/>
                    <a:pt x="7" y="5"/>
                    <a:pt x="8" y="5"/>
                  </a:cubicBezTo>
                  <a:cubicBezTo>
                    <a:pt x="9" y="6"/>
                    <a:pt x="9" y="7"/>
                    <a:pt x="8" y="8"/>
                  </a:cubicBezTo>
                  <a:cubicBezTo>
                    <a:pt x="7" y="9"/>
                    <a:pt x="6" y="10"/>
                    <a:pt x="4" y="9"/>
                  </a:cubicBezTo>
                  <a:cubicBezTo>
                    <a:pt x="3" y="7"/>
                    <a:pt x="3" y="5"/>
                    <a:pt x="4" y="3"/>
                  </a:cubicBezTo>
                  <a:cubicBezTo>
                    <a:pt x="6" y="1"/>
                    <a:pt x="9" y="1"/>
                    <a:pt x="11" y="3"/>
                  </a:cubicBezTo>
                  <a:cubicBezTo>
                    <a:pt x="12" y="4"/>
                    <a:pt x="13" y="5"/>
                    <a:pt x="13" y="7"/>
                  </a:cubicBezTo>
                  <a:cubicBezTo>
                    <a:pt x="13" y="8"/>
                    <a:pt x="12" y="10"/>
                    <a:pt x="11" y="11"/>
                  </a:cubicBezTo>
                  <a:cubicBezTo>
                    <a:pt x="9" y="14"/>
                    <a:pt x="4" y="15"/>
                    <a:pt x="1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2" y="14"/>
                    <a:pt x="4" y="15"/>
                    <a:pt x="5" y="15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2481263" y="2724150"/>
              <a:ext cx="100013" cy="228600"/>
            </a:xfrm>
            <a:custGeom>
              <a:avLst/>
              <a:gdLst>
                <a:gd name="T0" fmla="*/ 1 w 10"/>
                <a:gd name="T1" fmla="*/ 23 h 23"/>
                <a:gd name="T2" fmla="*/ 10 w 10"/>
                <a:gd name="T3" fmla="*/ 1 h 23"/>
                <a:gd name="T4" fmla="*/ 8 w 10"/>
                <a:gd name="T5" fmla="*/ 0 h 23"/>
                <a:gd name="T6" fmla="*/ 0 w 10"/>
                <a:gd name="T7" fmla="*/ 23 h 23"/>
                <a:gd name="T8" fmla="*/ 1 w 10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3">
                  <a:moveTo>
                    <a:pt x="1" y="23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Oval 58"/>
            <p:cNvSpPr>
              <a:spLocks noChangeArrowheads="1"/>
            </p:cNvSpPr>
            <p:nvPr/>
          </p:nvSpPr>
          <p:spPr bwMode="auto">
            <a:xfrm>
              <a:off x="2511426" y="2614613"/>
              <a:ext cx="160338" cy="158750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2500313" y="2605088"/>
              <a:ext cx="171450" cy="168275"/>
            </a:xfrm>
            <a:custGeom>
              <a:avLst/>
              <a:gdLst>
                <a:gd name="T0" fmla="*/ 9 w 17"/>
                <a:gd name="T1" fmla="*/ 0 h 17"/>
                <a:gd name="T2" fmla="*/ 0 w 17"/>
                <a:gd name="T3" fmla="*/ 9 h 17"/>
                <a:gd name="T4" fmla="*/ 9 w 17"/>
                <a:gd name="T5" fmla="*/ 17 h 17"/>
                <a:gd name="T6" fmla="*/ 17 w 17"/>
                <a:gd name="T7" fmla="*/ 9 h 17"/>
                <a:gd name="T8" fmla="*/ 9 w 17"/>
                <a:gd name="T9" fmla="*/ 0 h 17"/>
                <a:gd name="T10" fmla="*/ 9 w 17"/>
                <a:gd name="T11" fmla="*/ 16 h 17"/>
                <a:gd name="T12" fmla="*/ 5 w 17"/>
                <a:gd name="T13" fmla="*/ 16 h 17"/>
                <a:gd name="T14" fmla="*/ 7 w 17"/>
                <a:gd name="T15" fmla="*/ 16 h 17"/>
                <a:gd name="T16" fmla="*/ 14 w 17"/>
                <a:gd name="T17" fmla="*/ 13 h 17"/>
                <a:gd name="T18" fmla="*/ 13 w 17"/>
                <a:gd name="T19" fmla="*/ 3 h 17"/>
                <a:gd name="T20" fmla="*/ 5 w 17"/>
                <a:gd name="T21" fmla="*/ 4 h 17"/>
                <a:gd name="T22" fmla="*/ 6 w 17"/>
                <a:gd name="T23" fmla="*/ 10 h 17"/>
                <a:gd name="T24" fmla="*/ 9 w 17"/>
                <a:gd name="T25" fmla="*/ 11 h 17"/>
                <a:gd name="T26" fmla="*/ 11 w 17"/>
                <a:gd name="T27" fmla="*/ 10 h 17"/>
                <a:gd name="T28" fmla="*/ 12 w 17"/>
                <a:gd name="T29" fmla="*/ 7 h 17"/>
                <a:gd name="T30" fmla="*/ 11 w 17"/>
                <a:gd name="T31" fmla="*/ 5 h 17"/>
                <a:gd name="T32" fmla="*/ 7 w 17"/>
                <a:gd name="T33" fmla="*/ 6 h 17"/>
                <a:gd name="T34" fmla="*/ 7 w 17"/>
                <a:gd name="T35" fmla="*/ 7 h 17"/>
                <a:gd name="T36" fmla="*/ 7 w 17"/>
                <a:gd name="T37" fmla="*/ 9 h 17"/>
                <a:gd name="T38" fmla="*/ 9 w 17"/>
                <a:gd name="T39" fmla="*/ 9 h 17"/>
                <a:gd name="T40" fmla="*/ 10 w 17"/>
                <a:gd name="T41" fmla="*/ 9 h 17"/>
                <a:gd name="T42" fmla="*/ 10 w 17"/>
                <a:gd name="T43" fmla="*/ 7 h 17"/>
                <a:gd name="T44" fmla="*/ 10 w 17"/>
                <a:gd name="T45" fmla="*/ 6 h 17"/>
                <a:gd name="T46" fmla="*/ 9 w 17"/>
                <a:gd name="T47" fmla="*/ 6 h 17"/>
                <a:gd name="T48" fmla="*/ 9 w 17"/>
                <a:gd name="T49" fmla="*/ 7 h 17"/>
                <a:gd name="T50" fmla="*/ 9 w 17"/>
                <a:gd name="T51" fmla="*/ 8 h 17"/>
                <a:gd name="T52" fmla="*/ 9 w 17"/>
                <a:gd name="T53" fmla="*/ 8 h 17"/>
                <a:gd name="T54" fmla="*/ 8 w 17"/>
                <a:gd name="T55" fmla="*/ 8 h 17"/>
                <a:gd name="T56" fmla="*/ 8 w 17"/>
                <a:gd name="T57" fmla="*/ 7 h 17"/>
                <a:gd name="T58" fmla="*/ 8 w 17"/>
                <a:gd name="T59" fmla="*/ 6 h 17"/>
                <a:gd name="T60" fmla="*/ 10 w 17"/>
                <a:gd name="T61" fmla="*/ 6 h 17"/>
                <a:gd name="T62" fmla="*/ 10 w 17"/>
                <a:gd name="T63" fmla="*/ 9 h 17"/>
                <a:gd name="T64" fmla="*/ 6 w 17"/>
                <a:gd name="T65" fmla="*/ 10 h 17"/>
                <a:gd name="T66" fmla="*/ 6 w 17"/>
                <a:gd name="T67" fmla="*/ 4 h 17"/>
                <a:gd name="T68" fmla="*/ 13 w 17"/>
                <a:gd name="T69" fmla="*/ 4 h 17"/>
                <a:gd name="T70" fmla="*/ 15 w 17"/>
                <a:gd name="T71" fmla="*/ 8 h 17"/>
                <a:gd name="T72" fmla="*/ 13 w 17"/>
                <a:gd name="T73" fmla="*/ 12 h 17"/>
                <a:gd name="T74" fmla="*/ 3 w 17"/>
                <a:gd name="T75" fmla="*/ 13 h 17"/>
                <a:gd name="T76" fmla="*/ 2 w 17"/>
                <a:gd name="T77" fmla="*/ 13 h 17"/>
                <a:gd name="T78" fmla="*/ 1 w 17"/>
                <a:gd name="T79" fmla="*/ 9 h 17"/>
                <a:gd name="T80" fmla="*/ 9 w 17"/>
                <a:gd name="T81" fmla="*/ 1 h 17"/>
                <a:gd name="T82" fmla="*/ 16 w 17"/>
                <a:gd name="T83" fmla="*/ 9 h 17"/>
                <a:gd name="T84" fmla="*/ 9 w 17"/>
                <a:gd name="T8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7"/>
                    <a:pt x="9" y="17"/>
                  </a:cubicBezTo>
                  <a:cubicBezTo>
                    <a:pt x="13" y="17"/>
                    <a:pt x="17" y="14"/>
                    <a:pt x="17" y="9"/>
                  </a:cubicBezTo>
                  <a:cubicBezTo>
                    <a:pt x="17" y="4"/>
                    <a:pt x="13" y="0"/>
                    <a:pt x="9" y="0"/>
                  </a:cubicBezTo>
                  <a:close/>
                  <a:moveTo>
                    <a:pt x="9" y="16"/>
                  </a:moveTo>
                  <a:cubicBezTo>
                    <a:pt x="7" y="16"/>
                    <a:pt x="6" y="16"/>
                    <a:pt x="5" y="16"/>
                  </a:cubicBezTo>
                  <a:cubicBezTo>
                    <a:pt x="6" y="16"/>
                    <a:pt x="7" y="16"/>
                    <a:pt x="7" y="16"/>
                  </a:cubicBezTo>
                  <a:cubicBezTo>
                    <a:pt x="10" y="16"/>
                    <a:pt x="12" y="15"/>
                    <a:pt x="14" y="13"/>
                  </a:cubicBezTo>
                  <a:cubicBezTo>
                    <a:pt x="16" y="10"/>
                    <a:pt x="16" y="5"/>
                    <a:pt x="13" y="3"/>
                  </a:cubicBezTo>
                  <a:cubicBezTo>
                    <a:pt x="11" y="1"/>
                    <a:pt x="7" y="1"/>
                    <a:pt x="5" y="4"/>
                  </a:cubicBezTo>
                  <a:cubicBezTo>
                    <a:pt x="4" y="6"/>
                    <a:pt x="4" y="9"/>
                    <a:pt x="6" y="10"/>
                  </a:cubicBezTo>
                  <a:cubicBezTo>
                    <a:pt x="7" y="11"/>
                    <a:pt x="8" y="11"/>
                    <a:pt x="9" y="11"/>
                  </a:cubicBezTo>
                  <a:cubicBezTo>
                    <a:pt x="10" y="11"/>
                    <a:pt x="10" y="11"/>
                    <a:pt x="11" y="10"/>
                  </a:cubicBezTo>
                  <a:cubicBezTo>
                    <a:pt x="12" y="9"/>
                    <a:pt x="12" y="8"/>
                    <a:pt x="12" y="7"/>
                  </a:cubicBezTo>
                  <a:cubicBezTo>
                    <a:pt x="12" y="7"/>
                    <a:pt x="11" y="6"/>
                    <a:pt x="11" y="5"/>
                  </a:cubicBezTo>
                  <a:cubicBezTo>
                    <a:pt x="10" y="4"/>
                    <a:pt x="8" y="5"/>
                    <a:pt x="7" y="6"/>
                  </a:cubicBezTo>
                  <a:cubicBezTo>
                    <a:pt x="7" y="6"/>
                    <a:pt x="7" y="7"/>
                    <a:pt x="7" y="7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9" y="9"/>
                    <a:pt x="10" y="9"/>
                    <a:pt x="10" y="9"/>
                  </a:cubicBezTo>
                  <a:cubicBezTo>
                    <a:pt x="10" y="8"/>
                    <a:pt x="10" y="8"/>
                    <a:pt x="10" y="7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6"/>
                    <a:pt x="9" y="6"/>
                    <a:pt x="9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7"/>
                  </a:cubicBezTo>
                  <a:cubicBezTo>
                    <a:pt x="7" y="7"/>
                    <a:pt x="8" y="7"/>
                    <a:pt x="8" y="6"/>
                  </a:cubicBezTo>
                  <a:cubicBezTo>
                    <a:pt x="8" y="6"/>
                    <a:pt x="9" y="6"/>
                    <a:pt x="10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9" y="10"/>
                    <a:pt x="8" y="11"/>
                    <a:pt x="6" y="10"/>
                  </a:cubicBezTo>
                  <a:cubicBezTo>
                    <a:pt x="5" y="8"/>
                    <a:pt x="5" y="6"/>
                    <a:pt x="6" y="4"/>
                  </a:cubicBezTo>
                  <a:cubicBezTo>
                    <a:pt x="8" y="2"/>
                    <a:pt x="11" y="2"/>
                    <a:pt x="13" y="4"/>
                  </a:cubicBezTo>
                  <a:cubicBezTo>
                    <a:pt x="14" y="5"/>
                    <a:pt x="15" y="6"/>
                    <a:pt x="15" y="8"/>
                  </a:cubicBezTo>
                  <a:cubicBezTo>
                    <a:pt x="15" y="9"/>
                    <a:pt x="14" y="11"/>
                    <a:pt x="13" y="12"/>
                  </a:cubicBezTo>
                  <a:cubicBezTo>
                    <a:pt x="11" y="15"/>
                    <a:pt x="6" y="16"/>
                    <a:pt x="3" y="13"/>
                  </a:cubicBezTo>
                  <a:cubicBezTo>
                    <a:pt x="3" y="13"/>
                    <a:pt x="2" y="13"/>
                    <a:pt x="2" y="13"/>
                  </a:cubicBezTo>
                  <a:cubicBezTo>
                    <a:pt x="2" y="12"/>
                    <a:pt x="1" y="10"/>
                    <a:pt x="1" y="9"/>
                  </a:cubicBezTo>
                  <a:cubicBezTo>
                    <a:pt x="1" y="5"/>
                    <a:pt x="5" y="1"/>
                    <a:pt x="9" y="1"/>
                  </a:cubicBezTo>
                  <a:cubicBezTo>
                    <a:pt x="13" y="1"/>
                    <a:pt x="16" y="5"/>
                    <a:pt x="16" y="9"/>
                  </a:cubicBezTo>
                  <a:cubicBezTo>
                    <a:pt x="16" y="13"/>
                    <a:pt x="13" y="16"/>
                    <a:pt x="9" y="16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Oval 60"/>
            <p:cNvSpPr>
              <a:spLocks noChangeArrowheads="1"/>
            </p:cNvSpPr>
            <p:nvPr/>
          </p:nvSpPr>
          <p:spPr bwMode="auto">
            <a:xfrm>
              <a:off x="2500313" y="2605088"/>
              <a:ext cx="171450" cy="168275"/>
            </a:xfrm>
            <a:prstGeom prst="ellipse">
              <a:avLst/>
            </a:prstGeom>
            <a:noFill/>
            <a:ln w="20638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1"/>
            <p:cNvSpPr/>
            <p:nvPr/>
          </p:nvSpPr>
          <p:spPr bwMode="auto">
            <a:xfrm>
              <a:off x="1989138" y="887413"/>
              <a:ext cx="350838" cy="1400175"/>
            </a:xfrm>
            <a:custGeom>
              <a:avLst/>
              <a:gdLst>
                <a:gd name="T0" fmla="*/ 31 w 35"/>
                <a:gd name="T1" fmla="*/ 113 h 141"/>
                <a:gd name="T2" fmla="*/ 29 w 35"/>
                <a:gd name="T3" fmla="*/ 50 h 141"/>
                <a:gd name="T4" fmla="*/ 31 w 35"/>
                <a:gd name="T5" fmla="*/ 10 h 141"/>
                <a:gd name="T6" fmla="*/ 35 w 35"/>
                <a:gd name="T7" fmla="*/ 0 h 141"/>
                <a:gd name="T8" fmla="*/ 13 w 35"/>
                <a:gd name="T9" fmla="*/ 10 h 141"/>
                <a:gd name="T10" fmla="*/ 0 w 35"/>
                <a:gd name="T11" fmla="*/ 50 h 141"/>
                <a:gd name="T12" fmla="*/ 14 w 35"/>
                <a:gd name="T13" fmla="*/ 113 h 141"/>
                <a:gd name="T14" fmla="*/ 35 w 35"/>
                <a:gd name="T15" fmla="*/ 141 h 141"/>
                <a:gd name="T16" fmla="*/ 31 w 35"/>
                <a:gd name="T17" fmla="*/ 113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41">
                  <a:moveTo>
                    <a:pt x="31" y="113"/>
                  </a:moveTo>
                  <a:cubicBezTo>
                    <a:pt x="30" y="94"/>
                    <a:pt x="29" y="70"/>
                    <a:pt x="29" y="50"/>
                  </a:cubicBezTo>
                  <a:cubicBezTo>
                    <a:pt x="29" y="32"/>
                    <a:pt x="30" y="18"/>
                    <a:pt x="31" y="10"/>
                  </a:cubicBezTo>
                  <a:cubicBezTo>
                    <a:pt x="32" y="5"/>
                    <a:pt x="34" y="2"/>
                    <a:pt x="35" y="0"/>
                  </a:cubicBezTo>
                  <a:cubicBezTo>
                    <a:pt x="26" y="2"/>
                    <a:pt x="19" y="5"/>
                    <a:pt x="13" y="10"/>
                  </a:cubicBezTo>
                  <a:cubicBezTo>
                    <a:pt x="4" y="18"/>
                    <a:pt x="0" y="32"/>
                    <a:pt x="0" y="50"/>
                  </a:cubicBezTo>
                  <a:cubicBezTo>
                    <a:pt x="0" y="70"/>
                    <a:pt x="5" y="94"/>
                    <a:pt x="14" y="113"/>
                  </a:cubicBezTo>
                  <a:cubicBezTo>
                    <a:pt x="20" y="126"/>
                    <a:pt x="27" y="136"/>
                    <a:pt x="35" y="141"/>
                  </a:cubicBezTo>
                  <a:cubicBezTo>
                    <a:pt x="34" y="136"/>
                    <a:pt x="33" y="126"/>
                    <a:pt x="31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2"/>
            <p:cNvSpPr/>
            <p:nvPr/>
          </p:nvSpPr>
          <p:spPr bwMode="auto">
            <a:xfrm>
              <a:off x="2370138" y="887413"/>
              <a:ext cx="611188" cy="1430337"/>
            </a:xfrm>
            <a:custGeom>
              <a:avLst/>
              <a:gdLst>
                <a:gd name="T0" fmla="*/ 44 w 61"/>
                <a:gd name="T1" fmla="*/ 113 h 144"/>
                <a:gd name="T2" fmla="*/ 61 w 61"/>
                <a:gd name="T3" fmla="*/ 51 h 144"/>
                <a:gd name="T4" fmla="*/ 44 w 61"/>
                <a:gd name="T5" fmla="*/ 11 h 144"/>
                <a:gd name="T6" fmla="*/ 12 w 61"/>
                <a:gd name="T7" fmla="*/ 0 h 144"/>
                <a:gd name="T8" fmla="*/ 32 w 61"/>
                <a:gd name="T9" fmla="*/ 10 h 144"/>
                <a:gd name="T10" fmla="*/ 46 w 61"/>
                <a:gd name="T11" fmla="*/ 50 h 144"/>
                <a:gd name="T12" fmla="*/ 32 w 61"/>
                <a:gd name="T13" fmla="*/ 113 h 144"/>
                <a:gd name="T14" fmla="*/ 4 w 61"/>
                <a:gd name="T15" fmla="*/ 144 h 144"/>
                <a:gd name="T16" fmla="*/ 4 w 61"/>
                <a:gd name="T17" fmla="*/ 144 h 144"/>
                <a:gd name="T18" fmla="*/ 0 w 61"/>
                <a:gd name="T19" fmla="*/ 144 h 144"/>
                <a:gd name="T20" fmla="*/ 0 w 61"/>
                <a:gd name="T21" fmla="*/ 144 h 144"/>
                <a:gd name="T22" fmla="*/ 2 w 61"/>
                <a:gd name="T23" fmla="*/ 144 h 144"/>
                <a:gd name="T24" fmla="*/ 11 w 61"/>
                <a:gd name="T25" fmla="*/ 144 h 144"/>
                <a:gd name="T26" fmla="*/ 9 w 61"/>
                <a:gd name="T27" fmla="*/ 144 h 144"/>
                <a:gd name="T28" fmla="*/ 44 w 61"/>
                <a:gd name="T29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144">
                  <a:moveTo>
                    <a:pt x="44" y="113"/>
                  </a:moveTo>
                  <a:cubicBezTo>
                    <a:pt x="54" y="95"/>
                    <a:pt x="61" y="71"/>
                    <a:pt x="61" y="51"/>
                  </a:cubicBezTo>
                  <a:cubicBezTo>
                    <a:pt x="61" y="33"/>
                    <a:pt x="55" y="19"/>
                    <a:pt x="44" y="11"/>
                  </a:cubicBezTo>
                  <a:cubicBezTo>
                    <a:pt x="36" y="5"/>
                    <a:pt x="25" y="1"/>
                    <a:pt x="12" y="0"/>
                  </a:cubicBezTo>
                  <a:cubicBezTo>
                    <a:pt x="20" y="2"/>
                    <a:pt x="27" y="5"/>
                    <a:pt x="32" y="10"/>
                  </a:cubicBezTo>
                  <a:cubicBezTo>
                    <a:pt x="41" y="18"/>
                    <a:pt x="46" y="32"/>
                    <a:pt x="46" y="50"/>
                  </a:cubicBezTo>
                  <a:cubicBezTo>
                    <a:pt x="46" y="70"/>
                    <a:pt x="41" y="94"/>
                    <a:pt x="32" y="113"/>
                  </a:cubicBezTo>
                  <a:cubicBezTo>
                    <a:pt x="24" y="130"/>
                    <a:pt x="14" y="141"/>
                    <a:pt x="4" y="144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3" y="144"/>
                    <a:pt x="1" y="144"/>
                    <a:pt x="0" y="144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4"/>
                    <a:pt x="1" y="144"/>
                    <a:pt x="2" y="144"/>
                  </a:cubicBezTo>
                  <a:cubicBezTo>
                    <a:pt x="5" y="144"/>
                    <a:pt x="8" y="144"/>
                    <a:pt x="11" y="144"/>
                  </a:cubicBezTo>
                  <a:cubicBezTo>
                    <a:pt x="11" y="144"/>
                    <a:pt x="10" y="144"/>
                    <a:pt x="9" y="144"/>
                  </a:cubicBezTo>
                  <a:cubicBezTo>
                    <a:pt x="22" y="142"/>
                    <a:pt x="34" y="131"/>
                    <a:pt x="44" y="11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3"/>
            <p:cNvSpPr/>
            <p:nvPr/>
          </p:nvSpPr>
          <p:spPr bwMode="auto">
            <a:xfrm>
              <a:off x="2390776" y="898525"/>
              <a:ext cx="330200" cy="1368425"/>
            </a:xfrm>
            <a:custGeom>
              <a:avLst/>
              <a:gdLst>
                <a:gd name="T0" fmla="*/ 4 w 33"/>
                <a:gd name="T1" fmla="*/ 9 h 138"/>
                <a:gd name="T2" fmla="*/ 6 w 33"/>
                <a:gd name="T3" fmla="*/ 49 h 138"/>
                <a:gd name="T4" fmla="*/ 4 w 33"/>
                <a:gd name="T5" fmla="*/ 112 h 138"/>
                <a:gd name="T6" fmla="*/ 0 w 33"/>
                <a:gd name="T7" fmla="*/ 138 h 138"/>
                <a:gd name="T8" fmla="*/ 19 w 33"/>
                <a:gd name="T9" fmla="*/ 112 h 138"/>
                <a:gd name="T10" fmla="*/ 33 w 33"/>
                <a:gd name="T11" fmla="*/ 49 h 138"/>
                <a:gd name="T12" fmla="*/ 20 w 33"/>
                <a:gd name="T13" fmla="*/ 9 h 138"/>
                <a:gd name="T14" fmla="*/ 0 w 33"/>
                <a:gd name="T15" fmla="*/ 0 h 138"/>
                <a:gd name="T16" fmla="*/ 4 w 33"/>
                <a:gd name="T17" fmla="*/ 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8">
                  <a:moveTo>
                    <a:pt x="4" y="9"/>
                  </a:moveTo>
                  <a:cubicBezTo>
                    <a:pt x="5" y="17"/>
                    <a:pt x="6" y="31"/>
                    <a:pt x="6" y="49"/>
                  </a:cubicBezTo>
                  <a:cubicBezTo>
                    <a:pt x="6" y="69"/>
                    <a:pt x="5" y="93"/>
                    <a:pt x="4" y="112"/>
                  </a:cubicBezTo>
                  <a:cubicBezTo>
                    <a:pt x="3" y="124"/>
                    <a:pt x="1" y="133"/>
                    <a:pt x="0" y="138"/>
                  </a:cubicBezTo>
                  <a:cubicBezTo>
                    <a:pt x="7" y="133"/>
                    <a:pt x="14" y="124"/>
                    <a:pt x="19" y="112"/>
                  </a:cubicBezTo>
                  <a:cubicBezTo>
                    <a:pt x="28" y="93"/>
                    <a:pt x="33" y="69"/>
                    <a:pt x="33" y="49"/>
                  </a:cubicBezTo>
                  <a:cubicBezTo>
                    <a:pt x="33" y="31"/>
                    <a:pt x="29" y="17"/>
                    <a:pt x="20" y="9"/>
                  </a:cubicBezTo>
                  <a:cubicBezTo>
                    <a:pt x="15" y="4"/>
                    <a:pt x="8" y="1"/>
                    <a:pt x="0" y="0"/>
                  </a:cubicBezTo>
                  <a:cubicBezTo>
                    <a:pt x="1" y="1"/>
                    <a:pt x="3" y="4"/>
                    <a:pt x="4" y="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4"/>
            <p:cNvSpPr/>
            <p:nvPr/>
          </p:nvSpPr>
          <p:spPr bwMode="auto">
            <a:xfrm>
              <a:off x="1749426" y="898525"/>
              <a:ext cx="590550" cy="1419225"/>
            </a:xfrm>
            <a:custGeom>
              <a:avLst/>
              <a:gdLst>
                <a:gd name="T0" fmla="*/ 55 w 59"/>
                <a:gd name="T1" fmla="*/ 143 h 143"/>
                <a:gd name="T2" fmla="*/ 27 w 59"/>
                <a:gd name="T3" fmla="*/ 112 h 143"/>
                <a:gd name="T4" fmla="*/ 13 w 59"/>
                <a:gd name="T5" fmla="*/ 49 h 143"/>
                <a:gd name="T6" fmla="*/ 27 w 59"/>
                <a:gd name="T7" fmla="*/ 9 h 143"/>
                <a:gd name="T8" fmla="*/ 47 w 59"/>
                <a:gd name="T9" fmla="*/ 0 h 143"/>
                <a:gd name="T10" fmla="*/ 16 w 59"/>
                <a:gd name="T11" fmla="*/ 10 h 143"/>
                <a:gd name="T12" fmla="*/ 0 w 59"/>
                <a:gd name="T13" fmla="*/ 50 h 143"/>
                <a:gd name="T14" fmla="*/ 16 w 59"/>
                <a:gd name="T15" fmla="*/ 112 h 143"/>
                <a:gd name="T16" fmla="*/ 51 w 59"/>
                <a:gd name="T17" fmla="*/ 143 h 143"/>
                <a:gd name="T18" fmla="*/ 51 w 59"/>
                <a:gd name="T19" fmla="*/ 143 h 143"/>
                <a:gd name="T20" fmla="*/ 59 w 59"/>
                <a:gd name="T21" fmla="*/ 143 h 143"/>
                <a:gd name="T22" fmla="*/ 55 w 59"/>
                <a:gd name="T23" fmla="*/ 143 h 143"/>
                <a:gd name="T24" fmla="*/ 55 w 59"/>
                <a:gd name="T2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143">
                  <a:moveTo>
                    <a:pt x="55" y="143"/>
                  </a:moveTo>
                  <a:cubicBezTo>
                    <a:pt x="45" y="140"/>
                    <a:pt x="35" y="129"/>
                    <a:pt x="27" y="112"/>
                  </a:cubicBezTo>
                  <a:cubicBezTo>
                    <a:pt x="18" y="93"/>
                    <a:pt x="13" y="69"/>
                    <a:pt x="13" y="49"/>
                  </a:cubicBezTo>
                  <a:cubicBezTo>
                    <a:pt x="13" y="31"/>
                    <a:pt x="18" y="17"/>
                    <a:pt x="27" y="9"/>
                  </a:cubicBezTo>
                  <a:cubicBezTo>
                    <a:pt x="32" y="4"/>
                    <a:pt x="39" y="1"/>
                    <a:pt x="47" y="0"/>
                  </a:cubicBezTo>
                  <a:cubicBezTo>
                    <a:pt x="34" y="1"/>
                    <a:pt x="23" y="4"/>
                    <a:pt x="16" y="10"/>
                  </a:cubicBezTo>
                  <a:cubicBezTo>
                    <a:pt x="5" y="18"/>
                    <a:pt x="0" y="32"/>
                    <a:pt x="0" y="50"/>
                  </a:cubicBezTo>
                  <a:cubicBezTo>
                    <a:pt x="0" y="70"/>
                    <a:pt x="6" y="94"/>
                    <a:pt x="16" y="112"/>
                  </a:cubicBezTo>
                  <a:cubicBezTo>
                    <a:pt x="26" y="130"/>
                    <a:pt x="38" y="141"/>
                    <a:pt x="51" y="143"/>
                  </a:cubicBezTo>
                  <a:cubicBezTo>
                    <a:pt x="51" y="143"/>
                    <a:pt x="51" y="143"/>
                    <a:pt x="51" y="143"/>
                  </a:cubicBezTo>
                  <a:cubicBezTo>
                    <a:pt x="53" y="143"/>
                    <a:pt x="56" y="143"/>
                    <a:pt x="59" y="143"/>
                  </a:cubicBezTo>
                  <a:cubicBezTo>
                    <a:pt x="58" y="143"/>
                    <a:pt x="56" y="143"/>
                    <a:pt x="55" y="143"/>
                  </a:cubicBezTo>
                  <a:cubicBezTo>
                    <a:pt x="55" y="143"/>
                    <a:pt x="55" y="143"/>
                    <a:pt x="55" y="143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5"/>
            <p:cNvSpPr>
              <a:spLocks noEditPoints="1"/>
            </p:cNvSpPr>
            <p:nvPr/>
          </p:nvSpPr>
          <p:spPr bwMode="auto">
            <a:xfrm>
              <a:off x="1649413" y="877888"/>
              <a:ext cx="1431925" cy="1439862"/>
            </a:xfrm>
            <a:custGeom>
              <a:avLst/>
              <a:gdLst>
                <a:gd name="T0" fmla="*/ 143 w 143"/>
                <a:gd name="T1" fmla="*/ 52 h 145"/>
                <a:gd name="T2" fmla="*/ 86 w 143"/>
                <a:gd name="T3" fmla="*/ 1 h 145"/>
                <a:gd name="T4" fmla="*/ 76 w 143"/>
                <a:gd name="T5" fmla="*/ 0 h 145"/>
                <a:gd name="T6" fmla="*/ 72 w 143"/>
                <a:gd name="T7" fmla="*/ 0 h 145"/>
                <a:gd name="T8" fmla="*/ 71 w 143"/>
                <a:gd name="T9" fmla="*/ 0 h 145"/>
                <a:gd name="T10" fmla="*/ 71 w 143"/>
                <a:gd name="T11" fmla="*/ 0 h 145"/>
                <a:gd name="T12" fmla="*/ 65 w 143"/>
                <a:gd name="T13" fmla="*/ 0 h 145"/>
                <a:gd name="T14" fmla="*/ 59 w 143"/>
                <a:gd name="T15" fmla="*/ 1 h 145"/>
                <a:gd name="T16" fmla="*/ 16 w 143"/>
                <a:gd name="T17" fmla="*/ 12 h 145"/>
                <a:gd name="T18" fmla="*/ 16 w 143"/>
                <a:gd name="T19" fmla="*/ 114 h 145"/>
                <a:gd name="T20" fmla="*/ 56 w 143"/>
                <a:gd name="T21" fmla="*/ 145 h 145"/>
                <a:gd name="T22" fmla="*/ 61 w 143"/>
                <a:gd name="T23" fmla="*/ 145 h 145"/>
                <a:gd name="T24" fmla="*/ 10 w 143"/>
                <a:gd name="T25" fmla="*/ 52 h 145"/>
                <a:gd name="T26" fmla="*/ 57 w 143"/>
                <a:gd name="T27" fmla="*/ 2 h 145"/>
                <a:gd name="T28" fmla="*/ 23 w 143"/>
                <a:gd name="T29" fmla="*/ 51 h 145"/>
                <a:gd name="T30" fmla="*/ 65 w 143"/>
                <a:gd name="T31" fmla="*/ 145 h 145"/>
                <a:gd name="T32" fmla="*/ 69 w 143"/>
                <a:gd name="T33" fmla="*/ 145 h 145"/>
                <a:gd name="T34" fmla="*/ 71 w 143"/>
                <a:gd name="T35" fmla="*/ 145 h 145"/>
                <a:gd name="T36" fmla="*/ 71 w 143"/>
                <a:gd name="T37" fmla="*/ 145 h 145"/>
                <a:gd name="T38" fmla="*/ 72 w 143"/>
                <a:gd name="T39" fmla="*/ 145 h 145"/>
                <a:gd name="T40" fmla="*/ 76 w 143"/>
                <a:gd name="T41" fmla="*/ 145 h 145"/>
                <a:gd name="T42" fmla="*/ 104 w 143"/>
                <a:gd name="T43" fmla="*/ 114 h 145"/>
                <a:gd name="T44" fmla="*/ 104 w 143"/>
                <a:gd name="T45" fmla="*/ 11 h 145"/>
                <a:gd name="T46" fmla="*/ 116 w 143"/>
                <a:gd name="T47" fmla="*/ 12 h 145"/>
                <a:gd name="T48" fmla="*/ 116 w 143"/>
                <a:gd name="T49" fmla="*/ 114 h 145"/>
                <a:gd name="T50" fmla="*/ 83 w 143"/>
                <a:gd name="T51" fmla="*/ 145 h 145"/>
                <a:gd name="T52" fmla="*/ 93 w 143"/>
                <a:gd name="T53" fmla="*/ 145 h 145"/>
                <a:gd name="T54" fmla="*/ 48 w 143"/>
                <a:gd name="T55" fmla="*/ 114 h 145"/>
                <a:gd name="T56" fmla="*/ 47 w 143"/>
                <a:gd name="T57" fmla="*/ 11 h 145"/>
                <a:gd name="T58" fmla="*/ 65 w 143"/>
                <a:gd name="T59" fmla="*/ 11 h 145"/>
                <a:gd name="T60" fmla="*/ 65 w 143"/>
                <a:gd name="T61" fmla="*/ 114 h 145"/>
                <a:gd name="T62" fmla="*/ 48 w 143"/>
                <a:gd name="T63" fmla="*/ 114 h 145"/>
                <a:gd name="T64" fmla="*/ 93 w 143"/>
                <a:gd name="T65" fmla="*/ 114 h 145"/>
                <a:gd name="T66" fmla="*/ 78 w 143"/>
                <a:gd name="T67" fmla="*/ 114 h 145"/>
                <a:gd name="T68" fmla="*/ 78 w 143"/>
                <a:gd name="T69" fmla="*/ 11 h 145"/>
                <a:gd name="T70" fmla="*/ 94 w 143"/>
                <a:gd name="T71" fmla="*/ 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3" h="145">
                  <a:moveTo>
                    <a:pt x="126" y="114"/>
                  </a:moveTo>
                  <a:cubicBezTo>
                    <a:pt x="136" y="96"/>
                    <a:pt x="143" y="72"/>
                    <a:pt x="143" y="52"/>
                  </a:cubicBezTo>
                  <a:cubicBezTo>
                    <a:pt x="143" y="34"/>
                    <a:pt x="137" y="20"/>
                    <a:pt x="126" y="12"/>
                  </a:cubicBezTo>
                  <a:cubicBezTo>
                    <a:pt x="117" y="5"/>
                    <a:pt x="104" y="1"/>
                    <a:pt x="86" y="1"/>
                  </a:cubicBezTo>
                  <a:cubicBezTo>
                    <a:pt x="85" y="1"/>
                    <a:pt x="84" y="1"/>
                    <a:pt x="83" y="1"/>
                  </a:cubicBezTo>
                  <a:cubicBezTo>
                    <a:pt x="81" y="1"/>
                    <a:pt x="78" y="1"/>
                    <a:pt x="76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5" y="0"/>
                    <a:pt x="73" y="0"/>
                    <a:pt x="72" y="0"/>
                  </a:cubicBezTo>
                  <a:cubicBezTo>
                    <a:pt x="72" y="0"/>
                    <a:pt x="72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9" y="0"/>
                    <a:pt x="67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3" y="1"/>
                    <a:pt x="61" y="1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39" y="1"/>
                    <a:pt x="25" y="5"/>
                    <a:pt x="16" y="12"/>
                  </a:cubicBezTo>
                  <a:cubicBezTo>
                    <a:pt x="5" y="20"/>
                    <a:pt x="0" y="34"/>
                    <a:pt x="0" y="52"/>
                  </a:cubicBezTo>
                  <a:cubicBezTo>
                    <a:pt x="0" y="72"/>
                    <a:pt x="6" y="96"/>
                    <a:pt x="16" y="114"/>
                  </a:cubicBezTo>
                  <a:cubicBezTo>
                    <a:pt x="25" y="129"/>
                    <a:pt x="35" y="140"/>
                    <a:pt x="46" y="144"/>
                  </a:cubicBezTo>
                  <a:cubicBezTo>
                    <a:pt x="49" y="145"/>
                    <a:pt x="52" y="145"/>
                    <a:pt x="56" y="145"/>
                  </a:cubicBezTo>
                  <a:cubicBezTo>
                    <a:pt x="57" y="145"/>
                    <a:pt x="59" y="145"/>
                    <a:pt x="61" y="145"/>
                  </a:cubicBezTo>
                  <a:cubicBezTo>
                    <a:pt x="61" y="145"/>
                    <a:pt x="61" y="145"/>
                    <a:pt x="61" y="145"/>
                  </a:cubicBezTo>
                  <a:cubicBezTo>
                    <a:pt x="48" y="143"/>
                    <a:pt x="36" y="132"/>
                    <a:pt x="26" y="114"/>
                  </a:cubicBezTo>
                  <a:cubicBezTo>
                    <a:pt x="16" y="96"/>
                    <a:pt x="10" y="72"/>
                    <a:pt x="10" y="52"/>
                  </a:cubicBezTo>
                  <a:cubicBezTo>
                    <a:pt x="10" y="34"/>
                    <a:pt x="15" y="20"/>
                    <a:pt x="26" y="12"/>
                  </a:cubicBezTo>
                  <a:cubicBezTo>
                    <a:pt x="33" y="6"/>
                    <a:pt x="44" y="3"/>
                    <a:pt x="57" y="2"/>
                  </a:cubicBezTo>
                  <a:cubicBezTo>
                    <a:pt x="49" y="3"/>
                    <a:pt x="42" y="6"/>
                    <a:pt x="37" y="11"/>
                  </a:cubicBezTo>
                  <a:cubicBezTo>
                    <a:pt x="28" y="19"/>
                    <a:pt x="23" y="33"/>
                    <a:pt x="23" y="51"/>
                  </a:cubicBezTo>
                  <a:cubicBezTo>
                    <a:pt x="23" y="71"/>
                    <a:pt x="28" y="95"/>
                    <a:pt x="37" y="114"/>
                  </a:cubicBezTo>
                  <a:cubicBezTo>
                    <a:pt x="45" y="131"/>
                    <a:pt x="55" y="142"/>
                    <a:pt x="65" y="145"/>
                  </a:cubicBezTo>
                  <a:cubicBezTo>
                    <a:pt x="65" y="145"/>
                    <a:pt x="65" y="145"/>
                    <a:pt x="65" y="145"/>
                  </a:cubicBezTo>
                  <a:cubicBezTo>
                    <a:pt x="66" y="145"/>
                    <a:pt x="68" y="145"/>
                    <a:pt x="69" y="145"/>
                  </a:cubicBezTo>
                  <a:cubicBezTo>
                    <a:pt x="69" y="145"/>
                    <a:pt x="70" y="145"/>
                    <a:pt x="70" y="145"/>
                  </a:cubicBezTo>
                  <a:cubicBezTo>
                    <a:pt x="70" y="145"/>
                    <a:pt x="70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2" y="145"/>
                    <a:pt x="72" y="145"/>
                    <a:pt x="72" y="145"/>
                  </a:cubicBezTo>
                  <a:cubicBezTo>
                    <a:pt x="73" y="145"/>
                    <a:pt x="75" y="145"/>
                    <a:pt x="76" y="145"/>
                  </a:cubicBezTo>
                  <a:cubicBezTo>
                    <a:pt x="76" y="145"/>
                    <a:pt x="76" y="145"/>
                    <a:pt x="76" y="145"/>
                  </a:cubicBezTo>
                  <a:cubicBezTo>
                    <a:pt x="86" y="142"/>
                    <a:pt x="96" y="131"/>
                    <a:pt x="104" y="114"/>
                  </a:cubicBezTo>
                  <a:cubicBezTo>
                    <a:pt x="113" y="95"/>
                    <a:pt x="118" y="71"/>
                    <a:pt x="118" y="51"/>
                  </a:cubicBezTo>
                  <a:cubicBezTo>
                    <a:pt x="118" y="33"/>
                    <a:pt x="113" y="19"/>
                    <a:pt x="104" y="11"/>
                  </a:cubicBezTo>
                  <a:cubicBezTo>
                    <a:pt x="99" y="6"/>
                    <a:pt x="92" y="3"/>
                    <a:pt x="84" y="1"/>
                  </a:cubicBezTo>
                  <a:cubicBezTo>
                    <a:pt x="97" y="2"/>
                    <a:pt x="108" y="6"/>
                    <a:pt x="116" y="12"/>
                  </a:cubicBezTo>
                  <a:cubicBezTo>
                    <a:pt x="127" y="20"/>
                    <a:pt x="133" y="34"/>
                    <a:pt x="133" y="52"/>
                  </a:cubicBezTo>
                  <a:cubicBezTo>
                    <a:pt x="133" y="72"/>
                    <a:pt x="126" y="96"/>
                    <a:pt x="116" y="114"/>
                  </a:cubicBezTo>
                  <a:cubicBezTo>
                    <a:pt x="106" y="132"/>
                    <a:pt x="94" y="143"/>
                    <a:pt x="81" y="145"/>
                  </a:cubicBezTo>
                  <a:cubicBezTo>
                    <a:pt x="82" y="145"/>
                    <a:pt x="83" y="145"/>
                    <a:pt x="83" y="145"/>
                  </a:cubicBezTo>
                  <a:cubicBezTo>
                    <a:pt x="84" y="145"/>
                    <a:pt x="85" y="145"/>
                    <a:pt x="86" y="145"/>
                  </a:cubicBezTo>
                  <a:cubicBezTo>
                    <a:pt x="89" y="145"/>
                    <a:pt x="91" y="145"/>
                    <a:pt x="93" y="145"/>
                  </a:cubicBezTo>
                  <a:cubicBezTo>
                    <a:pt x="105" y="142"/>
                    <a:pt x="117" y="131"/>
                    <a:pt x="126" y="114"/>
                  </a:cubicBezTo>
                  <a:close/>
                  <a:moveTo>
                    <a:pt x="48" y="114"/>
                  </a:moveTo>
                  <a:cubicBezTo>
                    <a:pt x="39" y="95"/>
                    <a:pt x="34" y="71"/>
                    <a:pt x="34" y="51"/>
                  </a:cubicBezTo>
                  <a:cubicBezTo>
                    <a:pt x="34" y="33"/>
                    <a:pt x="38" y="19"/>
                    <a:pt x="47" y="11"/>
                  </a:cubicBezTo>
                  <a:cubicBezTo>
                    <a:pt x="53" y="6"/>
                    <a:pt x="60" y="3"/>
                    <a:pt x="69" y="1"/>
                  </a:cubicBezTo>
                  <a:cubicBezTo>
                    <a:pt x="68" y="3"/>
                    <a:pt x="66" y="6"/>
                    <a:pt x="65" y="11"/>
                  </a:cubicBezTo>
                  <a:cubicBezTo>
                    <a:pt x="64" y="19"/>
                    <a:pt x="63" y="33"/>
                    <a:pt x="63" y="51"/>
                  </a:cubicBezTo>
                  <a:cubicBezTo>
                    <a:pt x="63" y="71"/>
                    <a:pt x="64" y="95"/>
                    <a:pt x="65" y="114"/>
                  </a:cubicBezTo>
                  <a:cubicBezTo>
                    <a:pt x="67" y="127"/>
                    <a:pt x="68" y="137"/>
                    <a:pt x="69" y="142"/>
                  </a:cubicBezTo>
                  <a:cubicBezTo>
                    <a:pt x="61" y="137"/>
                    <a:pt x="54" y="127"/>
                    <a:pt x="48" y="114"/>
                  </a:cubicBezTo>
                  <a:close/>
                  <a:moveTo>
                    <a:pt x="107" y="51"/>
                  </a:moveTo>
                  <a:cubicBezTo>
                    <a:pt x="107" y="71"/>
                    <a:pt x="102" y="95"/>
                    <a:pt x="93" y="114"/>
                  </a:cubicBezTo>
                  <a:cubicBezTo>
                    <a:pt x="88" y="126"/>
                    <a:pt x="81" y="135"/>
                    <a:pt x="74" y="140"/>
                  </a:cubicBezTo>
                  <a:cubicBezTo>
                    <a:pt x="75" y="135"/>
                    <a:pt x="77" y="126"/>
                    <a:pt x="78" y="114"/>
                  </a:cubicBezTo>
                  <a:cubicBezTo>
                    <a:pt x="79" y="95"/>
                    <a:pt x="80" y="71"/>
                    <a:pt x="80" y="51"/>
                  </a:cubicBezTo>
                  <a:cubicBezTo>
                    <a:pt x="80" y="33"/>
                    <a:pt x="79" y="19"/>
                    <a:pt x="78" y="11"/>
                  </a:cubicBezTo>
                  <a:cubicBezTo>
                    <a:pt x="77" y="6"/>
                    <a:pt x="75" y="3"/>
                    <a:pt x="74" y="2"/>
                  </a:cubicBezTo>
                  <a:cubicBezTo>
                    <a:pt x="82" y="3"/>
                    <a:pt x="89" y="6"/>
                    <a:pt x="94" y="11"/>
                  </a:cubicBezTo>
                  <a:cubicBezTo>
                    <a:pt x="103" y="19"/>
                    <a:pt x="107" y="33"/>
                    <a:pt x="107" y="5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10372729" y="-4"/>
            <a:ext cx="1069976" cy="1446312"/>
            <a:chOff x="10782301" y="128588"/>
            <a:chExt cx="460375" cy="622300"/>
          </a:xfrm>
        </p:grpSpPr>
        <p:sp>
          <p:nvSpPr>
            <p:cNvPr id="78" name="Freeform 69"/>
            <p:cNvSpPr/>
            <p:nvPr/>
          </p:nvSpPr>
          <p:spPr bwMode="auto">
            <a:xfrm>
              <a:off x="10882313" y="339725"/>
              <a:ext cx="73025" cy="268288"/>
            </a:xfrm>
            <a:custGeom>
              <a:avLst/>
              <a:gdLst>
                <a:gd name="T0" fmla="*/ 41 w 46"/>
                <a:gd name="T1" fmla="*/ 169 h 169"/>
                <a:gd name="T2" fmla="*/ 0 w 46"/>
                <a:gd name="T3" fmla="*/ 3 h 169"/>
                <a:gd name="T4" fmla="*/ 5 w 46"/>
                <a:gd name="T5" fmla="*/ 0 h 169"/>
                <a:gd name="T6" fmla="*/ 46 w 46"/>
                <a:gd name="T7" fmla="*/ 166 h 169"/>
                <a:gd name="T8" fmla="*/ 41 w 46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169">
                  <a:moveTo>
                    <a:pt x="41" y="169"/>
                  </a:moveTo>
                  <a:lnTo>
                    <a:pt x="0" y="3"/>
                  </a:lnTo>
                  <a:lnTo>
                    <a:pt x="5" y="0"/>
                  </a:lnTo>
                  <a:lnTo>
                    <a:pt x="46" y="166"/>
                  </a:lnTo>
                  <a:lnTo>
                    <a:pt x="41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11064876" y="339725"/>
              <a:ext cx="74613" cy="268288"/>
            </a:xfrm>
            <a:custGeom>
              <a:avLst/>
              <a:gdLst>
                <a:gd name="T0" fmla="*/ 5 w 47"/>
                <a:gd name="T1" fmla="*/ 169 h 169"/>
                <a:gd name="T2" fmla="*/ 47 w 47"/>
                <a:gd name="T3" fmla="*/ 3 h 169"/>
                <a:gd name="T4" fmla="*/ 41 w 47"/>
                <a:gd name="T5" fmla="*/ 0 h 169"/>
                <a:gd name="T6" fmla="*/ 0 w 47"/>
                <a:gd name="T7" fmla="*/ 166 h 169"/>
                <a:gd name="T8" fmla="*/ 5 w 47"/>
                <a:gd name="T9" fmla="*/ 16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69">
                  <a:moveTo>
                    <a:pt x="5" y="169"/>
                  </a:moveTo>
                  <a:lnTo>
                    <a:pt x="47" y="3"/>
                  </a:lnTo>
                  <a:lnTo>
                    <a:pt x="41" y="0"/>
                  </a:lnTo>
                  <a:lnTo>
                    <a:pt x="0" y="166"/>
                  </a:lnTo>
                  <a:lnTo>
                    <a:pt x="5" y="169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1"/>
            <p:cNvSpPr>
              <a:spLocks noEditPoints="1"/>
            </p:cNvSpPr>
            <p:nvPr/>
          </p:nvSpPr>
          <p:spPr bwMode="auto">
            <a:xfrm>
              <a:off x="10917238" y="430213"/>
              <a:ext cx="200025" cy="320675"/>
            </a:xfrm>
            <a:custGeom>
              <a:avLst/>
              <a:gdLst>
                <a:gd name="T0" fmla="*/ 39 w 46"/>
                <a:gd name="T1" fmla="*/ 24 h 74"/>
                <a:gd name="T2" fmla="*/ 46 w 46"/>
                <a:gd name="T3" fmla="*/ 17 h 74"/>
                <a:gd name="T4" fmla="*/ 39 w 46"/>
                <a:gd name="T5" fmla="*/ 10 h 74"/>
                <a:gd name="T6" fmla="*/ 32 w 46"/>
                <a:gd name="T7" fmla="*/ 15 h 74"/>
                <a:gd name="T8" fmla="*/ 25 w 46"/>
                <a:gd name="T9" fmla="*/ 12 h 74"/>
                <a:gd name="T10" fmla="*/ 20 w 46"/>
                <a:gd name="T11" fmla="*/ 15 h 74"/>
                <a:gd name="T12" fmla="*/ 20 w 46"/>
                <a:gd name="T13" fmla="*/ 2 h 74"/>
                <a:gd name="T14" fmla="*/ 19 w 46"/>
                <a:gd name="T15" fmla="*/ 1 h 74"/>
                <a:gd name="T16" fmla="*/ 19 w 46"/>
                <a:gd name="T17" fmla="*/ 1 h 74"/>
                <a:gd name="T18" fmla="*/ 17 w 46"/>
                <a:gd name="T19" fmla="*/ 0 h 74"/>
                <a:gd name="T20" fmla="*/ 15 w 46"/>
                <a:gd name="T21" fmla="*/ 2 h 74"/>
                <a:gd name="T22" fmla="*/ 17 w 46"/>
                <a:gd name="T23" fmla="*/ 23 h 74"/>
                <a:gd name="T24" fmla="*/ 16 w 46"/>
                <a:gd name="T25" fmla="*/ 24 h 74"/>
                <a:gd name="T26" fmla="*/ 14 w 46"/>
                <a:gd name="T27" fmla="*/ 26 h 74"/>
                <a:gd name="T28" fmla="*/ 8 w 46"/>
                <a:gd name="T29" fmla="*/ 9 h 74"/>
                <a:gd name="T30" fmla="*/ 7 w 46"/>
                <a:gd name="T31" fmla="*/ 8 h 74"/>
                <a:gd name="T32" fmla="*/ 7 w 46"/>
                <a:gd name="T33" fmla="*/ 7 h 74"/>
                <a:gd name="T34" fmla="*/ 5 w 46"/>
                <a:gd name="T35" fmla="*/ 7 h 74"/>
                <a:gd name="T36" fmla="*/ 4 w 46"/>
                <a:gd name="T37" fmla="*/ 10 h 74"/>
                <a:gd name="T38" fmla="*/ 10 w 46"/>
                <a:gd name="T39" fmla="*/ 28 h 74"/>
                <a:gd name="T40" fmla="*/ 10 w 46"/>
                <a:gd name="T41" fmla="*/ 28 h 74"/>
                <a:gd name="T42" fmla="*/ 8 w 46"/>
                <a:gd name="T43" fmla="*/ 36 h 74"/>
                <a:gd name="T44" fmla="*/ 6 w 46"/>
                <a:gd name="T45" fmla="*/ 37 h 74"/>
                <a:gd name="T46" fmla="*/ 1 w 46"/>
                <a:gd name="T47" fmla="*/ 41 h 74"/>
                <a:gd name="T48" fmla="*/ 2 w 46"/>
                <a:gd name="T49" fmla="*/ 50 h 74"/>
                <a:gd name="T50" fmla="*/ 2 w 46"/>
                <a:gd name="T51" fmla="*/ 50 h 74"/>
                <a:gd name="T52" fmla="*/ 6 w 46"/>
                <a:gd name="T53" fmla="*/ 53 h 74"/>
                <a:gd name="T54" fmla="*/ 9 w 46"/>
                <a:gd name="T55" fmla="*/ 70 h 74"/>
                <a:gd name="T56" fmla="*/ 11 w 46"/>
                <a:gd name="T57" fmla="*/ 72 h 74"/>
                <a:gd name="T58" fmla="*/ 21 w 46"/>
                <a:gd name="T59" fmla="*/ 74 h 74"/>
                <a:gd name="T60" fmla="*/ 31 w 46"/>
                <a:gd name="T61" fmla="*/ 72 h 74"/>
                <a:gd name="T62" fmla="*/ 33 w 46"/>
                <a:gd name="T63" fmla="*/ 70 h 74"/>
                <a:gd name="T64" fmla="*/ 36 w 46"/>
                <a:gd name="T65" fmla="*/ 55 h 74"/>
                <a:gd name="T66" fmla="*/ 42 w 46"/>
                <a:gd name="T67" fmla="*/ 51 h 74"/>
                <a:gd name="T68" fmla="*/ 43 w 46"/>
                <a:gd name="T69" fmla="*/ 46 h 74"/>
                <a:gd name="T70" fmla="*/ 42 w 46"/>
                <a:gd name="T71" fmla="*/ 42 h 74"/>
                <a:gd name="T72" fmla="*/ 39 w 46"/>
                <a:gd name="T73" fmla="*/ 39 h 74"/>
                <a:gd name="T74" fmla="*/ 38 w 46"/>
                <a:gd name="T75" fmla="*/ 36 h 74"/>
                <a:gd name="T76" fmla="*/ 35 w 46"/>
                <a:gd name="T77" fmla="*/ 34 h 74"/>
                <a:gd name="T78" fmla="*/ 35 w 46"/>
                <a:gd name="T79" fmla="*/ 34 h 74"/>
                <a:gd name="T80" fmla="*/ 35 w 46"/>
                <a:gd name="T81" fmla="*/ 33 h 74"/>
                <a:gd name="T82" fmla="*/ 35 w 46"/>
                <a:gd name="T83" fmla="*/ 29 h 74"/>
                <a:gd name="T84" fmla="*/ 35 w 46"/>
                <a:gd name="T85" fmla="*/ 29 h 74"/>
                <a:gd name="T86" fmla="*/ 37 w 46"/>
                <a:gd name="T87" fmla="*/ 24 h 74"/>
                <a:gd name="T88" fmla="*/ 39 w 46"/>
                <a:gd name="T89" fmla="*/ 24 h 74"/>
                <a:gd name="T90" fmla="*/ 33 w 46"/>
                <a:gd name="T91" fmla="*/ 27 h 74"/>
                <a:gd name="T92" fmla="*/ 34 w 46"/>
                <a:gd name="T93" fmla="*/ 26 h 74"/>
                <a:gd name="T94" fmla="*/ 34 w 46"/>
                <a:gd name="T95" fmla="*/ 28 h 74"/>
                <a:gd name="T96" fmla="*/ 33 w 46"/>
                <a:gd name="T97" fmla="*/ 27 h 74"/>
                <a:gd name="T98" fmla="*/ 21 w 46"/>
                <a:gd name="T99" fmla="*/ 19 h 74"/>
                <a:gd name="T100" fmla="*/ 22 w 46"/>
                <a:gd name="T101" fmla="*/ 20 h 74"/>
                <a:gd name="T102" fmla="*/ 22 w 46"/>
                <a:gd name="T103" fmla="*/ 18 h 74"/>
                <a:gd name="T104" fmla="*/ 23 w 46"/>
                <a:gd name="T105" fmla="*/ 17 h 74"/>
                <a:gd name="T106" fmla="*/ 24 w 46"/>
                <a:gd name="T107" fmla="*/ 17 h 74"/>
                <a:gd name="T108" fmla="*/ 26 w 46"/>
                <a:gd name="T109" fmla="*/ 18 h 74"/>
                <a:gd name="T110" fmla="*/ 24 w 46"/>
                <a:gd name="T111" fmla="*/ 21 h 74"/>
                <a:gd name="T112" fmla="*/ 24 w 46"/>
                <a:gd name="T113" fmla="*/ 21 h 74"/>
                <a:gd name="T114" fmla="*/ 22 w 46"/>
                <a:gd name="T115" fmla="*/ 22 h 74"/>
                <a:gd name="T116" fmla="*/ 21 w 46"/>
                <a:gd name="T117" fmla="*/ 22 h 74"/>
                <a:gd name="T118" fmla="*/ 21 w 46"/>
                <a:gd name="T119" fmla="*/ 18 h 74"/>
                <a:gd name="T120" fmla="*/ 21 w 4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74">
                  <a:moveTo>
                    <a:pt x="39" y="24"/>
                  </a:moveTo>
                  <a:cubicBezTo>
                    <a:pt x="42" y="24"/>
                    <a:pt x="46" y="21"/>
                    <a:pt x="46" y="17"/>
                  </a:cubicBezTo>
                  <a:cubicBezTo>
                    <a:pt x="46" y="13"/>
                    <a:pt x="42" y="10"/>
                    <a:pt x="39" y="10"/>
                  </a:cubicBezTo>
                  <a:cubicBezTo>
                    <a:pt x="36" y="10"/>
                    <a:pt x="33" y="12"/>
                    <a:pt x="32" y="15"/>
                  </a:cubicBezTo>
                  <a:cubicBezTo>
                    <a:pt x="30" y="13"/>
                    <a:pt x="27" y="12"/>
                    <a:pt x="25" y="12"/>
                  </a:cubicBezTo>
                  <a:cubicBezTo>
                    <a:pt x="23" y="12"/>
                    <a:pt x="21" y="13"/>
                    <a:pt x="20" y="1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1"/>
                    <a:pt x="15" y="2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6" y="23"/>
                    <a:pt x="16" y="23"/>
                    <a:pt x="16" y="24"/>
                  </a:cubicBezTo>
                  <a:cubicBezTo>
                    <a:pt x="15" y="24"/>
                    <a:pt x="14" y="25"/>
                    <a:pt x="14" y="26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5" y="7"/>
                  </a:cubicBezTo>
                  <a:cubicBezTo>
                    <a:pt x="4" y="8"/>
                    <a:pt x="3" y="9"/>
                    <a:pt x="4" y="1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8" y="30"/>
                    <a:pt x="7" y="34"/>
                    <a:pt x="8" y="36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3" y="37"/>
                    <a:pt x="2" y="39"/>
                    <a:pt x="1" y="41"/>
                  </a:cubicBezTo>
                  <a:cubicBezTo>
                    <a:pt x="0" y="44"/>
                    <a:pt x="0" y="47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1"/>
                    <a:pt x="4" y="53"/>
                    <a:pt x="6" y="53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0" y="71"/>
                    <a:pt x="10" y="72"/>
                    <a:pt x="11" y="72"/>
                  </a:cubicBezTo>
                  <a:cubicBezTo>
                    <a:pt x="13" y="73"/>
                    <a:pt x="16" y="74"/>
                    <a:pt x="21" y="74"/>
                  </a:cubicBezTo>
                  <a:cubicBezTo>
                    <a:pt x="26" y="74"/>
                    <a:pt x="29" y="73"/>
                    <a:pt x="31" y="72"/>
                  </a:cubicBezTo>
                  <a:cubicBezTo>
                    <a:pt x="32" y="72"/>
                    <a:pt x="32" y="71"/>
                    <a:pt x="33" y="70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9" y="54"/>
                    <a:pt x="40" y="53"/>
                    <a:pt x="42" y="51"/>
                  </a:cubicBezTo>
                  <a:cubicBezTo>
                    <a:pt x="43" y="50"/>
                    <a:pt x="43" y="48"/>
                    <a:pt x="43" y="46"/>
                  </a:cubicBezTo>
                  <a:cubicBezTo>
                    <a:pt x="43" y="45"/>
                    <a:pt x="43" y="43"/>
                    <a:pt x="42" y="42"/>
                  </a:cubicBezTo>
                  <a:cubicBezTo>
                    <a:pt x="41" y="41"/>
                    <a:pt x="40" y="40"/>
                    <a:pt x="39" y="39"/>
                  </a:cubicBezTo>
                  <a:cubicBezTo>
                    <a:pt x="39" y="38"/>
                    <a:pt x="38" y="37"/>
                    <a:pt x="38" y="36"/>
                  </a:cubicBezTo>
                  <a:cubicBezTo>
                    <a:pt x="37" y="35"/>
                    <a:pt x="36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6" y="32"/>
                    <a:pt x="36" y="30"/>
                    <a:pt x="35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8" y="24"/>
                    <a:pt x="39" y="24"/>
                  </a:cubicBezTo>
                  <a:close/>
                  <a:moveTo>
                    <a:pt x="33" y="27"/>
                  </a:moveTo>
                  <a:cubicBezTo>
                    <a:pt x="34" y="27"/>
                    <a:pt x="34" y="27"/>
                    <a:pt x="34" y="26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34" y="27"/>
                    <a:pt x="33" y="27"/>
                    <a:pt x="33" y="27"/>
                  </a:cubicBezTo>
                  <a:close/>
                  <a:moveTo>
                    <a:pt x="21" y="19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8"/>
                    <a:pt x="23" y="17"/>
                  </a:cubicBezTo>
                  <a:cubicBezTo>
                    <a:pt x="23" y="17"/>
                    <a:pt x="24" y="17"/>
                    <a:pt x="24" y="17"/>
                  </a:cubicBezTo>
                  <a:cubicBezTo>
                    <a:pt x="25" y="17"/>
                    <a:pt x="25" y="18"/>
                    <a:pt x="26" y="18"/>
                  </a:cubicBezTo>
                  <a:cubicBezTo>
                    <a:pt x="26" y="19"/>
                    <a:pt x="26" y="20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2"/>
                    <a:pt x="22" y="22"/>
                    <a:pt x="22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9"/>
                    <a:pt x="21" y="19"/>
                  </a:cubicBezTo>
                  <a:close/>
                </a:path>
              </a:pathLst>
            </a:custGeom>
            <a:solidFill>
              <a:srgbClr val="37A4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2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solidFill>
              <a:srgbClr val="FFE6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73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74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75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76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6AA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77"/>
            <p:cNvSpPr/>
            <p:nvPr/>
          </p:nvSpPr>
          <p:spPr bwMode="auto">
            <a:xfrm>
              <a:off x="10987088" y="434975"/>
              <a:ext cx="20638" cy="120650"/>
            </a:xfrm>
            <a:custGeom>
              <a:avLst/>
              <a:gdLst>
                <a:gd name="T0" fmla="*/ 5 w 5"/>
                <a:gd name="T1" fmla="*/ 27 h 28"/>
                <a:gd name="T2" fmla="*/ 3 w 5"/>
                <a:gd name="T3" fmla="*/ 1 h 28"/>
                <a:gd name="T4" fmla="*/ 1 w 5"/>
                <a:gd name="T5" fmla="*/ 0 h 28"/>
                <a:gd name="T6" fmla="*/ 0 w 5"/>
                <a:gd name="T7" fmla="*/ 1 h 28"/>
                <a:gd name="T8" fmla="*/ 2 w 5"/>
                <a:gd name="T9" fmla="*/ 27 h 28"/>
                <a:gd name="T10" fmla="*/ 3 w 5"/>
                <a:gd name="T11" fmla="*/ 28 h 28"/>
                <a:gd name="T12" fmla="*/ 5 w 5"/>
                <a:gd name="T13" fmla="*/ 2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28">
                  <a:moveTo>
                    <a:pt x="5" y="27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8"/>
                    <a:pt x="3" y="28"/>
                  </a:cubicBezTo>
                  <a:cubicBezTo>
                    <a:pt x="5" y="27"/>
                    <a:pt x="5" y="27"/>
                    <a:pt x="5" y="27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78"/>
            <p:cNvSpPr/>
            <p:nvPr/>
          </p:nvSpPr>
          <p:spPr bwMode="auto">
            <a:xfrm>
              <a:off x="10987088" y="439738"/>
              <a:ext cx="12700" cy="25400"/>
            </a:xfrm>
            <a:custGeom>
              <a:avLst/>
              <a:gdLst>
                <a:gd name="T0" fmla="*/ 8 w 8"/>
                <a:gd name="T1" fmla="*/ 8 h 16"/>
                <a:gd name="T2" fmla="*/ 8 w 8"/>
                <a:gd name="T3" fmla="*/ 0 h 16"/>
                <a:gd name="T4" fmla="*/ 0 w 8"/>
                <a:gd name="T5" fmla="*/ 10 h 16"/>
                <a:gd name="T6" fmla="*/ 0 w 8"/>
                <a:gd name="T7" fmla="*/ 16 h 16"/>
                <a:gd name="T8" fmla="*/ 8 w 8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8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8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0987088" y="469900"/>
              <a:ext cx="17463" cy="25400"/>
            </a:xfrm>
            <a:custGeom>
              <a:avLst/>
              <a:gdLst>
                <a:gd name="T0" fmla="*/ 11 w 11"/>
                <a:gd name="T1" fmla="*/ 8 h 16"/>
                <a:gd name="T2" fmla="*/ 8 w 11"/>
                <a:gd name="T3" fmla="*/ 0 h 16"/>
                <a:gd name="T4" fmla="*/ 0 w 11"/>
                <a:gd name="T5" fmla="*/ 8 h 16"/>
                <a:gd name="T6" fmla="*/ 2 w 11"/>
                <a:gd name="T7" fmla="*/ 16 h 16"/>
                <a:gd name="T8" fmla="*/ 11 w 11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11" y="8"/>
                  </a:moveTo>
                  <a:lnTo>
                    <a:pt x="8" y="0"/>
                  </a:lnTo>
                  <a:lnTo>
                    <a:pt x="0" y="8"/>
                  </a:lnTo>
                  <a:lnTo>
                    <a:pt x="2" y="16"/>
                  </a:lnTo>
                  <a:lnTo>
                    <a:pt x="11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0990263" y="495300"/>
              <a:ext cx="14288" cy="25400"/>
            </a:xfrm>
            <a:custGeom>
              <a:avLst/>
              <a:gdLst>
                <a:gd name="T0" fmla="*/ 0 w 9"/>
                <a:gd name="T1" fmla="*/ 11 h 16"/>
                <a:gd name="T2" fmla="*/ 0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11"/>
                  </a:moveTo>
                  <a:lnTo>
                    <a:pt x="0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1"/>
            <p:cNvSpPr/>
            <p:nvPr/>
          </p:nvSpPr>
          <p:spPr bwMode="auto">
            <a:xfrm>
              <a:off x="10990263" y="525463"/>
              <a:ext cx="14288" cy="25400"/>
            </a:xfrm>
            <a:custGeom>
              <a:avLst/>
              <a:gdLst>
                <a:gd name="T0" fmla="*/ 0 w 9"/>
                <a:gd name="T1" fmla="*/ 8 h 16"/>
                <a:gd name="T2" fmla="*/ 3 w 9"/>
                <a:gd name="T3" fmla="*/ 16 h 16"/>
                <a:gd name="T4" fmla="*/ 9 w 9"/>
                <a:gd name="T5" fmla="*/ 8 h 16"/>
                <a:gd name="T6" fmla="*/ 9 w 9"/>
                <a:gd name="T7" fmla="*/ 0 h 16"/>
                <a:gd name="T8" fmla="*/ 0 w 9"/>
                <a:gd name="T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8"/>
                  </a:moveTo>
                  <a:lnTo>
                    <a:pt x="3" y="16"/>
                  </a:lnTo>
                  <a:lnTo>
                    <a:pt x="9" y="8"/>
                  </a:lnTo>
                  <a:lnTo>
                    <a:pt x="9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2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solidFill>
              <a:srgbClr val="FFA4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83"/>
            <p:cNvSpPr/>
            <p:nvPr/>
          </p:nvSpPr>
          <p:spPr bwMode="auto">
            <a:xfrm>
              <a:off x="10942638" y="642938"/>
              <a:ext cx="134938" cy="103188"/>
            </a:xfrm>
            <a:custGeom>
              <a:avLst/>
              <a:gdLst>
                <a:gd name="T0" fmla="*/ 15 w 31"/>
                <a:gd name="T1" fmla="*/ 0 h 24"/>
                <a:gd name="T2" fmla="*/ 31 w 31"/>
                <a:gd name="T3" fmla="*/ 0 h 24"/>
                <a:gd name="T4" fmla="*/ 26 w 31"/>
                <a:gd name="T5" fmla="*/ 21 h 24"/>
                <a:gd name="T6" fmla="*/ 24 w 31"/>
                <a:gd name="T7" fmla="*/ 23 h 24"/>
                <a:gd name="T8" fmla="*/ 15 w 31"/>
                <a:gd name="T9" fmla="*/ 24 h 24"/>
                <a:gd name="T10" fmla="*/ 6 w 31"/>
                <a:gd name="T11" fmla="*/ 23 h 24"/>
                <a:gd name="T12" fmla="*/ 4 w 31"/>
                <a:gd name="T13" fmla="*/ 21 h 24"/>
                <a:gd name="T14" fmla="*/ 0 w 31"/>
                <a:gd name="T15" fmla="*/ 0 h 24"/>
                <a:gd name="T16" fmla="*/ 15 w 31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4">
                  <a:moveTo>
                    <a:pt x="15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5" y="22"/>
                    <a:pt x="24" y="23"/>
                  </a:cubicBezTo>
                  <a:cubicBezTo>
                    <a:pt x="23" y="23"/>
                    <a:pt x="20" y="24"/>
                    <a:pt x="15" y="24"/>
                  </a:cubicBezTo>
                  <a:cubicBezTo>
                    <a:pt x="11" y="24"/>
                    <a:pt x="7" y="23"/>
                    <a:pt x="6" y="23"/>
                  </a:cubicBezTo>
                  <a:cubicBezTo>
                    <a:pt x="5" y="22"/>
                    <a:pt x="4" y="22"/>
                    <a:pt x="4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5" y="0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4"/>
            <p:cNvSpPr/>
            <p:nvPr/>
          </p:nvSpPr>
          <p:spPr bwMode="auto">
            <a:xfrm>
              <a:off x="10942638" y="642938"/>
              <a:ext cx="134938" cy="38100"/>
            </a:xfrm>
            <a:custGeom>
              <a:avLst/>
              <a:gdLst>
                <a:gd name="T0" fmla="*/ 15 w 31"/>
                <a:gd name="T1" fmla="*/ 9 h 9"/>
                <a:gd name="T2" fmla="*/ 29 w 31"/>
                <a:gd name="T3" fmla="*/ 6 h 9"/>
                <a:gd name="T4" fmla="*/ 31 w 31"/>
                <a:gd name="T5" fmla="*/ 0 h 9"/>
                <a:gd name="T6" fmla="*/ 15 w 31"/>
                <a:gd name="T7" fmla="*/ 0 h 9"/>
                <a:gd name="T8" fmla="*/ 0 w 31"/>
                <a:gd name="T9" fmla="*/ 0 h 9"/>
                <a:gd name="T10" fmla="*/ 1 w 31"/>
                <a:gd name="T11" fmla="*/ 5 h 9"/>
                <a:gd name="T12" fmla="*/ 15 w 31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9">
                  <a:moveTo>
                    <a:pt x="15" y="9"/>
                  </a:moveTo>
                  <a:cubicBezTo>
                    <a:pt x="20" y="9"/>
                    <a:pt x="25" y="8"/>
                    <a:pt x="29" y="6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5" y="7"/>
                    <a:pt x="11" y="9"/>
                    <a:pt x="15" y="9"/>
                  </a:cubicBez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5"/>
            <p:cNvSpPr/>
            <p:nvPr/>
          </p:nvSpPr>
          <p:spPr bwMode="auto">
            <a:xfrm>
              <a:off x="10952163" y="646113"/>
              <a:ext cx="20638" cy="77788"/>
            </a:xfrm>
            <a:custGeom>
              <a:avLst/>
              <a:gdLst>
                <a:gd name="T0" fmla="*/ 0 w 5"/>
                <a:gd name="T1" fmla="*/ 0 h 18"/>
                <a:gd name="T2" fmla="*/ 5 w 5"/>
                <a:gd name="T3" fmla="*/ 18 h 18"/>
                <a:gd name="T4" fmla="*/ 4 w 5"/>
                <a:gd name="T5" fmla="*/ 0 h 18"/>
                <a:gd name="T6" fmla="*/ 0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0" y="0"/>
                  </a:moveTo>
                  <a:cubicBezTo>
                    <a:pt x="0" y="0"/>
                    <a:pt x="5" y="18"/>
                    <a:pt x="5" y="18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86"/>
            <p:cNvSpPr/>
            <p:nvPr/>
          </p:nvSpPr>
          <p:spPr bwMode="auto">
            <a:xfrm>
              <a:off x="10977563" y="658813"/>
              <a:ext cx="12700" cy="69850"/>
            </a:xfrm>
            <a:custGeom>
              <a:avLst/>
              <a:gdLst>
                <a:gd name="T0" fmla="*/ 0 w 8"/>
                <a:gd name="T1" fmla="*/ 0 h 44"/>
                <a:gd name="T2" fmla="*/ 8 w 8"/>
                <a:gd name="T3" fmla="*/ 44 h 44"/>
                <a:gd name="T4" fmla="*/ 8 w 8"/>
                <a:gd name="T5" fmla="*/ 0 h 44"/>
                <a:gd name="T6" fmla="*/ 0 w 8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4">
                  <a:moveTo>
                    <a:pt x="0" y="0"/>
                  </a:moveTo>
                  <a:lnTo>
                    <a:pt x="8" y="44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87"/>
            <p:cNvSpPr/>
            <p:nvPr/>
          </p:nvSpPr>
          <p:spPr bwMode="auto">
            <a:xfrm>
              <a:off x="11042651" y="646113"/>
              <a:ext cx="22225" cy="77788"/>
            </a:xfrm>
            <a:custGeom>
              <a:avLst/>
              <a:gdLst>
                <a:gd name="T0" fmla="*/ 5 w 5"/>
                <a:gd name="T1" fmla="*/ 0 h 18"/>
                <a:gd name="T2" fmla="*/ 0 w 5"/>
                <a:gd name="T3" fmla="*/ 18 h 18"/>
                <a:gd name="T4" fmla="*/ 2 w 5"/>
                <a:gd name="T5" fmla="*/ 0 h 18"/>
                <a:gd name="T6" fmla="*/ 5 w 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8">
                  <a:moveTo>
                    <a:pt x="5" y="0"/>
                  </a:moveTo>
                  <a:cubicBezTo>
                    <a:pt x="5" y="0"/>
                    <a:pt x="0" y="18"/>
                    <a:pt x="0" y="18"/>
                  </a:cubicBezTo>
                  <a:cubicBezTo>
                    <a:pt x="2" y="0"/>
                    <a:pt x="2" y="0"/>
                    <a:pt x="2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88"/>
            <p:cNvSpPr/>
            <p:nvPr/>
          </p:nvSpPr>
          <p:spPr bwMode="auto">
            <a:xfrm>
              <a:off x="11025188" y="658813"/>
              <a:ext cx="14288" cy="69850"/>
            </a:xfrm>
            <a:custGeom>
              <a:avLst/>
              <a:gdLst>
                <a:gd name="T0" fmla="*/ 9 w 9"/>
                <a:gd name="T1" fmla="*/ 0 h 44"/>
                <a:gd name="T2" fmla="*/ 0 w 9"/>
                <a:gd name="T3" fmla="*/ 44 h 44"/>
                <a:gd name="T4" fmla="*/ 0 w 9"/>
                <a:gd name="T5" fmla="*/ 0 h 44"/>
                <a:gd name="T6" fmla="*/ 9 w 9"/>
                <a:gd name="T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44">
                  <a:moveTo>
                    <a:pt x="9" y="0"/>
                  </a:moveTo>
                  <a:lnTo>
                    <a:pt x="0" y="44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89"/>
            <p:cNvSpPr/>
            <p:nvPr/>
          </p:nvSpPr>
          <p:spPr bwMode="auto">
            <a:xfrm>
              <a:off x="11004551" y="663575"/>
              <a:ext cx="12700" cy="73025"/>
            </a:xfrm>
            <a:custGeom>
              <a:avLst/>
              <a:gdLst>
                <a:gd name="T0" fmla="*/ 2 w 8"/>
                <a:gd name="T1" fmla="*/ 46 h 46"/>
                <a:gd name="T2" fmla="*/ 0 w 8"/>
                <a:gd name="T3" fmla="*/ 0 h 46"/>
                <a:gd name="T4" fmla="*/ 8 w 8"/>
                <a:gd name="T5" fmla="*/ 0 h 46"/>
                <a:gd name="T6" fmla="*/ 2 w 8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6">
                  <a:moveTo>
                    <a:pt x="2" y="46"/>
                  </a:moveTo>
                  <a:lnTo>
                    <a:pt x="0" y="0"/>
                  </a:lnTo>
                  <a:lnTo>
                    <a:pt x="8" y="0"/>
                  </a:lnTo>
                  <a:lnTo>
                    <a:pt x="2" y="46"/>
                  </a:lnTo>
                  <a:close/>
                </a:path>
              </a:pathLst>
            </a:custGeom>
            <a:solidFill>
              <a:srgbClr val="FFE3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0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1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2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93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94"/>
            <p:cNvSpPr/>
            <p:nvPr/>
          </p:nvSpPr>
          <p:spPr bwMode="auto">
            <a:xfrm>
              <a:off x="11007726" y="482600"/>
              <a:ext cx="65088" cy="65088"/>
            </a:xfrm>
            <a:custGeom>
              <a:avLst/>
              <a:gdLst>
                <a:gd name="T0" fmla="*/ 8 w 15"/>
                <a:gd name="T1" fmla="*/ 15 h 15"/>
                <a:gd name="T2" fmla="*/ 11 w 15"/>
                <a:gd name="T3" fmla="*/ 15 h 15"/>
                <a:gd name="T4" fmla="*/ 12 w 15"/>
                <a:gd name="T5" fmla="*/ 15 h 15"/>
                <a:gd name="T6" fmla="*/ 11 w 15"/>
                <a:gd name="T7" fmla="*/ 3 h 15"/>
                <a:gd name="T8" fmla="*/ 4 w 15"/>
                <a:gd name="T9" fmla="*/ 0 h 15"/>
                <a:gd name="T10" fmla="*/ 0 w 15"/>
                <a:gd name="T11" fmla="*/ 4 h 15"/>
                <a:gd name="T12" fmla="*/ 1 w 15"/>
                <a:gd name="T13" fmla="*/ 6 h 15"/>
                <a:gd name="T14" fmla="*/ 4 w 15"/>
                <a:gd name="T15" fmla="*/ 4 h 15"/>
                <a:gd name="T16" fmla="*/ 5 w 15"/>
                <a:gd name="T17" fmla="*/ 6 h 15"/>
                <a:gd name="T18" fmla="*/ 4 w 15"/>
                <a:gd name="T19" fmla="*/ 9 h 15"/>
                <a:gd name="T20" fmla="*/ 1 w 15"/>
                <a:gd name="T21" fmla="*/ 11 h 15"/>
                <a:gd name="T22" fmla="*/ 3 w 15"/>
                <a:gd name="T23" fmla="*/ 12 h 15"/>
                <a:gd name="T24" fmla="*/ 8 w 15"/>
                <a:gd name="T2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0" y="15"/>
                    <a:pt x="11" y="15"/>
                    <a:pt x="11" y="15"/>
                  </a:cubicBezTo>
                  <a:cubicBezTo>
                    <a:pt x="11" y="15"/>
                    <a:pt x="12" y="15"/>
                    <a:pt x="12" y="15"/>
                  </a:cubicBezTo>
                  <a:cubicBezTo>
                    <a:pt x="15" y="12"/>
                    <a:pt x="14" y="6"/>
                    <a:pt x="11" y="3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2" y="1"/>
                    <a:pt x="0" y="2"/>
                    <a:pt x="0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" y="5"/>
                    <a:pt x="2" y="4"/>
                    <a:pt x="4" y="4"/>
                  </a:cubicBezTo>
                  <a:cubicBezTo>
                    <a:pt x="4" y="4"/>
                    <a:pt x="5" y="5"/>
                    <a:pt x="5" y="6"/>
                  </a:cubicBezTo>
                  <a:cubicBezTo>
                    <a:pt x="6" y="8"/>
                    <a:pt x="5" y="9"/>
                    <a:pt x="4" y="9"/>
                  </a:cubicBezTo>
                  <a:cubicBezTo>
                    <a:pt x="3" y="10"/>
                    <a:pt x="2" y="10"/>
                    <a:pt x="1" y="11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5" y="14"/>
                    <a:pt x="7" y="14"/>
                    <a:pt x="8" y="1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95"/>
            <p:cNvSpPr/>
            <p:nvPr/>
          </p:nvSpPr>
          <p:spPr bwMode="auto">
            <a:xfrm>
              <a:off x="10982326" y="525463"/>
              <a:ext cx="87313" cy="52388"/>
            </a:xfrm>
            <a:custGeom>
              <a:avLst/>
              <a:gdLst>
                <a:gd name="T0" fmla="*/ 10 w 20"/>
                <a:gd name="T1" fmla="*/ 9 h 12"/>
                <a:gd name="T2" fmla="*/ 19 w 20"/>
                <a:gd name="T3" fmla="*/ 12 h 12"/>
                <a:gd name="T4" fmla="*/ 19 w 20"/>
                <a:gd name="T5" fmla="*/ 11 h 12"/>
                <a:gd name="T6" fmla="*/ 19 w 20"/>
                <a:gd name="T7" fmla="*/ 7 h 12"/>
                <a:gd name="T8" fmla="*/ 17 w 20"/>
                <a:gd name="T9" fmla="*/ 5 h 12"/>
                <a:gd name="T10" fmla="*/ 14 w 20"/>
                <a:gd name="T11" fmla="*/ 5 h 12"/>
                <a:gd name="T12" fmla="*/ 9 w 20"/>
                <a:gd name="T13" fmla="*/ 2 h 12"/>
                <a:gd name="T14" fmla="*/ 7 w 20"/>
                <a:gd name="T15" fmla="*/ 1 h 12"/>
                <a:gd name="T16" fmla="*/ 1 w 20"/>
                <a:gd name="T17" fmla="*/ 2 h 12"/>
                <a:gd name="T18" fmla="*/ 0 w 20"/>
                <a:gd name="T19" fmla="*/ 6 h 12"/>
                <a:gd name="T20" fmla="*/ 4 w 20"/>
                <a:gd name="T21" fmla="*/ 7 h 12"/>
                <a:gd name="T22" fmla="*/ 10 w 20"/>
                <a:gd name="T23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2">
                  <a:moveTo>
                    <a:pt x="10" y="9"/>
                  </a:moveTo>
                  <a:cubicBezTo>
                    <a:pt x="13" y="10"/>
                    <a:pt x="16" y="11"/>
                    <a:pt x="19" y="12"/>
                  </a:cubicBezTo>
                  <a:cubicBezTo>
                    <a:pt x="19" y="12"/>
                    <a:pt x="19" y="11"/>
                    <a:pt x="19" y="11"/>
                  </a:cubicBezTo>
                  <a:cubicBezTo>
                    <a:pt x="20" y="10"/>
                    <a:pt x="20" y="9"/>
                    <a:pt x="19" y="7"/>
                  </a:cubicBezTo>
                  <a:cubicBezTo>
                    <a:pt x="19" y="6"/>
                    <a:pt x="18" y="6"/>
                    <a:pt x="17" y="5"/>
                  </a:cubicBezTo>
                  <a:cubicBezTo>
                    <a:pt x="17" y="5"/>
                    <a:pt x="16" y="5"/>
                    <a:pt x="14" y="5"/>
                  </a:cubicBezTo>
                  <a:cubicBezTo>
                    <a:pt x="13" y="4"/>
                    <a:pt x="11" y="4"/>
                    <a:pt x="9" y="2"/>
                  </a:cubicBezTo>
                  <a:cubicBezTo>
                    <a:pt x="9" y="2"/>
                    <a:pt x="8" y="2"/>
                    <a:pt x="7" y="1"/>
                  </a:cubicBezTo>
                  <a:cubicBezTo>
                    <a:pt x="5" y="0"/>
                    <a:pt x="2" y="0"/>
                    <a:pt x="1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1" y="6"/>
                    <a:pt x="3" y="6"/>
                    <a:pt x="4" y="7"/>
                  </a:cubicBezTo>
                  <a:cubicBezTo>
                    <a:pt x="6" y="8"/>
                    <a:pt x="8" y="9"/>
                    <a:pt x="10" y="9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96"/>
            <p:cNvSpPr/>
            <p:nvPr/>
          </p:nvSpPr>
          <p:spPr bwMode="auto">
            <a:xfrm>
              <a:off x="10952163" y="550863"/>
              <a:ext cx="130175" cy="52388"/>
            </a:xfrm>
            <a:custGeom>
              <a:avLst/>
              <a:gdLst>
                <a:gd name="T0" fmla="*/ 22 w 30"/>
                <a:gd name="T1" fmla="*/ 11 h 12"/>
                <a:gd name="T2" fmla="*/ 28 w 30"/>
                <a:gd name="T3" fmla="*/ 11 h 12"/>
                <a:gd name="T4" fmla="*/ 30 w 30"/>
                <a:gd name="T5" fmla="*/ 12 h 12"/>
                <a:gd name="T6" fmla="*/ 29 w 30"/>
                <a:gd name="T7" fmla="*/ 9 h 12"/>
                <a:gd name="T8" fmla="*/ 26 w 30"/>
                <a:gd name="T9" fmla="*/ 6 h 12"/>
                <a:gd name="T10" fmla="*/ 26 w 30"/>
                <a:gd name="T11" fmla="*/ 6 h 12"/>
                <a:gd name="T12" fmla="*/ 17 w 30"/>
                <a:gd name="T13" fmla="*/ 3 h 12"/>
                <a:gd name="T14" fmla="*/ 11 w 30"/>
                <a:gd name="T15" fmla="*/ 1 h 12"/>
                <a:gd name="T16" fmla="*/ 7 w 30"/>
                <a:gd name="T17" fmla="*/ 0 h 12"/>
                <a:gd name="T18" fmla="*/ 3 w 30"/>
                <a:gd name="T19" fmla="*/ 1 h 12"/>
                <a:gd name="T20" fmla="*/ 0 w 30"/>
                <a:gd name="T21" fmla="*/ 8 h 12"/>
                <a:gd name="T22" fmla="*/ 1 w 30"/>
                <a:gd name="T23" fmla="*/ 9 h 12"/>
                <a:gd name="T24" fmla="*/ 10 w 30"/>
                <a:gd name="T25" fmla="*/ 11 h 12"/>
                <a:gd name="T26" fmla="*/ 22 w 30"/>
                <a:gd name="T2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22" y="11"/>
                  </a:moveTo>
                  <a:cubicBezTo>
                    <a:pt x="24" y="11"/>
                    <a:pt x="26" y="11"/>
                    <a:pt x="28" y="11"/>
                  </a:cubicBezTo>
                  <a:cubicBezTo>
                    <a:pt x="29" y="11"/>
                    <a:pt x="29" y="11"/>
                    <a:pt x="30" y="12"/>
                  </a:cubicBezTo>
                  <a:cubicBezTo>
                    <a:pt x="30" y="11"/>
                    <a:pt x="30" y="10"/>
                    <a:pt x="29" y="9"/>
                  </a:cubicBezTo>
                  <a:cubicBezTo>
                    <a:pt x="29" y="8"/>
                    <a:pt x="28" y="7"/>
                    <a:pt x="26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3" y="5"/>
                    <a:pt x="20" y="4"/>
                    <a:pt x="17" y="3"/>
                  </a:cubicBezTo>
                  <a:cubicBezTo>
                    <a:pt x="15" y="3"/>
                    <a:pt x="13" y="2"/>
                    <a:pt x="11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2"/>
                    <a:pt x="0" y="6"/>
                    <a:pt x="0" y="8"/>
                  </a:cubicBezTo>
                  <a:cubicBezTo>
                    <a:pt x="0" y="8"/>
                    <a:pt x="0" y="9"/>
                    <a:pt x="1" y="9"/>
                  </a:cubicBezTo>
                  <a:cubicBezTo>
                    <a:pt x="4" y="9"/>
                    <a:pt x="7" y="10"/>
                    <a:pt x="10" y="11"/>
                  </a:cubicBezTo>
                  <a:cubicBezTo>
                    <a:pt x="14" y="11"/>
                    <a:pt x="18" y="11"/>
                    <a:pt x="22" y="11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97"/>
            <p:cNvSpPr/>
            <p:nvPr/>
          </p:nvSpPr>
          <p:spPr bwMode="auto">
            <a:xfrm>
              <a:off x="10912476" y="590550"/>
              <a:ext cx="192088" cy="82550"/>
            </a:xfrm>
            <a:custGeom>
              <a:avLst/>
              <a:gdLst>
                <a:gd name="T0" fmla="*/ 42 w 44"/>
                <a:gd name="T1" fmla="*/ 5 h 19"/>
                <a:gd name="T2" fmla="*/ 39 w 44"/>
                <a:gd name="T3" fmla="*/ 3 h 19"/>
                <a:gd name="T4" fmla="*/ 37 w 44"/>
                <a:gd name="T5" fmla="*/ 2 h 19"/>
                <a:gd name="T6" fmla="*/ 31 w 44"/>
                <a:gd name="T7" fmla="*/ 2 h 19"/>
                <a:gd name="T8" fmla="*/ 19 w 44"/>
                <a:gd name="T9" fmla="*/ 2 h 19"/>
                <a:gd name="T10" fmla="*/ 10 w 44"/>
                <a:gd name="T11" fmla="*/ 0 h 19"/>
                <a:gd name="T12" fmla="*/ 7 w 44"/>
                <a:gd name="T13" fmla="*/ 0 h 19"/>
                <a:gd name="T14" fmla="*/ 3 w 44"/>
                <a:gd name="T15" fmla="*/ 12 h 19"/>
                <a:gd name="T16" fmla="*/ 3 w 44"/>
                <a:gd name="T17" fmla="*/ 13 h 19"/>
                <a:gd name="T18" fmla="*/ 11 w 44"/>
                <a:gd name="T19" fmla="*/ 17 h 19"/>
                <a:gd name="T20" fmla="*/ 23 w 44"/>
                <a:gd name="T21" fmla="*/ 19 h 19"/>
                <a:gd name="T22" fmla="*/ 35 w 44"/>
                <a:gd name="T23" fmla="*/ 18 h 19"/>
                <a:gd name="T24" fmla="*/ 42 w 44"/>
                <a:gd name="T25" fmla="*/ 14 h 19"/>
                <a:gd name="T26" fmla="*/ 43 w 44"/>
                <a:gd name="T27" fmla="*/ 9 h 19"/>
                <a:gd name="T28" fmla="*/ 42 w 44"/>
                <a:gd name="T2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4" h="19">
                  <a:moveTo>
                    <a:pt x="42" y="5"/>
                  </a:moveTo>
                  <a:cubicBezTo>
                    <a:pt x="41" y="4"/>
                    <a:pt x="40" y="3"/>
                    <a:pt x="39" y="3"/>
                  </a:cubicBezTo>
                  <a:cubicBezTo>
                    <a:pt x="38" y="2"/>
                    <a:pt x="38" y="2"/>
                    <a:pt x="37" y="2"/>
                  </a:cubicBezTo>
                  <a:cubicBezTo>
                    <a:pt x="35" y="2"/>
                    <a:pt x="33" y="2"/>
                    <a:pt x="31" y="2"/>
                  </a:cubicBezTo>
                  <a:cubicBezTo>
                    <a:pt x="27" y="2"/>
                    <a:pt x="23" y="2"/>
                    <a:pt x="19" y="2"/>
                  </a:cubicBezTo>
                  <a:cubicBezTo>
                    <a:pt x="16" y="1"/>
                    <a:pt x="13" y="0"/>
                    <a:pt x="10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2" y="2"/>
                    <a:pt x="0" y="8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5"/>
                    <a:pt x="8" y="16"/>
                    <a:pt x="11" y="17"/>
                  </a:cubicBezTo>
                  <a:cubicBezTo>
                    <a:pt x="15" y="18"/>
                    <a:pt x="19" y="19"/>
                    <a:pt x="23" y="19"/>
                  </a:cubicBezTo>
                  <a:cubicBezTo>
                    <a:pt x="27" y="19"/>
                    <a:pt x="31" y="19"/>
                    <a:pt x="35" y="18"/>
                  </a:cubicBezTo>
                  <a:cubicBezTo>
                    <a:pt x="38" y="17"/>
                    <a:pt x="41" y="16"/>
                    <a:pt x="42" y="14"/>
                  </a:cubicBezTo>
                  <a:cubicBezTo>
                    <a:pt x="43" y="13"/>
                    <a:pt x="44" y="11"/>
                    <a:pt x="43" y="9"/>
                  </a:cubicBezTo>
                  <a:cubicBezTo>
                    <a:pt x="43" y="8"/>
                    <a:pt x="43" y="6"/>
                    <a:pt x="42" y="5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98"/>
            <p:cNvSpPr>
              <a:spLocks noChangeArrowheads="1"/>
            </p:cNvSpPr>
            <p:nvPr/>
          </p:nvSpPr>
          <p:spPr bwMode="auto">
            <a:xfrm>
              <a:off x="10929938" y="620713"/>
              <a:ext cx="7938" cy="4763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Oval 99"/>
            <p:cNvSpPr>
              <a:spLocks noChangeArrowheads="1"/>
            </p:cNvSpPr>
            <p:nvPr/>
          </p:nvSpPr>
          <p:spPr bwMode="auto">
            <a:xfrm>
              <a:off x="10942638" y="633413"/>
              <a:ext cx="9525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100"/>
            <p:cNvSpPr>
              <a:spLocks noChangeArrowheads="1"/>
            </p:cNvSpPr>
            <p:nvPr/>
          </p:nvSpPr>
          <p:spPr bwMode="auto">
            <a:xfrm>
              <a:off x="10947401" y="611188"/>
              <a:ext cx="4763" cy="4763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101"/>
            <p:cNvSpPr>
              <a:spLocks noChangeArrowheads="1"/>
            </p:cNvSpPr>
            <p:nvPr/>
          </p:nvSpPr>
          <p:spPr bwMode="auto">
            <a:xfrm>
              <a:off x="10972801" y="633413"/>
              <a:ext cx="14288" cy="12700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102"/>
            <p:cNvSpPr>
              <a:spLocks noChangeArrowheads="1"/>
            </p:cNvSpPr>
            <p:nvPr/>
          </p:nvSpPr>
          <p:spPr bwMode="auto">
            <a:xfrm>
              <a:off x="10999788" y="620713"/>
              <a:ext cx="7938" cy="793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Oval 103"/>
            <p:cNvSpPr>
              <a:spLocks noChangeArrowheads="1"/>
            </p:cNvSpPr>
            <p:nvPr/>
          </p:nvSpPr>
          <p:spPr bwMode="auto">
            <a:xfrm>
              <a:off x="11012488" y="638175"/>
              <a:ext cx="12700" cy="12700"/>
            </a:xfrm>
            <a:prstGeom prst="ellipse">
              <a:avLst/>
            </a:pr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Oval 104"/>
            <p:cNvSpPr>
              <a:spLocks noChangeArrowheads="1"/>
            </p:cNvSpPr>
            <p:nvPr/>
          </p:nvSpPr>
          <p:spPr bwMode="auto">
            <a:xfrm>
              <a:off x="11042651" y="628650"/>
              <a:ext cx="9525" cy="9525"/>
            </a:xfrm>
            <a:prstGeom prst="ellipse">
              <a:avLst/>
            </a:prstGeom>
            <a:solidFill>
              <a:srgbClr val="E0B0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Oval 105"/>
            <p:cNvSpPr>
              <a:spLocks noChangeArrowheads="1"/>
            </p:cNvSpPr>
            <p:nvPr/>
          </p:nvSpPr>
          <p:spPr bwMode="auto">
            <a:xfrm>
              <a:off x="11055351" y="611188"/>
              <a:ext cx="14288" cy="9525"/>
            </a:xfrm>
            <a:prstGeom prst="ellipse">
              <a:avLst/>
            </a:pr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Oval 106"/>
            <p:cNvSpPr>
              <a:spLocks noChangeArrowheads="1"/>
            </p:cNvSpPr>
            <p:nvPr/>
          </p:nvSpPr>
          <p:spPr bwMode="auto">
            <a:xfrm>
              <a:off x="11064876" y="633413"/>
              <a:ext cx="7938" cy="9525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07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solidFill>
              <a:srgbClr val="BDFF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08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1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5AF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2"/>
            <p:cNvSpPr/>
            <p:nvPr/>
          </p:nvSpPr>
          <p:spPr bwMode="auto">
            <a:xfrm>
              <a:off x="10934701" y="460375"/>
              <a:ext cx="52388" cy="117475"/>
            </a:xfrm>
            <a:custGeom>
              <a:avLst/>
              <a:gdLst>
                <a:gd name="T0" fmla="*/ 12 w 12"/>
                <a:gd name="T1" fmla="*/ 26 h 27"/>
                <a:gd name="T2" fmla="*/ 3 w 12"/>
                <a:gd name="T3" fmla="*/ 1 h 27"/>
                <a:gd name="T4" fmla="*/ 1 w 12"/>
                <a:gd name="T5" fmla="*/ 1 h 27"/>
                <a:gd name="T6" fmla="*/ 0 w 12"/>
                <a:gd name="T7" fmla="*/ 2 h 27"/>
                <a:gd name="T8" fmla="*/ 9 w 12"/>
                <a:gd name="T9" fmla="*/ 27 h 27"/>
                <a:gd name="T10" fmla="*/ 11 w 12"/>
                <a:gd name="T11" fmla="*/ 27 h 27"/>
                <a:gd name="T12" fmla="*/ 12 w 12"/>
                <a:gd name="T13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7">
                  <a:moveTo>
                    <a:pt x="12" y="26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10" y="27"/>
                    <a:pt x="11" y="27"/>
                  </a:cubicBezTo>
                  <a:cubicBezTo>
                    <a:pt x="12" y="26"/>
                    <a:pt x="12" y="26"/>
                    <a:pt x="12" y="26"/>
                  </a:cubicBez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3"/>
            <p:cNvSpPr/>
            <p:nvPr/>
          </p:nvSpPr>
          <p:spPr bwMode="auto">
            <a:xfrm>
              <a:off x="10937876" y="465138"/>
              <a:ext cx="14288" cy="30163"/>
            </a:xfrm>
            <a:custGeom>
              <a:avLst/>
              <a:gdLst>
                <a:gd name="T0" fmla="*/ 9 w 9"/>
                <a:gd name="T1" fmla="*/ 8 h 19"/>
                <a:gd name="T2" fmla="*/ 6 w 9"/>
                <a:gd name="T3" fmla="*/ 0 h 19"/>
                <a:gd name="T4" fmla="*/ 0 w 9"/>
                <a:gd name="T5" fmla="*/ 14 h 19"/>
                <a:gd name="T6" fmla="*/ 3 w 9"/>
                <a:gd name="T7" fmla="*/ 19 h 19"/>
                <a:gd name="T8" fmla="*/ 9 w 9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9">
                  <a:moveTo>
                    <a:pt x="9" y="8"/>
                  </a:moveTo>
                  <a:lnTo>
                    <a:pt x="6" y="0"/>
                  </a:lnTo>
                  <a:lnTo>
                    <a:pt x="0" y="14"/>
                  </a:lnTo>
                  <a:lnTo>
                    <a:pt x="3" y="19"/>
                  </a:lnTo>
                  <a:lnTo>
                    <a:pt x="9" y="8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10952163" y="495300"/>
              <a:ext cx="12700" cy="25400"/>
            </a:xfrm>
            <a:custGeom>
              <a:avLst/>
              <a:gdLst>
                <a:gd name="T0" fmla="*/ 8 w 8"/>
                <a:gd name="T1" fmla="*/ 5 h 16"/>
                <a:gd name="T2" fmla="*/ 5 w 8"/>
                <a:gd name="T3" fmla="*/ 0 h 16"/>
                <a:gd name="T4" fmla="*/ 0 w 8"/>
                <a:gd name="T5" fmla="*/ 11 h 16"/>
                <a:gd name="T6" fmla="*/ 2 w 8"/>
                <a:gd name="T7" fmla="*/ 16 h 16"/>
                <a:gd name="T8" fmla="*/ 8 w 8"/>
                <a:gd name="T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6">
                  <a:moveTo>
                    <a:pt x="8" y="5"/>
                  </a:moveTo>
                  <a:lnTo>
                    <a:pt x="5" y="0"/>
                  </a:lnTo>
                  <a:lnTo>
                    <a:pt x="0" y="11"/>
                  </a:lnTo>
                  <a:lnTo>
                    <a:pt x="2" y="16"/>
                  </a:lnTo>
                  <a:lnTo>
                    <a:pt x="8" y="5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15"/>
            <p:cNvSpPr/>
            <p:nvPr/>
          </p:nvSpPr>
          <p:spPr bwMode="auto">
            <a:xfrm>
              <a:off x="10960101" y="520700"/>
              <a:ext cx="12700" cy="26988"/>
            </a:xfrm>
            <a:custGeom>
              <a:avLst/>
              <a:gdLst>
                <a:gd name="T0" fmla="*/ 0 w 8"/>
                <a:gd name="T1" fmla="*/ 11 h 17"/>
                <a:gd name="T2" fmla="*/ 3 w 8"/>
                <a:gd name="T3" fmla="*/ 17 h 17"/>
                <a:gd name="T4" fmla="*/ 8 w 8"/>
                <a:gd name="T5" fmla="*/ 6 h 17"/>
                <a:gd name="T6" fmla="*/ 6 w 8"/>
                <a:gd name="T7" fmla="*/ 0 h 17"/>
                <a:gd name="T8" fmla="*/ 0 w 8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0" y="11"/>
                  </a:moveTo>
                  <a:lnTo>
                    <a:pt x="3" y="17"/>
                  </a:lnTo>
                  <a:lnTo>
                    <a:pt x="8" y="6"/>
                  </a:lnTo>
                  <a:lnTo>
                    <a:pt x="6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16"/>
            <p:cNvSpPr/>
            <p:nvPr/>
          </p:nvSpPr>
          <p:spPr bwMode="auto">
            <a:xfrm>
              <a:off x="10969626" y="547688"/>
              <a:ext cx="12700" cy="30163"/>
            </a:xfrm>
            <a:custGeom>
              <a:avLst/>
              <a:gdLst>
                <a:gd name="T0" fmla="*/ 0 w 8"/>
                <a:gd name="T1" fmla="*/ 11 h 19"/>
                <a:gd name="T2" fmla="*/ 2 w 8"/>
                <a:gd name="T3" fmla="*/ 19 h 19"/>
                <a:gd name="T4" fmla="*/ 8 w 8"/>
                <a:gd name="T5" fmla="*/ 8 h 19"/>
                <a:gd name="T6" fmla="*/ 5 w 8"/>
                <a:gd name="T7" fmla="*/ 0 h 19"/>
                <a:gd name="T8" fmla="*/ 0 w 8"/>
                <a:gd name="T9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0" y="11"/>
                  </a:moveTo>
                  <a:lnTo>
                    <a:pt x="2" y="19"/>
                  </a:lnTo>
                  <a:lnTo>
                    <a:pt x="8" y="8"/>
                  </a:lnTo>
                  <a:lnTo>
                    <a:pt x="5" y="0"/>
                  </a:lnTo>
                  <a:lnTo>
                    <a:pt x="0" y="11"/>
                  </a:lnTo>
                  <a:close/>
                </a:path>
              </a:pathLst>
            </a:cu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17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Oval 118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0 w 13"/>
                <a:gd name="T1" fmla="*/ 6 h 13"/>
                <a:gd name="T2" fmla="*/ 7 w 13"/>
                <a:gd name="T3" fmla="*/ 0 h 13"/>
                <a:gd name="T4" fmla="*/ 13 w 13"/>
                <a:gd name="T5" fmla="*/ 6 h 13"/>
                <a:gd name="T6" fmla="*/ 7 w 13"/>
                <a:gd name="T7" fmla="*/ 13 h 13"/>
                <a:gd name="T8" fmla="*/ 0 w 13"/>
                <a:gd name="T9" fmla="*/ 6 h 13"/>
                <a:gd name="T10" fmla="*/ 1 w 13"/>
                <a:gd name="T11" fmla="*/ 6 h 13"/>
                <a:gd name="T12" fmla="*/ 7 w 13"/>
                <a:gd name="T13" fmla="*/ 12 h 13"/>
                <a:gd name="T14" fmla="*/ 12 w 13"/>
                <a:gd name="T15" fmla="*/ 6 h 13"/>
                <a:gd name="T16" fmla="*/ 7 w 13"/>
                <a:gd name="T17" fmla="*/ 0 h 13"/>
                <a:gd name="T18" fmla="*/ 1 w 13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3">
                  <a:moveTo>
                    <a:pt x="0" y="6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10" y="0"/>
                    <a:pt x="13" y="3"/>
                    <a:pt x="13" y="6"/>
                  </a:cubicBezTo>
                  <a:cubicBezTo>
                    <a:pt x="13" y="10"/>
                    <a:pt x="10" y="13"/>
                    <a:pt x="7" y="13"/>
                  </a:cubicBezTo>
                  <a:cubicBezTo>
                    <a:pt x="3" y="13"/>
                    <a:pt x="0" y="10"/>
                    <a:pt x="0" y="6"/>
                  </a:cubicBezTo>
                  <a:close/>
                  <a:moveTo>
                    <a:pt x="1" y="6"/>
                  </a:moveTo>
                  <a:cubicBezTo>
                    <a:pt x="1" y="9"/>
                    <a:pt x="3" y="12"/>
                    <a:pt x="7" y="12"/>
                  </a:cubicBezTo>
                  <a:cubicBezTo>
                    <a:pt x="10" y="12"/>
                    <a:pt x="12" y="9"/>
                    <a:pt x="12" y="6"/>
                  </a:cubicBezTo>
                  <a:cubicBezTo>
                    <a:pt x="12" y="3"/>
                    <a:pt x="10" y="0"/>
                    <a:pt x="7" y="0"/>
                  </a:cubicBezTo>
                  <a:cubicBezTo>
                    <a:pt x="3" y="0"/>
                    <a:pt x="1" y="3"/>
                    <a:pt x="1" y="6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0"/>
            <p:cNvSpPr/>
            <p:nvPr/>
          </p:nvSpPr>
          <p:spPr bwMode="auto">
            <a:xfrm>
              <a:off x="11060113" y="477838"/>
              <a:ext cx="47625" cy="52388"/>
            </a:xfrm>
            <a:custGeom>
              <a:avLst/>
              <a:gdLst>
                <a:gd name="T0" fmla="*/ 5 w 11"/>
                <a:gd name="T1" fmla="*/ 12 h 12"/>
                <a:gd name="T2" fmla="*/ 10 w 11"/>
                <a:gd name="T3" fmla="*/ 9 h 12"/>
                <a:gd name="T4" fmla="*/ 9 w 11"/>
                <a:gd name="T5" fmla="*/ 2 h 12"/>
                <a:gd name="T6" fmla="*/ 3 w 11"/>
                <a:gd name="T7" fmla="*/ 2 h 12"/>
                <a:gd name="T8" fmla="*/ 3 w 11"/>
                <a:gd name="T9" fmla="*/ 7 h 12"/>
                <a:gd name="T10" fmla="*/ 5 w 11"/>
                <a:gd name="T11" fmla="*/ 8 h 12"/>
                <a:gd name="T12" fmla="*/ 7 w 11"/>
                <a:gd name="T13" fmla="*/ 7 h 12"/>
                <a:gd name="T14" fmla="*/ 8 w 11"/>
                <a:gd name="T15" fmla="*/ 5 h 12"/>
                <a:gd name="T16" fmla="*/ 7 w 11"/>
                <a:gd name="T17" fmla="*/ 4 h 12"/>
                <a:gd name="T18" fmla="*/ 4 w 11"/>
                <a:gd name="T19" fmla="*/ 4 h 12"/>
                <a:gd name="T20" fmla="*/ 4 w 11"/>
                <a:gd name="T21" fmla="*/ 5 h 12"/>
                <a:gd name="T22" fmla="*/ 5 w 11"/>
                <a:gd name="T23" fmla="*/ 6 h 12"/>
                <a:gd name="T24" fmla="*/ 6 w 11"/>
                <a:gd name="T25" fmla="*/ 7 h 12"/>
                <a:gd name="T26" fmla="*/ 6 w 11"/>
                <a:gd name="T27" fmla="*/ 6 h 12"/>
                <a:gd name="T28" fmla="*/ 7 w 11"/>
                <a:gd name="T29" fmla="*/ 5 h 12"/>
                <a:gd name="T30" fmla="*/ 6 w 11"/>
                <a:gd name="T31" fmla="*/ 4 h 12"/>
                <a:gd name="T32" fmla="*/ 6 w 11"/>
                <a:gd name="T33" fmla="*/ 4 h 12"/>
                <a:gd name="T34" fmla="*/ 6 w 11"/>
                <a:gd name="T35" fmla="*/ 5 h 12"/>
                <a:gd name="T36" fmla="*/ 6 w 11"/>
                <a:gd name="T37" fmla="*/ 6 h 12"/>
                <a:gd name="T38" fmla="*/ 5 w 11"/>
                <a:gd name="T39" fmla="*/ 6 h 12"/>
                <a:gd name="T40" fmla="*/ 5 w 11"/>
                <a:gd name="T41" fmla="*/ 6 h 12"/>
                <a:gd name="T42" fmla="*/ 5 w 11"/>
                <a:gd name="T43" fmla="*/ 5 h 12"/>
                <a:gd name="T44" fmla="*/ 5 w 11"/>
                <a:gd name="T45" fmla="*/ 4 h 12"/>
                <a:gd name="T46" fmla="*/ 7 w 11"/>
                <a:gd name="T47" fmla="*/ 4 h 12"/>
                <a:gd name="T48" fmla="*/ 7 w 11"/>
                <a:gd name="T49" fmla="*/ 7 h 12"/>
                <a:gd name="T50" fmla="*/ 4 w 11"/>
                <a:gd name="T51" fmla="*/ 7 h 12"/>
                <a:gd name="T52" fmla="*/ 3 w 11"/>
                <a:gd name="T53" fmla="*/ 3 h 12"/>
                <a:gd name="T54" fmla="*/ 8 w 11"/>
                <a:gd name="T55" fmla="*/ 2 h 12"/>
                <a:gd name="T56" fmla="*/ 10 w 11"/>
                <a:gd name="T57" fmla="*/ 6 h 12"/>
                <a:gd name="T58" fmla="*/ 9 w 11"/>
                <a:gd name="T59" fmla="*/ 9 h 12"/>
                <a:gd name="T60" fmla="*/ 1 w 11"/>
                <a:gd name="T61" fmla="*/ 10 h 12"/>
                <a:gd name="T62" fmla="*/ 1 w 11"/>
                <a:gd name="T63" fmla="*/ 10 h 12"/>
                <a:gd name="T64" fmla="*/ 1 w 11"/>
                <a:gd name="T65" fmla="*/ 10 h 12"/>
                <a:gd name="T66" fmla="*/ 5 w 11"/>
                <a:gd name="T6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6" y="12"/>
                    <a:pt x="8" y="11"/>
                    <a:pt x="10" y="9"/>
                  </a:cubicBezTo>
                  <a:cubicBezTo>
                    <a:pt x="11" y="7"/>
                    <a:pt x="11" y="4"/>
                    <a:pt x="9" y="2"/>
                  </a:cubicBezTo>
                  <a:cubicBezTo>
                    <a:pt x="7" y="0"/>
                    <a:pt x="4" y="1"/>
                    <a:pt x="3" y="2"/>
                  </a:cubicBezTo>
                  <a:cubicBezTo>
                    <a:pt x="2" y="4"/>
                    <a:pt x="2" y="6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8" y="6"/>
                    <a:pt x="8" y="6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6" y="3"/>
                    <a:pt x="5" y="3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6"/>
                    <a:pt x="5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5"/>
                    <a:pt x="7" y="5"/>
                  </a:cubicBezTo>
                  <a:cubicBezTo>
                    <a:pt x="7" y="5"/>
                    <a:pt x="7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5"/>
                    <a:pt x="5" y="4"/>
                  </a:cubicBezTo>
                  <a:cubicBezTo>
                    <a:pt x="5" y="4"/>
                    <a:pt x="6" y="4"/>
                    <a:pt x="7" y="4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6" y="7"/>
                    <a:pt x="5" y="8"/>
                    <a:pt x="4" y="7"/>
                  </a:cubicBezTo>
                  <a:cubicBezTo>
                    <a:pt x="3" y="6"/>
                    <a:pt x="2" y="4"/>
                    <a:pt x="3" y="3"/>
                  </a:cubicBezTo>
                  <a:cubicBezTo>
                    <a:pt x="5" y="1"/>
                    <a:pt x="7" y="1"/>
                    <a:pt x="8" y="2"/>
                  </a:cubicBezTo>
                  <a:cubicBezTo>
                    <a:pt x="9" y="3"/>
                    <a:pt x="10" y="4"/>
                    <a:pt x="10" y="6"/>
                  </a:cubicBezTo>
                  <a:cubicBezTo>
                    <a:pt x="10" y="7"/>
                    <a:pt x="10" y="8"/>
                    <a:pt x="9" y="9"/>
                  </a:cubicBezTo>
                  <a:cubicBezTo>
                    <a:pt x="7" y="11"/>
                    <a:pt x="3" y="12"/>
                    <a:pt x="1" y="10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2" y="11"/>
                    <a:pt x="3" y="12"/>
                    <a:pt x="5" y="12"/>
                  </a:cubicBezTo>
                  <a:close/>
                </a:path>
              </a:pathLst>
            </a:custGeom>
            <a:solidFill>
              <a:srgbClr val="FFFF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1"/>
            <p:cNvSpPr/>
            <p:nvPr/>
          </p:nvSpPr>
          <p:spPr bwMode="auto">
            <a:xfrm>
              <a:off x="11052176" y="517525"/>
              <a:ext cx="30163" cy="73025"/>
            </a:xfrm>
            <a:custGeom>
              <a:avLst/>
              <a:gdLst>
                <a:gd name="T0" fmla="*/ 0 w 7"/>
                <a:gd name="T1" fmla="*/ 17 h 17"/>
                <a:gd name="T2" fmla="*/ 7 w 7"/>
                <a:gd name="T3" fmla="*/ 0 h 17"/>
                <a:gd name="T4" fmla="*/ 6 w 7"/>
                <a:gd name="T5" fmla="*/ 0 h 17"/>
                <a:gd name="T6" fmla="*/ 0 w 7"/>
                <a:gd name="T7" fmla="*/ 17 h 17"/>
                <a:gd name="T8" fmla="*/ 0 w 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7">
                  <a:moveTo>
                    <a:pt x="0" y="17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BE8A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Oval 122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2388"/>
            </a:xfrm>
            <a:prstGeom prst="ellipse">
              <a:avLst/>
            </a:prstGeom>
            <a:solidFill>
              <a:srgbClr val="FFEE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23"/>
            <p:cNvSpPr>
              <a:spLocks noEditPoints="1"/>
            </p:cNvSpPr>
            <p:nvPr/>
          </p:nvSpPr>
          <p:spPr bwMode="auto">
            <a:xfrm>
              <a:off x="11055351" y="477838"/>
              <a:ext cx="57150" cy="55563"/>
            </a:xfrm>
            <a:custGeom>
              <a:avLst/>
              <a:gdLst>
                <a:gd name="T0" fmla="*/ 7 w 13"/>
                <a:gd name="T1" fmla="*/ 0 h 13"/>
                <a:gd name="T2" fmla="*/ 0 w 13"/>
                <a:gd name="T3" fmla="*/ 6 h 13"/>
                <a:gd name="T4" fmla="*/ 7 w 13"/>
                <a:gd name="T5" fmla="*/ 13 h 13"/>
                <a:gd name="T6" fmla="*/ 13 w 13"/>
                <a:gd name="T7" fmla="*/ 6 h 13"/>
                <a:gd name="T8" fmla="*/ 7 w 13"/>
                <a:gd name="T9" fmla="*/ 0 h 13"/>
                <a:gd name="T10" fmla="*/ 7 w 13"/>
                <a:gd name="T11" fmla="*/ 12 h 13"/>
                <a:gd name="T12" fmla="*/ 4 w 13"/>
                <a:gd name="T13" fmla="*/ 11 h 13"/>
                <a:gd name="T14" fmla="*/ 6 w 13"/>
                <a:gd name="T15" fmla="*/ 12 h 13"/>
                <a:gd name="T16" fmla="*/ 11 w 13"/>
                <a:gd name="T17" fmla="*/ 9 h 13"/>
                <a:gd name="T18" fmla="*/ 10 w 13"/>
                <a:gd name="T19" fmla="*/ 2 h 13"/>
                <a:gd name="T20" fmla="*/ 4 w 13"/>
                <a:gd name="T21" fmla="*/ 2 h 13"/>
                <a:gd name="T22" fmla="*/ 4 w 13"/>
                <a:gd name="T23" fmla="*/ 7 h 13"/>
                <a:gd name="T24" fmla="*/ 6 w 13"/>
                <a:gd name="T25" fmla="*/ 8 h 13"/>
                <a:gd name="T26" fmla="*/ 8 w 13"/>
                <a:gd name="T27" fmla="*/ 7 h 13"/>
                <a:gd name="T28" fmla="*/ 9 w 13"/>
                <a:gd name="T29" fmla="*/ 5 h 13"/>
                <a:gd name="T30" fmla="*/ 8 w 13"/>
                <a:gd name="T31" fmla="*/ 4 h 13"/>
                <a:gd name="T32" fmla="*/ 5 w 13"/>
                <a:gd name="T33" fmla="*/ 4 h 13"/>
                <a:gd name="T34" fmla="*/ 5 w 13"/>
                <a:gd name="T35" fmla="*/ 5 h 13"/>
                <a:gd name="T36" fmla="*/ 6 w 13"/>
                <a:gd name="T37" fmla="*/ 6 h 13"/>
                <a:gd name="T38" fmla="*/ 7 w 13"/>
                <a:gd name="T39" fmla="*/ 7 h 13"/>
                <a:gd name="T40" fmla="*/ 7 w 13"/>
                <a:gd name="T41" fmla="*/ 6 h 13"/>
                <a:gd name="T42" fmla="*/ 8 w 13"/>
                <a:gd name="T43" fmla="*/ 5 h 13"/>
                <a:gd name="T44" fmla="*/ 7 w 13"/>
                <a:gd name="T45" fmla="*/ 4 h 13"/>
                <a:gd name="T46" fmla="*/ 7 w 13"/>
                <a:gd name="T47" fmla="*/ 4 h 13"/>
                <a:gd name="T48" fmla="*/ 7 w 13"/>
                <a:gd name="T49" fmla="*/ 5 h 13"/>
                <a:gd name="T50" fmla="*/ 7 w 13"/>
                <a:gd name="T51" fmla="*/ 6 h 13"/>
                <a:gd name="T52" fmla="*/ 6 w 13"/>
                <a:gd name="T53" fmla="*/ 6 h 13"/>
                <a:gd name="T54" fmla="*/ 6 w 13"/>
                <a:gd name="T55" fmla="*/ 6 h 13"/>
                <a:gd name="T56" fmla="*/ 6 w 13"/>
                <a:gd name="T57" fmla="*/ 5 h 13"/>
                <a:gd name="T58" fmla="*/ 6 w 13"/>
                <a:gd name="T59" fmla="*/ 4 h 13"/>
                <a:gd name="T60" fmla="*/ 8 w 13"/>
                <a:gd name="T61" fmla="*/ 4 h 13"/>
                <a:gd name="T62" fmla="*/ 8 w 13"/>
                <a:gd name="T63" fmla="*/ 7 h 13"/>
                <a:gd name="T64" fmla="*/ 5 w 13"/>
                <a:gd name="T65" fmla="*/ 7 h 13"/>
                <a:gd name="T66" fmla="*/ 4 w 13"/>
                <a:gd name="T67" fmla="*/ 3 h 13"/>
                <a:gd name="T68" fmla="*/ 9 w 13"/>
                <a:gd name="T69" fmla="*/ 2 h 13"/>
                <a:gd name="T70" fmla="*/ 11 w 13"/>
                <a:gd name="T71" fmla="*/ 6 h 13"/>
                <a:gd name="T72" fmla="*/ 10 w 13"/>
                <a:gd name="T73" fmla="*/ 9 h 13"/>
                <a:gd name="T74" fmla="*/ 2 w 13"/>
                <a:gd name="T75" fmla="*/ 10 h 13"/>
                <a:gd name="T76" fmla="*/ 2 w 13"/>
                <a:gd name="T77" fmla="*/ 10 h 13"/>
                <a:gd name="T78" fmla="*/ 1 w 13"/>
                <a:gd name="T79" fmla="*/ 6 h 13"/>
                <a:gd name="T80" fmla="*/ 7 w 13"/>
                <a:gd name="T81" fmla="*/ 0 h 13"/>
                <a:gd name="T82" fmla="*/ 12 w 13"/>
                <a:gd name="T83" fmla="*/ 6 h 13"/>
                <a:gd name="T84" fmla="*/ 7 w 13"/>
                <a:gd name="T8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" h="13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10" y="13"/>
                    <a:pt x="13" y="10"/>
                    <a:pt x="13" y="6"/>
                  </a:cubicBezTo>
                  <a:cubicBezTo>
                    <a:pt x="13" y="3"/>
                    <a:pt x="10" y="0"/>
                    <a:pt x="7" y="0"/>
                  </a:cubicBezTo>
                  <a:close/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5" y="12"/>
                    <a:pt x="6" y="12"/>
                  </a:cubicBezTo>
                  <a:cubicBezTo>
                    <a:pt x="7" y="12"/>
                    <a:pt x="9" y="11"/>
                    <a:pt x="11" y="9"/>
                  </a:cubicBezTo>
                  <a:cubicBezTo>
                    <a:pt x="12" y="7"/>
                    <a:pt x="12" y="4"/>
                    <a:pt x="10" y="2"/>
                  </a:cubicBezTo>
                  <a:cubicBezTo>
                    <a:pt x="8" y="0"/>
                    <a:pt x="5" y="1"/>
                    <a:pt x="4" y="2"/>
                  </a:cubicBezTo>
                  <a:cubicBezTo>
                    <a:pt x="3" y="4"/>
                    <a:pt x="3" y="6"/>
                    <a:pt x="4" y="7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8" y="7"/>
                  </a:cubicBezTo>
                  <a:cubicBezTo>
                    <a:pt x="9" y="6"/>
                    <a:pt x="9" y="6"/>
                    <a:pt x="9" y="5"/>
                  </a:cubicBezTo>
                  <a:cubicBezTo>
                    <a:pt x="9" y="5"/>
                    <a:pt x="9" y="4"/>
                    <a:pt x="8" y="4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6"/>
                    <a:pt x="8" y="5"/>
                    <a:pt x="8" y="5"/>
                  </a:cubicBezTo>
                  <a:cubicBezTo>
                    <a:pt x="8" y="5"/>
                    <a:pt x="8" y="5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6"/>
                  </a:cubicBezTo>
                  <a:cubicBezTo>
                    <a:pt x="7" y="6"/>
                    <a:pt x="7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5"/>
                    <a:pt x="6" y="5"/>
                  </a:cubicBezTo>
                  <a:cubicBezTo>
                    <a:pt x="6" y="5"/>
                    <a:pt x="6" y="5"/>
                    <a:pt x="6" y="4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8" y="5"/>
                    <a:pt x="8" y="6"/>
                    <a:pt x="8" y="7"/>
                  </a:cubicBezTo>
                  <a:cubicBezTo>
                    <a:pt x="7" y="7"/>
                    <a:pt x="6" y="8"/>
                    <a:pt x="5" y="7"/>
                  </a:cubicBezTo>
                  <a:cubicBezTo>
                    <a:pt x="4" y="6"/>
                    <a:pt x="3" y="4"/>
                    <a:pt x="4" y="3"/>
                  </a:cubicBezTo>
                  <a:cubicBezTo>
                    <a:pt x="6" y="1"/>
                    <a:pt x="8" y="1"/>
                    <a:pt x="9" y="2"/>
                  </a:cubicBezTo>
                  <a:cubicBezTo>
                    <a:pt x="10" y="3"/>
                    <a:pt x="11" y="4"/>
                    <a:pt x="11" y="6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11"/>
                    <a:pt x="4" y="12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9"/>
                    <a:pt x="1" y="7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0" y="0"/>
                    <a:pt x="12" y="3"/>
                    <a:pt x="12" y="6"/>
                  </a:cubicBezTo>
                  <a:cubicBezTo>
                    <a:pt x="12" y="9"/>
                    <a:pt x="10" y="12"/>
                    <a:pt x="7" y="12"/>
                  </a:cubicBezTo>
                  <a:close/>
                </a:path>
              </a:pathLst>
            </a:custGeom>
            <a:solidFill>
              <a:srgbClr val="EFD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Oval 124"/>
            <p:cNvSpPr>
              <a:spLocks noChangeArrowheads="1"/>
            </p:cNvSpPr>
            <p:nvPr/>
          </p:nvSpPr>
          <p:spPr bwMode="auto">
            <a:xfrm>
              <a:off x="11055351" y="477838"/>
              <a:ext cx="57150" cy="55563"/>
            </a:xfrm>
            <a:prstGeom prst="ellipse">
              <a:avLst/>
            </a:prstGeom>
            <a:noFill/>
            <a:ln w="9525" cap="flat">
              <a:solidFill>
                <a:srgbClr val="37A4ED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25"/>
            <p:cNvSpPr/>
            <p:nvPr/>
          </p:nvSpPr>
          <p:spPr bwMode="auto">
            <a:xfrm>
              <a:off x="10890251" y="128588"/>
              <a:ext cx="114300" cy="241300"/>
            </a:xfrm>
            <a:custGeom>
              <a:avLst/>
              <a:gdLst>
                <a:gd name="T0" fmla="*/ 21 w 26"/>
                <a:gd name="T1" fmla="*/ 0 h 56"/>
                <a:gd name="T2" fmla="*/ 0 w 26"/>
                <a:gd name="T3" fmla="*/ 0 h 56"/>
                <a:gd name="T4" fmla="*/ 10 w 26"/>
                <a:gd name="T5" fmla="*/ 35 h 56"/>
                <a:gd name="T6" fmla="*/ 26 w 26"/>
                <a:gd name="T7" fmla="*/ 56 h 56"/>
                <a:gd name="T8" fmla="*/ 23 w 26"/>
                <a:gd name="T9" fmla="*/ 35 h 56"/>
                <a:gd name="T10" fmla="*/ 21 w 26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56">
                  <a:moveTo>
                    <a:pt x="2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5" y="45"/>
                    <a:pt x="20" y="53"/>
                    <a:pt x="26" y="56"/>
                  </a:cubicBezTo>
                  <a:cubicBezTo>
                    <a:pt x="25" y="53"/>
                    <a:pt x="24" y="45"/>
                    <a:pt x="23" y="35"/>
                  </a:cubicBezTo>
                  <a:cubicBezTo>
                    <a:pt x="22" y="25"/>
                    <a:pt x="22" y="12"/>
                    <a:pt x="21" y="0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26"/>
            <p:cNvSpPr/>
            <p:nvPr/>
          </p:nvSpPr>
          <p:spPr bwMode="auto">
            <a:xfrm>
              <a:off x="11012488" y="128588"/>
              <a:ext cx="195263" cy="254000"/>
            </a:xfrm>
            <a:custGeom>
              <a:avLst/>
              <a:gdLst>
                <a:gd name="T0" fmla="*/ 34 w 45"/>
                <a:gd name="T1" fmla="*/ 0 h 59"/>
                <a:gd name="T2" fmla="*/ 24 w 45"/>
                <a:gd name="T3" fmla="*/ 35 h 59"/>
                <a:gd name="T4" fmla="*/ 3 w 45"/>
                <a:gd name="T5" fmla="*/ 59 h 59"/>
                <a:gd name="T6" fmla="*/ 3 w 45"/>
                <a:gd name="T7" fmla="*/ 59 h 59"/>
                <a:gd name="T8" fmla="*/ 0 w 45"/>
                <a:gd name="T9" fmla="*/ 59 h 59"/>
                <a:gd name="T10" fmla="*/ 0 w 45"/>
                <a:gd name="T11" fmla="*/ 59 h 59"/>
                <a:gd name="T12" fmla="*/ 2 w 45"/>
                <a:gd name="T13" fmla="*/ 59 h 59"/>
                <a:gd name="T14" fmla="*/ 9 w 45"/>
                <a:gd name="T15" fmla="*/ 59 h 59"/>
                <a:gd name="T16" fmla="*/ 7 w 45"/>
                <a:gd name="T17" fmla="*/ 59 h 59"/>
                <a:gd name="T18" fmla="*/ 33 w 45"/>
                <a:gd name="T19" fmla="*/ 35 h 59"/>
                <a:gd name="T20" fmla="*/ 45 w 45"/>
                <a:gd name="T21" fmla="*/ 0 h 59"/>
                <a:gd name="T22" fmla="*/ 34 w 45"/>
                <a:gd name="T2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59">
                  <a:moveTo>
                    <a:pt x="34" y="0"/>
                  </a:moveTo>
                  <a:cubicBezTo>
                    <a:pt x="33" y="12"/>
                    <a:pt x="29" y="25"/>
                    <a:pt x="24" y="35"/>
                  </a:cubicBezTo>
                  <a:cubicBezTo>
                    <a:pt x="18" y="48"/>
                    <a:pt x="11" y="56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2" y="59"/>
                    <a:pt x="1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4" y="59"/>
                    <a:pt x="6" y="59"/>
                    <a:pt x="9" y="59"/>
                  </a:cubicBezTo>
                  <a:cubicBezTo>
                    <a:pt x="8" y="59"/>
                    <a:pt x="8" y="59"/>
                    <a:pt x="7" y="59"/>
                  </a:cubicBezTo>
                  <a:cubicBezTo>
                    <a:pt x="17" y="57"/>
                    <a:pt x="26" y="49"/>
                    <a:pt x="33" y="35"/>
                  </a:cubicBezTo>
                  <a:cubicBezTo>
                    <a:pt x="39" y="25"/>
                    <a:pt x="43" y="12"/>
                    <a:pt x="45" y="0"/>
                  </a:cubicBezTo>
                  <a:lnTo>
                    <a:pt x="3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11022013" y="128588"/>
              <a:ext cx="103188" cy="236538"/>
            </a:xfrm>
            <a:custGeom>
              <a:avLst/>
              <a:gdLst>
                <a:gd name="T0" fmla="*/ 4 w 24"/>
                <a:gd name="T1" fmla="*/ 0 h 55"/>
                <a:gd name="T2" fmla="*/ 2 w 24"/>
                <a:gd name="T3" fmla="*/ 35 h 55"/>
                <a:gd name="T4" fmla="*/ 0 w 24"/>
                <a:gd name="T5" fmla="*/ 55 h 55"/>
                <a:gd name="T6" fmla="*/ 14 w 24"/>
                <a:gd name="T7" fmla="*/ 35 h 55"/>
                <a:gd name="T8" fmla="*/ 24 w 24"/>
                <a:gd name="T9" fmla="*/ 0 h 55"/>
                <a:gd name="T10" fmla="*/ 4 w 24"/>
                <a:gd name="T1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55">
                  <a:moveTo>
                    <a:pt x="4" y="0"/>
                  </a:moveTo>
                  <a:cubicBezTo>
                    <a:pt x="4" y="12"/>
                    <a:pt x="3" y="25"/>
                    <a:pt x="2" y="35"/>
                  </a:cubicBezTo>
                  <a:cubicBezTo>
                    <a:pt x="2" y="44"/>
                    <a:pt x="1" y="51"/>
                    <a:pt x="0" y="55"/>
                  </a:cubicBezTo>
                  <a:cubicBezTo>
                    <a:pt x="5" y="51"/>
                    <a:pt x="10" y="44"/>
                    <a:pt x="14" y="35"/>
                  </a:cubicBezTo>
                  <a:cubicBezTo>
                    <a:pt x="19" y="25"/>
                    <a:pt x="23" y="12"/>
                    <a:pt x="24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28"/>
            <p:cNvSpPr/>
            <p:nvPr/>
          </p:nvSpPr>
          <p:spPr bwMode="auto">
            <a:xfrm>
              <a:off x="10812463" y="128588"/>
              <a:ext cx="192088" cy="254000"/>
            </a:xfrm>
            <a:custGeom>
              <a:avLst/>
              <a:gdLst>
                <a:gd name="T0" fmla="*/ 41 w 44"/>
                <a:gd name="T1" fmla="*/ 59 h 59"/>
                <a:gd name="T2" fmla="*/ 20 w 44"/>
                <a:gd name="T3" fmla="*/ 35 h 59"/>
                <a:gd name="T4" fmla="*/ 10 w 44"/>
                <a:gd name="T5" fmla="*/ 0 h 59"/>
                <a:gd name="T6" fmla="*/ 0 w 44"/>
                <a:gd name="T7" fmla="*/ 0 h 59"/>
                <a:gd name="T8" fmla="*/ 12 w 44"/>
                <a:gd name="T9" fmla="*/ 35 h 59"/>
                <a:gd name="T10" fmla="*/ 38 w 44"/>
                <a:gd name="T11" fmla="*/ 59 h 59"/>
                <a:gd name="T12" fmla="*/ 38 w 44"/>
                <a:gd name="T13" fmla="*/ 59 h 59"/>
                <a:gd name="T14" fmla="*/ 44 w 44"/>
                <a:gd name="T15" fmla="*/ 59 h 59"/>
                <a:gd name="T16" fmla="*/ 41 w 44"/>
                <a:gd name="T17" fmla="*/ 59 h 59"/>
                <a:gd name="T18" fmla="*/ 41 w 44"/>
                <a:gd name="T1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59">
                  <a:moveTo>
                    <a:pt x="41" y="59"/>
                  </a:moveTo>
                  <a:cubicBezTo>
                    <a:pt x="33" y="56"/>
                    <a:pt x="26" y="48"/>
                    <a:pt x="20" y="35"/>
                  </a:cubicBezTo>
                  <a:cubicBezTo>
                    <a:pt x="15" y="25"/>
                    <a:pt x="12" y="12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6" y="25"/>
                    <a:pt x="12" y="35"/>
                  </a:cubicBezTo>
                  <a:cubicBezTo>
                    <a:pt x="19" y="49"/>
                    <a:pt x="28" y="57"/>
                    <a:pt x="38" y="59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40" y="59"/>
                    <a:pt x="42" y="59"/>
                    <a:pt x="44" y="59"/>
                  </a:cubicBezTo>
                  <a:cubicBezTo>
                    <a:pt x="43" y="59"/>
                    <a:pt x="42" y="59"/>
                    <a:pt x="41" y="59"/>
                  </a:cubicBezTo>
                  <a:cubicBezTo>
                    <a:pt x="41" y="59"/>
                    <a:pt x="41" y="59"/>
                    <a:pt x="41" y="59"/>
                  </a:cubicBezTo>
                  <a:close/>
                </a:path>
              </a:pathLst>
            </a:custGeom>
            <a:solidFill>
              <a:srgbClr val="FFFE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29"/>
            <p:cNvSpPr/>
            <p:nvPr/>
          </p:nvSpPr>
          <p:spPr bwMode="auto">
            <a:xfrm>
              <a:off x="10782301" y="128588"/>
              <a:ext cx="195263" cy="254000"/>
            </a:xfrm>
            <a:custGeom>
              <a:avLst/>
              <a:gdLst>
                <a:gd name="T0" fmla="*/ 19 w 45"/>
                <a:gd name="T1" fmla="*/ 35 h 59"/>
                <a:gd name="T2" fmla="*/ 7 w 45"/>
                <a:gd name="T3" fmla="*/ 0 h 59"/>
                <a:gd name="T4" fmla="*/ 0 w 45"/>
                <a:gd name="T5" fmla="*/ 0 h 59"/>
                <a:gd name="T6" fmla="*/ 11 w 45"/>
                <a:gd name="T7" fmla="*/ 35 h 59"/>
                <a:gd name="T8" fmla="*/ 33 w 45"/>
                <a:gd name="T9" fmla="*/ 58 h 59"/>
                <a:gd name="T10" fmla="*/ 41 w 45"/>
                <a:gd name="T11" fmla="*/ 59 h 59"/>
                <a:gd name="T12" fmla="*/ 45 w 45"/>
                <a:gd name="T13" fmla="*/ 59 h 59"/>
                <a:gd name="T14" fmla="*/ 45 w 45"/>
                <a:gd name="T15" fmla="*/ 59 h 59"/>
                <a:gd name="T16" fmla="*/ 19 w 45"/>
                <a:gd name="T17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59">
                  <a:moveTo>
                    <a:pt x="19" y="35"/>
                  </a:moveTo>
                  <a:cubicBezTo>
                    <a:pt x="13" y="25"/>
                    <a:pt x="9" y="12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2"/>
                    <a:pt x="5" y="25"/>
                    <a:pt x="11" y="35"/>
                  </a:cubicBezTo>
                  <a:cubicBezTo>
                    <a:pt x="18" y="47"/>
                    <a:pt x="25" y="55"/>
                    <a:pt x="33" y="58"/>
                  </a:cubicBezTo>
                  <a:cubicBezTo>
                    <a:pt x="36" y="59"/>
                    <a:pt x="39" y="59"/>
                    <a:pt x="41" y="59"/>
                  </a:cubicBezTo>
                  <a:cubicBezTo>
                    <a:pt x="42" y="59"/>
                    <a:pt x="43" y="59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35" y="57"/>
                    <a:pt x="26" y="49"/>
                    <a:pt x="19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0"/>
            <p:cNvSpPr/>
            <p:nvPr/>
          </p:nvSpPr>
          <p:spPr bwMode="auto">
            <a:xfrm>
              <a:off x="10855326" y="128588"/>
              <a:ext cx="304800" cy="254000"/>
            </a:xfrm>
            <a:custGeom>
              <a:avLst/>
              <a:gdLst>
                <a:gd name="T0" fmla="*/ 60 w 70"/>
                <a:gd name="T1" fmla="*/ 35 h 59"/>
                <a:gd name="T2" fmla="*/ 70 w 70"/>
                <a:gd name="T3" fmla="*/ 0 h 59"/>
                <a:gd name="T4" fmla="*/ 62 w 70"/>
                <a:gd name="T5" fmla="*/ 0 h 59"/>
                <a:gd name="T6" fmla="*/ 52 w 70"/>
                <a:gd name="T7" fmla="*/ 35 h 59"/>
                <a:gd name="T8" fmla="*/ 38 w 70"/>
                <a:gd name="T9" fmla="*/ 55 h 59"/>
                <a:gd name="T10" fmla="*/ 40 w 70"/>
                <a:gd name="T11" fmla="*/ 35 h 59"/>
                <a:gd name="T12" fmla="*/ 42 w 70"/>
                <a:gd name="T13" fmla="*/ 0 h 59"/>
                <a:gd name="T14" fmla="*/ 29 w 70"/>
                <a:gd name="T15" fmla="*/ 0 h 59"/>
                <a:gd name="T16" fmla="*/ 31 w 70"/>
                <a:gd name="T17" fmla="*/ 35 h 59"/>
                <a:gd name="T18" fmla="*/ 34 w 70"/>
                <a:gd name="T19" fmla="*/ 56 h 59"/>
                <a:gd name="T20" fmla="*/ 18 w 70"/>
                <a:gd name="T21" fmla="*/ 35 h 59"/>
                <a:gd name="T22" fmla="*/ 8 w 70"/>
                <a:gd name="T23" fmla="*/ 0 h 59"/>
                <a:gd name="T24" fmla="*/ 0 w 70"/>
                <a:gd name="T25" fmla="*/ 0 h 59"/>
                <a:gd name="T26" fmla="*/ 10 w 70"/>
                <a:gd name="T27" fmla="*/ 35 h 59"/>
                <a:gd name="T28" fmla="*/ 31 w 70"/>
                <a:gd name="T29" fmla="*/ 59 h 59"/>
                <a:gd name="T30" fmla="*/ 31 w 70"/>
                <a:gd name="T31" fmla="*/ 59 h 59"/>
                <a:gd name="T32" fmla="*/ 34 w 70"/>
                <a:gd name="T33" fmla="*/ 59 h 59"/>
                <a:gd name="T34" fmla="*/ 35 w 70"/>
                <a:gd name="T35" fmla="*/ 59 h 59"/>
                <a:gd name="T36" fmla="*/ 35 w 70"/>
                <a:gd name="T37" fmla="*/ 59 h 59"/>
                <a:gd name="T38" fmla="*/ 35 w 70"/>
                <a:gd name="T39" fmla="*/ 59 h 59"/>
                <a:gd name="T40" fmla="*/ 36 w 70"/>
                <a:gd name="T41" fmla="*/ 59 h 59"/>
                <a:gd name="T42" fmla="*/ 36 w 70"/>
                <a:gd name="T43" fmla="*/ 59 h 59"/>
                <a:gd name="T44" fmla="*/ 36 w 70"/>
                <a:gd name="T45" fmla="*/ 59 h 59"/>
                <a:gd name="T46" fmla="*/ 36 w 70"/>
                <a:gd name="T47" fmla="*/ 59 h 59"/>
                <a:gd name="T48" fmla="*/ 39 w 70"/>
                <a:gd name="T49" fmla="*/ 59 h 59"/>
                <a:gd name="T50" fmla="*/ 39 w 70"/>
                <a:gd name="T51" fmla="*/ 59 h 59"/>
                <a:gd name="T52" fmla="*/ 60 w 70"/>
                <a:gd name="T5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9">
                  <a:moveTo>
                    <a:pt x="60" y="35"/>
                  </a:moveTo>
                  <a:cubicBezTo>
                    <a:pt x="65" y="25"/>
                    <a:pt x="69" y="12"/>
                    <a:pt x="70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1" y="12"/>
                    <a:pt x="57" y="25"/>
                    <a:pt x="52" y="35"/>
                  </a:cubicBezTo>
                  <a:cubicBezTo>
                    <a:pt x="48" y="44"/>
                    <a:pt x="43" y="51"/>
                    <a:pt x="38" y="55"/>
                  </a:cubicBezTo>
                  <a:cubicBezTo>
                    <a:pt x="39" y="51"/>
                    <a:pt x="40" y="44"/>
                    <a:pt x="40" y="35"/>
                  </a:cubicBezTo>
                  <a:cubicBezTo>
                    <a:pt x="41" y="25"/>
                    <a:pt x="42" y="12"/>
                    <a:pt x="4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2"/>
                    <a:pt x="30" y="25"/>
                    <a:pt x="31" y="35"/>
                  </a:cubicBezTo>
                  <a:cubicBezTo>
                    <a:pt x="32" y="45"/>
                    <a:pt x="33" y="53"/>
                    <a:pt x="34" y="56"/>
                  </a:cubicBezTo>
                  <a:cubicBezTo>
                    <a:pt x="28" y="53"/>
                    <a:pt x="23" y="45"/>
                    <a:pt x="18" y="35"/>
                  </a:cubicBezTo>
                  <a:cubicBezTo>
                    <a:pt x="13" y="25"/>
                    <a:pt x="10" y="12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2"/>
                    <a:pt x="5" y="25"/>
                    <a:pt x="10" y="35"/>
                  </a:cubicBezTo>
                  <a:cubicBezTo>
                    <a:pt x="16" y="48"/>
                    <a:pt x="23" y="56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2" y="59"/>
                    <a:pt x="33" y="59"/>
                    <a:pt x="34" y="59"/>
                  </a:cubicBezTo>
                  <a:cubicBezTo>
                    <a:pt x="34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9"/>
                    <a:pt x="39" y="59"/>
                  </a:cubicBezTo>
                  <a:cubicBezTo>
                    <a:pt x="39" y="59"/>
                    <a:pt x="39" y="59"/>
                    <a:pt x="39" y="59"/>
                  </a:cubicBezTo>
                  <a:cubicBezTo>
                    <a:pt x="47" y="56"/>
                    <a:pt x="54" y="48"/>
                    <a:pt x="60" y="35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1"/>
            <p:cNvSpPr/>
            <p:nvPr/>
          </p:nvSpPr>
          <p:spPr bwMode="auto">
            <a:xfrm>
              <a:off x="11042651" y="128588"/>
              <a:ext cx="200025" cy="254000"/>
            </a:xfrm>
            <a:custGeom>
              <a:avLst/>
              <a:gdLst>
                <a:gd name="T0" fmla="*/ 38 w 46"/>
                <a:gd name="T1" fmla="*/ 0 h 59"/>
                <a:gd name="T2" fmla="*/ 26 w 46"/>
                <a:gd name="T3" fmla="*/ 35 h 59"/>
                <a:gd name="T4" fmla="*/ 0 w 46"/>
                <a:gd name="T5" fmla="*/ 59 h 59"/>
                <a:gd name="T6" fmla="*/ 2 w 46"/>
                <a:gd name="T7" fmla="*/ 59 h 59"/>
                <a:gd name="T8" fmla="*/ 4 w 46"/>
                <a:gd name="T9" fmla="*/ 59 h 59"/>
                <a:gd name="T10" fmla="*/ 9 w 46"/>
                <a:gd name="T11" fmla="*/ 58 h 59"/>
                <a:gd name="T12" fmla="*/ 34 w 46"/>
                <a:gd name="T13" fmla="*/ 35 h 59"/>
                <a:gd name="T14" fmla="*/ 46 w 46"/>
                <a:gd name="T15" fmla="*/ 0 h 59"/>
                <a:gd name="T16" fmla="*/ 38 w 46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59">
                  <a:moveTo>
                    <a:pt x="38" y="0"/>
                  </a:moveTo>
                  <a:cubicBezTo>
                    <a:pt x="36" y="12"/>
                    <a:pt x="32" y="25"/>
                    <a:pt x="26" y="35"/>
                  </a:cubicBezTo>
                  <a:cubicBezTo>
                    <a:pt x="19" y="49"/>
                    <a:pt x="10" y="57"/>
                    <a:pt x="0" y="59"/>
                  </a:cubicBezTo>
                  <a:cubicBezTo>
                    <a:pt x="1" y="59"/>
                    <a:pt x="1" y="59"/>
                    <a:pt x="2" y="59"/>
                  </a:cubicBezTo>
                  <a:cubicBezTo>
                    <a:pt x="2" y="59"/>
                    <a:pt x="3" y="59"/>
                    <a:pt x="4" y="59"/>
                  </a:cubicBezTo>
                  <a:cubicBezTo>
                    <a:pt x="6" y="59"/>
                    <a:pt x="8" y="59"/>
                    <a:pt x="9" y="58"/>
                  </a:cubicBezTo>
                  <a:cubicBezTo>
                    <a:pt x="18" y="56"/>
                    <a:pt x="27" y="48"/>
                    <a:pt x="34" y="35"/>
                  </a:cubicBezTo>
                  <a:cubicBezTo>
                    <a:pt x="40" y="25"/>
                    <a:pt x="44" y="12"/>
                    <a:pt x="46" y="0"/>
                  </a:cubicBezTo>
                  <a:lnTo>
                    <a:pt x="38" y="0"/>
                  </a:ln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185998" y="1170059"/>
            <a:ext cx="1516901" cy="967797"/>
            <a:chOff x="3917951" y="1668463"/>
            <a:chExt cx="701675" cy="447675"/>
          </a:xfrm>
        </p:grpSpPr>
        <p:sp>
          <p:nvSpPr>
            <p:cNvPr id="143" name="Freeform 5"/>
            <p:cNvSpPr/>
            <p:nvPr/>
          </p:nvSpPr>
          <p:spPr bwMode="auto">
            <a:xfrm>
              <a:off x="3917951" y="1668463"/>
              <a:ext cx="701675" cy="447675"/>
            </a:xfrm>
            <a:custGeom>
              <a:avLst/>
              <a:gdLst>
                <a:gd name="T0" fmla="*/ 0 w 89"/>
                <a:gd name="T1" fmla="*/ 25 h 57"/>
                <a:gd name="T2" fmla="*/ 5 w 89"/>
                <a:gd name="T3" fmla="*/ 30 h 57"/>
                <a:gd name="T4" fmla="*/ 6 w 89"/>
                <a:gd name="T5" fmla="*/ 32 h 57"/>
                <a:gd name="T6" fmla="*/ 6 w 89"/>
                <a:gd name="T7" fmla="*/ 33 h 57"/>
                <a:gd name="T8" fmla="*/ 3 w 89"/>
                <a:gd name="T9" fmla="*/ 31 h 57"/>
                <a:gd name="T10" fmla="*/ 1 w 89"/>
                <a:gd name="T11" fmla="*/ 29 h 57"/>
                <a:gd name="T12" fmla="*/ 0 w 89"/>
                <a:gd name="T13" fmla="*/ 28 h 57"/>
                <a:gd name="T14" fmla="*/ 0 w 89"/>
                <a:gd name="T15" fmla="*/ 57 h 57"/>
                <a:gd name="T16" fmla="*/ 10 w 89"/>
                <a:gd name="T17" fmla="*/ 56 h 57"/>
                <a:gd name="T18" fmla="*/ 50 w 89"/>
                <a:gd name="T19" fmla="*/ 56 h 57"/>
                <a:gd name="T20" fmla="*/ 67 w 89"/>
                <a:gd name="T21" fmla="*/ 56 h 57"/>
                <a:gd name="T22" fmla="*/ 85 w 89"/>
                <a:gd name="T23" fmla="*/ 51 h 57"/>
                <a:gd name="T24" fmla="*/ 85 w 89"/>
                <a:gd name="T25" fmla="*/ 28 h 57"/>
                <a:gd name="T26" fmla="*/ 69 w 89"/>
                <a:gd name="T27" fmla="*/ 21 h 57"/>
                <a:gd name="T28" fmla="*/ 65 w 89"/>
                <a:gd name="T29" fmla="*/ 21 h 57"/>
                <a:gd name="T30" fmla="*/ 69 w 89"/>
                <a:gd name="T31" fmla="*/ 25 h 57"/>
                <a:gd name="T32" fmla="*/ 70 w 89"/>
                <a:gd name="T33" fmla="*/ 28 h 57"/>
                <a:gd name="T34" fmla="*/ 70 w 89"/>
                <a:gd name="T35" fmla="*/ 28 h 57"/>
                <a:gd name="T36" fmla="*/ 68 w 89"/>
                <a:gd name="T37" fmla="*/ 26 h 57"/>
                <a:gd name="T38" fmla="*/ 65 w 89"/>
                <a:gd name="T39" fmla="*/ 24 h 57"/>
                <a:gd name="T40" fmla="*/ 63 w 89"/>
                <a:gd name="T41" fmla="*/ 23 h 57"/>
                <a:gd name="T42" fmla="*/ 61 w 89"/>
                <a:gd name="T43" fmla="*/ 22 h 57"/>
                <a:gd name="T44" fmla="*/ 61 w 89"/>
                <a:gd name="T45" fmla="*/ 22 h 57"/>
                <a:gd name="T46" fmla="*/ 60 w 89"/>
                <a:gd name="T47" fmla="*/ 22 h 57"/>
                <a:gd name="T48" fmla="*/ 57 w 89"/>
                <a:gd name="T49" fmla="*/ 22 h 57"/>
                <a:gd name="T50" fmla="*/ 55 w 89"/>
                <a:gd name="T51" fmla="*/ 23 h 57"/>
                <a:gd name="T52" fmla="*/ 54 w 89"/>
                <a:gd name="T53" fmla="*/ 23 h 57"/>
                <a:gd name="T54" fmla="*/ 55 w 89"/>
                <a:gd name="T55" fmla="*/ 22 h 57"/>
                <a:gd name="T56" fmla="*/ 56 w 89"/>
                <a:gd name="T57" fmla="*/ 21 h 57"/>
                <a:gd name="T58" fmla="*/ 60 w 89"/>
                <a:gd name="T59" fmla="*/ 20 h 57"/>
                <a:gd name="T60" fmla="*/ 61 w 89"/>
                <a:gd name="T61" fmla="*/ 20 h 57"/>
                <a:gd name="T62" fmla="*/ 62 w 89"/>
                <a:gd name="T63" fmla="*/ 20 h 57"/>
                <a:gd name="T64" fmla="*/ 64 w 89"/>
                <a:gd name="T65" fmla="*/ 20 h 57"/>
                <a:gd name="T66" fmla="*/ 64 w 89"/>
                <a:gd name="T67" fmla="*/ 21 h 57"/>
                <a:gd name="T68" fmla="*/ 45 w 89"/>
                <a:gd name="T69" fmla="*/ 0 h 57"/>
                <a:gd name="T70" fmla="*/ 31 w 89"/>
                <a:gd name="T71" fmla="*/ 9 h 57"/>
                <a:gd name="T72" fmla="*/ 35 w 89"/>
                <a:gd name="T73" fmla="*/ 10 h 57"/>
                <a:gd name="T74" fmla="*/ 37 w 89"/>
                <a:gd name="T75" fmla="*/ 11 h 57"/>
                <a:gd name="T76" fmla="*/ 38 w 89"/>
                <a:gd name="T77" fmla="*/ 12 h 57"/>
                <a:gd name="T78" fmla="*/ 35 w 89"/>
                <a:gd name="T79" fmla="*/ 12 h 57"/>
                <a:gd name="T80" fmla="*/ 32 w 89"/>
                <a:gd name="T81" fmla="*/ 12 h 57"/>
                <a:gd name="T82" fmla="*/ 28 w 89"/>
                <a:gd name="T83" fmla="*/ 12 h 57"/>
                <a:gd name="T84" fmla="*/ 27 w 89"/>
                <a:gd name="T85" fmla="*/ 12 h 57"/>
                <a:gd name="T86" fmla="*/ 26 w 89"/>
                <a:gd name="T87" fmla="*/ 13 h 57"/>
                <a:gd name="T88" fmla="*/ 26 w 89"/>
                <a:gd name="T89" fmla="*/ 13 h 57"/>
                <a:gd name="T90" fmla="*/ 23 w 89"/>
                <a:gd name="T91" fmla="*/ 15 h 57"/>
                <a:gd name="T92" fmla="*/ 22 w 89"/>
                <a:gd name="T93" fmla="*/ 17 h 57"/>
                <a:gd name="T94" fmla="*/ 22 w 89"/>
                <a:gd name="T95" fmla="*/ 17 h 57"/>
                <a:gd name="T96" fmla="*/ 22 w 89"/>
                <a:gd name="T97" fmla="*/ 16 h 57"/>
                <a:gd name="T98" fmla="*/ 22 w 89"/>
                <a:gd name="T99" fmla="*/ 14 h 57"/>
                <a:gd name="T100" fmla="*/ 24 w 89"/>
                <a:gd name="T101" fmla="*/ 11 h 57"/>
                <a:gd name="T102" fmla="*/ 25 w 89"/>
                <a:gd name="T103" fmla="*/ 11 h 57"/>
                <a:gd name="T104" fmla="*/ 26 w 89"/>
                <a:gd name="T105" fmla="*/ 10 h 57"/>
                <a:gd name="T106" fmla="*/ 28 w 89"/>
                <a:gd name="T107" fmla="*/ 9 h 57"/>
                <a:gd name="T108" fmla="*/ 29 w 89"/>
                <a:gd name="T109" fmla="*/ 9 h 57"/>
                <a:gd name="T110" fmla="*/ 15 w 89"/>
                <a:gd name="T111" fmla="*/ 0 h 57"/>
                <a:gd name="T112" fmla="*/ 0 w 89"/>
                <a:gd name="T113" fmla="*/ 9 h 57"/>
                <a:gd name="T114" fmla="*/ 0 w 89"/>
                <a:gd name="T115" fmla="*/ 2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9" h="57">
                  <a:moveTo>
                    <a:pt x="0" y="25"/>
                  </a:moveTo>
                  <a:cubicBezTo>
                    <a:pt x="2" y="26"/>
                    <a:pt x="4" y="28"/>
                    <a:pt x="5" y="30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6" y="33"/>
                    <a:pt x="5" y="32"/>
                    <a:pt x="3" y="31"/>
                  </a:cubicBezTo>
                  <a:cubicBezTo>
                    <a:pt x="3" y="30"/>
                    <a:pt x="2" y="29"/>
                    <a:pt x="1" y="29"/>
                  </a:cubicBezTo>
                  <a:cubicBezTo>
                    <a:pt x="1" y="29"/>
                    <a:pt x="0" y="28"/>
                    <a:pt x="0" y="28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4" y="56"/>
                    <a:pt x="7" y="56"/>
                    <a:pt x="10" y="56"/>
                  </a:cubicBezTo>
                  <a:cubicBezTo>
                    <a:pt x="24" y="56"/>
                    <a:pt x="37" y="56"/>
                    <a:pt x="50" y="56"/>
                  </a:cubicBezTo>
                  <a:cubicBezTo>
                    <a:pt x="56" y="56"/>
                    <a:pt x="61" y="56"/>
                    <a:pt x="67" y="56"/>
                  </a:cubicBezTo>
                  <a:cubicBezTo>
                    <a:pt x="73" y="56"/>
                    <a:pt x="81" y="56"/>
                    <a:pt x="85" y="51"/>
                  </a:cubicBezTo>
                  <a:cubicBezTo>
                    <a:pt x="89" y="44"/>
                    <a:pt x="88" y="35"/>
                    <a:pt x="85" y="28"/>
                  </a:cubicBezTo>
                  <a:cubicBezTo>
                    <a:pt x="81" y="23"/>
                    <a:pt x="75" y="21"/>
                    <a:pt x="69" y="21"/>
                  </a:cubicBezTo>
                  <a:cubicBezTo>
                    <a:pt x="68" y="21"/>
                    <a:pt x="66" y="21"/>
                    <a:pt x="65" y="21"/>
                  </a:cubicBezTo>
                  <a:cubicBezTo>
                    <a:pt x="67" y="22"/>
                    <a:pt x="68" y="24"/>
                    <a:pt x="69" y="25"/>
                  </a:cubicBezTo>
                  <a:cubicBezTo>
                    <a:pt x="69" y="26"/>
                    <a:pt x="70" y="27"/>
                    <a:pt x="70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28"/>
                    <a:pt x="68" y="26"/>
                  </a:cubicBezTo>
                  <a:cubicBezTo>
                    <a:pt x="67" y="26"/>
                    <a:pt x="66" y="25"/>
                    <a:pt x="65" y="24"/>
                  </a:cubicBezTo>
                  <a:cubicBezTo>
                    <a:pt x="65" y="24"/>
                    <a:pt x="64" y="23"/>
                    <a:pt x="63" y="23"/>
                  </a:cubicBezTo>
                  <a:cubicBezTo>
                    <a:pt x="62" y="23"/>
                    <a:pt x="62" y="22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59" y="22"/>
                    <a:pt x="58" y="22"/>
                    <a:pt x="57" y="22"/>
                  </a:cubicBezTo>
                  <a:cubicBezTo>
                    <a:pt x="56" y="22"/>
                    <a:pt x="55" y="23"/>
                    <a:pt x="55" y="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54" y="23"/>
                    <a:pt x="55" y="22"/>
                  </a:cubicBezTo>
                  <a:cubicBezTo>
                    <a:pt x="55" y="22"/>
                    <a:pt x="56" y="21"/>
                    <a:pt x="56" y="21"/>
                  </a:cubicBezTo>
                  <a:cubicBezTo>
                    <a:pt x="57" y="20"/>
                    <a:pt x="58" y="20"/>
                    <a:pt x="60" y="20"/>
                  </a:cubicBezTo>
                  <a:cubicBezTo>
                    <a:pt x="60" y="20"/>
                    <a:pt x="60" y="20"/>
                    <a:pt x="61" y="20"/>
                  </a:cubicBezTo>
                  <a:cubicBezTo>
                    <a:pt x="61" y="20"/>
                    <a:pt x="61" y="20"/>
                    <a:pt x="62" y="20"/>
                  </a:cubicBezTo>
                  <a:cubicBezTo>
                    <a:pt x="62" y="20"/>
                    <a:pt x="63" y="20"/>
                    <a:pt x="64" y="20"/>
                  </a:cubicBezTo>
                  <a:cubicBezTo>
                    <a:pt x="64" y="20"/>
                    <a:pt x="64" y="21"/>
                    <a:pt x="64" y="21"/>
                  </a:cubicBezTo>
                  <a:cubicBezTo>
                    <a:pt x="63" y="11"/>
                    <a:pt x="55" y="0"/>
                    <a:pt x="45" y="0"/>
                  </a:cubicBezTo>
                  <a:cubicBezTo>
                    <a:pt x="39" y="0"/>
                    <a:pt x="34" y="5"/>
                    <a:pt x="31" y="9"/>
                  </a:cubicBezTo>
                  <a:cubicBezTo>
                    <a:pt x="32" y="9"/>
                    <a:pt x="34" y="10"/>
                    <a:pt x="35" y="10"/>
                  </a:cubicBezTo>
                  <a:cubicBezTo>
                    <a:pt x="36" y="11"/>
                    <a:pt x="37" y="11"/>
                    <a:pt x="37" y="11"/>
                  </a:cubicBezTo>
                  <a:cubicBezTo>
                    <a:pt x="37" y="12"/>
                    <a:pt x="38" y="12"/>
                    <a:pt x="38" y="12"/>
                  </a:cubicBezTo>
                  <a:cubicBezTo>
                    <a:pt x="38" y="12"/>
                    <a:pt x="36" y="12"/>
                    <a:pt x="35" y="12"/>
                  </a:cubicBezTo>
                  <a:cubicBezTo>
                    <a:pt x="34" y="12"/>
                    <a:pt x="33" y="12"/>
                    <a:pt x="32" y="12"/>
                  </a:cubicBezTo>
                  <a:cubicBezTo>
                    <a:pt x="31" y="12"/>
                    <a:pt x="29" y="12"/>
                    <a:pt x="28" y="12"/>
                  </a:cubicBezTo>
                  <a:cubicBezTo>
                    <a:pt x="28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4"/>
                    <a:pt x="23" y="15"/>
                  </a:cubicBezTo>
                  <a:cubicBezTo>
                    <a:pt x="23" y="15"/>
                    <a:pt x="22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2" y="17"/>
                    <a:pt x="22" y="17"/>
                    <a:pt x="22" y="16"/>
                  </a:cubicBezTo>
                  <a:cubicBezTo>
                    <a:pt x="22" y="16"/>
                    <a:pt x="22" y="15"/>
                    <a:pt x="22" y="14"/>
                  </a:cubicBezTo>
                  <a:cubicBezTo>
                    <a:pt x="22" y="13"/>
                    <a:pt x="23" y="12"/>
                    <a:pt x="24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0"/>
                    <a:pt x="26" y="10"/>
                    <a:pt x="26" y="10"/>
                  </a:cubicBezTo>
                  <a:cubicBezTo>
                    <a:pt x="27" y="10"/>
                    <a:pt x="27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5" y="5"/>
                    <a:pt x="20" y="0"/>
                    <a:pt x="15" y="0"/>
                  </a:cubicBezTo>
                  <a:cubicBezTo>
                    <a:pt x="8" y="0"/>
                    <a:pt x="3" y="4"/>
                    <a:pt x="0" y="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6"/>
            <p:cNvSpPr/>
            <p:nvPr/>
          </p:nvSpPr>
          <p:spPr bwMode="auto">
            <a:xfrm>
              <a:off x="4343401" y="1825626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2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7 w 16"/>
                <a:gd name="T21" fmla="*/ 2 h 8"/>
                <a:gd name="T22" fmla="*/ 9 w 16"/>
                <a:gd name="T23" fmla="*/ 3 h 8"/>
                <a:gd name="T24" fmla="*/ 11 w 16"/>
                <a:gd name="T25" fmla="*/ 4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0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3"/>
                    <a:pt x="9" y="3"/>
                  </a:cubicBezTo>
                  <a:cubicBezTo>
                    <a:pt x="10" y="3"/>
                    <a:pt x="11" y="4"/>
                    <a:pt x="11" y="4"/>
                  </a:cubicBezTo>
                  <a:cubicBezTo>
                    <a:pt x="12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5" y="6"/>
                    <a:pt x="15" y="5"/>
                  </a:cubicBezTo>
                  <a:cubicBezTo>
                    <a:pt x="14" y="4"/>
                    <a:pt x="13" y="2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"/>
            <p:cNvSpPr/>
            <p:nvPr/>
          </p:nvSpPr>
          <p:spPr bwMode="auto">
            <a:xfrm>
              <a:off x="3917951" y="1865313"/>
              <a:ext cx="47625" cy="61913"/>
            </a:xfrm>
            <a:custGeom>
              <a:avLst/>
              <a:gdLst>
                <a:gd name="T0" fmla="*/ 3 w 6"/>
                <a:gd name="T1" fmla="*/ 6 h 8"/>
                <a:gd name="T2" fmla="*/ 6 w 6"/>
                <a:gd name="T3" fmla="*/ 8 h 8"/>
                <a:gd name="T4" fmla="*/ 6 w 6"/>
                <a:gd name="T5" fmla="*/ 7 h 8"/>
                <a:gd name="T6" fmla="*/ 5 w 6"/>
                <a:gd name="T7" fmla="*/ 5 h 8"/>
                <a:gd name="T8" fmla="*/ 0 w 6"/>
                <a:gd name="T9" fmla="*/ 0 h 8"/>
                <a:gd name="T10" fmla="*/ 0 w 6"/>
                <a:gd name="T11" fmla="*/ 3 h 8"/>
                <a:gd name="T12" fmla="*/ 1 w 6"/>
                <a:gd name="T13" fmla="*/ 4 h 8"/>
                <a:gd name="T14" fmla="*/ 3 w 6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6"/>
                  </a:moveTo>
                  <a:cubicBezTo>
                    <a:pt x="5" y="7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4" y="3"/>
                    <a:pt x="2" y="1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2" y="4"/>
                    <a:pt x="3" y="5"/>
                    <a:pt x="3" y="6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"/>
            <p:cNvSpPr/>
            <p:nvPr/>
          </p:nvSpPr>
          <p:spPr bwMode="auto">
            <a:xfrm>
              <a:off x="4090988" y="1738313"/>
              <a:ext cx="127000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1 w 16"/>
                <a:gd name="T15" fmla="*/ 6 h 8"/>
                <a:gd name="T16" fmla="*/ 4 w 16"/>
                <a:gd name="T17" fmla="*/ 4 h 8"/>
                <a:gd name="T18" fmla="*/ 4 w 16"/>
                <a:gd name="T19" fmla="*/ 4 h 8"/>
                <a:gd name="T20" fmla="*/ 5 w 16"/>
                <a:gd name="T21" fmla="*/ 3 h 8"/>
                <a:gd name="T22" fmla="*/ 6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2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6" y="3"/>
                    <a:pt x="6" y="3"/>
                  </a:cubicBezTo>
                  <a:cubicBezTo>
                    <a:pt x="7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4" y="3"/>
                    <a:pt x="16" y="3"/>
                    <a:pt x="16" y="3"/>
                  </a:cubicBezTo>
                  <a:cubicBezTo>
                    <a:pt x="16" y="3"/>
                    <a:pt x="15" y="3"/>
                    <a:pt x="15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0799129" y="1710096"/>
            <a:ext cx="1209435" cy="1184668"/>
            <a:chOff x="7808913" y="4090988"/>
            <a:chExt cx="465138" cy="455613"/>
          </a:xfrm>
        </p:grpSpPr>
        <p:sp>
          <p:nvSpPr>
            <p:cNvPr id="148" name="Freeform 17"/>
            <p:cNvSpPr/>
            <p:nvPr/>
          </p:nvSpPr>
          <p:spPr bwMode="auto">
            <a:xfrm>
              <a:off x="7808913" y="4090988"/>
              <a:ext cx="465138" cy="455613"/>
            </a:xfrm>
            <a:custGeom>
              <a:avLst/>
              <a:gdLst>
                <a:gd name="T0" fmla="*/ 59 w 59"/>
                <a:gd name="T1" fmla="*/ 12 h 58"/>
                <a:gd name="T2" fmla="*/ 58 w 59"/>
                <a:gd name="T3" fmla="*/ 12 h 58"/>
                <a:gd name="T4" fmla="*/ 56 w 59"/>
                <a:gd name="T5" fmla="*/ 12 h 58"/>
                <a:gd name="T6" fmla="*/ 55 w 59"/>
                <a:gd name="T7" fmla="*/ 13 h 58"/>
                <a:gd name="T8" fmla="*/ 55 w 59"/>
                <a:gd name="T9" fmla="*/ 13 h 58"/>
                <a:gd name="T10" fmla="*/ 53 w 59"/>
                <a:gd name="T11" fmla="*/ 15 h 58"/>
                <a:gd name="T12" fmla="*/ 51 w 59"/>
                <a:gd name="T13" fmla="*/ 17 h 58"/>
                <a:gd name="T14" fmla="*/ 51 w 59"/>
                <a:gd name="T15" fmla="*/ 17 h 58"/>
                <a:gd name="T16" fmla="*/ 51 w 59"/>
                <a:gd name="T17" fmla="*/ 16 h 58"/>
                <a:gd name="T18" fmla="*/ 51 w 59"/>
                <a:gd name="T19" fmla="*/ 14 h 58"/>
                <a:gd name="T20" fmla="*/ 53 w 59"/>
                <a:gd name="T21" fmla="*/ 11 h 58"/>
                <a:gd name="T22" fmla="*/ 54 w 59"/>
                <a:gd name="T23" fmla="*/ 11 h 58"/>
                <a:gd name="T24" fmla="*/ 55 w 59"/>
                <a:gd name="T25" fmla="*/ 10 h 58"/>
                <a:gd name="T26" fmla="*/ 57 w 59"/>
                <a:gd name="T27" fmla="*/ 9 h 58"/>
                <a:gd name="T28" fmla="*/ 58 w 59"/>
                <a:gd name="T29" fmla="*/ 9 h 58"/>
                <a:gd name="T30" fmla="*/ 44 w 59"/>
                <a:gd name="T31" fmla="*/ 0 h 58"/>
                <a:gd name="T32" fmla="*/ 26 w 59"/>
                <a:gd name="T33" fmla="*/ 21 h 58"/>
                <a:gd name="T34" fmla="*/ 27 w 59"/>
                <a:gd name="T35" fmla="*/ 24 h 58"/>
                <a:gd name="T36" fmla="*/ 28 w 59"/>
                <a:gd name="T37" fmla="*/ 25 h 58"/>
                <a:gd name="T38" fmla="*/ 34 w 59"/>
                <a:gd name="T39" fmla="*/ 30 h 58"/>
                <a:gd name="T40" fmla="*/ 35 w 59"/>
                <a:gd name="T41" fmla="*/ 32 h 58"/>
                <a:gd name="T42" fmla="*/ 35 w 59"/>
                <a:gd name="T43" fmla="*/ 33 h 58"/>
                <a:gd name="T44" fmla="*/ 33 w 59"/>
                <a:gd name="T45" fmla="*/ 31 h 58"/>
                <a:gd name="T46" fmla="*/ 30 w 59"/>
                <a:gd name="T47" fmla="*/ 29 h 58"/>
                <a:gd name="T48" fmla="*/ 27 w 59"/>
                <a:gd name="T49" fmla="*/ 27 h 58"/>
                <a:gd name="T50" fmla="*/ 26 w 59"/>
                <a:gd name="T51" fmla="*/ 27 h 58"/>
                <a:gd name="T52" fmla="*/ 25 w 59"/>
                <a:gd name="T53" fmla="*/ 27 h 58"/>
                <a:gd name="T54" fmla="*/ 24 w 59"/>
                <a:gd name="T55" fmla="*/ 27 h 58"/>
                <a:gd name="T56" fmla="*/ 22 w 59"/>
                <a:gd name="T57" fmla="*/ 27 h 58"/>
                <a:gd name="T58" fmla="*/ 20 w 59"/>
                <a:gd name="T59" fmla="*/ 28 h 58"/>
                <a:gd name="T60" fmla="*/ 19 w 59"/>
                <a:gd name="T61" fmla="*/ 28 h 58"/>
                <a:gd name="T62" fmla="*/ 19 w 59"/>
                <a:gd name="T63" fmla="*/ 27 h 58"/>
                <a:gd name="T64" fmla="*/ 21 w 59"/>
                <a:gd name="T65" fmla="*/ 26 h 58"/>
                <a:gd name="T66" fmla="*/ 23 w 59"/>
                <a:gd name="T67" fmla="*/ 24 h 58"/>
                <a:gd name="T68" fmla="*/ 20 w 59"/>
                <a:gd name="T69" fmla="*/ 24 h 58"/>
                <a:gd name="T70" fmla="*/ 3 w 59"/>
                <a:gd name="T71" fmla="*/ 35 h 58"/>
                <a:gd name="T72" fmla="*/ 5 w 59"/>
                <a:gd name="T73" fmla="*/ 53 h 58"/>
                <a:gd name="T74" fmla="*/ 7 w 59"/>
                <a:gd name="T75" fmla="*/ 54 h 58"/>
                <a:gd name="T76" fmla="*/ 40 w 59"/>
                <a:gd name="T77" fmla="*/ 56 h 58"/>
                <a:gd name="T78" fmla="*/ 59 w 59"/>
                <a:gd name="T79" fmla="*/ 56 h 58"/>
                <a:gd name="T80" fmla="*/ 59 w 59"/>
                <a:gd name="T8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9" h="57">
                  <a:moveTo>
                    <a:pt x="59" y="12"/>
                  </a:moveTo>
                  <a:cubicBezTo>
                    <a:pt x="58" y="12"/>
                    <a:pt x="58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7" y="9"/>
                    <a:pt x="58" y="9"/>
                    <a:pt x="58" y="9"/>
                  </a:cubicBezTo>
                  <a:cubicBezTo>
                    <a:pt x="55" y="5"/>
                    <a:pt x="49" y="0"/>
                    <a:pt x="44" y="0"/>
                  </a:cubicBezTo>
                  <a:cubicBezTo>
                    <a:pt x="33" y="0"/>
                    <a:pt x="26" y="10"/>
                    <a:pt x="26" y="21"/>
                  </a:cubicBezTo>
                  <a:cubicBezTo>
                    <a:pt x="26" y="22"/>
                    <a:pt x="26" y="23"/>
                    <a:pt x="27" y="24"/>
                  </a:cubicBezTo>
                  <a:cubicBezTo>
                    <a:pt x="27" y="24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29" y="28"/>
                    <a:pt x="28" y="28"/>
                    <a:pt x="27" y="27"/>
                  </a:cubicBezTo>
                  <a:cubicBezTo>
                    <a:pt x="27" y="27"/>
                    <a:pt x="26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4" y="27"/>
                  </a:cubicBezTo>
                  <a:cubicBezTo>
                    <a:pt x="23" y="27"/>
                    <a:pt x="22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2" y="25"/>
                    <a:pt x="23" y="24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8"/>
                    <a:pt x="5" y="53"/>
                  </a:cubicBezTo>
                  <a:cubicBezTo>
                    <a:pt x="6" y="53"/>
                    <a:pt x="6" y="53"/>
                    <a:pt x="7" y="54"/>
                  </a:cubicBezTo>
                  <a:cubicBezTo>
                    <a:pt x="17" y="58"/>
                    <a:pt x="29" y="56"/>
                    <a:pt x="40" y="56"/>
                  </a:cubicBezTo>
                  <a:cubicBezTo>
                    <a:pt x="46" y="56"/>
                    <a:pt x="52" y="56"/>
                    <a:pt x="59" y="56"/>
                  </a:cubicBezTo>
                  <a:lnTo>
                    <a:pt x="59" y="12"/>
                  </a:lnTo>
                  <a:close/>
                </a:path>
              </a:pathLst>
            </a:custGeom>
            <a:solidFill>
              <a:srgbClr val="E0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8"/>
            <p:cNvSpPr/>
            <p:nvPr/>
          </p:nvSpPr>
          <p:spPr bwMode="auto">
            <a:xfrm>
              <a:off x="7959726" y="4279901"/>
              <a:ext cx="125413" cy="69850"/>
            </a:xfrm>
            <a:custGeom>
              <a:avLst/>
              <a:gdLst>
                <a:gd name="T0" fmla="*/ 0 w 16"/>
                <a:gd name="T1" fmla="*/ 3 h 9"/>
                <a:gd name="T2" fmla="*/ 0 w 16"/>
                <a:gd name="T3" fmla="*/ 4 h 9"/>
                <a:gd name="T4" fmla="*/ 1 w 16"/>
                <a:gd name="T5" fmla="*/ 4 h 9"/>
                <a:gd name="T6" fmla="*/ 3 w 16"/>
                <a:gd name="T7" fmla="*/ 3 h 9"/>
                <a:gd name="T8" fmla="*/ 5 w 16"/>
                <a:gd name="T9" fmla="*/ 3 h 9"/>
                <a:gd name="T10" fmla="*/ 6 w 16"/>
                <a:gd name="T11" fmla="*/ 3 h 9"/>
                <a:gd name="T12" fmla="*/ 7 w 16"/>
                <a:gd name="T13" fmla="*/ 3 h 9"/>
                <a:gd name="T14" fmla="*/ 8 w 16"/>
                <a:gd name="T15" fmla="*/ 3 h 9"/>
                <a:gd name="T16" fmla="*/ 11 w 16"/>
                <a:gd name="T17" fmla="*/ 5 h 9"/>
                <a:gd name="T18" fmla="*/ 14 w 16"/>
                <a:gd name="T19" fmla="*/ 7 h 9"/>
                <a:gd name="T20" fmla="*/ 16 w 16"/>
                <a:gd name="T21" fmla="*/ 9 h 9"/>
                <a:gd name="T22" fmla="*/ 16 w 16"/>
                <a:gd name="T23" fmla="*/ 8 h 9"/>
                <a:gd name="T24" fmla="*/ 15 w 16"/>
                <a:gd name="T25" fmla="*/ 6 h 9"/>
                <a:gd name="T26" fmla="*/ 9 w 16"/>
                <a:gd name="T27" fmla="*/ 1 h 9"/>
                <a:gd name="T28" fmla="*/ 8 w 16"/>
                <a:gd name="T29" fmla="*/ 0 h 9"/>
                <a:gd name="T30" fmla="*/ 7 w 16"/>
                <a:gd name="T31" fmla="*/ 0 h 9"/>
                <a:gd name="T32" fmla="*/ 6 w 16"/>
                <a:gd name="T33" fmla="*/ 0 h 9"/>
                <a:gd name="T34" fmla="*/ 5 w 16"/>
                <a:gd name="T35" fmla="*/ 0 h 9"/>
                <a:gd name="T36" fmla="*/ 4 w 16"/>
                <a:gd name="T37" fmla="*/ 0 h 9"/>
                <a:gd name="T38" fmla="*/ 2 w 16"/>
                <a:gd name="T39" fmla="*/ 2 h 9"/>
                <a:gd name="T40" fmla="*/ 0 w 16"/>
                <a:gd name="T41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0" y="3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9"/>
            <p:cNvSpPr/>
            <p:nvPr/>
          </p:nvSpPr>
          <p:spPr bwMode="auto">
            <a:xfrm>
              <a:off x="8210551" y="4162426"/>
              <a:ext cx="63500" cy="61913"/>
            </a:xfrm>
            <a:custGeom>
              <a:avLst/>
              <a:gdLst>
                <a:gd name="T0" fmla="*/ 4 w 8"/>
                <a:gd name="T1" fmla="*/ 1 h 8"/>
                <a:gd name="T2" fmla="*/ 3 w 8"/>
                <a:gd name="T3" fmla="*/ 2 h 8"/>
                <a:gd name="T4" fmla="*/ 2 w 8"/>
                <a:gd name="T5" fmla="*/ 2 h 8"/>
                <a:gd name="T6" fmla="*/ 0 w 8"/>
                <a:gd name="T7" fmla="*/ 5 h 8"/>
                <a:gd name="T8" fmla="*/ 0 w 8"/>
                <a:gd name="T9" fmla="*/ 7 h 8"/>
                <a:gd name="T10" fmla="*/ 0 w 8"/>
                <a:gd name="T11" fmla="*/ 8 h 8"/>
                <a:gd name="T12" fmla="*/ 0 w 8"/>
                <a:gd name="T13" fmla="*/ 8 h 8"/>
                <a:gd name="T14" fmla="*/ 2 w 8"/>
                <a:gd name="T15" fmla="*/ 6 h 8"/>
                <a:gd name="T16" fmla="*/ 4 w 8"/>
                <a:gd name="T17" fmla="*/ 4 h 8"/>
                <a:gd name="T18" fmla="*/ 4 w 8"/>
                <a:gd name="T19" fmla="*/ 4 h 8"/>
                <a:gd name="T20" fmla="*/ 5 w 8"/>
                <a:gd name="T21" fmla="*/ 3 h 8"/>
                <a:gd name="T22" fmla="*/ 7 w 8"/>
                <a:gd name="T23" fmla="*/ 3 h 8"/>
                <a:gd name="T24" fmla="*/ 8 w 8"/>
                <a:gd name="T25" fmla="*/ 3 h 8"/>
                <a:gd name="T26" fmla="*/ 8 w 8"/>
                <a:gd name="T27" fmla="*/ 0 h 8"/>
                <a:gd name="T28" fmla="*/ 7 w 8"/>
                <a:gd name="T29" fmla="*/ 0 h 8"/>
                <a:gd name="T30" fmla="*/ 6 w 8"/>
                <a:gd name="T31" fmla="*/ 0 h 8"/>
                <a:gd name="T32" fmla="*/ 4 w 8"/>
                <a:gd name="T3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8">
                  <a:moveTo>
                    <a:pt x="4" y="1"/>
                  </a:move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6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1" name="组合 150"/>
          <p:cNvGrpSpPr/>
          <p:nvPr/>
        </p:nvGrpSpPr>
        <p:grpSpPr>
          <a:xfrm>
            <a:off x="8655200" y="5160448"/>
            <a:ext cx="1887249" cy="918036"/>
            <a:chOff x="6919913" y="5570538"/>
            <a:chExt cx="936625" cy="455613"/>
          </a:xfrm>
        </p:grpSpPr>
        <p:sp>
          <p:nvSpPr>
            <p:cNvPr id="152" name="Freeform 20"/>
            <p:cNvSpPr/>
            <p:nvPr/>
          </p:nvSpPr>
          <p:spPr bwMode="auto">
            <a:xfrm>
              <a:off x="6919913" y="5570538"/>
              <a:ext cx="936625" cy="455613"/>
            </a:xfrm>
            <a:custGeom>
              <a:avLst/>
              <a:gdLst>
                <a:gd name="T0" fmla="*/ 35 w 119"/>
                <a:gd name="T1" fmla="*/ 32 h 58"/>
                <a:gd name="T2" fmla="*/ 33 w 119"/>
                <a:gd name="T3" fmla="*/ 31 h 58"/>
                <a:gd name="T4" fmla="*/ 28 w 119"/>
                <a:gd name="T5" fmla="*/ 27 h 58"/>
                <a:gd name="T6" fmla="*/ 25 w 119"/>
                <a:gd name="T7" fmla="*/ 27 h 58"/>
                <a:gd name="T8" fmla="*/ 22 w 119"/>
                <a:gd name="T9" fmla="*/ 27 h 58"/>
                <a:gd name="T10" fmla="*/ 19 w 119"/>
                <a:gd name="T11" fmla="*/ 28 h 58"/>
                <a:gd name="T12" fmla="*/ 21 w 119"/>
                <a:gd name="T13" fmla="*/ 26 h 58"/>
                <a:gd name="T14" fmla="*/ 20 w 119"/>
                <a:gd name="T15" fmla="*/ 24 h 58"/>
                <a:gd name="T16" fmla="*/ 5 w 119"/>
                <a:gd name="T17" fmla="*/ 53 h 58"/>
                <a:gd name="T18" fmla="*/ 40 w 119"/>
                <a:gd name="T19" fmla="*/ 56 h 58"/>
                <a:gd name="T20" fmla="*/ 97 w 119"/>
                <a:gd name="T21" fmla="*/ 56 h 58"/>
                <a:gd name="T22" fmla="*/ 114 w 119"/>
                <a:gd name="T23" fmla="*/ 29 h 58"/>
                <a:gd name="T24" fmla="*/ 94 w 119"/>
                <a:gd name="T25" fmla="*/ 21 h 58"/>
                <a:gd name="T26" fmla="*/ 99 w 119"/>
                <a:gd name="T27" fmla="*/ 28 h 58"/>
                <a:gd name="T28" fmla="*/ 97 w 119"/>
                <a:gd name="T29" fmla="*/ 26 h 58"/>
                <a:gd name="T30" fmla="*/ 92 w 119"/>
                <a:gd name="T31" fmla="*/ 23 h 58"/>
                <a:gd name="T32" fmla="*/ 90 w 119"/>
                <a:gd name="T33" fmla="*/ 22 h 58"/>
                <a:gd name="T34" fmla="*/ 86 w 119"/>
                <a:gd name="T35" fmla="*/ 22 h 58"/>
                <a:gd name="T36" fmla="*/ 83 w 119"/>
                <a:gd name="T37" fmla="*/ 23 h 58"/>
                <a:gd name="T38" fmla="*/ 86 w 119"/>
                <a:gd name="T39" fmla="*/ 21 h 58"/>
                <a:gd name="T40" fmla="*/ 90 w 119"/>
                <a:gd name="T41" fmla="*/ 20 h 58"/>
                <a:gd name="T42" fmla="*/ 93 w 119"/>
                <a:gd name="T43" fmla="*/ 20 h 58"/>
                <a:gd name="T44" fmla="*/ 74 w 119"/>
                <a:gd name="T45" fmla="*/ 0 h 58"/>
                <a:gd name="T46" fmla="*/ 64 w 119"/>
                <a:gd name="T47" fmla="*/ 10 h 58"/>
                <a:gd name="T48" fmla="*/ 67 w 119"/>
                <a:gd name="T49" fmla="*/ 12 h 58"/>
                <a:gd name="T50" fmla="*/ 61 w 119"/>
                <a:gd name="T51" fmla="*/ 12 h 58"/>
                <a:gd name="T52" fmla="*/ 56 w 119"/>
                <a:gd name="T53" fmla="*/ 12 h 58"/>
                <a:gd name="T54" fmla="*/ 55 w 119"/>
                <a:gd name="T55" fmla="*/ 13 h 58"/>
                <a:gd name="T56" fmla="*/ 51 w 119"/>
                <a:gd name="T57" fmla="*/ 17 h 58"/>
                <a:gd name="T58" fmla="*/ 51 w 119"/>
                <a:gd name="T59" fmla="*/ 16 h 58"/>
                <a:gd name="T60" fmla="*/ 53 w 119"/>
                <a:gd name="T61" fmla="*/ 11 h 58"/>
                <a:gd name="T62" fmla="*/ 55 w 119"/>
                <a:gd name="T63" fmla="*/ 10 h 58"/>
                <a:gd name="T64" fmla="*/ 58 w 119"/>
                <a:gd name="T65" fmla="*/ 9 h 58"/>
                <a:gd name="T66" fmla="*/ 26 w 119"/>
                <a:gd name="T67" fmla="*/ 22 h 58"/>
                <a:gd name="T68" fmla="*/ 28 w 119"/>
                <a:gd name="T69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9" h="57">
                  <a:moveTo>
                    <a:pt x="34" y="30"/>
                  </a:moveTo>
                  <a:cubicBezTo>
                    <a:pt x="34" y="30"/>
                    <a:pt x="35" y="31"/>
                    <a:pt x="35" y="32"/>
                  </a:cubicBezTo>
                  <a:cubicBezTo>
                    <a:pt x="35" y="32"/>
                    <a:pt x="35" y="33"/>
                    <a:pt x="35" y="33"/>
                  </a:cubicBezTo>
                  <a:cubicBezTo>
                    <a:pt x="35" y="33"/>
                    <a:pt x="34" y="32"/>
                    <a:pt x="33" y="31"/>
                  </a:cubicBezTo>
                  <a:cubicBezTo>
                    <a:pt x="32" y="30"/>
                    <a:pt x="31" y="29"/>
                    <a:pt x="30" y="29"/>
                  </a:cubicBezTo>
                  <a:cubicBezTo>
                    <a:pt x="30" y="28"/>
                    <a:pt x="29" y="28"/>
                    <a:pt x="28" y="27"/>
                  </a:cubicBezTo>
                  <a:cubicBezTo>
                    <a:pt x="27" y="27"/>
                    <a:pt x="27" y="27"/>
                    <a:pt x="26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3" y="27"/>
                    <a:pt x="22" y="27"/>
                  </a:cubicBezTo>
                  <a:cubicBezTo>
                    <a:pt x="21" y="27"/>
                    <a:pt x="20" y="28"/>
                    <a:pt x="20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20" y="27"/>
                    <a:pt x="20" y="26"/>
                    <a:pt x="21" y="26"/>
                  </a:cubicBezTo>
                  <a:cubicBezTo>
                    <a:pt x="22" y="25"/>
                    <a:pt x="23" y="25"/>
                    <a:pt x="24" y="25"/>
                  </a:cubicBezTo>
                  <a:cubicBezTo>
                    <a:pt x="22" y="24"/>
                    <a:pt x="21" y="24"/>
                    <a:pt x="20" y="24"/>
                  </a:cubicBezTo>
                  <a:cubicBezTo>
                    <a:pt x="13" y="24"/>
                    <a:pt x="6" y="28"/>
                    <a:pt x="3" y="35"/>
                  </a:cubicBezTo>
                  <a:cubicBezTo>
                    <a:pt x="0" y="41"/>
                    <a:pt x="0" y="49"/>
                    <a:pt x="5" y="53"/>
                  </a:cubicBezTo>
                  <a:cubicBezTo>
                    <a:pt x="6" y="53"/>
                    <a:pt x="7" y="54"/>
                    <a:pt x="7" y="54"/>
                  </a:cubicBezTo>
                  <a:cubicBezTo>
                    <a:pt x="17" y="58"/>
                    <a:pt x="30" y="56"/>
                    <a:pt x="40" y="56"/>
                  </a:cubicBezTo>
                  <a:cubicBezTo>
                    <a:pt x="53" y="56"/>
                    <a:pt x="66" y="56"/>
                    <a:pt x="79" y="56"/>
                  </a:cubicBezTo>
                  <a:cubicBezTo>
                    <a:pt x="85" y="56"/>
                    <a:pt x="91" y="56"/>
                    <a:pt x="97" y="56"/>
                  </a:cubicBezTo>
                  <a:cubicBezTo>
                    <a:pt x="103" y="56"/>
                    <a:pt x="110" y="56"/>
                    <a:pt x="114" y="51"/>
                  </a:cubicBezTo>
                  <a:cubicBezTo>
                    <a:pt x="119" y="45"/>
                    <a:pt x="118" y="35"/>
                    <a:pt x="114" y="29"/>
                  </a:cubicBezTo>
                  <a:cubicBezTo>
                    <a:pt x="111" y="23"/>
                    <a:pt x="105" y="21"/>
                    <a:pt x="98" y="21"/>
                  </a:cubicBezTo>
                  <a:cubicBezTo>
                    <a:pt x="97" y="21"/>
                    <a:pt x="96" y="21"/>
                    <a:pt x="94" y="21"/>
                  </a:cubicBezTo>
                  <a:cubicBezTo>
                    <a:pt x="96" y="22"/>
                    <a:pt x="98" y="24"/>
                    <a:pt x="98" y="25"/>
                  </a:cubicBezTo>
                  <a:cubicBezTo>
                    <a:pt x="99" y="26"/>
                    <a:pt x="99" y="27"/>
                    <a:pt x="99" y="28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99" y="28"/>
                    <a:pt x="98" y="28"/>
                    <a:pt x="97" y="26"/>
                  </a:cubicBezTo>
                  <a:cubicBezTo>
                    <a:pt x="96" y="26"/>
                    <a:pt x="96" y="25"/>
                    <a:pt x="95" y="25"/>
                  </a:cubicBezTo>
                  <a:cubicBezTo>
                    <a:pt x="94" y="24"/>
                    <a:pt x="93" y="23"/>
                    <a:pt x="92" y="23"/>
                  </a:cubicBezTo>
                  <a:cubicBezTo>
                    <a:pt x="92" y="23"/>
                    <a:pt x="91" y="23"/>
                    <a:pt x="91" y="22"/>
                  </a:cubicBezTo>
                  <a:cubicBezTo>
                    <a:pt x="90" y="22"/>
                    <a:pt x="90" y="22"/>
                    <a:pt x="90" y="22"/>
                  </a:cubicBezTo>
                  <a:cubicBezTo>
                    <a:pt x="90" y="22"/>
                    <a:pt x="89" y="22"/>
                    <a:pt x="89" y="22"/>
                  </a:cubicBezTo>
                  <a:cubicBezTo>
                    <a:pt x="88" y="22"/>
                    <a:pt x="87" y="22"/>
                    <a:pt x="86" y="22"/>
                  </a:cubicBezTo>
                  <a:cubicBezTo>
                    <a:pt x="85" y="22"/>
                    <a:pt x="85" y="23"/>
                    <a:pt x="84" y="23"/>
                  </a:cubicBezTo>
                  <a:cubicBezTo>
                    <a:pt x="84" y="23"/>
                    <a:pt x="83" y="23"/>
                    <a:pt x="83" y="23"/>
                  </a:cubicBezTo>
                  <a:cubicBezTo>
                    <a:pt x="83" y="23"/>
                    <a:pt x="84" y="23"/>
                    <a:pt x="84" y="22"/>
                  </a:cubicBezTo>
                  <a:cubicBezTo>
                    <a:pt x="84" y="22"/>
                    <a:pt x="85" y="21"/>
                    <a:pt x="86" y="21"/>
                  </a:cubicBezTo>
                  <a:cubicBezTo>
                    <a:pt x="87" y="20"/>
                    <a:pt x="88" y="20"/>
                    <a:pt x="89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20"/>
                    <a:pt x="91" y="20"/>
                    <a:pt x="91" y="20"/>
                  </a:cubicBezTo>
                  <a:cubicBezTo>
                    <a:pt x="92" y="20"/>
                    <a:pt x="92" y="20"/>
                    <a:pt x="93" y="20"/>
                  </a:cubicBezTo>
                  <a:cubicBezTo>
                    <a:pt x="93" y="20"/>
                    <a:pt x="93" y="21"/>
                    <a:pt x="94" y="21"/>
                  </a:cubicBezTo>
                  <a:cubicBezTo>
                    <a:pt x="92" y="11"/>
                    <a:pt x="84" y="0"/>
                    <a:pt x="74" y="0"/>
                  </a:cubicBezTo>
                  <a:cubicBezTo>
                    <a:pt x="69" y="0"/>
                    <a:pt x="64" y="5"/>
                    <a:pt x="60" y="9"/>
                  </a:cubicBezTo>
                  <a:cubicBezTo>
                    <a:pt x="62" y="9"/>
                    <a:pt x="63" y="10"/>
                    <a:pt x="64" y="10"/>
                  </a:cubicBezTo>
                  <a:cubicBezTo>
                    <a:pt x="65" y="11"/>
                    <a:pt x="66" y="11"/>
                    <a:pt x="66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7" y="12"/>
                    <a:pt x="66" y="12"/>
                    <a:pt x="64" y="12"/>
                  </a:cubicBezTo>
                  <a:cubicBezTo>
                    <a:pt x="63" y="12"/>
                    <a:pt x="62" y="12"/>
                    <a:pt x="61" y="12"/>
                  </a:cubicBezTo>
                  <a:cubicBezTo>
                    <a:pt x="60" y="12"/>
                    <a:pt x="59" y="12"/>
                    <a:pt x="58" y="12"/>
                  </a:cubicBezTo>
                  <a:cubicBezTo>
                    <a:pt x="57" y="12"/>
                    <a:pt x="57" y="12"/>
                    <a:pt x="56" y="12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3" y="14"/>
                    <a:pt x="53" y="15"/>
                  </a:cubicBezTo>
                  <a:cubicBezTo>
                    <a:pt x="52" y="16"/>
                    <a:pt x="52" y="16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7"/>
                    <a:pt x="51" y="17"/>
                    <a:pt x="51" y="16"/>
                  </a:cubicBezTo>
                  <a:cubicBezTo>
                    <a:pt x="51" y="16"/>
                    <a:pt x="51" y="15"/>
                    <a:pt x="51" y="14"/>
                  </a:cubicBezTo>
                  <a:cubicBezTo>
                    <a:pt x="52" y="13"/>
                    <a:pt x="52" y="12"/>
                    <a:pt x="53" y="11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6" y="10"/>
                    <a:pt x="56" y="9"/>
                    <a:pt x="57" y="9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5" y="5"/>
                    <a:pt x="50" y="0"/>
                    <a:pt x="44" y="0"/>
                  </a:cubicBezTo>
                  <a:cubicBezTo>
                    <a:pt x="33" y="0"/>
                    <a:pt x="26" y="10"/>
                    <a:pt x="26" y="22"/>
                  </a:cubicBezTo>
                  <a:cubicBezTo>
                    <a:pt x="26" y="23"/>
                    <a:pt x="27" y="23"/>
                    <a:pt x="27" y="24"/>
                  </a:cubicBezTo>
                  <a:cubicBezTo>
                    <a:pt x="27" y="25"/>
                    <a:pt x="28" y="25"/>
                    <a:pt x="28" y="25"/>
                  </a:cubicBezTo>
                  <a:cubicBezTo>
                    <a:pt x="31" y="26"/>
                    <a:pt x="33" y="28"/>
                    <a:pt x="34" y="30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1"/>
            <p:cNvSpPr/>
            <p:nvPr/>
          </p:nvSpPr>
          <p:spPr bwMode="auto">
            <a:xfrm>
              <a:off x="7572376" y="5727701"/>
              <a:ext cx="127000" cy="61913"/>
            </a:xfrm>
            <a:custGeom>
              <a:avLst/>
              <a:gdLst>
                <a:gd name="T0" fmla="*/ 8 w 16"/>
                <a:gd name="T1" fmla="*/ 0 h 8"/>
                <a:gd name="T2" fmla="*/ 7 w 16"/>
                <a:gd name="T3" fmla="*/ 0 h 8"/>
                <a:gd name="T4" fmla="*/ 6 w 16"/>
                <a:gd name="T5" fmla="*/ 0 h 8"/>
                <a:gd name="T6" fmla="*/ 3 w 16"/>
                <a:gd name="T7" fmla="*/ 1 h 8"/>
                <a:gd name="T8" fmla="*/ 1 w 16"/>
                <a:gd name="T9" fmla="*/ 2 h 8"/>
                <a:gd name="T10" fmla="*/ 0 w 16"/>
                <a:gd name="T11" fmla="*/ 3 h 8"/>
                <a:gd name="T12" fmla="*/ 1 w 16"/>
                <a:gd name="T13" fmla="*/ 3 h 8"/>
                <a:gd name="T14" fmla="*/ 3 w 16"/>
                <a:gd name="T15" fmla="*/ 2 h 8"/>
                <a:gd name="T16" fmla="*/ 6 w 16"/>
                <a:gd name="T17" fmla="*/ 2 h 8"/>
                <a:gd name="T18" fmla="*/ 7 w 16"/>
                <a:gd name="T19" fmla="*/ 2 h 8"/>
                <a:gd name="T20" fmla="*/ 8 w 16"/>
                <a:gd name="T21" fmla="*/ 2 h 8"/>
                <a:gd name="T22" fmla="*/ 9 w 16"/>
                <a:gd name="T23" fmla="*/ 3 h 8"/>
                <a:gd name="T24" fmla="*/ 12 w 16"/>
                <a:gd name="T25" fmla="*/ 5 h 8"/>
                <a:gd name="T26" fmla="*/ 14 w 16"/>
                <a:gd name="T27" fmla="*/ 6 h 8"/>
                <a:gd name="T28" fmla="*/ 16 w 16"/>
                <a:gd name="T29" fmla="*/ 8 h 8"/>
                <a:gd name="T30" fmla="*/ 16 w 16"/>
                <a:gd name="T31" fmla="*/ 8 h 8"/>
                <a:gd name="T32" fmla="*/ 15 w 16"/>
                <a:gd name="T33" fmla="*/ 5 h 8"/>
                <a:gd name="T34" fmla="*/ 11 w 16"/>
                <a:gd name="T35" fmla="*/ 1 h 8"/>
                <a:gd name="T36" fmla="*/ 11 w 16"/>
                <a:gd name="T37" fmla="*/ 1 h 8"/>
                <a:gd name="T38" fmla="*/ 10 w 16"/>
                <a:gd name="T39" fmla="*/ 0 h 8"/>
                <a:gd name="T40" fmla="*/ 8 w 16"/>
                <a:gd name="T4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8" y="0"/>
                  </a:move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1"/>
                    <a:pt x="1" y="2"/>
                    <a:pt x="1" y="2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2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9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5"/>
                    <a:pt x="13" y="6"/>
                    <a:pt x="14" y="6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6"/>
                    <a:pt x="15" y="5"/>
                  </a:cubicBezTo>
                  <a:cubicBezTo>
                    <a:pt x="15" y="4"/>
                    <a:pt x="13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2"/>
            <p:cNvSpPr/>
            <p:nvPr/>
          </p:nvSpPr>
          <p:spPr bwMode="auto">
            <a:xfrm>
              <a:off x="7069138" y="5757863"/>
              <a:ext cx="125413" cy="71438"/>
            </a:xfrm>
            <a:custGeom>
              <a:avLst/>
              <a:gdLst>
                <a:gd name="T0" fmla="*/ 6 w 16"/>
                <a:gd name="T1" fmla="*/ 0 h 9"/>
                <a:gd name="T2" fmla="*/ 5 w 16"/>
                <a:gd name="T3" fmla="*/ 0 h 9"/>
                <a:gd name="T4" fmla="*/ 5 w 16"/>
                <a:gd name="T5" fmla="*/ 1 h 9"/>
                <a:gd name="T6" fmla="*/ 2 w 16"/>
                <a:gd name="T7" fmla="*/ 2 h 9"/>
                <a:gd name="T8" fmla="*/ 0 w 16"/>
                <a:gd name="T9" fmla="*/ 3 h 9"/>
                <a:gd name="T10" fmla="*/ 0 w 16"/>
                <a:gd name="T11" fmla="*/ 4 h 9"/>
                <a:gd name="T12" fmla="*/ 1 w 16"/>
                <a:gd name="T13" fmla="*/ 4 h 9"/>
                <a:gd name="T14" fmla="*/ 3 w 16"/>
                <a:gd name="T15" fmla="*/ 3 h 9"/>
                <a:gd name="T16" fmla="*/ 6 w 16"/>
                <a:gd name="T17" fmla="*/ 3 h 9"/>
                <a:gd name="T18" fmla="*/ 6 w 16"/>
                <a:gd name="T19" fmla="*/ 3 h 9"/>
                <a:gd name="T20" fmla="*/ 7 w 16"/>
                <a:gd name="T21" fmla="*/ 3 h 9"/>
                <a:gd name="T22" fmla="*/ 9 w 16"/>
                <a:gd name="T23" fmla="*/ 3 h 9"/>
                <a:gd name="T24" fmla="*/ 11 w 16"/>
                <a:gd name="T25" fmla="*/ 5 h 9"/>
                <a:gd name="T26" fmla="*/ 14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9 w 16"/>
                <a:gd name="T35" fmla="*/ 1 h 9"/>
                <a:gd name="T36" fmla="*/ 8 w 16"/>
                <a:gd name="T37" fmla="*/ 0 h 9"/>
                <a:gd name="T38" fmla="*/ 7 w 16"/>
                <a:gd name="T39" fmla="*/ 0 h 9"/>
                <a:gd name="T40" fmla="*/ 6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6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4" y="1"/>
                    <a:pt x="3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2" y="3"/>
                    <a:pt x="3" y="3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10" y="4"/>
                    <a:pt x="11" y="4"/>
                    <a:pt x="11" y="5"/>
                  </a:cubicBezTo>
                  <a:cubicBezTo>
                    <a:pt x="12" y="5"/>
                    <a:pt x="13" y="6"/>
                    <a:pt x="14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6" y="7"/>
                    <a:pt x="15" y="6"/>
                    <a:pt x="15" y="6"/>
                  </a:cubicBezTo>
                  <a:cubicBezTo>
                    <a:pt x="14" y="4"/>
                    <a:pt x="12" y="2"/>
                    <a:pt x="9" y="1"/>
                  </a:cubicBezTo>
                  <a:cubicBezTo>
                    <a:pt x="9" y="1"/>
                    <a:pt x="8" y="1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3"/>
            <p:cNvSpPr/>
            <p:nvPr/>
          </p:nvSpPr>
          <p:spPr bwMode="auto">
            <a:xfrm>
              <a:off x="7321551" y="5640388"/>
              <a:ext cx="125413" cy="63500"/>
            </a:xfrm>
            <a:custGeom>
              <a:avLst/>
              <a:gdLst>
                <a:gd name="T0" fmla="*/ 4 w 16"/>
                <a:gd name="T1" fmla="*/ 1 h 8"/>
                <a:gd name="T2" fmla="*/ 3 w 16"/>
                <a:gd name="T3" fmla="*/ 2 h 8"/>
                <a:gd name="T4" fmla="*/ 2 w 16"/>
                <a:gd name="T5" fmla="*/ 2 h 8"/>
                <a:gd name="T6" fmla="*/ 0 w 16"/>
                <a:gd name="T7" fmla="*/ 5 h 8"/>
                <a:gd name="T8" fmla="*/ 0 w 16"/>
                <a:gd name="T9" fmla="*/ 7 h 8"/>
                <a:gd name="T10" fmla="*/ 0 w 16"/>
                <a:gd name="T11" fmla="*/ 8 h 8"/>
                <a:gd name="T12" fmla="*/ 0 w 16"/>
                <a:gd name="T13" fmla="*/ 8 h 8"/>
                <a:gd name="T14" fmla="*/ 2 w 16"/>
                <a:gd name="T15" fmla="*/ 6 h 8"/>
                <a:gd name="T16" fmla="*/ 4 w 16"/>
                <a:gd name="T17" fmla="*/ 4 h 8"/>
                <a:gd name="T18" fmla="*/ 5 w 16"/>
                <a:gd name="T19" fmla="*/ 4 h 8"/>
                <a:gd name="T20" fmla="*/ 5 w 16"/>
                <a:gd name="T21" fmla="*/ 3 h 8"/>
                <a:gd name="T22" fmla="*/ 7 w 16"/>
                <a:gd name="T23" fmla="*/ 3 h 8"/>
                <a:gd name="T24" fmla="*/ 10 w 16"/>
                <a:gd name="T25" fmla="*/ 3 h 8"/>
                <a:gd name="T26" fmla="*/ 13 w 16"/>
                <a:gd name="T27" fmla="*/ 3 h 8"/>
                <a:gd name="T28" fmla="*/ 16 w 16"/>
                <a:gd name="T29" fmla="*/ 3 h 8"/>
                <a:gd name="T30" fmla="*/ 15 w 16"/>
                <a:gd name="T31" fmla="*/ 3 h 8"/>
                <a:gd name="T32" fmla="*/ 13 w 16"/>
                <a:gd name="T33" fmla="*/ 1 h 8"/>
                <a:gd name="T34" fmla="*/ 9 w 16"/>
                <a:gd name="T35" fmla="*/ 0 h 8"/>
                <a:gd name="T36" fmla="*/ 7 w 16"/>
                <a:gd name="T37" fmla="*/ 0 h 8"/>
                <a:gd name="T38" fmla="*/ 6 w 16"/>
                <a:gd name="T39" fmla="*/ 0 h 8"/>
                <a:gd name="T40" fmla="*/ 4 w 16"/>
                <a:gd name="T4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8">
                  <a:moveTo>
                    <a:pt x="4" y="1"/>
                  </a:moveTo>
                  <a:cubicBezTo>
                    <a:pt x="4" y="1"/>
                    <a:pt x="4" y="1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1" y="3"/>
                    <a:pt x="1" y="4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7"/>
                    <a:pt x="1" y="7"/>
                    <a:pt x="2" y="6"/>
                  </a:cubicBezTo>
                  <a:cubicBezTo>
                    <a:pt x="2" y="5"/>
                    <a:pt x="3" y="5"/>
                    <a:pt x="4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9" y="0"/>
                    <a:pt x="8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5" y="1"/>
                    <a:pt x="4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6" name="组合 155"/>
          <p:cNvGrpSpPr/>
          <p:nvPr/>
        </p:nvGrpSpPr>
        <p:grpSpPr>
          <a:xfrm>
            <a:off x="167125" y="5009444"/>
            <a:ext cx="1822342" cy="984957"/>
            <a:chOff x="3917951" y="5027613"/>
            <a:chExt cx="842963" cy="455613"/>
          </a:xfrm>
        </p:grpSpPr>
        <p:sp>
          <p:nvSpPr>
            <p:cNvPr id="157" name="Freeform 24"/>
            <p:cNvSpPr/>
            <p:nvPr/>
          </p:nvSpPr>
          <p:spPr bwMode="auto">
            <a:xfrm>
              <a:off x="3917951" y="5027613"/>
              <a:ext cx="842963" cy="455613"/>
            </a:xfrm>
            <a:custGeom>
              <a:avLst/>
              <a:gdLst>
                <a:gd name="T0" fmla="*/ 68 w 107"/>
                <a:gd name="T1" fmla="*/ 57 h 58"/>
                <a:gd name="T2" fmla="*/ 103 w 107"/>
                <a:gd name="T3" fmla="*/ 51 h 58"/>
                <a:gd name="T4" fmla="*/ 87 w 107"/>
                <a:gd name="T5" fmla="*/ 21 h 58"/>
                <a:gd name="T6" fmla="*/ 87 w 107"/>
                <a:gd name="T7" fmla="*/ 26 h 58"/>
                <a:gd name="T8" fmla="*/ 88 w 107"/>
                <a:gd name="T9" fmla="*/ 29 h 58"/>
                <a:gd name="T10" fmla="*/ 83 w 107"/>
                <a:gd name="T11" fmla="*/ 25 h 58"/>
                <a:gd name="T12" fmla="*/ 79 w 107"/>
                <a:gd name="T13" fmla="*/ 23 h 58"/>
                <a:gd name="T14" fmla="*/ 77 w 107"/>
                <a:gd name="T15" fmla="*/ 22 h 58"/>
                <a:gd name="T16" fmla="*/ 73 w 107"/>
                <a:gd name="T17" fmla="*/ 23 h 58"/>
                <a:gd name="T18" fmla="*/ 72 w 107"/>
                <a:gd name="T19" fmla="*/ 23 h 58"/>
                <a:gd name="T20" fmla="*/ 77 w 107"/>
                <a:gd name="T21" fmla="*/ 20 h 58"/>
                <a:gd name="T22" fmla="*/ 79 w 107"/>
                <a:gd name="T23" fmla="*/ 20 h 58"/>
                <a:gd name="T24" fmla="*/ 82 w 107"/>
                <a:gd name="T25" fmla="*/ 21 h 58"/>
                <a:gd name="T26" fmla="*/ 48 w 107"/>
                <a:gd name="T27" fmla="*/ 9 h 58"/>
                <a:gd name="T28" fmla="*/ 55 w 107"/>
                <a:gd name="T29" fmla="*/ 12 h 58"/>
                <a:gd name="T30" fmla="*/ 52 w 107"/>
                <a:gd name="T31" fmla="*/ 12 h 58"/>
                <a:gd name="T32" fmla="*/ 46 w 107"/>
                <a:gd name="T33" fmla="*/ 12 h 58"/>
                <a:gd name="T34" fmla="*/ 44 w 107"/>
                <a:gd name="T35" fmla="*/ 13 h 58"/>
                <a:gd name="T36" fmla="*/ 41 w 107"/>
                <a:gd name="T37" fmla="*/ 15 h 58"/>
                <a:gd name="T38" fmla="*/ 39 w 107"/>
                <a:gd name="T39" fmla="*/ 18 h 58"/>
                <a:gd name="T40" fmla="*/ 40 w 107"/>
                <a:gd name="T41" fmla="*/ 14 h 58"/>
                <a:gd name="T42" fmla="*/ 43 w 107"/>
                <a:gd name="T43" fmla="*/ 11 h 58"/>
                <a:gd name="T44" fmla="*/ 46 w 107"/>
                <a:gd name="T45" fmla="*/ 10 h 58"/>
                <a:gd name="T46" fmla="*/ 32 w 107"/>
                <a:gd name="T47" fmla="*/ 0 h 58"/>
                <a:gd name="T48" fmla="*/ 15 w 107"/>
                <a:gd name="T49" fmla="*/ 25 h 58"/>
                <a:gd name="T50" fmla="*/ 22 w 107"/>
                <a:gd name="T51" fmla="*/ 30 h 58"/>
                <a:gd name="T52" fmla="*/ 24 w 107"/>
                <a:gd name="T53" fmla="*/ 33 h 58"/>
                <a:gd name="T54" fmla="*/ 19 w 107"/>
                <a:gd name="T55" fmla="*/ 29 h 58"/>
                <a:gd name="T56" fmla="*/ 14 w 107"/>
                <a:gd name="T57" fmla="*/ 27 h 58"/>
                <a:gd name="T58" fmla="*/ 13 w 107"/>
                <a:gd name="T59" fmla="*/ 27 h 58"/>
                <a:gd name="T60" fmla="*/ 8 w 107"/>
                <a:gd name="T61" fmla="*/ 28 h 58"/>
                <a:gd name="T62" fmla="*/ 8 w 107"/>
                <a:gd name="T63" fmla="*/ 28 h 58"/>
                <a:gd name="T64" fmla="*/ 12 w 107"/>
                <a:gd name="T65" fmla="*/ 25 h 58"/>
                <a:gd name="T66" fmla="*/ 0 w 107"/>
                <a:gd name="T67" fmla="*/ 27 h 58"/>
                <a:gd name="T68" fmla="*/ 28 w 107"/>
                <a:gd name="T69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" h="57">
                  <a:moveTo>
                    <a:pt x="28" y="57"/>
                  </a:moveTo>
                  <a:cubicBezTo>
                    <a:pt x="41" y="57"/>
                    <a:pt x="55" y="57"/>
                    <a:pt x="68" y="57"/>
                  </a:cubicBezTo>
                  <a:cubicBezTo>
                    <a:pt x="73" y="57"/>
                    <a:pt x="79" y="57"/>
                    <a:pt x="85" y="57"/>
                  </a:cubicBezTo>
                  <a:cubicBezTo>
                    <a:pt x="91" y="57"/>
                    <a:pt x="99" y="57"/>
                    <a:pt x="103" y="51"/>
                  </a:cubicBezTo>
                  <a:cubicBezTo>
                    <a:pt x="107" y="45"/>
                    <a:pt x="106" y="35"/>
                    <a:pt x="102" y="29"/>
                  </a:cubicBezTo>
                  <a:cubicBezTo>
                    <a:pt x="99" y="23"/>
                    <a:pt x="93" y="21"/>
                    <a:pt x="87" y="21"/>
                  </a:cubicBezTo>
                  <a:cubicBezTo>
                    <a:pt x="85" y="21"/>
                    <a:pt x="84" y="21"/>
                    <a:pt x="83" y="21"/>
                  </a:cubicBezTo>
                  <a:cubicBezTo>
                    <a:pt x="85" y="23"/>
                    <a:pt x="86" y="24"/>
                    <a:pt x="87" y="26"/>
                  </a:cubicBezTo>
                  <a:cubicBezTo>
                    <a:pt x="87" y="27"/>
                    <a:pt x="87" y="27"/>
                    <a:pt x="88" y="28"/>
                  </a:cubicBezTo>
                  <a:cubicBezTo>
                    <a:pt x="88" y="28"/>
                    <a:pt x="88" y="29"/>
                    <a:pt x="88" y="29"/>
                  </a:cubicBezTo>
                  <a:cubicBezTo>
                    <a:pt x="88" y="29"/>
                    <a:pt x="87" y="28"/>
                    <a:pt x="85" y="27"/>
                  </a:cubicBezTo>
                  <a:cubicBezTo>
                    <a:pt x="85" y="26"/>
                    <a:pt x="84" y="25"/>
                    <a:pt x="83" y="25"/>
                  </a:cubicBezTo>
                  <a:cubicBezTo>
                    <a:pt x="82" y="24"/>
                    <a:pt x="81" y="24"/>
                    <a:pt x="80" y="23"/>
                  </a:cubicBezTo>
                  <a:cubicBezTo>
                    <a:pt x="80" y="23"/>
                    <a:pt x="79" y="23"/>
                    <a:pt x="79" y="23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8" y="22"/>
                    <a:pt x="77" y="22"/>
                  </a:cubicBezTo>
                  <a:cubicBezTo>
                    <a:pt x="76" y="22"/>
                    <a:pt x="75" y="22"/>
                    <a:pt x="75" y="23"/>
                  </a:cubicBezTo>
                  <a:cubicBezTo>
                    <a:pt x="74" y="23"/>
                    <a:pt x="73" y="23"/>
                    <a:pt x="73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2" y="23"/>
                    <a:pt x="72" y="23"/>
                    <a:pt x="72" y="23"/>
                  </a:cubicBezTo>
                  <a:cubicBezTo>
                    <a:pt x="73" y="22"/>
                    <a:pt x="73" y="22"/>
                    <a:pt x="74" y="21"/>
                  </a:cubicBezTo>
                  <a:cubicBezTo>
                    <a:pt x="75" y="21"/>
                    <a:pt x="76" y="20"/>
                    <a:pt x="77" y="20"/>
                  </a:cubicBezTo>
                  <a:cubicBezTo>
                    <a:pt x="78" y="20"/>
                    <a:pt x="78" y="20"/>
                    <a:pt x="78" y="20"/>
                  </a:cubicBezTo>
                  <a:cubicBezTo>
                    <a:pt x="79" y="20"/>
                    <a:pt x="79" y="20"/>
                    <a:pt x="79" y="20"/>
                  </a:cubicBezTo>
                  <a:cubicBezTo>
                    <a:pt x="80" y="20"/>
                    <a:pt x="81" y="20"/>
                    <a:pt x="81" y="21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0" y="11"/>
                    <a:pt x="72" y="0"/>
                    <a:pt x="63" y="0"/>
                  </a:cubicBezTo>
                  <a:cubicBezTo>
                    <a:pt x="57" y="0"/>
                    <a:pt x="52" y="5"/>
                    <a:pt x="48" y="9"/>
                  </a:cubicBezTo>
                  <a:cubicBezTo>
                    <a:pt x="50" y="9"/>
                    <a:pt x="52" y="10"/>
                    <a:pt x="53" y="11"/>
                  </a:cubicBezTo>
                  <a:cubicBezTo>
                    <a:pt x="54" y="11"/>
                    <a:pt x="54" y="11"/>
                    <a:pt x="55" y="12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2"/>
                    <a:pt x="52" y="12"/>
                  </a:cubicBezTo>
                  <a:cubicBezTo>
                    <a:pt x="51" y="12"/>
                    <a:pt x="50" y="12"/>
                    <a:pt x="49" y="12"/>
                  </a:cubicBezTo>
                  <a:cubicBezTo>
                    <a:pt x="48" y="12"/>
                    <a:pt x="47" y="12"/>
                    <a:pt x="46" y="12"/>
                  </a:cubicBezTo>
                  <a:cubicBezTo>
                    <a:pt x="46" y="12"/>
                    <a:pt x="45" y="13"/>
                    <a:pt x="45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3" y="13"/>
                    <a:pt x="43" y="13"/>
                  </a:cubicBezTo>
                  <a:cubicBezTo>
                    <a:pt x="42" y="14"/>
                    <a:pt x="42" y="14"/>
                    <a:pt x="41" y="15"/>
                  </a:cubicBezTo>
                  <a:cubicBezTo>
                    <a:pt x="41" y="16"/>
                    <a:pt x="40" y="16"/>
                    <a:pt x="40" y="17"/>
                  </a:cubicBezTo>
                  <a:cubicBezTo>
                    <a:pt x="39" y="17"/>
                    <a:pt x="39" y="18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9" y="16"/>
                    <a:pt x="39" y="15"/>
                    <a:pt x="40" y="14"/>
                  </a:cubicBezTo>
                  <a:cubicBezTo>
                    <a:pt x="40" y="13"/>
                    <a:pt x="41" y="12"/>
                    <a:pt x="42" y="11"/>
                  </a:cubicBezTo>
                  <a:cubicBezTo>
                    <a:pt x="42" y="11"/>
                    <a:pt x="42" y="11"/>
                    <a:pt x="43" y="11"/>
                  </a:cubicBezTo>
                  <a:cubicBezTo>
                    <a:pt x="43" y="11"/>
                    <a:pt x="43" y="10"/>
                    <a:pt x="44" y="10"/>
                  </a:cubicBezTo>
                  <a:cubicBezTo>
                    <a:pt x="44" y="10"/>
                    <a:pt x="45" y="10"/>
                    <a:pt x="46" y="10"/>
                  </a:cubicBezTo>
                  <a:cubicBezTo>
                    <a:pt x="46" y="9"/>
                    <a:pt x="46" y="9"/>
                    <a:pt x="47" y="9"/>
                  </a:cubicBezTo>
                  <a:cubicBezTo>
                    <a:pt x="43" y="5"/>
                    <a:pt x="38" y="0"/>
                    <a:pt x="32" y="0"/>
                  </a:cubicBezTo>
                  <a:cubicBezTo>
                    <a:pt x="22" y="0"/>
                    <a:pt x="15" y="10"/>
                    <a:pt x="15" y="22"/>
                  </a:cubicBezTo>
                  <a:cubicBezTo>
                    <a:pt x="15" y="23"/>
                    <a:pt x="15" y="24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20" y="26"/>
                    <a:pt x="21" y="28"/>
                    <a:pt x="22" y="30"/>
                  </a:cubicBezTo>
                  <a:cubicBezTo>
                    <a:pt x="23" y="31"/>
                    <a:pt x="23" y="31"/>
                    <a:pt x="23" y="32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4" y="33"/>
                    <a:pt x="23" y="32"/>
                    <a:pt x="21" y="31"/>
                  </a:cubicBezTo>
                  <a:cubicBezTo>
                    <a:pt x="20" y="30"/>
                    <a:pt x="20" y="30"/>
                    <a:pt x="19" y="29"/>
                  </a:cubicBezTo>
                  <a:cubicBezTo>
                    <a:pt x="18" y="29"/>
                    <a:pt x="17" y="28"/>
                    <a:pt x="16" y="28"/>
                  </a:cubicBezTo>
                  <a:cubicBezTo>
                    <a:pt x="15" y="27"/>
                    <a:pt x="15" y="27"/>
                    <a:pt x="14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1" y="27"/>
                    <a:pt x="10" y="27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8" y="28"/>
                    <a:pt x="7" y="28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1" y="25"/>
                    <a:pt x="10" y="25"/>
                    <a:pt x="9" y="25"/>
                  </a:cubicBezTo>
                  <a:cubicBezTo>
                    <a:pt x="6" y="25"/>
                    <a:pt x="3" y="25"/>
                    <a:pt x="0" y="2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9" y="58"/>
                    <a:pt x="19" y="57"/>
                    <a:pt x="28" y="57"/>
                  </a:cubicBezTo>
                  <a:close/>
                </a:path>
              </a:pathLst>
            </a:custGeom>
            <a:solidFill>
              <a:srgbClr val="D2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25"/>
            <p:cNvSpPr/>
            <p:nvPr/>
          </p:nvSpPr>
          <p:spPr bwMode="auto">
            <a:xfrm>
              <a:off x="4486276" y="5184776"/>
              <a:ext cx="125413" cy="69850"/>
            </a:xfrm>
            <a:custGeom>
              <a:avLst/>
              <a:gdLst>
                <a:gd name="T0" fmla="*/ 7 w 16"/>
                <a:gd name="T1" fmla="*/ 0 h 9"/>
                <a:gd name="T2" fmla="*/ 6 w 16"/>
                <a:gd name="T3" fmla="*/ 0 h 9"/>
                <a:gd name="T4" fmla="*/ 5 w 16"/>
                <a:gd name="T5" fmla="*/ 0 h 9"/>
                <a:gd name="T6" fmla="*/ 2 w 16"/>
                <a:gd name="T7" fmla="*/ 1 h 9"/>
                <a:gd name="T8" fmla="*/ 0 w 16"/>
                <a:gd name="T9" fmla="*/ 3 h 9"/>
                <a:gd name="T10" fmla="*/ 0 w 16"/>
                <a:gd name="T11" fmla="*/ 3 h 9"/>
                <a:gd name="T12" fmla="*/ 1 w 16"/>
                <a:gd name="T13" fmla="*/ 3 h 9"/>
                <a:gd name="T14" fmla="*/ 3 w 16"/>
                <a:gd name="T15" fmla="*/ 3 h 9"/>
                <a:gd name="T16" fmla="*/ 5 w 16"/>
                <a:gd name="T17" fmla="*/ 2 h 9"/>
                <a:gd name="T18" fmla="*/ 6 w 16"/>
                <a:gd name="T19" fmla="*/ 2 h 9"/>
                <a:gd name="T20" fmla="*/ 7 w 16"/>
                <a:gd name="T21" fmla="*/ 3 h 9"/>
                <a:gd name="T22" fmla="*/ 8 w 16"/>
                <a:gd name="T23" fmla="*/ 3 h 9"/>
                <a:gd name="T24" fmla="*/ 11 w 16"/>
                <a:gd name="T25" fmla="*/ 5 h 9"/>
                <a:gd name="T26" fmla="*/ 13 w 16"/>
                <a:gd name="T27" fmla="*/ 7 h 9"/>
                <a:gd name="T28" fmla="*/ 16 w 16"/>
                <a:gd name="T29" fmla="*/ 9 h 9"/>
                <a:gd name="T30" fmla="*/ 16 w 16"/>
                <a:gd name="T31" fmla="*/ 8 h 9"/>
                <a:gd name="T32" fmla="*/ 15 w 16"/>
                <a:gd name="T33" fmla="*/ 6 h 9"/>
                <a:gd name="T34" fmla="*/ 11 w 16"/>
                <a:gd name="T35" fmla="*/ 1 h 9"/>
                <a:gd name="T36" fmla="*/ 10 w 16"/>
                <a:gd name="T37" fmla="*/ 1 h 9"/>
                <a:gd name="T38" fmla="*/ 9 w 16"/>
                <a:gd name="T39" fmla="*/ 1 h 9"/>
                <a:gd name="T40" fmla="*/ 7 w 16"/>
                <a:gd name="T4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7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3" y="6"/>
                    <a:pt x="13" y="7"/>
                  </a:cubicBezTo>
                  <a:cubicBezTo>
                    <a:pt x="15" y="8"/>
                    <a:pt x="16" y="9"/>
                    <a:pt x="16" y="9"/>
                  </a:cubicBezTo>
                  <a:cubicBezTo>
                    <a:pt x="16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4" y="4"/>
                    <a:pt x="13" y="3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26"/>
            <p:cNvSpPr/>
            <p:nvPr/>
          </p:nvSpPr>
          <p:spPr bwMode="auto">
            <a:xfrm>
              <a:off x="3973513" y="5224463"/>
              <a:ext cx="133350" cy="61913"/>
            </a:xfrm>
            <a:custGeom>
              <a:avLst/>
              <a:gdLst>
                <a:gd name="T0" fmla="*/ 1 w 17"/>
                <a:gd name="T1" fmla="*/ 3 h 8"/>
                <a:gd name="T2" fmla="*/ 0 w 17"/>
                <a:gd name="T3" fmla="*/ 3 h 8"/>
                <a:gd name="T4" fmla="*/ 1 w 17"/>
                <a:gd name="T5" fmla="*/ 3 h 8"/>
                <a:gd name="T6" fmla="*/ 3 w 17"/>
                <a:gd name="T7" fmla="*/ 2 h 8"/>
                <a:gd name="T8" fmla="*/ 6 w 17"/>
                <a:gd name="T9" fmla="*/ 2 h 8"/>
                <a:gd name="T10" fmla="*/ 7 w 17"/>
                <a:gd name="T11" fmla="*/ 2 h 8"/>
                <a:gd name="T12" fmla="*/ 7 w 17"/>
                <a:gd name="T13" fmla="*/ 2 h 8"/>
                <a:gd name="T14" fmla="*/ 9 w 17"/>
                <a:gd name="T15" fmla="*/ 3 h 8"/>
                <a:gd name="T16" fmla="*/ 12 w 17"/>
                <a:gd name="T17" fmla="*/ 4 h 8"/>
                <a:gd name="T18" fmla="*/ 14 w 17"/>
                <a:gd name="T19" fmla="*/ 6 h 8"/>
                <a:gd name="T20" fmla="*/ 17 w 17"/>
                <a:gd name="T21" fmla="*/ 8 h 8"/>
                <a:gd name="T22" fmla="*/ 16 w 17"/>
                <a:gd name="T23" fmla="*/ 7 h 8"/>
                <a:gd name="T24" fmla="*/ 15 w 17"/>
                <a:gd name="T25" fmla="*/ 5 h 8"/>
                <a:gd name="T26" fmla="*/ 10 w 17"/>
                <a:gd name="T27" fmla="*/ 0 h 8"/>
                <a:gd name="T28" fmla="*/ 8 w 17"/>
                <a:gd name="T29" fmla="*/ 0 h 8"/>
                <a:gd name="T30" fmla="*/ 8 w 17"/>
                <a:gd name="T31" fmla="*/ 0 h 8"/>
                <a:gd name="T32" fmla="*/ 7 w 17"/>
                <a:gd name="T33" fmla="*/ 0 h 8"/>
                <a:gd name="T34" fmla="*/ 6 w 17"/>
                <a:gd name="T35" fmla="*/ 0 h 8"/>
                <a:gd name="T36" fmla="*/ 5 w 17"/>
                <a:gd name="T37" fmla="*/ 0 h 8"/>
                <a:gd name="T38" fmla="*/ 2 w 17"/>
                <a:gd name="T39" fmla="*/ 1 h 8"/>
                <a:gd name="T40" fmla="*/ 1 w 17"/>
                <a:gd name="T41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8">
                  <a:moveTo>
                    <a:pt x="1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2" y="3"/>
                    <a:pt x="2" y="3"/>
                    <a:pt x="3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2"/>
                    <a:pt x="9" y="3"/>
                  </a:cubicBezTo>
                  <a:cubicBezTo>
                    <a:pt x="10" y="3"/>
                    <a:pt x="11" y="4"/>
                    <a:pt x="12" y="4"/>
                  </a:cubicBezTo>
                  <a:cubicBezTo>
                    <a:pt x="13" y="5"/>
                    <a:pt x="13" y="5"/>
                    <a:pt x="14" y="6"/>
                  </a:cubicBezTo>
                  <a:cubicBezTo>
                    <a:pt x="16" y="7"/>
                    <a:pt x="17" y="8"/>
                    <a:pt x="17" y="8"/>
                  </a:cubicBezTo>
                  <a:cubicBezTo>
                    <a:pt x="17" y="8"/>
                    <a:pt x="16" y="8"/>
                    <a:pt x="16" y="7"/>
                  </a:cubicBezTo>
                  <a:cubicBezTo>
                    <a:pt x="16" y="6"/>
                    <a:pt x="16" y="6"/>
                    <a:pt x="15" y="5"/>
                  </a:cubicBezTo>
                  <a:cubicBezTo>
                    <a:pt x="14" y="3"/>
                    <a:pt x="13" y="1"/>
                    <a:pt x="10" y="0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2" y="2"/>
                    <a:pt x="1" y="2"/>
                    <a:pt x="1" y="3"/>
                  </a:cubicBezTo>
                  <a:close/>
                </a:path>
              </a:pathLst>
            </a:custGeom>
            <a:solidFill>
              <a:srgbClr val="C4E9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7"/>
            <p:cNvSpPr/>
            <p:nvPr/>
          </p:nvSpPr>
          <p:spPr bwMode="auto">
            <a:xfrm>
              <a:off x="4225926" y="5097463"/>
              <a:ext cx="125413" cy="71438"/>
            </a:xfrm>
            <a:custGeom>
              <a:avLst/>
              <a:gdLst>
                <a:gd name="T0" fmla="*/ 5 w 16"/>
                <a:gd name="T1" fmla="*/ 1 h 9"/>
                <a:gd name="T2" fmla="*/ 4 w 16"/>
                <a:gd name="T3" fmla="*/ 2 h 9"/>
                <a:gd name="T4" fmla="*/ 3 w 16"/>
                <a:gd name="T5" fmla="*/ 2 h 9"/>
                <a:gd name="T6" fmla="*/ 1 w 16"/>
                <a:gd name="T7" fmla="*/ 5 h 9"/>
                <a:gd name="T8" fmla="*/ 0 w 16"/>
                <a:gd name="T9" fmla="*/ 8 h 9"/>
                <a:gd name="T10" fmla="*/ 0 w 16"/>
                <a:gd name="T11" fmla="*/ 9 h 9"/>
                <a:gd name="T12" fmla="*/ 1 w 16"/>
                <a:gd name="T13" fmla="*/ 8 h 9"/>
                <a:gd name="T14" fmla="*/ 2 w 16"/>
                <a:gd name="T15" fmla="*/ 6 h 9"/>
                <a:gd name="T16" fmla="*/ 4 w 16"/>
                <a:gd name="T17" fmla="*/ 4 h 9"/>
                <a:gd name="T18" fmla="*/ 5 w 16"/>
                <a:gd name="T19" fmla="*/ 4 h 9"/>
                <a:gd name="T20" fmla="*/ 6 w 16"/>
                <a:gd name="T21" fmla="*/ 4 h 9"/>
                <a:gd name="T22" fmla="*/ 7 w 16"/>
                <a:gd name="T23" fmla="*/ 3 h 9"/>
                <a:gd name="T24" fmla="*/ 10 w 16"/>
                <a:gd name="T25" fmla="*/ 3 h 9"/>
                <a:gd name="T26" fmla="*/ 13 w 16"/>
                <a:gd name="T27" fmla="*/ 3 h 9"/>
                <a:gd name="T28" fmla="*/ 16 w 16"/>
                <a:gd name="T29" fmla="*/ 3 h 9"/>
                <a:gd name="T30" fmla="*/ 16 w 16"/>
                <a:gd name="T31" fmla="*/ 3 h 9"/>
                <a:gd name="T32" fmla="*/ 14 w 16"/>
                <a:gd name="T33" fmla="*/ 2 h 9"/>
                <a:gd name="T34" fmla="*/ 9 w 16"/>
                <a:gd name="T35" fmla="*/ 0 h 9"/>
                <a:gd name="T36" fmla="*/ 8 w 16"/>
                <a:gd name="T37" fmla="*/ 0 h 9"/>
                <a:gd name="T38" fmla="*/ 7 w 16"/>
                <a:gd name="T39" fmla="*/ 1 h 9"/>
                <a:gd name="T40" fmla="*/ 5 w 16"/>
                <a:gd name="T41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9">
                  <a:moveTo>
                    <a:pt x="5" y="1"/>
                  </a:move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0" y="9"/>
                    <a:pt x="0" y="9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1" y="7"/>
                    <a:pt x="2" y="7"/>
                    <a:pt x="2" y="6"/>
                  </a:cubicBezTo>
                  <a:cubicBezTo>
                    <a:pt x="3" y="5"/>
                    <a:pt x="3" y="5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7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11" y="3"/>
                    <a:pt x="12" y="3"/>
                    <a:pt x="13" y="3"/>
                  </a:cubicBezTo>
                  <a:cubicBezTo>
                    <a:pt x="15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2"/>
                    <a:pt x="15" y="2"/>
                    <a:pt x="14" y="2"/>
                  </a:cubicBezTo>
                  <a:cubicBezTo>
                    <a:pt x="13" y="1"/>
                    <a:pt x="11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7" y="0"/>
                    <a:pt x="7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lose/>
                </a:path>
              </a:pathLst>
            </a:custGeom>
            <a:solidFill>
              <a:srgbClr val="A0ED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166995" y="439420"/>
            <a:ext cx="185801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课后练习</a:t>
            </a:r>
            <a:endParaRPr lang="zh-CN" altLang="en-US" sz="30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2703513" y="1560830"/>
            <a:ext cx="6638925" cy="1943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图片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3505" y="4820920"/>
            <a:ext cx="3600450" cy="1362075"/>
          </a:xfrm>
          <a:prstGeom prst="rect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NET" val="2.0.50727.5485"/>
  <p:tag name="AS_OS" val="Unix 3.10 unknown"/>
  <p:tag name="AS_RELEASE_DATE" val="2020.11.30"/>
  <p:tag name="AS_TITLE" val="Aspose.Slides for Java"/>
  <p:tag name="AS_VERSION" val="20.11"/>
  <p:tag name="COMMONDATA" val="eyJoZGlkIjoiYjhiODBlOGJhZTI4YTczMTA1Njg1MTAzNWI2YThkYTE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冰淇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7A4ED"/>
      </a:accent1>
      <a:accent2>
        <a:srgbClr val="FFEE73"/>
      </a:accent2>
      <a:accent3>
        <a:srgbClr val="42F0C2"/>
      </a:accent3>
      <a:accent4>
        <a:srgbClr val="FFA4E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冰淇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7A4ED"/>
      </a:accent1>
      <a:accent2>
        <a:srgbClr val="FFEE73"/>
      </a:accent2>
      <a:accent3>
        <a:srgbClr val="42F0C2"/>
      </a:accent3>
      <a:accent4>
        <a:srgbClr val="FFA4E3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1639</Words>
  <Application>WPS 演示</Application>
  <PresentationFormat>自定义</PresentationFormat>
  <Paragraphs>91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Calibri</vt:lpstr>
      <vt:lpstr>华文新魏</vt:lpstr>
      <vt:lpstr>楷体</vt:lpstr>
      <vt:lpstr>Calibri</vt:lpstr>
      <vt:lpstr>Arial</vt:lpstr>
      <vt:lpstr>等线</vt:lpstr>
      <vt:lpstr>Arial Unicode MS</vt:lpstr>
      <vt:lpstr>等线 Light</vt:lpstr>
      <vt:lpstr>第一PPT模板网-WWW.1PPT.COM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《吨的认识》测量PPT优质课件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2022-07-20T20:21:00Z</cp:lastPrinted>
  <dcterms:created xsi:type="dcterms:W3CDTF">2022-07-20T20:21:00Z</dcterms:created>
  <dcterms:modified xsi:type="dcterms:W3CDTF">2023-10-27T08:26:41Z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CDBD951C811B46FCB4F11AD6A2D0B7E6_12</vt:lpwstr>
  </property>
  <property fmtid="{D5CDD505-2E9C-101B-9397-08002B2CF9AE}" pid="3" name="KSOProductBuildVer">
    <vt:lpwstr>2052-12.1.0.15712</vt:lpwstr>
  </property>
</Properties>
</file>