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tags/tag27.xml" ContentType="application/vnd.openxmlformats-officedocument.presentationml.tags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tags/tag276.xml" ContentType="application/vnd.openxmlformats-officedocument.presentationml.tags+xml"/>
  <Override PartName="/ppt/tags/tag277.xml" ContentType="application/vnd.openxmlformats-officedocument.presentationml.tags+xml"/>
  <Override PartName="/ppt/tags/tag278.xml" ContentType="application/vnd.openxmlformats-officedocument.presentationml.tags+xml"/>
  <Override PartName="/ppt/tags/tag279.xml" ContentType="application/vnd.openxmlformats-officedocument.presentationml.tags+xml"/>
  <Override PartName="/ppt/tags/tag28.xml" ContentType="application/vnd.openxmlformats-officedocument.presentationml.tags+xml"/>
  <Override PartName="/ppt/tags/tag280.xml" ContentType="application/vnd.openxmlformats-officedocument.presentationml.tags+xml"/>
  <Override PartName="/ppt/tags/tag281.xml" ContentType="application/vnd.openxmlformats-officedocument.presentationml.tags+xml"/>
  <Override PartName="/ppt/tags/tag282.xml" ContentType="application/vnd.openxmlformats-officedocument.presentationml.tags+xml"/>
  <Override PartName="/ppt/tags/tag283.xml" ContentType="application/vnd.openxmlformats-officedocument.presentationml.tags+xml"/>
  <Override PartName="/ppt/tags/tag284.xml" ContentType="application/vnd.openxmlformats-officedocument.presentationml.tags+xml"/>
  <Override PartName="/ppt/tags/tag285.xml" ContentType="application/vnd.openxmlformats-officedocument.presentationml.tags+xml"/>
  <Override PartName="/ppt/tags/tag286.xml" ContentType="application/vnd.openxmlformats-officedocument.presentationml.tags+xml"/>
  <Override PartName="/ppt/tags/tag287.xml" ContentType="application/vnd.openxmlformats-officedocument.presentationml.tags+xml"/>
  <Override PartName="/ppt/tags/tag288.xml" ContentType="application/vnd.openxmlformats-officedocument.presentationml.tags+xml"/>
  <Override PartName="/ppt/tags/tag289.xml" ContentType="application/vnd.openxmlformats-officedocument.presentationml.tags+xml"/>
  <Override PartName="/ppt/tags/tag29.xml" ContentType="application/vnd.openxmlformats-officedocument.presentationml.tags+xml"/>
  <Override PartName="/ppt/tags/tag290.xml" ContentType="application/vnd.openxmlformats-officedocument.presentationml.tags+xml"/>
  <Override PartName="/ppt/tags/tag291.xml" ContentType="application/vnd.openxmlformats-officedocument.presentationml.tags+xml"/>
  <Override PartName="/ppt/tags/tag292.xml" ContentType="application/vnd.openxmlformats-officedocument.presentationml.tags+xml"/>
  <Override PartName="/ppt/tags/tag293.xml" ContentType="application/vnd.openxmlformats-officedocument.presentationml.tags+xml"/>
  <Override PartName="/ppt/tags/tag294.xml" ContentType="application/vnd.openxmlformats-officedocument.presentationml.tags+xml"/>
  <Override PartName="/ppt/tags/tag295.xml" ContentType="application/vnd.openxmlformats-officedocument.presentationml.tags+xml"/>
  <Override PartName="/ppt/tags/tag296.xml" ContentType="application/vnd.openxmlformats-officedocument.presentationml.tags+xml"/>
  <Override PartName="/ppt/tags/tag297.xml" ContentType="application/vnd.openxmlformats-officedocument.presentationml.tags+xml"/>
  <Override PartName="/ppt/tags/tag298.xml" ContentType="application/vnd.openxmlformats-officedocument.presentationml.tags+xml"/>
  <Override PartName="/ppt/tags/tag29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00.xml" ContentType="application/vnd.openxmlformats-officedocument.presentationml.tags+xml"/>
  <Override PartName="/ppt/tags/tag301.xml" ContentType="application/vnd.openxmlformats-officedocument.presentationml.tags+xml"/>
  <Override PartName="/ppt/tags/tag302.xml" ContentType="application/vnd.openxmlformats-officedocument.presentationml.tags+xml"/>
  <Override PartName="/ppt/tags/tag303.xml" ContentType="application/vnd.openxmlformats-officedocument.presentationml.tags+xml"/>
  <Override PartName="/ppt/tags/tag304.xml" ContentType="application/vnd.openxmlformats-officedocument.presentationml.tags+xml"/>
  <Override PartName="/ppt/tags/tag305.xml" ContentType="application/vnd.openxmlformats-officedocument.presentationml.tags+xml"/>
  <Override PartName="/ppt/tags/tag306.xml" ContentType="application/vnd.openxmlformats-officedocument.presentationml.tags+xml"/>
  <Override PartName="/ppt/tags/tag307.xml" ContentType="application/vnd.openxmlformats-officedocument.presentationml.tags+xml"/>
  <Override PartName="/ppt/tags/tag308.xml" ContentType="application/vnd.openxmlformats-officedocument.presentationml.tags+xml"/>
  <Override PartName="/ppt/tags/tag309.xml" ContentType="application/vnd.openxmlformats-officedocument.presentationml.tags+xml"/>
  <Override PartName="/ppt/tags/tag31.xml" ContentType="application/vnd.openxmlformats-officedocument.presentationml.tags+xml"/>
  <Override PartName="/ppt/tags/tag310.xml" ContentType="application/vnd.openxmlformats-officedocument.presentationml.tags+xml"/>
  <Override PartName="/ppt/tags/tag311.xml" ContentType="application/vnd.openxmlformats-officedocument.presentationml.tags+xml"/>
  <Override PartName="/ppt/tags/tag312.xml" ContentType="application/vnd.openxmlformats-officedocument.presentationml.tags+xml"/>
  <Override PartName="/ppt/tags/tag313.xml" ContentType="application/vnd.openxmlformats-officedocument.presentationml.tags+xml"/>
  <Override PartName="/ppt/tags/tag314.xml" ContentType="application/vnd.openxmlformats-officedocument.presentationml.tags+xml"/>
  <Override PartName="/ppt/tags/tag315.xml" ContentType="application/vnd.openxmlformats-officedocument.presentationml.tags+xml"/>
  <Override PartName="/ppt/tags/tag316.xml" ContentType="application/vnd.openxmlformats-officedocument.presentationml.tags+xml"/>
  <Override PartName="/ppt/tags/tag317.xml" ContentType="application/vnd.openxmlformats-officedocument.presentationml.tags+xml"/>
  <Override PartName="/ppt/tags/tag318.xml" ContentType="application/vnd.openxmlformats-officedocument.presentationml.tags+xml"/>
  <Override PartName="/ppt/tags/tag319.xml" ContentType="application/vnd.openxmlformats-officedocument.presentationml.tags+xml"/>
  <Override PartName="/ppt/tags/tag32.xml" ContentType="application/vnd.openxmlformats-officedocument.presentationml.tags+xml"/>
  <Override PartName="/ppt/tags/tag320.xml" ContentType="application/vnd.openxmlformats-officedocument.presentationml.tags+xml"/>
  <Override PartName="/ppt/tags/tag321.xml" ContentType="application/vnd.openxmlformats-officedocument.presentationml.tags+xml"/>
  <Override PartName="/ppt/tags/tag322.xml" ContentType="application/vnd.openxmlformats-officedocument.presentationml.tags+xml"/>
  <Override PartName="/ppt/tags/tag323.xml" ContentType="application/vnd.openxmlformats-officedocument.presentationml.tags+xml"/>
  <Override PartName="/ppt/tags/tag324.xml" ContentType="application/vnd.openxmlformats-officedocument.presentationml.tags+xml"/>
  <Override PartName="/ppt/tags/tag325.xml" ContentType="application/vnd.openxmlformats-officedocument.presentationml.tags+xml"/>
  <Override PartName="/ppt/tags/tag326.xml" ContentType="application/vnd.openxmlformats-officedocument.presentationml.tags+xml"/>
  <Override PartName="/ppt/tags/tag327.xml" ContentType="application/vnd.openxmlformats-officedocument.presentationml.tags+xml"/>
  <Override PartName="/ppt/tags/tag328.xml" ContentType="application/vnd.openxmlformats-officedocument.presentationml.tags+xml"/>
  <Override PartName="/ppt/tags/tag329.xml" ContentType="application/vnd.openxmlformats-officedocument.presentationml.tags+xml"/>
  <Override PartName="/ppt/tags/tag33.xml" ContentType="application/vnd.openxmlformats-officedocument.presentationml.tags+xml"/>
  <Override PartName="/ppt/tags/tag330.xml" ContentType="application/vnd.openxmlformats-officedocument.presentationml.tags+xml"/>
  <Override PartName="/ppt/tags/tag331.xml" ContentType="application/vnd.openxmlformats-officedocument.presentationml.tags+xml"/>
  <Override PartName="/ppt/tags/tag332.xml" ContentType="application/vnd.openxmlformats-officedocument.presentationml.tags+xml"/>
  <Override PartName="/ppt/tags/tag333.xml" ContentType="application/vnd.openxmlformats-officedocument.presentationml.tags+xml"/>
  <Override PartName="/ppt/tags/tag334.xml" ContentType="application/vnd.openxmlformats-officedocument.presentationml.tags+xml"/>
  <Override PartName="/ppt/tags/tag335.xml" ContentType="application/vnd.openxmlformats-officedocument.presentationml.tags+xml"/>
  <Override PartName="/ppt/tags/tag336.xml" ContentType="application/vnd.openxmlformats-officedocument.presentationml.tags+xml"/>
  <Override PartName="/ppt/tags/tag337.xml" ContentType="application/vnd.openxmlformats-officedocument.presentationml.tags+xml"/>
  <Override PartName="/ppt/tags/tag338.xml" ContentType="application/vnd.openxmlformats-officedocument.presentationml.tags+xml"/>
  <Override PartName="/ppt/tags/tag339.xml" ContentType="application/vnd.openxmlformats-officedocument.presentationml.tags+xml"/>
  <Override PartName="/ppt/tags/tag34.xml" ContentType="application/vnd.openxmlformats-officedocument.presentationml.tags+xml"/>
  <Override PartName="/ppt/tags/tag340.xml" ContentType="application/vnd.openxmlformats-officedocument.presentationml.tags+xml"/>
  <Override PartName="/ppt/tags/tag341.xml" ContentType="application/vnd.openxmlformats-officedocument.presentationml.tags+xml"/>
  <Override PartName="/ppt/tags/tag342.xml" ContentType="application/vnd.openxmlformats-officedocument.presentationml.tags+xml"/>
  <Override PartName="/ppt/tags/tag343.xml" ContentType="application/vnd.openxmlformats-officedocument.presentationml.tags+xml"/>
  <Override PartName="/ppt/tags/tag344.xml" ContentType="application/vnd.openxmlformats-officedocument.presentationml.tags+xml"/>
  <Override PartName="/ppt/tags/tag345.xml" ContentType="application/vnd.openxmlformats-officedocument.presentationml.tags+xml"/>
  <Override PartName="/ppt/tags/tag346.xml" ContentType="application/vnd.openxmlformats-officedocument.presentationml.tags+xml"/>
  <Override PartName="/ppt/tags/tag347.xml" ContentType="application/vnd.openxmlformats-officedocument.presentationml.tags+xml"/>
  <Override PartName="/ppt/tags/tag348.xml" ContentType="application/vnd.openxmlformats-officedocument.presentationml.tags+xml"/>
  <Override PartName="/ppt/tags/tag349.xml" ContentType="application/vnd.openxmlformats-officedocument.presentationml.tags+xml"/>
  <Override PartName="/ppt/tags/tag35.xml" ContentType="application/vnd.openxmlformats-officedocument.presentationml.tags+xml"/>
  <Override PartName="/ppt/tags/tag350.xml" ContentType="application/vnd.openxmlformats-officedocument.presentationml.tags+xml"/>
  <Override PartName="/ppt/tags/tag351.xml" ContentType="application/vnd.openxmlformats-officedocument.presentationml.tags+xml"/>
  <Override PartName="/ppt/tags/tag352.xml" ContentType="application/vnd.openxmlformats-officedocument.presentationml.tags+xml"/>
  <Override PartName="/ppt/tags/tag353.xml" ContentType="application/vnd.openxmlformats-officedocument.presentationml.tags+xml"/>
  <Override PartName="/ppt/tags/tag354.xml" ContentType="application/vnd.openxmlformats-officedocument.presentationml.tags+xml"/>
  <Override PartName="/ppt/tags/tag355.xml" ContentType="application/vnd.openxmlformats-officedocument.presentationml.tags+xml"/>
  <Override PartName="/ppt/tags/tag356.xml" ContentType="application/vnd.openxmlformats-officedocument.presentationml.tags+xml"/>
  <Override PartName="/ppt/tags/tag357.xml" ContentType="application/vnd.openxmlformats-officedocument.presentationml.tags+xml"/>
  <Override PartName="/ppt/tags/tag358.xml" ContentType="application/vnd.openxmlformats-officedocument.presentationml.tags+xml"/>
  <Override PartName="/ppt/tags/tag359.xml" ContentType="application/vnd.openxmlformats-officedocument.presentationml.tags+xml"/>
  <Override PartName="/ppt/tags/tag36.xml" ContentType="application/vnd.openxmlformats-officedocument.presentationml.tags+xml"/>
  <Override PartName="/ppt/tags/tag360.xml" ContentType="application/vnd.openxmlformats-officedocument.presentationml.tags+xml"/>
  <Override PartName="/ppt/tags/tag361.xml" ContentType="application/vnd.openxmlformats-officedocument.presentationml.tags+xml"/>
  <Override PartName="/ppt/tags/tag362.xml" ContentType="application/vnd.openxmlformats-officedocument.presentationml.tags+xml"/>
  <Override PartName="/ppt/tags/tag363.xml" ContentType="application/vnd.openxmlformats-officedocument.presentationml.tags+xml"/>
  <Override PartName="/ppt/tags/tag364.xml" ContentType="application/vnd.openxmlformats-officedocument.presentationml.tags+xml"/>
  <Override PartName="/ppt/tags/tag365.xml" ContentType="application/vnd.openxmlformats-officedocument.presentationml.tags+xml"/>
  <Override PartName="/ppt/tags/tag366.xml" ContentType="application/vnd.openxmlformats-officedocument.presentationml.tags+xml"/>
  <Override PartName="/ppt/tags/tag367.xml" ContentType="application/vnd.openxmlformats-officedocument.presentationml.tags+xml"/>
  <Override PartName="/ppt/tags/tag368.xml" ContentType="application/vnd.openxmlformats-officedocument.presentationml.tags+xml"/>
  <Override PartName="/ppt/tags/tag369.xml" ContentType="application/vnd.openxmlformats-officedocument.presentationml.tags+xml"/>
  <Override PartName="/ppt/tags/tag37.xml" ContentType="application/vnd.openxmlformats-officedocument.presentationml.tags+xml"/>
  <Override PartName="/ppt/tags/tag370.xml" ContentType="application/vnd.openxmlformats-officedocument.presentationml.tags+xml"/>
  <Override PartName="/ppt/tags/tag371.xml" ContentType="application/vnd.openxmlformats-officedocument.presentationml.tags+xml"/>
  <Override PartName="/ppt/tags/tag372.xml" ContentType="application/vnd.openxmlformats-officedocument.presentationml.tags+xml"/>
  <Override PartName="/ppt/tags/tag373.xml" ContentType="application/vnd.openxmlformats-officedocument.presentationml.tags+xml"/>
  <Override PartName="/ppt/tags/tag374.xml" ContentType="application/vnd.openxmlformats-officedocument.presentationml.tags+xml"/>
  <Override PartName="/ppt/tags/tag375.xml" ContentType="application/vnd.openxmlformats-officedocument.presentationml.tags+xml"/>
  <Override PartName="/ppt/tags/tag376.xml" ContentType="application/vnd.openxmlformats-officedocument.presentationml.tags+xml"/>
  <Override PartName="/ppt/tags/tag377.xml" ContentType="application/vnd.openxmlformats-officedocument.presentationml.tags+xml"/>
  <Override PartName="/ppt/tags/tag378.xml" ContentType="application/vnd.openxmlformats-officedocument.presentationml.tags+xml"/>
  <Override PartName="/ppt/tags/tag379.xml" ContentType="application/vnd.openxmlformats-officedocument.presentationml.tags+xml"/>
  <Override PartName="/ppt/tags/tag38.xml" ContentType="application/vnd.openxmlformats-officedocument.presentationml.tags+xml"/>
  <Override PartName="/ppt/tags/tag380.xml" ContentType="application/vnd.openxmlformats-officedocument.presentationml.tags+xml"/>
  <Override PartName="/ppt/tags/tag381.xml" ContentType="application/vnd.openxmlformats-officedocument.presentationml.tags+xml"/>
  <Override PartName="/ppt/tags/tag382.xml" ContentType="application/vnd.openxmlformats-officedocument.presentationml.tags+xml"/>
  <Override PartName="/ppt/tags/tag383.xml" ContentType="application/vnd.openxmlformats-officedocument.presentationml.tags+xml"/>
  <Override PartName="/ppt/tags/tag384.xml" ContentType="application/vnd.openxmlformats-officedocument.presentationml.tags+xml"/>
  <Override PartName="/ppt/tags/tag385.xml" ContentType="application/vnd.openxmlformats-officedocument.presentationml.tags+xml"/>
  <Override PartName="/ppt/tags/tag386.xml" ContentType="application/vnd.openxmlformats-officedocument.presentationml.tags+xml"/>
  <Override PartName="/ppt/tags/tag387.xml" ContentType="application/vnd.openxmlformats-officedocument.presentationml.tags+xml"/>
  <Override PartName="/ppt/tags/tag388.xml" ContentType="application/vnd.openxmlformats-officedocument.presentationml.tags+xml"/>
  <Override PartName="/ppt/tags/tag389.xml" ContentType="application/vnd.openxmlformats-officedocument.presentationml.tags+xml"/>
  <Override PartName="/ppt/tags/tag39.xml" ContentType="application/vnd.openxmlformats-officedocument.presentationml.tags+xml"/>
  <Override PartName="/ppt/tags/tag390.xml" ContentType="application/vnd.openxmlformats-officedocument.presentationml.tags+xml"/>
  <Override PartName="/ppt/tags/tag391.xml" ContentType="application/vnd.openxmlformats-officedocument.presentationml.tags+xml"/>
  <Override PartName="/ppt/tags/tag392.xml" ContentType="application/vnd.openxmlformats-officedocument.presentationml.tags+xml"/>
  <Override PartName="/ppt/tags/tag393.xml" ContentType="application/vnd.openxmlformats-officedocument.presentationml.tags+xml"/>
  <Override PartName="/ppt/tags/tag394.xml" ContentType="application/vnd.openxmlformats-officedocument.presentationml.tags+xml"/>
  <Override PartName="/ppt/tags/tag395.xml" ContentType="application/vnd.openxmlformats-officedocument.presentationml.tags+xml"/>
  <Override PartName="/ppt/tags/tag396.xml" ContentType="application/vnd.openxmlformats-officedocument.presentationml.tags+xml"/>
  <Override PartName="/ppt/tags/tag397.xml" ContentType="application/vnd.openxmlformats-officedocument.presentationml.tags+xml"/>
  <Override PartName="/ppt/tags/tag398.xml" ContentType="application/vnd.openxmlformats-officedocument.presentationml.tags+xml"/>
  <Override PartName="/ppt/tags/tag39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00.xml" ContentType="application/vnd.openxmlformats-officedocument.presentationml.tags+xml"/>
  <Override PartName="/ppt/tags/tag401.xml" ContentType="application/vnd.openxmlformats-officedocument.presentationml.tags+xml"/>
  <Override PartName="/ppt/tags/tag402.xml" ContentType="application/vnd.openxmlformats-officedocument.presentationml.tags+xml"/>
  <Override PartName="/ppt/tags/tag403.xml" ContentType="application/vnd.openxmlformats-officedocument.presentationml.tags+xml"/>
  <Override PartName="/ppt/tags/tag404.xml" ContentType="application/vnd.openxmlformats-officedocument.presentationml.tags+xml"/>
  <Override PartName="/ppt/tags/tag405.xml" ContentType="application/vnd.openxmlformats-officedocument.presentationml.tags+xml"/>
  <Override PartName="/ppt/tags/tag406.xml" ContentType="application/vnd.openxmlformats-officedocument.presentationml.tags+xml"/>
  <Override PartName="/ppt/tags/tag407.xml" ContentType="application/vnd.openxmlformats-officedocument.presentationml.tags+xml"/>
  <Override PartName="/ppt/tags/tag408.xml" ContentType="application/vnd.openxmlformats-officedocument.presentationml.tags+xml"/>
  <Override PartName="/ppt/tags/tag409.xml" ContentType="application/vnd.openxmlformats-officedocument.presentationml.tags+xml"/>
  <Override PartName="/ppt/tags/tag41.xml" ContentType="application/vnd.openxmlformats-officedocument.presentationml.tags+xml"/>
  <Override PartName="/ppt/tags/tag410.xml" ContentType="application/vnd.openxmlformats-officedocument.presentationml.tags+xml"/>
  <Override PartName="/ppt/tags/tag411.xml" ContentType="application/vnd.openxmlformats-officedocument.presentationml.tags+xml"/>
  <Override PartName="/ppt/tags/tag412.xml" ContentType="application/vnd.openxmlformats-officedocument.presentationml.tags+xml"/>
  <Override PartName="/ppt/tags/tag413.xml" ContentType="application/vnd.openxmlformats-officedocument.presentationml.tags+xml"/>
  <Override PartName="/ppt/tags/tag414.xml" ContentType="application/vnd.openxmlformats-officedocument.presentationml.tags+xml"/>
  <Override PartName="/ppt/tags/tag415.xml" ContentType="application/vnd.openxmlformats-officedocument.presentationml.tags+xml"/>
  <Override PartName="/ppt/tags/tag416.xml" ContentType="application/vnd.openxmlformats-officedocument.presentationml.tags+xml"/>
  <Override PartName="/ppt/tags/tag417.xml" ContentType="application/vnd.openxmlformats-officedocument.presentationml.tags+xml"/>
  <Override PartName="/ppt/tags/tag418.xml" ContentType="application/vnd.openxmlformats-officedocument.presentationml.tags+xml"/>
  <Override PartName="/ppt/tags/tag419.xml" ContentType="application/vnd.openxmlformats-officedocument.presentationml.tags+xml"/>
  <Override PartName="/ppt/tags/tag42.xml" ContentType="application/vnd.openxmlformats-officedocument.presentationml.tags+xml"/>
  <Override PartName="/ppt/tags/tag420.xml" ContentType="application/vnd.openxmlformats-officedocument.presentationml.tags+xml"/>
  <Override PartName="/ppt/tags/tag421.xml" ContentType="application/vnd.openxmlformats-officedocument.presentationml.tags+xml"/>
  <Override PartName="/ppt/tags/tag422.xml" ContentType="application/vnd.openxmlformats-officedocument.presentationml.tags+xml"/>
  <Override PartName="/ppt/tags/tag423.xml" ContentType="application/vnd.openxmlformats-officedocument.presentationml.tags+xml"/>
  <Override PartName="/ppt/tags/tag424.xml" ContentType="application/vnd.openxmlformats-officedocument.presentationml.tags+xml"/>
  <Override PartName="/ppt/tags/tag425.xml" ContentType="application/vnd.openxmlformats-officedocument.presentationml.tags+xml"/>
  <Override PartName="/ppt/tags/tag426.xml" ContentType="application/vnd.openxmlformats-officedocument.presentationml.tags+xml"/>
  <Override PartName="/ppt/tags/tag427.xml" ContentType="application/vnd.openxmlformats-officedocument.presentationml.tags+xml"/>
  <Override PartName="/ppt/tags/tag428.xml" ContentType="application/vnd.openxmlformats-officedocument.presentationml.tags+xml"/>
  <Override PartName="/ppt/tags/tag429.xml" ContentType="application/vnd.openxmlformats-officedocument.presentationml.tags+xml"/>
  <Override PartName="/ppt/tags/tag43.xml" ContentType="application/vnd.openxmlformats-officedocument.presentationml.tags+xml"/>
  <Override PartName="/ppt/tags/tag430.xml" ContentType="application/vnd.openxmlformats-officedocument.presentationml.tags+xml"/>
  <Override PartName="/ppt/tags/tag431.xml" ContentType="application/vnd.openxmlformats-officedocument.presentationml.tags+xml"/>
  <Override PartName="/ppt/tags/tag432.xml" ContentType="application/vnd.openxmlformats-officedocument.presentationml.tags+xml"/>
  <Override PartName="/ppt/tags/tag433.xml" ContentType="application/vnd.openxmlformats-officedocument.presentationml.tags+xml"/>
  <Override PartName="/ppt/tags/tag434.xml" ContentType="application/vnd.openxmlformats-officedocument.presentationml.tags+xml"/>
  <Override PartName="/ppt/tags/tag435.xml" ContentType="application/vnd.openxmlformats-officedocument.presentationml.tags+xml"/>
  <Override PartName="/ppt/tags/tag436.xml" ContentType="application/vnd.openxmlformats-officedocument.presentationml.tags+xml"/>
  <Override PartName="/ppt/tags/tag437.xml" ContentType="application/vnd.openxmlformats-officedocument.presentationml.tags+xml"/>
  <Override PartName="/ppt/tags/tag438.xml" ContentType="application/vnd.openxmlformats-officedocument.presentationml.tags+xml"/>
  <Override PartName="/ppt/tags/tag439.xml" ContentType="application/vnd.openxmlformats-officedocument.presentationml.tags+xml"/>
  <Override PartName="/ppt/tags/tag44.xml" ContentType="application/vnd.openxmlformats-officedocument.presentationml.tags+xml"/>
  <Override PartName="/ppt/tags/tag440.xml" ContentType="application/vnd.openxmlformats-officedocument.presentationml.tags+xml"/>
  <Override PartName="/ppt/tags/tag441.xml" ContentType="application/vnd.openxmlformats-officedocument.presentationml.tags+xml"/>
  <Override PartName="/ppt/tags/tag442.xml" ContentType="application/vnd.openxmlformats-officedocument.presentationml.tags+xml"/>
  <Override PartName="/ppt/tags/tag443.xml" ContentType="application/vnd.openxmlformats-officedocument.presentationml.tags+xml"/>
  <Override PartName="/ppt/tags/tag444.xml" ContentType="application/vnd.openxmlformats-officedocument.presentationml.tags+xml"/>
  <Override PartName="/ppt/tags/tag445.xml" ContentType="application/vnd.openxmlformats-officedocument.presentationml.tags+xml"/>
  <Override PartName="/ppt/tags/tag446.xml" ContentType="application/vnd.openxmlformats-officedocument.presentationml.tags+xml"/>
  <Override PartName="/ppt/tags/tag447.xml" ContentType="application/vnd.openxmlformats-officedocument.presentationml.tags+xml"/>
  <Override PartName="/ppt/tags/tag448.xml" ContentType="application/vnd.openxmlformats-officedocument.presentationml.tags+xml"/>
  <Override PartName="/ppt/tags/tag449.xml" ContentType="application/vnd.openxmlformats-officedocument.presentationml.tags+xml"/>
  <Override PartName="/ppt/tags/tag45.xml" ContentType="application/vnd.openxmlformats-officedocument.presentationml.tags+xml"/>
  <Override PartName="/ppt/tags/tag450.xml" ContentType="application/vnd.openxmlformats-officedocument.presentationml.tags+xml"/>
  <Override PartName="/ppt/tags/tag451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8" r:id="rId3"/>
    <p:sldMasterId id="2147483688" r:id="rId4"/>
  </p:sldMasterIdLst>
  <p:notesMasterIdLst>
    <p:notesMasterId r:id="rId12"/>
  </p:notesMasterIdLst>
  <p:sldIdLst>
    <p:sldId id="267" r:id="rId5"/>
    <p:sldId id="268" r:id="rId6"/>
    <p:sldId id="269" r:id="rId7"/>
    <p:sldId id="270" r:id="rId8"/>
    <p:sldId id="271" r:id="rId9"/>
    <p:sldId id="272" r:id="rId10"/>
    <p:sldId id="273" r:id="rId11"/>
    <p:sldId id="274" r:id="rId13"/>
    <p:sldId id="275" r:id="rId14"/>
    <p:sldId id="278" r:id="rId15"/>
    <p:sldId id="277" r:id="rId16"/>
  </p:sldIdLst>
  <p:sldSz cx="12192000" cy="6858000"/>
  <p:notesSz cx="6858000" cy="9144000"/>
  <p:custDataLst>
    <p:tags r:id="rId20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19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>
      <p:cViewPr>
        <p:scale>
          <a:sx n="90" d="100"/>
          <a:sy n="90" d="100"/>
        </p:scale>
        <p:origin x="-690" y="-660"/>
      </p:cViewPr>
      <p:guideLst>
        <p:guide orient="horz" pos="2019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3.xml"/><Relationship Id="rId3" Type="http://schemas.openxmlformats.org/officeDocument/2006/relationships/slideMaster" Target="slideMasters/slideMaster2.xml"/><Relationship Id="rId20" Type="http://schemas.openxmlformats.org/officeDocument/2006/relationships/tags" Target="tags/tag451.xml"/><Relationship Id="rId2" Type="http://schemas.openxmlformats.org/officeDocument/2006/relationships/theme" Target="theme/theme1.xml"/><Relationship Id="rId19" Type="http://schemas.openxmlformats.org/officeDocument/2006/relationships/tableStyles" Target="tableStyles.xml"/><Relationship Id="rId18" Type="http://schemas.openxmlformats.org/officeDocument/2006/relationships/viewProps" Target="viewProps.xml"/><Relationship Id="rId17" Type="http://schemas.openxmlformats.org/officeDocument/2006/relationships/presProps" Target="presProps.xml"/><Relationship Id="rId16" Type="http://schemas.openxmlformats.org/officeDocument/2006/relationships/slide" Target="slides/slide11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3" Type="http://schemas.openxmlformats.org/officeDocument/2006/relationships/slide" Target="slides/slide8.xml"/><Relationship Id="rId12" Type="http://schemas.openxmlformats.org/officeDocument/2006/relationships/notesMaster" Target="notesMasters/notesMaster1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4.xml"/><Relationship Id="rId5" Type="http://schemas.openxmlformats.org/officeDocument/2006/relationships/tags" Target="../tags/tag3.xml"/><Relationship Id="rId4" Type="http://schemas.openxmlformats.org/officeDocument/2006/relationships/tags" Target="../tags/tag2.xml"/><Relationship Id="rId3" Type="http://schemas.openxmlformats.org/officeDocument/2006/relationships/tags" Target="../tags/tag1.xm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7" Type="http://schemas.openxmlformats.org/officeDocument/2006/relationships/tags" Target="../tags/tag56.xml"/><Relationship Id="rId6" Type="http://schemas.openxmlformats.org/officeDocument/2006/relationships/tags" Target="../tags/tag55.xml"/><Relationship Id="rId5" Type="http://schemas.openxmlformats.org/officeDocument/2006/relationships/tags" Target="../tags/tag54.xml"/><Relationship Id="rId4" Type="http://schemas.openxmlformats.org/officeDocument/2006/relationships/tags" Target="../tags/tag53.xml"/><Relationship Id="rId3" Type="http://schemas.openxmlformats.org/officeDocument/2006/relationships/image" Target="../media/image7.png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9" Type="http://schemas.openxmlformats.org/officeDocument/2006/relationships/tags" Target="../tags/tag63.xml"/><Relationship Id="rId8" Type="http://schemas.openxmlformats.org/officeDocument/2006/relationships/tags" Target="../tags/tag62.xml"/><Relationship Id="rId7" Type="http://schemas.openxmlformats.org/officeDocument/2006/relationships/tags" Target="../tags/tag61.xml"/><Relationship Id="rId6" Type="http://schemas.openxmlformats.org/officeDocument/2006/relationships/tags" Target="../tags/tag60.xml"/><Relationship Id="rId5" Type="http://schemas.openxmlformats.org/officeDocument/2006/relationships/tags" Target="../tags/tag59.xml"/><Relationship Id="rId4" Type="http://schemas.openxmlformats.org/officeDocument/2006/relationships/tags" Target="../tags/tag58.xml"/><Relationship Id="rId3" Type="http://schemas.openxmlformats.org/officeDocument/2006/relationships/tags" Target="../tags/tag57.xml"/><Relationship Id="rId2" Type="http://schemas.openxmlformats.org/officeDocument/2006/relationships/image" Target="../media/image8.jpeg"/><Relationship Id="rId14" Type="http://schemas.openxmlformats.org/officeDocument/2006/relationships/tags" Target="../tags/tag68.xml"/><Relationship Id="rId13" Type="http://schemas.openxmlformats.org/officeDocument/2006/relationships/tags" Target="../tags/tag67.xml"/><Relationship Id="rId12" Type="http://schemas.openxmlformats.org/officeDocument/2006/relationships/tags" Target="../tags/tag66.xml"/><Relationship Id="rId11" Type="http://schemas.openxmlformats.org/officeDocument/2006/relationships/tags" Target="../tags/tag65.xml"/><Relationship Id="rId10" Type="http://schemas.openxmlformats.org/officeDocument/2006/relationships/tags" Target="../tags/tag64.xml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8" Type="http://schemas.openxmlformats.org/officeDocument/2006/relationships/tags" Target="../tags/tag74.xml"/><Relationship Id="rId7" Type="http://schemas.openxmlformats.org/officeDocument/2006/relationships/tags" Target="../tags/tag73.xml"/><Relationship Id="rId6" Type="http://schemas.openxmlformats.org/officeDocument/2006/relationships/tags" Target="../tags/tag72.xml"/><Relationship Id="rId5" Type="http://schemas.openxmlformats.org/officeDocument/2006/relationships/tags" Target="../tags/tag71.xml"/><Relationship Id="rId4" Type="http://schemas.openxmlformats.org/officeDocument/2006/relationships/tags" Target="../tags/tag70.xml"/><Relationship Id="rId3" Type="http://schemas.openxmlformats.org/officeDocument/2006/relationships/image" Target="../media/image9.png"/><Relationship Id="rId2" Type="http://schemas.openxmlformats.org/officeDocument/2006/relationships/tags" Target="../tags/tag69.xml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9" Type="http://schemas.openxmlformats.org/officeDocument/2006/relationships/tags" Target="../tags/tag81.xml"/><Relationship Id="rId8" Type="http://schemas.openxmlformats.org/officeDocument/2006/relationships/tags" Target="../tags/tag80.xml"/><Relationship Id="rId7" Type="http://schemas.openxmlformats.org/officeDocument/2006/relationships/tags" Target="../tags/tag79.xml"/><Relationship Id="rId6" Type="http://schemas.openxmlformats.org/officeDocument/2006/relationships/tags" Target="../tags/tag78.xml"/><Relationship Id="rId5" Type="http://schemas.openxmlformats.org/officeDocument/2006/relationships/tags" Target="../tags/tag77.xml"/><Relationship Id="rId4" Type="http://schemas.openxmlformats.org/officeDocument/2006/relationships/image" Target="../media/image9.png"/><Relationship Id="rId3" Type="http://schemas.openxmlformats.org/officeDocument/2006/relationships/tags" Target="../tags/tag76.xml"/><Relationship Id="rId2" Type="http://schemas.openxmlformats.org/officeDocument/2006/relationships/tags" Target="../tags/tag75.xml"/><Relationship Id="rId10" Type="http://schemas.openxmlformats.org/officeDocument/2006/relationships/tags" Target="../tags/tag82.xml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9" Type="http://schemas.openxmlformats.org/officeDocument/2006/relationships/tags" Target="../tags/tag89.xml"/><Relationship Id="rId8" Type="http://schemas.openxmlformats.org/officeDocument/2006/relationships/tags" Target="../tags/tag88.xml"/><Relationship Id="rId7" Type="http://schemas.openxmlformats.org/officeDocument/2006/relationships/tags" Target="../tags/tag87.xml"/><Relationship Id="rId6" Type="http://schemas.openxmlformats.org/officeDocument/2006/relationships/tags" Target="../tags/tag86.xml"/><Relationship Id="rId5" Type="http://schemas.openxmlformats.org/officeDocument/2006/relationships/tags" Target="../tags/tag85.xml"/><Relationship Id="rId4" Type="http://schemas.openxmlformats.org/officeDocument/2006/relationships/image" Target="../media/image9.png"/><Relationship Id="rId3" Type="http://schemas.openxmlformats.org/officeDocument/2006/relationships/tags" Target="../tags/tag84.xml"/><Relationship Id="rId2" Type="http://schemas.openxmlformats.org/officeDocument/2006/relationships/tags" Target="../tags/tag83.xml"/><Relationship Id="rId11" Type="http://schemas.openxmlformats.org/officeDocument/2006/relationships/tags" Target="../tags/tag91.xml"/><Relationship Id="rId10" Type="http://schemas.openxmlformats.org/officeDocument/2006/relationships/tags" Target="../tags/tag90.xml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9" Type="http://schemas.openxmlformats.org/officeDocument/2006/relationships/tags" Target="../tags/tag98.xml"/><Relationship Id="rId8" Type="http://schemas.openxmlformats.org/officeDocument/2006/relationships/tags" Target="../tags/tag97.xml"/><Relationship Id="rId7" Type="http://schemas.openxmlformats.org/officeDocument/2006/relationships/tags" Target="../tags/tag96.xml"/><Relationship Id="rId6" Type="http://schemas.openxmlformats.org/officeDocument/2006/relationships/tags" Target="../tags/tag95.xml"/><Relationship Id="rId5" Type="http://schemas.openxmlformats.org/officeDocument/2006/relationships/tags" Target="../tags/tag94.xml"/><Relationship Id="rId4" Type="http://schemas.openxmlformats.org/officeDocument/2006/relationships/image" Target="../media/image9.png"/><Relationship Id="rId3" Type="http://schemas.openxmlformats.org/officeDocument/2006/relationships/tags" Target="../tags/tag93.xml"/><Relationship Id="rId2" Type="http://schemas.openxmlformats.org/officeDocument/2006/relationships/tags" Target="../tags/tag92.xml"/><Relationship Id="rId11" Type="http://schemas.openxmlformats.org/officeDocument/2006/relationships/tags" Target="../tags/tag100.xml"/><Relationship Id="rId10" Type="http://schemas.openxmlformats.org/officeDocument/2006/relationships/tags" Target="../tags/tag99.xml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9" Type="http://schemas.openxmlformats.org/officeDocument/2006/relationships/tags" Target="../tags/tag107.xml"/><Relationship Id="rId8" Type="http://schemas.openxmlformats.org/officeDocument/2006/relationships/tags" Target="../tags/tag106.xml"/><Relationship Id="rId7" Type="http://schemas.openxmlformats.org/officeDocument/2006/relationships/tags" Target="../tags/tag105.xml"/><Relationship Id="rId6" Type="http://schemas.openxmlformats.org/officeDocument/2006/relationships/tags" Target="../tags/tag104.xml"/><Relationship Id="rId5" Type="http://schemas.openxmlformats.org/officeDocument/2006/relationships/tags" Target="../tags/tag103.xml"/><Relationship Id="rId4" Type="http://schemas.openxmlformats.org/officeDocument/2006/relationships/image" Target="../media/image9.png"/><Relationship Id="rId3" Type="http://schemas.openxmlformats.org/officeDocument/2006/relationships/tags" Target="../tags/tag102.xml"/><Relationship Id="rId2" Type="http://schemas.openxmlformats.org/officeDocument/2006/relationships/tags" Target="../tags/tag101.xml"/><Relationship Id="rId11" Type="http://schemas.openxmlformats.org/officeDocument/2006/relationships/tags" Target="../tags/tag109.xml"/><Relationship Id="rId10" Type="http://schemas.openxmlformats.org/officeDocument/2006/relationships/tags" Target="../tags/tag108.xml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9" Type="http://schemas.openxmlformats.org/officeDocument/2006/relationships/tags" Target="../tags/tag116.xml"/><Relationship Id="rId8" Type="http://schemas.openxmlformats.org/officeDocument/2006/relationships/tags" Target="../tags/tag115.xml"/><Relationship Id="rId7" Type="http://schemas.openxmlformats.org/officeDocument/2006/relationships/tags" Target="../tags/tag114.xml"/><Relationship Id="rId6" Type="http://schemas.openxmlformats.org/officeDocument/2006/relationships/tags" Target="../tags/tag113.xml"/><Relationship Id="rId5" Type="http://schemas.openxmlformats.org/officeDocument/2006/relationships/tags" Target="../tags/tag112.xml"/><Relationship Id="rId4" Type="http://schemas.openxmlformats.org/officeDocument/2006/relationships/tags" Target="../tags/tag111.xml"/><Relationship Id="rId3" Type="http://schemas.openxmlformats.org/officeDocument/2006/relationships/image" Target="../media/image9.png"/><Relationship Id="rId2" Type="http://schemas.openxmlformats.org/officeDocument/2006/relationships/tags" Target="../tags/tag110.xml"/><Relationship Id="rId12" Type="http://schemas.openxmlformats.org/officeDocument/2006/relationships/tags" Target="../tags/tag119.xml"/><Relationship Id="rId11" Type="http://schemas.openxmlformats.org/officeDocument/2006/relationships/tags" Target="../tags/tag118.xml"/><Relationship Id="rId10" Type="http://schemas.openxmlformats.org/officeDocument/2006/relationships/tags" Target="../tags/tag117.xml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9" Type="http://schemas.openxmlformats.org/officeDocument/2006/relationships/tags" Target="../tags/tag126.xml"/><Relationship Id="rId8" Type="http://schemas.openxmlformats.org/officeDocument/2006/relationships/tags" Target="../tags/tag125.xml"/><Relationship Id="rId7" Type="http://schemas.openxmlformats.org/officeDocument/2006/relationships/tags" Target="../tags/tag124.xml"/><Relationship Id="rId6" Type="http://schemas.openxmlformats.org/officeDocument/2006/relationships/tags" Target="../tags/tag123.xml"/><Relationship Id="rId5" Type="http://schemas.openxmlformats.org/officeDocument/2006/relationships/tags" Target="../tags/tag122.xml"/><Relationship Id="rId4" Type="http://schemas.openxmlformats.org/officeDocument/2006/relationships/image" Target="../media/image2.png"/><Relationship Id="rId3" Type="http://schemas.openxmlformats.org/officeDocument/2006/relationships/tags" Target="../tags/tag121.xml"/><Relationship Id="rId2" Type="http://schemas.openxmlformats.org/officeDocument/2006/relationships/tags" Target="../tags/tag120.xml"/><Relationship Id="rId10" Type="http://schemas.openxmlformats.org/officeDocument/2006/relationships/tags" Target="../tags/tag127.xml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tags" Target="../tags/tag10.xml"/><Relationship Id="rId7" Type="http://schemas.openxmlformats.org/officeDocument/2006/relationships/tags" Target="../tags/tag9.xml"/><Relationship Id="rId6" Type="http://schemas.openxmlformats.org/officeDocument/2006/relationships/tags" Target="../tags/tag8.xml"/><Relationship Id="rId5" Type="http://schemas.openxmlformats.org/officeDocument/2006/relationships/tags" Target="../tags/tag7.xml"/><Relationship Id="rId4" Type="http://schemas.openxmlformats.org/officeDocument/2006/relationships/tags" Target="../tags/tag6.xml"/><Relationship Id="rId3" Type="http://schemas.openxmlformats.org/officeDocument/2006/relationships/image" Target="../media/image2.png"/><Relationship Id="rId2" Type="http://schemas.openxmlformats.org/officeDocument/2006/relationships/tags" Target="../tags/tag5.xml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6" Type="http://schemas.openxmlformats.org/officeDocument/2006/relationships/tags" Target="../tags/tag137.xml"/><Relationship Id="rId5" Type="http://schemas.openxmlformats.org/officeDocument/2006/relationships/tags" Target="../tags/tag136.xml"/><Relationship Id="rId4" Type="http://schemas.openxmlformats.org/officeDocument/2006/relationships/tags" Target="../tags/tag135.xml"/><Relationship Id="rId3" Type="http://schemas.openxmlformats.org/officeDocument/2006/relationships/tags" Target="../tags/tag134.xm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8" Type="http://schemas.openxmlformats.org/officeDocument/2006/relationships/tags" Target="../tags/tag143.xml"/><Relationship Id="rId7" Type="http://schemas.openxmlformats.org/officeDocument/2006/relationships/tags" Target="../tags/tag142.xml"/><Relationship Id="rId6" Type="http://schemas.openxmlformats.org/officeDocument/2006/relationships/tags" Target="../tags/tag141.xml"/><Relationship Id="rId5" Type="http://schemas.openxmlformats.org/officeDocument/2006/relationships/tags" Target="../tags/tag140.xml"/><Relationship Id="rId4" Type="http://schemas.openxmlformats.org/officeDocument/2006/relationships/tags" Target="../tags/tag139.xml"/><Relationship Id="rId3" Type="http://schemas.openxmlformats.org/officeDocument/2006/relationships/image" Target="../media/image2.png"/><Relationship Id="rId2" Type="http://schemas.openxmlformats.org/officeDocument/2006/relationships/tags" Target="../tags/tag138.xml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7" Type="http://schemas.openxmlformats.org/officeDocument/2006/relationships/tags" Target="../tags/tag148.xml"/><Relationship Id="rId6" Type="http://schemas.openxmlformats.org/officeDocument/2006/relationships/tags" Target="../tags/tag147.xml"/><Relationship Id="rId5" Type="http://schemas.openxmlformats.org/officeDocument/2006/relationships/tags" Target="../tags/tag146.xml"/><Relationship Id="rId4" Type="http://schemas.openxmlformats.org/officeDocument/2006/relationships/tags" Target="../tags/tag145.xml"/><Relationship Id="rId3" Type="http://schemas.openxmlformats.org/officeDocument/2006/relationships/tags" Target="../tags/tag144.xm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9" Type="http://schemas.openxmlformats.org/officeDocument/2006/relationships/tags" Target="../tags/tag155.xml"/><Relationship Id="rId8" Type="http://schemas.openxmlformats.org/officeDocument/2006/relationships/tags" Target="../tags/tag154.xml"/><Relationship Id="rId7" Type="http://schemas.openxmlformats.org/officeDocument/2006/relationships/tags" Target="../tags/tag153.xml"/><Relationship Id="rId6" Type="http://schemas.openxmlformats.org/officeDocument/2006/relationships/tags" Target="../tags/tag152.xml"/><Relationship Id="rId5" Type="http://schemas.openxmlformats.org/officeDocument/2006/relationships/tags" Target="../tags/tag151.xml"/><Relationship Id="rId4" Type="http://schemas.openxmlformats.org/officeDocument/2006/relationships/tags" Target="../tags/tag150.xml"/><Relationship Id="rId3" Type="http://schemas.openxmlformats.org/officeDocument/2006/relationships/image" Target="../media/image3.png"/><Relationship Id="rId2" Type="http://schemas.openxmlformats.org/officeDocument/2006/relationships/tags" Target="../tags/tag149.xml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9" Type="http://schemas.openxmlformats.org/officeDocument/2006/relationships/tags" Target="../tags/tag162.xml"/><Relationship Id="rId8" Type="http://schemas.openxmlformats.org/officeDocument/2006/relationships/tags" Target="../tags/tag161.xml"/><Relationship Id="rId7" Type="http://schemas.openxmlformats.org/officeDocument/2006/relationships/tags" Target="../tags/tag160.xml"/><Relationship Id="rId6" Type="http://schemas.openxmlformats.org/officeDocument/2006/relationships/tags" Target="../tags/tag159.xml"/><Relationship Id="rId5" Type="http://schemas.openxmlformats.org/officeDocument/2006/relationships/tags" Target="../tags/tag158.xml"/><Relationship Id="rId4" Type="http://schemas.openxmlformats.org/officeDocument/2006/relationships/tags" Target="../tags/tag157.xml"/><Relationship Id="rId3" Type="http://schemas.openxmlformats.org/officeDocument/2006/relationships/image" Target="../media/image4.png"/><Relationship Id="rId2" Type="http://schemas.openxmlformats.org/officeDocument/2006/relationships/tags" Target="../tags/tag156.xml"/><Relationship Id="rId11" Type="http://schemas.openxmlformats.org/officeDocument/2006/relationships/tags" Target="../tags/tag164.xml"/><Relationship Id="rId10" Type="http://schemas.openxmlformats.org/officeDocument/2006/relationships/tags" Target="../tags/tag163.xml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6" Type="http://schemas.openxmlformats.org/officeDocument/2006/relationships/tags" Target="../tags/tag168.xml"/><Relationship Id="rId5" Type="http://schemas.openxmlformats.org/officeDocument/2006/relationships/tags" Target="../tags/tag167.xml"/><Relationship Id="rId4" Type="http://schemas.openxmlformats.org/officeDocument/2006/relationships/tags" Target="../tags/tag166.xml"/><Relationship Id="rId3" Type="http://schemas.openxmlformats.org/officeDocument/2006/relationships/tags" Target="../tags/tag165.xml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4" Type="http://schemas.openxmlformats.org/officeDocument/2006/relationships/tags" Target="../tags/tag171.xml"/><Relationship Id="rId3" Type="http://schemas.openxmlformats.org/officeDocument/2006/relationships/tags" Target="../tags/tag170.xml"/><Relationship Id="rId2" Type="http://schemas.openxmlformats.org/officeDocument/2006/relationships/tags" Target="../tags/tag169.xml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9" Type="http://schemas.openxmlformats.org/officeDocument/2006/relationships/tags" Target="../tags/tag178.xml"/><Relationship Id="rId8" Type="http://schemas.openxmlformats.org/officeDocument/2006/relationships/tags" Target="../tags/tag177.xml"/><Relationship Id="rId7" Type="http://schemas.openxmlformats.org/officeDocument/2006/relationships/tags" Target="../tags/tag176.xml"/><Relationship Id="rId6" Type="http://schemas.openxmlformats.org/officeDocument/2006/relationships/tags" Target="../tags/tag175.xml"/><Relationship Id="rId5" Type="http://schemas.openxmlformats.org/officeDocument/2006/relationships/tags" Target="../tags/tag174.xml"/><Relationship Id="rId4" Type="http://schemas.openxmlformats.org/officeDocument/2006/relationships/tags" Target="../tags/tag173.xml"/><Relationship Id="rId3" Type="http://schemas.openxmlformats.org/officeDocument/2006/relationships/image" Target="../media/image2.png"/><Relationship Id="rId2" Type="http://schemas.openxmlformats.org/officeDocument/2006/relationships/tags" Target="../tags/tag172.xml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8" Type="http://schemas.openxmlformats.org/officeDocument/2006/relationships/tags" Target="../tags/tag184.xml"/><Relationship Id="rId7" Type="http://schemas.openxmlformats.org/officeDocument/2006/relationships/tags" Target="../tags/tag183.xml"/><Relationship Id="rId6" Type="http://schemas.openxmlformats.org/officeDocument/2006/relationships/tags" Target="../tags/tag182.xml"/><Relationship Id="rId5" Type="http://schemas.openxmlformats.org/officeDocument/2006/relationships/tags" Target="../tags/tag181.xml"/><Relationship Id="rId4" Type="http://schemas.openxmlformats.org/officeDocument/2006/relationships/tags" Target="../tags/tag180.xml"/><Relationship Id="rId3" Type="http://schemas.openxmlformats.org/officeDocument/2006/relationships/image" Target="../media/image6.png"/><Relationship Id="rId2" Type="http://schemas.openxmlformats.org/officeDocument/2006/relationships/tags" Target="../tags/tag179.xml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7" Type="http://schemas.openxmlformats.org/officeDocument/2006/relationships/tags" Target="../tags/tag189.xml"/><Relationship Id="rId6" Type="http://schemas.openxmlformats.org/officeDocument/2006/relationships/tags" Target="../tags/tag188.xml"/><Relationship Id="rId5" Type="http://schemas.openxmlformats.org/officeDocument/2006/relationships/tags" Target="../tags/tag187.xml"/><Relationship Id="rId4" Type="http://schemas.openxmlformats.org/officeDocument/2006/relationships/tags" Target="../tags/tag186.xml"/><Relationship Id="rId3" Type="http://schemas.openxmlformats.org/officeDocument/2006/relationships/image" Target="../media/image7.png"/><Relationship Id="rId2" Type="http://schemas.openxmlformats.org/officeDocument/2006/relationships/tags" Target="../tags/tag185.xml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7" Type="http://schemas.openxmlformats.org/officeDocument/2006/relationships/tags" Target="../tags/tag15.xml"/><Relationship Id="rId6" Type="http://schemas.openxmlformats.org/officeDocument/2006/relationships/tags" Target="../tags/tag14.xml"/><Relationship Id="rId5" Type="http://schemas.openxmlformats.org/officeDocument/2006/relationships/tags" Target="../tags/tag13.xml"/><Relationship Id="rId4" Type="http://schemas.openxmlformats.org/officeDocument/2006/relationships/tags" Target="../tags/tag12.xml"/><Relationship Id="rId3" Type="http://schemas.openxmlformats.org/officeDocument/2006/relationships/tags" Target="../tags/tag11.xm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9" Type="http://schemas.openxmlformats.org/officeDocument/2006/relationships/tags" Target="../tags/tag196.xml"/><Relationship Id="rId8" Type="http://schemas.openxmlformats.org/officeDocument/2006/relationships/tags" Target="../tags/tag195.xml"/><Relationship Id="rId7" Type="http://schemas.openxmlformats.org/officeDocument/2006/relationships/tags" Target="../tags/tag194.xml"/><Relationship Id="rId6" Type="http://schemas.openxmlformats.org/officeDocument/2006/relationships/tags" Target="../tags/tag193.xml"/><Relationship Id="rId5" Type="http://schemas.openxmlformats.org/officeDocument/2006/relationships/tags" Target="../tags/tag192.xml"/><Relationship Id="rId4" Type="http://schemas.openxmlformats.org/officeDocument/2006/relationships/tags" Target="../tags/tag191.xml"/><Relationship Id="rId3" Type="http://schemas.openxmlformats.org/officeDocument/2006/relationships/tags" Target="../tags/tag190.xml"/><Relationship Id="rId2" Type="http://schemas.openxmlformats.org/officeDocument/2006/relationships/image" Target="../media/image8.jpeg"/><Relationship Id="rId14" Type="http://schemas.openxmlformats.org/officeDocument/2006/relationships/tags" Target="../tags/tag201.xml"/><Relationship Id="rId13" Type="http://schemas.openxmlformats.org/officeDocument/2006/relationships/tags" Target="../tags/tag200.xml"/><Relationship Id="rId12" Type="http://schemas.openxmlformats.org/officeDocument/2006/relationships/tags" Target="../tags/tag199.xml"/><Relationship Id="rId11" Type="http://schemas.openxmlformats.org/officeDocument/2006/relationships/tags" Target="../tags/tag198.xml"/><Relationship Id="rId10" Type="http://schemas.openxmlformats.org/officeDocument/2006/relationships/tags" Target="../tags/tag197.xml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8" Type="http://schemas.openxmlformats.org/officeDocument/2006/relationships/tags" Target="../tags/tag207.xml"/><Relationship Id="rId7" Type="http://schemas.openxmlformats.org/officeDocument/2006/relationships/tags" Target="../tags/tag206.xml"/><Relationship Id="rId6" Type="http://schemas.openxmlformats.org/officeDocument/2006/relationships/tags" Target="../tags/tag205.xml"/><Relationship Id="rId5" Type="http://schemas.openxmlformats.org/officeDocument/2006/relationships/tags" Target="../tags/tag204.xml"/><Relationship Id="rId4" Type="http://schemas.openxmlformats.org/officeDocument/2006/relationships/tags" Target="../tags/tag203.xml"/><Relationship Id="rId3" Type="http://schemas.openxmlformats.org/officeDocument/2006/relationships/image" Target="../media/image9.png"/><Relationship Id="rId2" Type="http://schemas.openxmlformats.org/officeDocument/2006/relationships/tags" Target="../tags/tag202.xml"/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9" Type="http://schemas.openxmlformats.org/officeDocument/2006/relationships/tags" Target="../tags/tag214.xml"/><Relationship Id="rId8" Type="http://schemas.openxmlformats.org/officeDocument/2006/relationships/tags" Target="../tags/tag213.xml"/><Relationship Id="rId7" Type="http://schemas.openxmlformats.org/officeDocument/2006/relationships/tags" Target="../tags/tag212.xml"/><Relationship Id="rId6" Type="http://schemas.openxmlformats.org/officeDocument/2006/relationships/tags" Target="../tags/tag211.xml"/><Relationship Id="rId5" Type="http://schemas.openxmlformats.org/officeDocument/2006/relationships/tags" Target="../tags/tag210.xml"/><Relationship Id="rId4" Type="http://schemas.openxmlformats.org/officeDocument/2006/relationships/image" Target="../media/image9.png"/><Relationship Id="rId3" Type="http://schemas.openxmlformats.org/officeDocument/2006/relationships/tags" Target="../tags/tag209.xml"/><Relationship Id="rId2" Type="http://schemas.openxmlformats.org/officeDocument/2006/relationships/tags" Target="../tags/tag208.xml"/><Relationship Id="rId10" Type="http://schemas.openxmlformats.org/officeDocument/2006/relationships/tags" Target="../tags/tag215.xml"/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9" Type="http://schemas.openxmlformats.org/officeDocument/2006/relationships/tags" Target="../tags/tag222.xml"/><Relationship Id="rId8" Type="http://schemas.openxmlformats.org/officeDocument/2006/relationships/tags" Target="../tags/tag221.xml"/><Relationship Id="rId7" Type="http://schemas.openxmlformats.org/officeDocument/2006/relationships/tags" Target="../tags/tag220.xml"/><Relationship Id="rId6" Type="http://schemas.openxmlformats.org/officeDocument/2006/relationships/tags" Target="../tags/tag219.xml"/><Relationship Id="rId5" Type="http://schemas.openxmlformats.org/officeDocument/2006/relationships/tags" Target="../tags/tag218.xml"/><Relationship Id="rId4" Type="http://schemas.openxmlformats.org/officeDocument/2006/relationships/image" Target="../media/image9.png"/><Relationship Id="rId3" Type="http://schemas.openxmlformats.org/officeDocument/2006/relationships/tags" Target="../tags/tag217.xml"/><Relationship Id="rId2" Type="http://schemas.openxmlformats.org/officeDocument/2006/relationships/tags" Target="../tags/tag216.xml"/><Relationship Id="rId11" Type="http://schemas.openxmlformats.org/officeDocument/2006/relationships/tags" Target="../tags/tag224.xml"/><Relationship Id="rId10" Type="http://schemas.openxmlformats.org/officeDocument/2006/relationships/tags" Target="../tags/tag223.xml"/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9" Type="http://schemas.openxmlformats.org/officeDocument/2006/relationships/tags" Target="../tags/tag231.xml"/><Relationship Id="rId8" Type="http://schemas.openxmlformats.org/officeDocument/2006/relationships/tags" Target="../tags/tag230.xml"/><Relationship Id="rId7" Type="http://schemas.openxmlformats.org/officeDocument/2006/relationships/tags" Target="../tags/tag229.xml"/><Relationship Id="rId6" Type="http://schemas.openxmlformats.org/officeDocument/2006/relationships/tags" Target="../tags/tag228.xml"/><Relationship Id="rId5" Type="http://schemas.openxmlformats.org/officeDocument/2006/relationships/tags" Target="../tags/tag227.xml"/><Relationship Id="rId4" Type="http://schemas.openxmlformats.org/officeDocument/2006/relationships/image" Target="../media/image9.png"/><Relationship Id="rId3" Type="http://schemas.openxmlformats.org/officeDocument/2006/relationships/tags" Target="../tags/tag226.xml"/><Relationship Id="rId2" Type="http://schemas.openxmlformats.org/officeDocument/2006/relationships/tags" Target="../tags/tag225.xml"/><Relationship Id="rId11" Type="http://schemas.openxmlformats.org/officeDocument/2006/relationships/tags" Target="../tags/tag233.xml"/><Relationship Id="rId10" Type="http://schemas.openxmlformats.org/officeDocument/2006/relationships/tags" Target="../tags/tag232.xml"/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9" Type="http://schemas.openxmlformats.org/officeDocument/2006/relationships/tags" Target="../tags/tag240.xml"/><Relationship Id="rId8" Type="http://schemas.openxmlformats.org/officeDocument/2006/relationships/tags" Target="../tags/tag239.xml"/><Relationship Id="rId7" Type="http://schemas.openxmlformats.org/officeDocument/2006/relationships/tags" Target="../tags/tag238.xml"/><Relationship Id="rId6" Type="http://schemas.openxmlformats.org/officeDocument/2006/relationships/tags" Target="../tags/tag237.xml"/><Relationship Id="rId5" Type="http://schemas.openxmlformats.org/officeDocument/2006/relationships/tags" Target="../tags/tag236.xml"/><Relationship Id="rId4" Type="http://schemas.openxmlformats.org/officeDocument/2006/relationships/image" Target="../media/image9.png"/><Relationship Id="rId3" Type="http://schemas.openxmlformats.org/officeDocument/2006/relationships/tags" Target="../tags/tag235.xml"/><Relationship Id="rId2" Type="http://schemas.openxmlformats.org/officeDocument/2006/relationships/tags" Target="../tags/tag234.xml"/><Relationship Id="rId11" Type="http://schemas.openxmlformats.org/officeDocument/2006/relationships/tags" Target="../tags/tag242.xml"/><Relationship Id="rId10" Type="http://schemas.openxmlformats.org/officeDocument/2006/relationships/tags" Target="../tags/tag241.xml"/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9" Type="http://schemas.openxmlformats.org/officeDocument/2006/relationships/tags" Target="../tags/tag249.xml"/><Relationship Id="rId8" Type="http://schemas.openxmlformats.org/officeDocument/2006/relationships/tags" Target="../tags/tag248.xml"/><Relationship Id="rId7" Type="http://schemas.openxmlformats.org/officeDocument/2006/relationships/tags" Target="../tags/tag247.xml"/><Relationship Id="rId6" Type="http://schemas.openxmlformats.org/officeDocument/2006/relationships/tags" Target="../tags/tag246.xml"/><Relationship Id="rId5" Type="http://schemas.openxmlformats.org/officeDocument/2006/relationships/tags" Target="../tags/tag245.xml"/><Relationship Id="rId4" Type="http://schemas.openxmlformats.org/officeDocument/2006/relationships/tags" Target="../tags/tag244.xml"/><Relationship Id="rId3" Type="http://schemas.openxmlformats.org/officeDocument/2006/relationships/image" Target="../media/image9.png"/><Relationship Id="rId2" Type="http://schemas.openxmlformats.org/officeDocument/2006/relationships/tags" Target="../tags/tag243.xml"/><Relationship Id="rId12" Type="http://schemas.openxmlformats.org/officeDocument/2006/relationships/tags" Target="../tags/tag252.xml"/><Relationship Id="rId11" Type="http://schemas.openxmlformats.org/officeDocument/2006/relationships/tags" Target="../tags/tag251.xml"/><Relationship Id="rId10" Type="http://schemas.openxmlformats.org/officeDocument/2006/relationships/tags" Target="../tags/tag250.xml"/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9" Type="http://schemas.openxmlformats.org/officeDocument/2006/relationships/tags" Target="../tags/tag259.xml"/><Relationship Id="rId8" Type="http://schemas.openxmlformats.org/officeDocument/2006/relationships/tags" Target="../tags/tag258.xml"/><Relationship Id="rId7" Type="http://schemas.openxmlformats.org/officeDocument/2006/relationships/tags" Target="../tags/tag257.xml"/><Relationship Id="rId6" Type="http://schemas.openxmlformats.org/officeDocument/2006/relationships/tags" Target="../tags/tag256.xml"/><Relationship Id="rId5" Type="http://schemas.openxmlformats.org/officeDocument/2006/relationships/tags" Target="../tags/tag255.xml"/><Relationship Id="rId4" Type="http://schemas.openxmlformats.org/officeDocument/2006/relationships/image" Target="../media/image2.png"/><Relationship Id="rId3" Type="http://schemas.openxmlformats.org/officeDocument/2006/relationships/tags" Target="../tags/tag254.xml"/><Relationship Id="rId2" Type="http://schemas.openxmlformats.org/officeDocument/2006/relationships/tags" Target="../tags/tag253.xml"/><Relationship Id="rId10" Type="http://schemas.openxmlformats.org/officeDocument/2006/relationships/tags" Target="../tags/tag260.xml"/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6" Type="http://schemas.openxmlformats.org/officeDocument/2006/relationships/tags" Target="../tags/tag270.xml"/><Relationship Id="rId5" Type="http://schemas.openxmlformats.org/officeDocument/2006/relationships/tags" Target="../tags/tag269.xml"/><Relationship Id="rId4" Type="http://schemas.openxmlformats.org/officeDocument/2006/relationships/tags" Target="../tags/tag268.xml"/><Relationship Id="rId3" Type="http://schemas.openxmlformats.org/officeDocument/2006/relationships/tags" Target="../tags/tag267.xm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9" Type="http://schemas.openxmlformats.org/officeDocument/2006/relationships/tags" Target="../tags/tag22.xml"/><Relationship Id="rId8" Type="http://schemas.openxmlformats.org/officeDocument/2006/relationships/tags" Target="../tags/tag21.xml"/><Relationship Id="rId7" Type="http://schemas.openxmlformats.org/officeDocument/2006/relationships/tags" Target="../tags/tag20.xml"/><Relationship Id="rId6" Type="http://schemas.openxmlformats.org/officeDocument/2006/relationships/tags" Target="../tags/tag19.xml"/><Relationship Id="rId5" Type="http://schemas.openxmlformats.org/officeDocument/2006/relationships/tags" Target="../tags/tag18.xml"/><Relationship Id="rId4" Type="http://schemas.openxmlformats.org/officeDocument/2006/relationships/tags" Target="../tags/tag17.xml"/><Relationship Id="rId3" Type="http://schemas.openxmlformats.org/officeDocument/2006/relationships/image" Target="../media/image3.png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8" Type="http://schemas.openxmlformats.org/officeDocument/2006/relationships/tags" Target="../tags/tag276.xml"/><Relationship Id="rId7" Type="http://schemas.openxmlformats.org/officeDocument/2006/relationships/tags" Target="../tags/tag275.xml"/><Relationship Id="rId6" Type="http://schemas.openxmlformats.org/officeDocument/2006/relationships/tags" Target="../tags/tag274.xml"/><Relationship Id="rId5" Type="http://schemas.openxmlformats.org/officeDocument/2006/relationships/tags" Target="../tags/tag273.xml"/><Relationship Id="rId4" Type="http://schemas.openxmlformats.org/officeDocument/2006/relationships/tags" Target="../tags/tag272.xml"/><Relationship Id="rId3" Type="http://schemas.openxmlformats.org/officeDocument/2006/relationships/image" Target="../media/image2.png"/><Relationship Id="rId2" Type="http://schemas.openxmlformats.org/officeDocument/2006/relationships/tags" Target="../tags/tag271.xml"/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7" Type="http://schemas.openxmlformats.org/officeDocument/2006/relationships/tags" Target="../tags/tag281.xml"/><Relationship Id="rId6" Type="http://schemas.openxmlformats.org/officeDocument/2006/relationships/tags" Target="../tags/tag280.xml"/><Relationship Id="rId5" Type="http://schemas.openxmlformats.org/officeDocument/2006/relationships/tags" Target="../tags/tag279.xml"/><Relationship Id="rId4" Type="http://schemas.openxmlformats.org/officeDocument/2006/relationships/tags" Target="../tags/tag278.xml"/><Relationship Id="rId3" Type="http://schemas.openxmlformats.org/officeDocument/2006/relationships/tags" Target="../tags/tag277.xm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9" Type="http://schemas.openxmlformats.org/officeDocument/2006/relationships/tags" Target="../tags/tag288.xml"/><Relationship Id="rId8" Type="http://schemas.openxmlformats.org/officeDocument/2006/relationships/tags" Target="../tags/tag287.xml"/><Relationship Id="rId7" Type="http://schemas.openxmlformats.org/officeDocument/2006/relationships/tags" Target="../tags/tag286.xml"/><Relationship Id="rId6" Type="http://schemas.openxmlformats.org/officeDocument/2006/relationships/tags" Target="../tags/tag285.xml"/><Relationship Id="rId5" Type="http://schemas.openxmlformats.org/officeDocument/2006/relationships/tags" Target="../tags/tag284.xml"/><Relationship Id="rId4" Type="http://schemas.openxmlformats.org/officeDocument/2006/relationships/tags" Target="../tags/tag283.xml"/><Relationship Id="rId3" Type="http://schemas.openxmlformats.org/officeDocument/2006/relationships/image" Target="../media/image3.png"/><Relationship Id="rId2" Type="http://schemas.openxmlformats.org/officeDocument/2006/relationships/tags" Target="../tags/tag282.xml"/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9" Type="http://schemas.openxmlformats.org/officeDocument/2006/relationships/tags" Target="../tags/tag295.xml"/><Relationship Id="rId8" Type="http://schemas.openxmlformats.org/officeDocument/2006/relationships/tags" Target="../tags/tag294.xml"/><Relationship Id="rId7" Type="http://schemas.openxmlformats.org/officeDocument/2006/relationships/tags" Target="../tags/tag293.xml"/><Relationship Id="rId6" Type="http://schemas.openxmlformats.org/officeDocument/2006/relationships/tags" Target="../tags/tag292.xml"/><Relationship Id="rId5" Type="http://schemas.openxmlformats.org/officeDocument/2006/relationships/tags" Target="../tags/tag291.xml"/><Relationship Id="rId4" Type="http://schemas.openxmlformats.org/officeDocument/2006/relationships/tags" Target="../tags/tag290.xml"/><Relationship Id="rId3" Type="http://schemas.openxmlformats.org/officeDocument/2006/relationships/image" Target="../media/image4.png"/><Relationship Id="rId2" Type="http://schemas.openxmlformats.org/officeDocument/2006/relationships/tags" Target="../tags/tag289.xml"/><Relationship Id="rId11" Type="http://schemas.openxmlformats.org/officeDocument/2006/relationships/tags" Target="../tags/tag297.xml"/><Relationship Id="rId10" Type="http://schemas.openxmlformats.org/officeDocument/2006/relationships/tags" Target="../tags/tag296.xml"/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6" Type="http://schemas.openxmlformats.org/officeDocument/2006/relationships/tags" Target="../tags/tag301.xml"/><Relationship Id="rId5" Type="http://schemas.openxmlformats.org/officeDocument/2006/relationships/tags" Target="../tags/tag300.xml"/><Relationship Id="rId4" Type="http://schemas.openxmlformats.org/officeDocument/2006/relationships/tags" Target="../tags/tag299.xml"/><Relationship Id="rId3" Type="http://schemas.openxmlformats.org/officeDocument/2006/relationships/tags" Target="../tags/tag298.xml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4" Type="http://schemas.openxmlformats.org/officeDocument/2006/relationships/tags" Target="../tags/tag304.xml"/><Relationship Id="rId3" Type="http://schemas.openxmlformats.org/officeDocument/2006/relationships/tags" Target="../tags/tag303.xml"/><Relationship Id="rId2" Type="http://schemas.openxmlformats.org/officeDocument/2006/relationships/tags" Target="../tags/tag302.xml"/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9" Type="http://schemas.openxmlformats.org/officeDocument/2006/relationships/tags" Target="../tags/tag311.xml"/><Relationship Id="rId8" Type="http://schemas.openxmlformats.org/officeDocument/2006/relationships/tags" Target="../tags/tag310.xml"/><Relationship Id="rId7" Type="http://schemas.openxmlformats.org/officeDocument/2006/relationships/tags" Target="../tags/tag309.xml"/><Relationship Id="rId6" Type="http://schemas.openxmlformats.org/officeDocument/2006/relationships/tags" Target="../tags/tag308.xml"/><Relationship Id="rId5" Type="http://schemas.openxmlformats.org/officeDocument/2006/relationships/tags" Target="../tags/tag307.xml"/><Relationship Id="rId4" Type="http://schemas.openxmlformats.org/officeDocument/2006/relationships/tags" Target="../tags/tag306.xml"/><Relationship Id="rId3" Type="http://schemas.openxmlformats.org/officeDocument/2006/relationships/image" Target="../media/image2.png"/><Relationship Id="rId2" Type="http://schemas.openxmlformats.org/officeDocument/2006/relationships/tags" Target="../tags/tag305.xml"/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8" Type="http://schemas.openxmlformats.org/officeDocument/2006/relationships/tags" Target="../tags/tag317.xml"/><Relationship Id="rId7" Type="http://schemas.openxmlformats.org/officeDocument/2006/relationships/tags" Target="../tags/tag316.xml"/><Relationship Id="rId6" Type="http://schemas.openxmlformats.org/officeDocument/2006/relationships/tags" Target="../tags/tag315.xml"/><Relationship Id="rId5" Type="http://schemas.openxmlformats.org/officeDocument/2006/relationships/tags" Target="../tags/tag314.xml"/><Relationship Id="rId4" Type="http://schemas.openxmlformats.org/officeDocument/2006/relationships/tags" Target="../tags/tag313.xml"/><Relationship Id="rId3" Type="http://schemas.openxmlformats.org/officeDocument/2006/relationships/image" Target="../media/image6.png"/><Relationship Id="rId2" Type="http://schemas.openxmlformats.org/officeDocument/2006/relationships/tags" Target="../tags/tag312.xml"/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7" Type="http://schemas.openxmlformats.org/officeDocument/2006/relationships/tags" Target="../tags/tag322.xml"/><Relationship Id="rId6" Type="http://schemas.openxmlformats.org/officeDocument/2006/relationships/tags" Target="../tags/tag321.xml"/><Relationship Id="rId5" Type="http://schemas.openxmlformats.org/officeDocument/2006/relationships/tags" Target="../tags/tag320.xml"/><Relationship Id="rId4" Type="http://schemas.openxmlformats.org/officeDocument/2006/relationships/tags" Target="../tags/tag319.xml"/><Relationship Id="rId3" Type="http://schemas.openxmlformats.org/officeDocument/2006/relationships/image" Target="../media/image7.png"/><Relationship Id="rId2" Type="http://schemas.openxmlformats.org/officeDocument/2006/relationships/tags" Target="../tags/tag318.xml"/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9" Type="http://schemas.openxmlformats.org/officeDocument/2006/relationships/tags" Target="../tags/tag329.xml"/><Relationship Id="rId8" Type="http://schemas.openxmlformats.org/officeDocument/2006/relationships/tags" Target="../tags/tag328.xml"/><Relationship Id="rId7" Type="http://schemas.openxmlformats.org/officeDocument/2006/relationships/tags" Target="../tags/tag327.xml"/><Relationship Id="rId6" Type="http://schemas.openxmlformats.org/officeDocument/2006/relationships/tags" Target="../tags/tag326.xml"/><Relationship Id="rId5" Type="http://schemas.openxmlformats.org/officeDocument/2006/relationships/tags" Target="../tags/tag325.xml"/><Relationship Id="rId4" Type="http://schemas.openxmlformats.org/officeDocument/2006/relationships/tags" Target="../tags/tag324.xml"/><Relationship Id="rId3" Type="http://schemas.openxmlformats.org/officeDocument/2006/relationships/tags" Target="../tags/tag323.xml"/><Relationship Id="rId2" Type="http://schemas.openxmlformats.org/officeDocument/2006/relationships/image" Target="../media/image8.jpeg"/><Relationship Id="rId14" Type="http://schemas.openxmlformats.org/officeDocument/2006/relationships/tags" Target="../tags/tag334.xml"/><Relationship Id="rId13" Type="http://schemas.openxmlformats.org/officeDocument/2006/relationships/tags" Target="../tags/tag333.xml"/><Relationship Id="rId12" Type="http://schemas.openxmlformats.org/officeDocument/2006/relationships/tags" Target="../tags/tag332.xml"/><Relationship Id="rId11" Type="http://schemas.openxmlformats.org/officeDocument/2006/relationships/tags" Target="../tags/tag331.xml"/><Relationship Id="rId10" Type="http://schemas.openxmlformats.org/officeDocument/2006/relationships/tags" Target="../tags/tag330.xml"/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image" Target="../media/image4.png"/><Relationship Id="rId2" Type="http://schemas.openxmlformats.org/officeDocument/2006/relationships/tags" Target="../tags/tag23.xml"/><Relationship Id="rId11" Type="http://schemas.openxmlformats.org/officeDocument/2006/relationships/tags" Target="../tags/tag31.xml"/><Relationship Id="rId10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8" Type="http://schemas.openxmlformats.org/officeDocument/2006/relationships/tags" Target="../tags/tag340.xml"/><Relationship Id="rId7" Type="http://schemas.openxmlformats.org/officeDocument/2006/relationships/tags" Target="../tags/tag339.xml"/><Relationship Id="rId6" Type="http://schemas.openxmlformats.org/officeDocument/2006/relationships/tags" Target="../tags/tag338.xml"/><Relationship Id="rId5" Type="http://schemas.openxmlformats.org/officeDocument/2006/relationships/tags" Target="../tags/tag337.xml"/><Relationship Id="rId4" Type="http://schemas.openxmlformats.org/officeDocument/2006/relationships/tags" Target="../tags/tag336.xml"/><Relationship Id="rId3" Type="http://schemas.openxmlformats.org/officeDocument/2006/relationships/image" Target="../media/image9.png"/><Relationship Id="rId2" Type="http://schemas.openxmlformats.org/officeDocument/2006/relationships/tags" Target="../tags/tag335.xml"/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9" Type="http://schemas.openxmlformats.org/officeDocument/2006/relationships/tags" Target="../tags/tag347.xml"/><Relationship Id="rId8" Type="http://schemas.openxmlformats.org/officeDocument/2006/relationships/tags" Target="../tags/tag346.xml"/><Relationship Id="rId7" Type="http://schemas.openxmlformats.org/officeDocument/2006/relationships/tags" Target="../tags/tag345.xml"/><Relationship Id="rId6" Type="http://schemas.openxmlformats.org/officeDocument/2006/relationships/tags" Target="../tags/tag344.xml"/><Relationship Id="rId5" Type="http://schemas.openxmlformats.org/officeDocument/2006/relationships/tags" Target="../tags/tag343.xml"/><Relationship Id="rId4" Type="http://schemas.openxmlformats.org/officeDocument/2006/relationships/image" Target="../media/image9.png"/><Relationship Id="rId3" Type="http://schemas.openxmlformats.org/officeDocument/2006/relationships/tags" Target="../tags/tag342.xml"/><Relationship Id="rId2" Type="http://schemas.openxmlformats.org/officeDocument/2006/relationships/tags" Target="../tags/tag341.xml"/><Relationship Id="rId10" Type="http://schemas.openxmlformats.org/officeDocument/2006/relationships/tags" Target="../tags/tag348.xml"/><Relationship Id="rId1" Type="http://schemas.openxmlformats.org/officeDocument/2006/relationships/slideMaster" Target="../slideMasters/slideMaster3.xml"/></Relationships>
</file>

<file path=ppt/slideLayouts/_rels/slideLayout52.xml.rels><?xml version="1.0" encoding="UTF-8" standalone="yes"?>
<Relationships xmlns="http://schemas.openxmlformats.org/package/2006/relationships"><Relationship Id="rId9" Type="http://schemas.openxmlformats.org/officeDocument/2006/relationships/tags" Target="../tags/tag355.xml"/><Relationship Id="rId8" Type="http://schemas.openxmlformats.org/officeDocument/2006/relationships/tags" Target="../tags/tag354.xml"/><Relationship Id="rId7" Type="http://schemas.openxmlformats.org/officeDocument/2006/relationships/tags" Target="../tags/tag353.xml"/><Relationship Id="rId6" Type="http://schemas.openxmlformats.org/officeDocument/2006/relationships/tags" Target="../tags/tag352.xml"/><Relationship Id="rId5" Type="http://schemas.openxmlformats.org/officeDocument/2006/relationships/tags" Target="../tags/tag351.xml"/><Relationship Id="rId4" Type="http://schemas.openxmlformats.org/officeDocument/2006/relationships/image" Target="../media/image9.png"/><Relationship Id="rId3" Type="http://schemas.openxmlformats.org/officeDocument/2006/relationships/tags" Target="../tags/tag350.xml"/><Relationship Id="rId2" Type="http://schemas.openxmlformats.org/officeDocument/2006/relationships/tags" Target="../tags/tag349.xml"/><Relationship Id="rId11" Type="http://schemas.openxmlformats.org/officeDocument/2006/relationships/tags" Target="../tags/tag357.xml"/><Relationship Id="rId10" Type="http://schemas.openxmlformats.org/officeDocument/2006/relationships/tags" Target="../tags/tag356.xml"/><Relationship Id="rId1" Type="http://schemas.openxmlformats.org/officeDocument/2006/relationships/slideMaster" Target="../slideMasters/slideMaster3.xml"/></Relationships>
</file>

<file path=ppt/slideLayouts/_rels/slideLayout53.xml.rels><?xml version="1.0" encoding="UTF-8" standalone="yes"?>
<Relationships xmlns="http://schemas.openxmlformats.org/package/2006/relationships"><Relationship Id="rId9" Type="http://schemas.openxmlformats.org/officeDocument/2006/relationships/tags" Target="../tags/tag364.xml"/><Relationship Id="rId8" Type="http://schemas.openxmlformats.org/officeDocument/2006/relationships/tags" Target="../tags/tag363.xml"/><Relationship Id="rId7" Type="http://schemas.openxmlformats.org/officeDocument/2006/relationships/tags" Target="../tags/tag362.xml"/><Relationship Id="rId6" Type="http://schemas.openxmlformats.org/officeDocument/2006/relationships/tags" Target="../tags/tag361.xml"/><Relationship Id="rId5" Type="http://schemas.openxmlformats.org/officeDocument/2006/relationships/tags" Target="../tags/tag360.xml"/><Relationship Id="rId4" Type="http://schemas.openxmlformats.org/officeDocument/2006/relationships/image" Target="../media/image9.png"/><Relationship Id="rId3" Type="http://schemas.openxmlformats.org/officeDocument/2006/relationships/tags" Target="../tags/tag359.xml"/><Relationship Id="rId2" Type="http://schemas.openxmlformats.org/officeDocument/2006/relationships/tags" Target="../tags/tag358.xml"/><Relationship Id="rId11" Type="http://schemas.openxmlformats.org/officeDocument/2006/relationships/tags" Target="../tags/tag366.xml"/><Relationship Id="rId10" Type="http://schemas.openxmlformats.org/officeDocument/2006/relationships/tags" Target="../tags/tag365.xml"/><Relationship Id="rId1" Type="http://schemas.openxmlformats.org/officeDocument/2006/relationships/slideMaster" Target="../slideMasters/slideMaster3.xml"/></Relationships>
</file>

<file path=ppt/slideLayouts/_rels/slideLayout54.xml.rels><?xml version="1.0" encoding="UTF-8" standalone="yes"?>
<Relationships xmlns="http://schemas.openxmlformats.org/package/2006/relationships"><Relationship Id="rId9" Type="http://schemas.openxmlformats.org/officeDocument/2006/relationships/tags" Target="../tags/tag373.xml"/><Relationship Id="rId8" Type="http://schemas.openxmlformats.org/officeDocument/2006/relationships/tags" Target="../tags/tag372.xml"/><Relationship Id="rId7" Type="http://schemas.openxmlformats.org/officeDocument/2006/relationships/tags" Target="../tags/tag371.xml"/><Relationship Id="rId6" Type="http://schemas.openxmlformats.org/officeDocument/2006/relationships/tags" Target="../tags/tag370.xml"/><Relationship Id="rId5" Type="http://schemas.openxmlformats.org/officeDocument/2006/relationships/tags" Target="../tags/tag369.xml"/><Relationship Id="rId4" Type="http://schemas.openxmlformats.org/officeDocument/2006/relationships/image" Target="../media/image9.png"/><Relationship Id="rId3" Type="http://schemas.openxmlformats.org/officeDocument/2006/relationships/tags" Target="../tags/tag368.xml"/><Relationship Id="rId2" Type="http://schemas.openxmlformats.org/officeDocument/2006/relationships/tags" Target="../tags/tag367.xml"/><Relationship Id="rId11" Type="http://schemas.openxmlformats.org/officeDocument/2006/relationships/tags" Target="../tags/tag375.xml"/><Relationship Id="rId10" Type="http://schemas.openxmlformats.org/officeDocument/2006/relationships/tags" Target="../tags/tag374.xml"/><Relationship Id="rId1" Type="http://schemas.openxmlformats.org/officeDocument/2006/relationships/slideMaster" Target="../slideMasters/slideMaster3.xml"/></Relationships>
</file>

<file path=ppt/slideLayouts/_rels/slideLayout55.xml.rels><?xml version="1.0" encoding="UTF-8" standalone="yes"?>
<Relationships xmlns="http://schemas.openxmlformats.org/package/2006/relationships"><Relationship Id="rId9" Type="http://schemas.openxmlformats.org/officeDocument/2006/relationships/tags" Target="../tags/tag382.xml"/><Relationship Id="rId8" Type="http://schemas.openxmlformats.org/officeDocument/2006/relationships/tags" Target="../tags/tag381.xml"/><Relationship Id="rId7" Type="http://schemas.openxmlformats.org/officeDocument/2006/relationships/tags" Target="../tags/tag380.xml"/><Relationship Id="rId6" Type="http://schemas.openxmlformats.org/officeDocument/2006/relationships/tags" Target="../tags/tag379.xml"/><Relationship Id="rId5" Type="http://schemas.openxmlformats.org/officeDocument/2006/relationships/tags" Target="../tags/tag378.xml"/><Relationship Id="rId4" Type="http://schemas.openxmlformats.org/officeDocument/2006/relationships/tags" Target="../tags/tag377.xml"/><Relationship Id="rId3" Type="http://schemas.openxmlformats.org/officeDocument/2006/relationships/image" Target="../media/image9.png"/><Relationship Id="rId2" Type="http://schemas.openxmlformats.org/officeDocument/2006/relationships/tags" Target="../tags/tag376.xml"/><Relationship Id="rId12" Type="http://schemas.openxmlformats.org/officeDocument/2006/relationships/tags" Target="../tags/tag385.xml"/><Relationship Id="rId11" Type="http://schemas.openxmlformats.org/officeDocument/2006/relationships/tags" Target="../tags/tag384.xml"/><Relationship Id="rId10" Type="http://schemas.openxmlformats.org/officeDocument/2006/relationships/tags" Target="../tags/tag383.xml"/><Relationship Id="rId1" Type="http://schemas.openxmlformats.org/officeDocument/2006/relationships/slideMaster" Target="../slideMasters/slideMaster3.xml"/></Relationships>
</file>

<file path=ppt/slideLayouts/_rels/slideLayout56.xml.rels><?xml version="1.0" encoding="UTF-8" standalone="yes"?>
<Relationships xmlns="http://schemas.openxmlformats.org/package/2006/relationships"><Relationship Id="rId9" Type="http://schemas.openxmlformats.org/officeDocument/2006/relationships/tags" Target="../tags/tag392.xml"/><Relationship Id="rId8" Type="http://schemas.openxmlformats.org/officeDocument/2006/relationships/tags" Target="../tags/tag391.xml"/><Relationship Id="rId7" Type="http://schemas.openxmlformats.org/officeDocument/2006/relationships/tags" Target="../tags/tag390.xml"/><Relationship Id="rId6" Type="http://schemas.openxmlformats.org/officeDocument/2006/relationships/tags" Target="../tags/tag389.xml"/><Relationship Id="rId5" Type="http://schemas.openxmlformats.org/officeDocument/2006/relationships/tags" Target="../tags/tag388.xml"/><Relationship Id="rId4" Type="http://schemas.openxmlformats.org/officeDocument/2006/relationships/image" Target="../media/image2.png"/><Relationship Id="rId3" Type="http://schemas.openxmlformats.org/officeDocument/2006/relationships/tags" Target="../tags/tag387.xml"/><Relationship Id="rId2" Type="http://schemas.openxmlformats.org/officeDocument/2006/relationships/tags" Target="../tags/tag386.xml"/><Relationship Id="rId10" Type="http://schemas.openxmlformats.org/officeDocument/2006/relationships/tags" Target="../tags/tag393.xml"/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6" Type="http://schemas.openxmlformats.org/officeDocument/2006/relationships/tags" Target="../tags/tag35.xml"/><Relationship Id="rId5" Type="http://schemas.openxmlformats.org/officeDocument/2006/relationships/tags" Target="../tags/tag34.xml"/><Relationship Id="rId4" Type="http://schemas.openxmlformats.org/officeDocument/2006/relationships/tags" Target="../tags/tag33.xml"/><Relationship Id="rId3" Type="http://schemas.openxmlformats.org/officeDocument/2006/relationships/tags" Target="../tags/tag32.xml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8.xml"/><Relationship Id="rId3" Type="http://schemas.openxmlformats.org/officeDocument/2006/relationships/tags" Target="../tags/tag37.xml"/><Relationship Id="rId2" Type="http://schemas.openxmlformats.org/officeDocument/2006/relationships/tags" Target="../tags/tag36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9" Type="http://schemas.openxmlformats.org/officeDocument/2006/relationships/tags" Target="../tags/tag45.xml"/><Relationship Id="rId8" Type="http://schemas.openxmlformats.org/officeDocument/2006/relationships/tags" Target="../tags/tag44.xml"/><Relationship Id="rId7" Type="http://schemas.openxmlformats.org/officeDocument/2006/relationships/tags" Target="../tags/tag43.xml"/><Relationship Id="rId6" Type="http://schemas.openxmlformats.org/officeDocument/2006/relationships/tags" Target="../tags/tag42.xml"/><Relationship Id="rId5" Type="http://schemas.openxmlformats.org/officeDocument/2006/relationships/tags" Target="../tags/tag41.xml"/><Relationship Id="rId4" Type="http://schemas.openxmlformats.org/officeDocument/2006/relationships/tags" Target="../tags/tag40.xml"/><Relationship Id="rId3" Type="http://schemas.openxmlformats.org/officeDocument/2006/relationships/image" Target="../media/image2.png"/><Relationship Id="rId2" Type="http://schemas.openxmlformats.org/officeDocument/2006/relationships/tags" Target="../tags/tag39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8" Type="http://schemas.openxmlformats.org/officeDocument/2006/relationships/tags" Target="../tags/tag51.xml"/><Relationship Id="rId7" Type="http://schemas.openxmlformats.org/officeDocument/2006/relationships/tags" Target="../tags/tag50.xml"/><Relationship Id="rId6" Type="http://schemas.openxmlformats.org/officeDocument/2006/relationships/tags" Target="../tags/tag49.xml"/><Relationship Id="rId5" Type="http://schemas.openxmlformats.org/officeDocument/2006/relationships/tags" Target="../tags/tag48.xml"/><Relationship Id="rId4" Type="http://schemas.openxmlformats.org/officeDocument/2006/relationships/tags" Target="../tags/tag47.xml"/><Relationship Id="rId3" Type="http://schemas.openxmlformats.org/officeDocument/2006/relationships/image" Target="../media/image6.png"/><Relationship Id="rId2" Type="http://schemas.openxmlformats.org/officeDocument/2006/relationships/tags" Target="../tags/tag46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blipFill dpi="0" rotWithShape="1">
          <a:blip r:embed="rId2">
            <a:lum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3"/>
            </p:custDataLst>
          </p:nvPr>
        </p:nvSpPr>
        <p:spPr>
          <a:xfrm>
            <a:off x="415160" y="1420402"/>
            <a:ext cx="5433848" cy="4017195"/>
          </a:xfrm>
        </p:spPr>
        <p:txBody>
          <a:bodyPr lIns="90170" tIns="46990" rIns="90170" bIns="46990" anchor="ctr" anchorCtr="0">
            <a:normAutofit/>
          </a:bodyPr>
          <a:lstStyle>
            <a:lvl1pPr algn="ctr">
              <a:defRPr sz="8000" b="0" u="none" strike="noStrike" kern="1200" cap="none" spc="600" normalizeH="0">
                <a:solidFill>
                  <a:schemeClr val="accent1"/>
                </a:solidFill>
                <a:uFillTx/>
                <a:latin typeface="Arial" panose="020B0604020202020204" pitchFamily="34" charset="0"/>
                <a:ea typeface="汉仪旗黑-85S" panose="00020600040101010101" pitchFamily="18" charset="-122"/>
              </a:defRPr>
            </a:lvl1pPr>
          </a:lstStyle>
          <a:p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1365250" cy="2161540"/>
          </a:xfrm>
          <a:prstGeom prst="rect">
            <a:avLst/>
          </a:prstGeom>
        </p:spPr>
      </p:pic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spc="0" baseline="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spc="0" baseline="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spc="0" baseline="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669930" y="952508"/>
            <a:ext cx="10852237" cy="5388907"/>
          </a:xfrm>
        </p:spPr>
        <p:txBody>
          <a:bodyPr/>
          <a:lstStyle>
            <a:lvl1pPr>
              <a:defRPr spc="0" baseline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>
              <a:defRPr spc="0" baseline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>
              <a:defRPr spc="0" baseline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>
              <a:defRPr spc="0" baseline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>
              <a:defRPr spc="0" baseline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blipFill dpi="0" rotWithShape="1">
          <a:blip r:embed="rId2">
            <a:lum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>
            <p:custDataLst>
              <p:tags r:id="rId3"/>
            </p:custDataLst>
          </p:nvPr>
        </p:nvSpPr>
        <p:spPr>
          <a:xfrm rot="21396992">
            <a:off x="4690465" y="4258714"/>
            <a:ext cx="4285663" cy="759639"/>
          </a:xfrm>
          <a:prstGeom prst="rect">
            <a:avLst/>
          </a:prstGeom>
          <a:solidFill>
            <a:srgbClr val="4C73A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4" name="矩形 13"/>
          <p:cNvSpPr/>
          <p:nvPr>
            <p:custDataLst>
              <p:tags r:id="rId4"/>
            </p:custDataLst>
          </p:nvPr>
        </p:nvSpPr>
        <p:spPr>
          <a:xfrm rot="225092">
            <a:off x="3321489" y="3210656"/>
            <a:ext cx="5542927" cy="928221"/>
          </a:xfrm>
          <a:prstGeom prst="rect">
            <a:avLst/>
          </a:prstGeom>
          <a:solidFill>
            <a:srgbClr val="4C73A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5" name="矩形 14"/>
          <p:cNvSpPr/>
          <p:nvPr>
            <p:custDataLst>
              <p:tags r:id="rId5"/>
            </p:custDataLst>
          </p:nvPr>
        </p:nvSpPr>
        <p:spPr>
          <a:xfrm rot="21197296">
            <a:off x="3955198" y="2008232"/>
            <a:ext cx="4275508" cy="926191"/>
          </a:xfrm>
          <a:prstGeom prst="rect">
            <a:avLst/>
          </a:prstGeom>
          <a:solidFill>
            <a:srgbClr val="4C73A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6" name="矩形 15"/>
          <p:cNvSpPr/>
          <p:nvPr>
            <p:custDataLst>
              <p:tags r:id="rId6"/>
            </p:custDataLst>
          </p:nvPr>
        </p:nvSpPr>
        <p:spPr>
          <a:xfrm rot="225092">
            <a:off x="3215872" y="3080663"/>
            <a:ext cx="5544957" cy="926191"/>
          </a:xfrm>
          <a:prstGeom prst="rect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/>
            <a:endParaRPr lang="zh-CN" altLang="en-US" sz="4400">
              <a:solidFill>
                <a:schemeClr val="bg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矩形 16"/>
          <p:cNvSpPr/>
          <p:nvPr>
            <p:custDataLst>
              <p:tags r:id="rId7"/>
            </p:custDataLst>
          </p:nvPr>
        </p:nvSpPr>
        <p:spPr>
          <a:xfrm rot="21396992">
            <a:off x="4584847" y="4128722"/>
            <a:ext cx="4285663" cy="759639"/>
          </a:xfrm>
          <a:prstGeom prst="rect">
            <a:avLst/>
          </a:prstGeom>
          <a:solidFill>
            <a:schemeClr val="bg1"/>
          </a:solidFill>
          <a:ln w="3175">
            <a:noFill/>
          </a:ln>
          <a:effectLst>
            <a:outerShdw blurRad="25400" dist="12700" dir="189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/>
            <a:endParaRPr lang="zh-CN" altLang="en-US" sz="1600">
              <a:solidFill>
                <a:schemeClr val="bg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矩形 17"/>
          <p:cNvSpPr/>
          <p:nvPr>
            <p:custDataLst>
              <p:tags r:id="rId8"/>
            </p:custDataLst>
          </p:nvPr>
        </p:nvSpPr>
        <p:spPr>
          <a:xfrm rot="21197296">
            <a:off x="3843489" y="1839648"/>
            <a:ext cx="4277538" cy="928223"/>
          </a:xfrm>
          <a:prstGeom prst="rect">
            <a:avLst/>
          </a:prstGeom>
          <a:solidFill>
            <a:schemeClr val="bg1"/>
          </a:solidFill>
          <a:ln w="3175">
            <a:noFill/>
          </a:ln>
          <a:effectLst>
            <a:outerShdw blurRad="25400" dist="12700" dir="81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/>
            <a:endParaRPr lang="zh-CN" altLang="en-US" sz="4800">
              <a:solidFill>
                <a:schemeClr val="bg2"/>
              </a:solidFill>
              <a:latin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9"/>
            </p:custDataLst>
          </p:nvPr>
        </p:nvSpPr>
        <p:spPr>
          <a:xfrm rot="21217800">
            <a:off x="3860682" y="1862166"/>
            <a:ext cx="4244889" cy="945661"/>
          </a:xfrm>
        </p:spPr>
        <p:txBody>
          <a:bodyPr vert="horz" lIns="90170" tIns="46990" rIns="90170" bIns="46990" rtlCol="0" anchor="t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5400" b="1" i="0" u="none" strike="noStrike" kern="1200" cap="none" spc="600" normalizeH="0" baseline="0" noProof="1">
                <a:solidFill>
                  <a:schemeClr val="accent1"/>
                </a:solidFill>
                <a:uFillTx/>
                <a:latin typeface="Arial" panose="020B0604020202020204" pitchFamily="34" charset="0"/>
                <a:ea typeface="汉仪旗黑-85S" panose="00020600040101010101" pitchFamily="18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编辑标题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0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1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2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0" name="文本占位符 19"/>
          <p:cNvSpPr>
            <a:spLocks noGrp="1"/>
          </p:cNvSpPr>
          <p:nvPr>
            <p:ph type="body" sz="quarter" idx="13" hasCustomPrompt="1"/>
            <p:custDataLst>
              <p:tags r:id="rId13"/>
            </p:custDataLst>
          </p:nvPr>
        </p:nvSpPr>
        <p:spPr>
          <a:xfrm rot="265306">
            <a:off x="3313555" y="3162195"/>
            <a:ext cx="4444845" cy="714501"/>
          </a:xfrm>
        </p:spPr>
        <p:txBody>
          <a:bodyPr lIns="90170" tIns="46990" rIns="90170" bIns="46990" anchor="ctr">
            <a:normAutofit/>
          </a:bodyPr>
          <a:lstStyle>
            <a:lvl1pPr marL="0" indent="0" algn="ctr">
              <a:buNone/>
              <a:defRPr sz="2800" u="none" strike="noStrike" kern="1200" cap="none" spc="150" normalizeH="0" baseline="0">
                <a:solidFill>
                  <a:schemeClr val="accent1"/>
                </a:solidFill>
                <a:uFillTx/>
                <a:latin typeface="Arial" panose="020B0604020202020204" pitchFamily="34" charset="0"/>
              </a:defRPr>
            </a:lvl1pPr>
          </a:lstStyle>
          <a:p>
            <a:pPr lvl="0"/>
            <a:r>
              <a:rPr lang="zh-CN" altLang="en-US"/>
              <a:t>单击此处编辑文本</a:t>
            </a:r>
            <a:endParaRPr lang="zh-CN" altLang="en-US"/>
          </a:p>
        </p:txBody>
      </p:sp>
      <p:sp>
        <p:nvSpPr>
          <p:cNvPr id="22" name="文本占位符 21"/>
          <p:cNvSpPr>
            <a:spLocks noGrp="1"/>
          </p:cNvSpPr>
          <p:nvPr>
            <p:ph type="body" sz="quarter" idx="14" hasCustomPrompt="1"/>
            <p:custDataLst>
              <p:tags r:id="rId14"/>
            </p:custDataLst>
          </p:nvPr>
        </p:nvSpPr>
        <p:spPr>
          <a:xfrm rot="21375332">
            <a:off x="4581036" y="4187385"/>
            <a:ext cx="4264889" cy="681083"/>
          </a:xfrm>
        </p:spPr>
        <p:txBody>
          <a:bodyPr lIns="90170" tIns="46990" rIns="90170" bIns="46990" anchor="ctr">
            <a:normAutofit/>
          </a:bodyPr>
          <a:lstStyle>
            <a:lvl1pPr marL="0" indent="0" algn="ctr">
              <a:buNone/>
              <a:defRPr sz="2800" u="none" strike="noStrike" kern="1200" cap="none" spc="150" normalizeH="0" baseline="0">
                <a:solidFill>
                  <a:schemeClr val="accent1"/>
                </a:solidFill>
                <a:uFillTx/>
                <a:latin typeface="Arial" panose="020B0604020202020204" pitchFamily="34" charset="0"/>
              </a:defRPr>
            </a:lvl1pPr>
          </a:lstStyle>
          <a:p>
            <a:pPr lvl="0"/>
            <a:r>
              <a:rPr lang="zh-CN" altLang="en-US"/>
              <a:t>单击此处编辑文本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944245" cy="149479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3"/>
          <a:stretch>
            <a:fillRect/>
          </a:stretch>
        </p:blipFill>
        <p:spPr>
          <a:xfrm rot="10800000">
            <a:off x="11247755" y="5370830"/>
            <a:ext cx="944245" cy="14947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/>
        <p:txBody>
          <a:bodyPr/>
          <a:lstStyle>
            <a:lvl1pPr>
              <a:defRPr spc="0" baseline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spc="0" baseline="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spc="0" baseline="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spc="0" baseline="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292735" y="304165"/>
            <a:ext cx="11606530" cy="624967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1" name="图片 10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0" y="0"/>
            <a:ext cx="944245" cy="1494790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 userDrawn="1">
            <p:custDataLst>
              <p:tags r:id="rId5"/>
            </p:custDataLst>
          </p:nvPr>
        </p:nvPicPr>
        <p:blipFill>
          <a:blip r:embed="rId4"/>
          <a:stretch>
            <a:fillRect/>
          </a:stretch>
        </p:blipFill>
        <p:spPr>
          <a:xfrm rot="10800000">
            <a:off x="11247755" y="5370830"/>
            <a:ext cx="944245" cy="14947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6"/>
            </p:custDataLst>
          </p:nvPr>
        </p:nvSpPr>
        <p:spPr>
          <a:xfrm>
            <a:off x="1281600" y="1249200"/>
            <a:ext cx="9626400" cy="723600"/>
          </a:xfrm>
        </p:spPr>
        <p:txBody>
          <a:bodyPr anchor="ctr"/>
          <a:lstStyle>
            <a:lvl1pPr>
              <a:defRPr sz="3200" spc="0" baseline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1281113" y="2163600"/>
            <a:ext cx="9626600" cy="3445200"/>
          </a:xfrm>
        </p:spPr>
        <p:txBody>
          <a:bodyPr/>
          <a:lstStyle>
            <a:lvl1pPr>
              <a:defRPr spc="0" baseline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>
              <a:defRPr spc="0" baseline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>
              <a:defRPr spc="0" baseline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>
              <a:defRPr spc="0" baseline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>
              <a:defRPr spc="0" baseline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4823460" cy="6866255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>
              <a:sym typeface="+mn-ea"/>
            </a:endParaRPr>
          </a:p>
        </p:txBody>
      </p:sp>
      <p:pic>
        <p:nvPicPr>
          <p:cNvPr id="10" name="图片 9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 rot="10800000">
            <a:off x="11247755" y="5370830"/>
            <a:ext cx="944245" cy="1494790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 userDrawn="1">
            <p:custDataLst>
              <p:tags r:id="rId5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0" y="0"/>
            <a:ext cx="944245" cy="14947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6"/>
            </p:custDataLst>
          </p:nvPr>
        </p:nvSpPr>
        <p:spPr>
          <a:xfrm>
            <a:off x="583200" y="770400"/>
            <a:ext cx="3960000" cy="882000"/>
          </a:xfrm>
        </p:spPr>
        <p:txBody>
          <a:bodyPr anchor="ctr"/>
          <a:lstStyle>
            <a:lvl1pPr>
              <a:defRPr sz="3600" spc="0" baseline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/>
              <a:t>单击编辑标题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10"/>
            </p:custDataLst>
          </p:nvPr>
        </p:nvSpPr>
        <p:spPr>
          <a:xfrm>
            <a:off x="586800" y="1764000"/>
            <a:ext cx="3956400" cy="4093200"/>
          </a:xfrm>
        </p:spPr>
        <p:txBody>
          <a:bodyPr/>
          <a:lstStyle>
            <a:lvl1pPr>
              <a:defRPr spc="0" baseline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>
              <a:defRPr spc="0" baseline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>
              <a:defRPr spc="0" baseline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>
              <a:defRPr spc="0" baseline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>
              <a:defRPr spc="0" baseline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1"/>
            </p:custDataLst>
          </p:nvPr>
        </p:nvSpPr>
        <p:spPr>
          <a:xfrm>
            <a:off x="5101200" y="769938"/>
            <a:ext cx="6480000" cy="5087937"/>
          </a:xfrm>
        </p:spPr>
        <p:txBody>
          <a:bodyPr/>
          <a:lstStyle>
            <a:lvl1pPr>
              <a:defRPr spc="0" baseline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>
              <a:defRPr spc="0" baseline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>
              <a:defRPr spc="0" baseline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>
              <a:defRPr spc="0" baseline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>
              <a:defRPr spc="0" baseline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2192000" cy="26640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>
              <a:sym typeface="+mn-ea"/>
            </a:endParaRPr>
          </a:p>
        </p:txBody>
      </p:sp>
      <p:pic>
        <p:nvPicPr>
          <p:cNvPr id="11" name="图片 10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 rot="16200000">
            <a:off x="275590" y="5648325"/>
            <a:ext cx="944245" cy="1494790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 userDrawn="1">
            <p:custDataLst>
              <p:tags r:id="rId5"/>
            </p:custDataLst>
          </p:nvPr>
        </p:nvPicPr>
        <p:blipFill>
          <a:blip r:embed="rId4"/>
          <a:stretch>
            <a:fillRect/>
          </a:stretch>
        </p:blipFill>
        <p:spPr>
          <a:xfrm rot="5400000">
            <a:off x="10972800" y="-275590"/>
            <a:ext cx="944245" cy="14947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>
          <a:xfrm>
            <a:off x="612000" y="781200"/>
            <a:ext cx="10976400" cy="626400"/>
          </a:xfrm>
        </p:spPr>
        <p:txBody>
          <a:bodyPr anchor="ctr"/>
          <a:lstStyle>
            <a:lvl1pPr algn="ctr">
              <a:defRPr sz="3600" spc="0" baseline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10"/>
            </p:custDataLst>
          </p:nvPr>
        </p:nvSpPr>
        <p:spPr>
          <a:xfrm>
            <a:off x="612000" y="1659600"/>
            <a:ext cx="10975975" cy="828000"/>
          </a:xfrm>
        </p:spPr>
        <p:txBody>
          <a:bodyPr/>
          <a:lstStyle>
            <a:lvl1pPr algn="ctr">
              <a:defRPr spc="0" baseline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1"/>
            </p:custDataLst>
          </p:nvPr>
        </p:nvSpPr>
        <p:spPr>
          <a:xfrm>
            <a:off x="612775" y="2808000"/>
            <a:ext cx="10965600" cy="3430800"/>
          </a:xfrm>
        </p:spPr>
        <p:txBody>
          <a:bodyPr/>
          <a:lstStyle>
            <a:lvl1pPr>
              <a:defRPr spc="0" baseline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>
              <a:defRPr spc="0" baseline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>
              <a:defRPr spc="0" baseline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>
              <a:defRPr spc="0" baseline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>
              <a:defRPr spc="0" baseline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5029201"/>
            <a:ext cx="12192000" cy="1828799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>
              <a:sym typeface="+mn-ea"/>
            </a:endParaRPr>
          </a:p>
        </p:txBody>
      </p:sp>
      <p:pic>
        <p:nvPicPr>
          <p:cNvPr id="12" name="图片 11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 rot="16200000">
            <a:off x="275590" y="5648325"/>
            <a:ext cx="944245" cy="1494790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 userDrawn="1">
            <p:custDataLst>
              <p:tags r:id="rId5"/>
            </p:custDataLst>
          </p:nvPr>
        </p:nvPicPr>
        <p:blipFill>
          <a:blip r:embed="rId4"/>
          <a:stretch>
            <a:fillRect/>
          </a:stretch>
        </p:blipFill>
        <p:spPr>
          <a:xfrm rot="5400000">
            <a:off x="10972800" y="-275590"/>
            <a:ext cx="944245" cy="14947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>
          <a:xfrm>
            <a:off x="604800" y="669600"/>
            <a:ext cx="10976400" cy="565200"/>
          </a:xfrm>
        </p:spPr>
        <p:txBody>
          <a:bodyPr anchor="ctr"/>
          <a:lstStyle>
            <a:lvl1pPr algn="ctr">
              <a:defRPr sz="3200" spc="0" baseline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10"/>
            </p:custDataLst>
          </p:nvPr>
        </p:nvSpPr>
        <p:spPr>
          <a:xfrm>
            <a:off x="604837" y="1681200"/>
            <a:ext cx="10990800" cy="3211200"/>
          </a:xfrm>
        </p:spPr>
        <p:txBody>
          <a:bodyPr/>
          <a:lstStyle>
            <a:lvl1pPr>
              <a:defRPr spc="0" baseline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>
              <a:defRPr spc="0" baseline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>
              <a:defRPr spc="0" baseline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>
              <a:defRPr spc="0" baseline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>
              <a:defRPr spc="0" baseline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  <p:custDataLst>
              <p:tags r:id="rId11"/>
            </p:custDataLst>
          </p:nvPr>
        </p:nvSpPr>
        <p:spPr>
          <a:xfrm>
            <a:off x="594000" y="5180400"/>
            <a:ext cx="11001600" cy="1011600"/>
          </a:xfrm>
        </p:spPr>
        <p:txBody>
          <a:bodyPr/>
          <a:lstStyle>
            <a:lvl1pPr>
              <a:defRPr spc="0" baseline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 rot="16200000" flipV="1">
            <a:off x="10972644" y="5648476"/>
            <a:ext cx="944017" cy="1494694"/>
          </a:xfrm>
          <a:prstGeom prst="rect">
            <a:avLst/>
          </a:prstGeom>
        </p:spPr>
      </p:pic>
      <p:sp>
        <p:nvSpPr>
          <p:cNvPr id="10" name="矩形 9"/>
          <p:cNvSpPr/>
          <p:nvPr userDrawn="1">
            <p:custDataLst>
              <p:tags r:id="rId4"/>
            </p:custDataLst>
          </p:nvPr>
        </p:nvSpPr>
        <p:spPr>
          <a:xfrm>
            <a:off x="0" y="0"/>
            <a:ext cx="12192000" cy="9144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pc="0" baseline="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579600" y="237600"/>
            <a:ext cx="11037600" cy="441964"/>
          </a:xfrm>
        </p:spPr>
        <p:txBody>
          <a:bodyPr/>
          <a:lstStyle>
            <a:lvl1pPr>
              <a:defRPr spc="0" baseline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9"/>
            </p:custDataLst>
          </p:nvPr>
        </p:nvSpPr>
        <p:spPr>
          <a:xfrm>
            <a:off x="579600" y="1663200"/>
            <a:ext cx="5342400" cy="2894400"/>
          </a:xfrm>
        </p:spPr>
        <p:txBody>
          <a:bodyPr/>
          <a:lstStyle>
            <a:lvl1pPr>
              <a:defRPr spc="0" baseline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>
              <a:defRPr spc="0" baseline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>
              <a:defRPr spc="0" baseline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>
              <a:defRPr spc="0" baseline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>
              <a:defRPr spc="0" baseline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0"/>
            </p:custDataLst>
          </p:nvPr>
        </p:nvSpPr>
        <p:spPr>
          <a:xfrm>
            <a:off x="6242400" y="1663200"/>
            <a:ext cx="5367600" cy="2894400"/>
          </a:xfrm>
        </p:spPr>
        <p:txBody>
          <a:bodyPr/>
          <a:lstStyle>
            <a:lvl1pPr>
              <a:defRPr spc="0" baseline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>
              <a:defRPr spc="0" baseline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>
              <a:defRPr spc="0" baseline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>
              <a:defRPr spc="0" baseline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>
              <a:defRPr spc="0" baseline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  <p:custDataLst>
              <p:tags r:id="rId11"/>
            </p:custDataLst>
          </p:nvPr>
        </p:nvSpPr>
        <p:spPr>
          <a:xfrm>
            <a:off x="572400" y="4816800"/>
            <a:ext cx="5342400" cy="781200"/>
          </a:xfrm>
        </p:spPr>
        <p:txBody>
          <a:bodyPr/>
          <a:lstStyle>
            <a:lvl1pPr>
              <a:defRPr spc="0" baseline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6"/>
            <p:custDataLst>
              <p:tags r:id="rId12"/>
            </p:custDataLst>
          </p:nvPr>
        </p:nvSpPr>
        <p:spPr>
          <a:xfrm>
            <a:off x="6253200" y="4813200"/>
            <a:ext cx="5367600" cy="781200"/>
          </a:xfrm>
        </p:spPr>
        <p:txBody>
          <a:bodyPr/>
          <a:lstStyle>
            <a:lvl1pPr>
              <a:defRPr spc="0" baseline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959224"/>
            <a:ext cx="12192000" cy="4939553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pc="0" baseline="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pic>
        <p:nvPicPr>
          <p:cNvPr id="8" name="图片 7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0" y="0"/>
            <a:ext cx="1999615" cy="3166110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 userDrawn="1">
            <p:custDataLst>
              <p:tags r:id="rId5"/>
            </p:custDataLst>
          </p:nvPr>
        </p:nvPicPr>
        <p:blipFill>
          <a:blip r:embed="rId4"/>
          <a:stretch>
            <a:fillRect/>
          </a:stretch>
        </p:blipFill>
        <p:spPr>
          <a:xfrm rot="10800000">
            <a:off x="10192385" y="3691890"/>
            <a:ext cx="1999615" cy="316611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6"/>
            </p:custDataLst>
          </p:nvPr>
        </p:nvSpPr>
        <p:spPr>
          <a:xfrm>
            <a:off x="1522800" y="1339200"/>
            <a:ext cx="9144000" cy="2386800"/>
          </a:xfrm>
        </p:spPr>
        <p:txBody>
          <a:bodyPr anchor="b"/>
          <a:lstStyle>
            <a:lvl1pPr algn="ctr">
              <a:defRPr sz="6000" spc="0" baseline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10"/>
            </p:custDataLst>
          </p:nvPr>
        </p:nvSpPr>
        <p:spPr>
          <a:xfrm>
            <a:off x="1522413" y="3862800"/>
            <a:ext cx="9144000" cy="1656000"/>
          </a:xfrm>
        </p:spPr>
        <p:txBody>
          <a:bodyPr/>
          <a:lstStyle>
            <a:lvl1pPr algn="ctr">
              <a:defRPr spc="0" baseline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 rot="10800000">
            <a:off x="10666730" y="4451350"/>
            <a:ext cx="1525270" cy="241427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0" normalizeH="0" baseline="0" noProof="1">
                <a:solidFill>
                  <a:schemeClr val="accent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5"/>
            </p:custDataLst>
          </p:nvPr>
        </p:nvSpPr>
        <p:spPr>
          <a:xfrm>
            <a:off x="669882" y="952508"/>
            <a:ext cx="10852237" cy="5388907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0" normalizeH="0" baseline="0" noProof="1">
                <a:solidFill>
                  <a:schemeClr val="accent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0" normalizeH="0" baseline="0" noProof="1">
                <a:solidFill>
                  <a:schemeClr val="accent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0" normalizeH="0" baseline="0" noProof="1">
                <a:solidFill>
                  <a:schemeClr val="accent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0" normalizeH="0" baseline="0" noProof="1">
                <a:solidFill>
                  <a:schemeClr val="accent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0" normalizeH="0" baseline="0" noProof="1">
                <a:solidFill>
                  <a:schemeClr val="accent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spc="0" baseline="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spc="0" baseline="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spc="0" baseline="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blipFill dpi="0" rotWithShape="1">
          <a:blip r:embed="rId2">
            <a:lum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3"/>
            </p:custDataLst>
          </p:nvPr>
        </p:nvSpPr>
        <p:spPr>
          <a:xfrm>
            <a:off x="415160" y="1420402"/>
            <a:ext cx="5433848" cy="4017195"/>
          </a:xfrm>
        </p:spPr>
        <p:txBody>
          <a:bodyPr lIns="90170" tIns="46990" rIns="90170" bIns="46990" anchor="ctr" anchorCtr="0">
            <a:normAutofit/>
          </a:bodyPr>
          <a:lstStyle>
            <a:lvl1pPr algn="ctr">
              <a:defRPr sz="8000" b="0" u="none" strike="noStrike" kern="1200" cap="none" spc="600" normalizeH="0">
                <a:solidFill>
                  <a:schemeClr val="accent1"/>
                </a:solidFill>
                <a:uFillTx/>
                <a:latin typeface="Arial" panose="020B0604020202020204" pitchFamily="34" charset="0"/>
                <a:ea typeface="汉仪旗黑-85S" panose="00020600040101010101" pitchFamily="18" charset="-122"/>
              </a:defRPr>
            </a:lvl1pPr>
          </a:lstStyle>
          <a:p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 rot="10800000">
            <a:off x="10666730" y="4451350"/>
            <a:ext cx="1525270" cy="241427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0" normalizeH="0" baseline="0" noProof="1">
                <a:solidFill>
                  <a:schemeClr val="accent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5"/>
            </p:custDataLst>
          </p:nvPr>
        </p:nvSpPr>
        <p:spPr>
          <a:xfrm>
            <a:off x="669882" y="952508"/>
            <a:ext cx="10852237" cy="5388907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0" normalizeH="0" baseline="0" noProof="1">
                <a:solidFill>
                  <a:schemeClr val="accent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0" normalizeH="0" baseline="0" noProof="1">
                <a:solidFill>
                  <a:schemeClr val="accent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0" normalizeH="0" baseline="0" noProof="1">
                <a:solidFill>
                  <a:schemeClr val="accent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0" normalizeH="0" baseline="0" noProof="1">
                <a:solidFill>
                  <a:schemeClr val="accent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0" normalizeH="0" baseline="0" noProof="1">
                <a:solidFill>
                  <a:schemeClr val="accent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spc="0" baseline="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spc="0" baseline="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spc="0" baseline="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304165" y="2392680"/>
            <a:ext cx="5889625" cy="1222375"/>
          </a:xfrm>
        </p:spPr>
        <p:txBody>
          <a:bodyPr lIns="90170" tIns="46990" rIns="90170" bIns="46990" anchor="b" anchorCtr="0">
            <a:normAutofit/>
          </a:bodyPr>
          <a:lstStyle>
            <a:lvl1pPr algn="l">
              <a:defRPr sz="4400" u="none" strike="noStrike" kern="1200" cap="none" spc="-200" normalizeH="0" baseline="0">
                <a:solidFill>
                  <a:schemeClr val="accent1"/>
                </a:solidFill>
                <a:uFillTx/>
                <a:latin typeface="Arial" panose="020B0604020202020204" pitchFamily="34" charset="0"/>
                <a:ea typeface="汉仪旗黑-85S" panose="00020600040101010101" pitchFamily="18" charset="-122"/>
              </a:defRPr>
            </a:lvl1pPr>
          </a:lstStyle>
          <a:p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7"/>
            </p:custDataLst>
          </p:nvPr>
        </p:nvSpPr>
        <p:spPr>
          <a:xfrm>
            <a:off x="304043" y="3722051"/>
            <a:ext cx="5889600" cy="1528161"/>
          </a:xfrm>
        </p:spPr>
        <p:txBody>
          <a:bodyPr lIns="90170" tIns="46990" rIns="90170" bIns="46990" anchor="t">
            <a:normAutofit/>
          </a:bodyPr>
          <a:lstStyle>
            <a:lvl1pPr marL="0" indent="0" algn="l" eaLnBrk="1" fontAlgn="auto" latinLnBrk="0" hangingPunct="1">
              <a:buNone/>
              <a:defRPr kumimoji="0" lang="zh-CN" altLang="en-US" sz="2800" b="0" i="0" u="none" strike="noStrike" kern="1200" cap="none" spc="-200" normalizeH="0" baseline="0" noProof="1">
                <a:solidFill>
                  <a:schemeClr val="accent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 rot="10800000">
            <a:off x="10754360" y="4589780"/>
            <a:ext cx="1437640" cy="227584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0" normalizeH="0" baseline="0" noProof="1">
                <a:solidFill>
                  <a:schemeClr val="accent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5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0" normalizeH="0" baseline="0" noProof="1">
                <a:solidFill>
                  <a:schemeClr val="accent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0" normalizeH="0" baseline="0" noProof="1">
                <a:solidFill>
                  <a:schemeClr val="accent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0" normalizeH="0" baseline="0" noProof="1">
                <a:solidFill>
                  <a:schemeClr val="accent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0" normalizeH="0" baseline="0" noProof="1">
                <a:solidFill>
                  <a:schemeClr val="accent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0" normalizeH="0" baseline="0" noProof="1">
                <a:solidFill>
                  <a:schemeClr val="accent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6"/>
            </p:custDataLst>
          </p:nvPr>
        </p:nvSpPr>
        <p:spPr>
          <a:xfrm>
            <a:off x="6238877" y="952508"/>
            <a:ext cx="5283242" cy="5388907"/>
          </a:xfrm>
        </p:spPr>
        <p:txBody>
          <a:bodyPr>
            <a:noAutofit/>
          </a:bodyPr>
          <a:lstStyle>
            <a:lvl1pPr>
              <a:defRPr sz="1600" u="none" strike="noStrike" kern="1200" cap="none" spc="0" normalizeH="0" baseline="0">
                <a:solidFill>
                  <a:schemeClr val="accent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>
              <a:defRPr sz="1600" u="none" strike="noStrike" kern="1200" cap="none" spc="0" normalizeH="0" baseline="0">
                <a:solidFill>
                  <a:schemeClr val="accent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>
              <a:defRPr sz="1600" u="none" strike="noStrike" kern="1200" cap="none" spc="0" normalizeH="0" baseline="0">
                <a:solidFill>
                  <a:schemeClr val="accent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>
              <a:defRPr sz="1600" u="none" strike="noStrike" kern="1200" cap="none" spc="0" normalizeH="0" baseline="0">
                <a:solidFill>
                  <a:schemeClr val="accent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>
              <a:defRPr sz="1600" u="none" strike="noStrike" kern="1200" cap="none" spc="0" normalizeH="0" baseline="0">
                <a:solidFill>
                  <a:schemeClr val="accent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spc="0" baseline="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spc="0" baseline="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spc="0" baseline="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 rot="10800000">
            <a:off x="10862945" y="4728210"/>
            <a:ext cx="1350010" cy="213741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0" normalizeH="0" baseline="0" noProof="1">
                <a:solidFill>
                  <a:schemeClr val="accent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5"/>
            </p:custDataLst>
          </p:nvPr>
        </p:nvSpPr>
        <p:spPr>
          <a:xfrm>
            <a:off x="669930" y="952508"/>
            <a:ext cx="5283242" cy="381003"/>
          </a:xfrm>
        </p:spPr>
        <p:txBody>
          <a:bodyPr lIns="101600" tIns="38100" rIns="76200" bIns="38100" anchor="t" anchorCtr="0">
            <a:no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ct val="0"/>
              </a:spcAft>
              <a:buNone/>
              <a:defRPr sz="2000" b="0" u="none" strike="noStrike" kern="1200" cap="none" spc="0" normalizeH="0" baseline="0">
                <a:solidFill>
                  <a:schemeClr val="accent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单击此处编辑文本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6"/>
            </p:custDataLst>
          </p:nvPr>
        </p:nvSpPr>
        <p:spPr>
          <a:xfrm>
            <a:off x="669925" y="1406525"/>
            <a:ext cx="5283200" cy="4934752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0" normalizeH="0" baseline="0" noProof="1">
                <a:solidFill>
                  <a:schemeClr val="accent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0" normalizeH="0" baseline="0" noProof="1">
                <a:solidFill>
                  <a:schemeClr val="accent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0" normalizeH="0" baseline="0" noProof="1">
                <a:solidFill>
                  <a:schemeClr val="accent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0" normalizeH="0" baseline="0" noProof="1">
                <a:solidFill>
                  <a:schemeClr val="accent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0" normalizeH="0" baseline="0" noProof="1">
                <a:solidFill>
                  <a:schemeClr val="accent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7"/>
            </p:custDataLst>
          </p:nvPr>
        </p:nvSpPr>
        <p:spPr>
          <a:xfrm>
            <a:off x="6235750" y="952508"/>
            <a:ext cx="5283242" cy="381003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kumimoji="0" lang="zh-CN" altLang="en-US" sz="2000" b="0" i="0" u="none" strike="noStrike" kern="1200" cap="none" spc="0" normalizeH="0" baseline="0" noProof="1">
                <a:solidFill>
                  <a:schemeClr val="accent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8"/>
            </p:custDataLst>
          </p:nvPr>
        </p:nvSpPr>
        <p:spPr>
          <a:xfrm>
            <a:off x="6235750" y="1406525"/>
            <a:ext cx="5283242" cy="4934752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0" normalizeH="0" baseline="0" noProof="1">
                <a:solidFill>
                  <a:schemeClr val="accent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0" normalizeH="0" baseline="0" noProof="1">
                <a:solidFill>
                  <a:schemeClr val="accent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0" normalizeH="0" baseline="0" noProof="1">
                <a:solidFill>
                  <a:schemeClr val="accent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0" normalizeH="0" baseline="0" noProof="1">
                <a:solidFill>
                  <a:schemeClr val="accent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0" normalizeH="0" baseline="0" noProof="1">
                <a:solidFill>
                  <a:schemeClr val="accent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9"/>
            </p:custDataLst>
          </p:nvPr>
        </p:nvSpPr>
        <p:spPr/>
        <p:txBody>
          <a:bodyPr/>
          <a:lstStyle>
            <a:lvl1pPr>
              <a:defRPr spc="0" baseline="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10"/>
            </p:custDataLst>
          </p:nvPr>
        </p:nvSpPr>
        <p:spPr/>
        <p:txBody>
          <a:bodyPr/>
          <a:lstStyle>
            <a:lvl1pPr>
              <a:defRPr spc="0" baseline="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11"/>
            </p:custDataLst>
          </p:nvPr>
        </p:nvSpPr>
        <p:spPr/>
        <p:txBody>
          <a:bodyPr/>
          <a:lstStyle>
            <a:lvl1pPr>
              <a:defRPr spc="0" baseline="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669882" y="443230"/>
            <a:ext cx="10852237" cy="441964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0" normalizeH="0" baseline="0" noProof="1">
                <a:solidFill>
                  <a:schemeClr val="accent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spc="0" baseline="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spc="0" baseline="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spc="0" baseline="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 rot="10800000">
            <a:off x="10608945" y="4359275"/>
            <a:ext cx="1583055" cy="2506345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69930" y="443234"/>
            <a:ext cx="10852237" cy="441964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0" normalizeH="0" baseline="0" noProof="1">
                <a:solidFill>
                  <a:schemeClr val="accent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5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lIns="101600" tIns="0" rIns="82550" bIns="0" rtlCol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0" normalizeH="0" baseline="0" noProof="1">
                <a:solidFill>
                  <a:schemeClr val="accent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6"/>
            </p:custDataLst>
          </p:nvPr>
        </p:nvSpPr>
        <p:spPr>
          <a:xfrm>
            <a:off x="6238925" y="952508"/>
            <a:ext cx="5283242" cy="5388907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0" normalizeH="0" baseline="0" noProof="1">
                <a:solidFill>
                  <a:schemeClr val="accent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spc="0" baseline="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9EFD9D74-47D9-4702-A33C-335B63B48DBF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spc="0" baseline="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spc="0" baseline="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1452245" cy="2298700"/>
          </a:xfrm>
          <a:prstGeom prst="rect">
            <a:avLst/>
          </a:prstGeom>
        </p:spPr>
      </p:pic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4"/>
            </p:custDataLst>
          </p:nvPr>
        </p:nvSpPr>
        <p:spPr>
          <a:xfrm>
            <a:off x="10571135" y="952508"/>
            <a:ext cx="950984" cy="5388907"/>
          </a:xfrm>
        </p:spPr>
        <p:txBody>
          <a:bodyPr vert="eaVert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ct val="0"/>
              </a:spcAft>
              <a:buNone/>
              <a:defRPr kumimoji="0" lang="zh-CN" altLang="en-US" sz="2400" b="1" i="0" u="none" strike="noStrike" kern="1200" cap="none" spc="0" normalizeH="0" baseline="0" noProof="1">
                <a:solidFill>
                  <a:schemeClr val="accent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5"/>
            </p:custDataLst>
          </p:nvPr>
        </p:nvSpPr>
        <p:spPr>
          <a:xfrm>
            <a:off x="669925" y="952500"/>
            <a:ext cx="9828101" cy="5388907"/>
          </a:xfrm>
        </p:spPr>
        <p:txBody>
          <a:bodyPr vert="eaVert"/>
          <a:lstStyle>
            <a:lvl1pPr indent="0" eaLnBrk="1" fontAlgn="auto" latinLnBrk="0" hangingPunct="1">
              <a:defRPr u="none" strike="noStrike" kern="1200" cap="none" spc="0" normalizeH="0" baseline="0">
                <a:solidFill>
                  <a:schemeClr val="accent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indent="0" eaLnBrk="1" fontAlgn="auto" latinLnBrk="0" hangingPunct="1">
              <a:defRPr u="none" strike="noStrike" kern="1200" cap="none" spc="0" normalizeH="0" baseline="0">
                <a:solidFill>
                  <a:schemeClr val="accent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 indent="0" eaLnBrk="1" fontAlgn="auto" latinLnBrk="0" hangingPunct="1">
              <a:defRPr u="none" strike="noStrike" kern="1200" cap="none" spc="0" normalizeH="0" baseline="0">
                <a:solidFill>
                  <a:schemeClr val="accent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 indent="0" eaLnBrk="1" fontAlgn="auto" latinLnBrk="0" hangingPunct="1">
              <a:defRPr u="none" strike="noStrike" kern="1200" cap="none" spc="0" normalizeH="0" baseline="0">
                <a:solidFill>
                  <a:schemeClr val="accent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 indent="0" eaLnBrk="1" fontAlgn="auto" latinLnBrk="0" hangingPunct="1">
              <a:defRPr u="none" strike="noStrike" kern="1200" cap="none" spc="0" normalizeH="0" baseline="0">
                <a:solidFill>
                  <a:schemeClr val="accent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spc="0" baseline="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spc="0" baseline="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spc="0" baseline="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1365250" cy="2161540"/>
          </a:xfrm>
          <a:prstGeom prst="rect">
            <a:avLst/>
          </a:prstGeom>
        </p:spPr>
      </p:pic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spc="0" baseline="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spc="0" baseline="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spc="0" baseline="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669930" y="952508"/>
            <a:ext cx="10852237" cy="5388907"/>
          </a:xfrm>
        </p:spPr>
        <p:txBody>
          <a:bodyPr/>
          <a:lstStyle>
            <a:lvl1pPr>
              <a:defRPr spc="0" baseline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>
              <a:defRPr spc="0" baseline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>
              <a:defRPr spc="0" baseline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>
              <a:defRPr spc="0" baseline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>
              <a:defRPr spc="0" baseline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304165" y="2392680"/>
            <a:ext cx="5889625" cy="1222375"/>
          </a:xfrm>
        </p:spPr>
        <p:txBody>
          <a:bodyPr lIns="90170" tIns="46990" rIns="90170" bIns="46990" anchor="b" anchorCtr="0">
            <a:normAutofit/>
          </a:bodyPr>
          <a:lstStyle>
            <a:lvl1pPr algn="l">
              <a:defRPr sz="4400" u="none" strike="noStrike" kern="1200" cap="none" spc="-200" normalizeH="0" baseline="0">
                <a:solidFill>
                  <a:schemeClr val="accent1"/>
                </a:solidFill>
                <a:uFillTx/>
                <a:latin typeface="Arial" panose="020B0604020202020204" pitchFamily="34" charset="0"/>
                <a:ea typeface="汉仪旗黑-85S" panose="00020600040101010101" pitchFamily="18" charset="-122"/>
              </a:defRPr>
            </a:lvl1pPr>
          </a:lstStyle>
          <a:p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7"/>
            </p:custDataLst>
          </p:nvPr>
        </p:nvSpPr>
        <p:spPr>
          <a:xfrm>
            <a:off x="304043" y="3722051"/>
            <a:ext cx="5889600" cy="1528161"/>
          </a:xfrm>
        </p:spPr>
        <p:txBody>
          <a:bodyPr lIns="90170" tIns="46990" rIns="90170" bIns="46990" anchor="t">
            <a:normAutofit/>
          </a:bodyPr>
          <a:lstStyle>
            <a:lvl1pPr marL="0" indent="0" algn="l" eaLnBrk="1" fontAlgn="auto" latinLnBrk="0" hangingPunct="1">
              <a:buNone/>
              <a:defRPr kumimoji="0" lang="zh-CN" altLang="en-US" sz="2800" b="0" i="0" u="none" strike="noStrike" kern="1200" cap="none" spc="-200" normalizeH="0" baseline="0" noProof="1">
                <a:solidFill>
                  <a:schemeClr val="accent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blipFill dpi="0" rotWithShape="1">
          <a:blip r:embed="rId2">
            <a:lum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>
            <p:custDataLst>
              <p:tags r:id="rId3"/>
            </p:custDataLst>
          </p:nvPr>
        </p:nvSpPr>
        <p:spPr>
          <a:xfrm rot="21396992">
            <a:off x="4690465" y="4258714"/>
            <a:ext cx="4285663" cy="759639"/>
          </a:xfrm>
          <a:prstGeom prst="rect">
            <a:avLst/>
          </a:prstGeom>
          <a:solidFill>
            <a:srgbClr val="4C73A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4" name="矩形 13"/>
          <p:cNvSpPr/>
          <p:nvPr>
            <p:custDataLst>
              <p:tags r:id="rId4"/>
            </p:custDataLst>
          </p:nvPr>
        </p:nvSpPr>
        <p:spPr>
          <a:xfrm rot="225092">
            <a:off x="3321489" y="3210656"/>
            <a:ext cx="5542927" cy="928221"/>
          </a:xfrm>
          <a:prstGeom prst="rect">
            <a:avLst/>
          </a:prstGeom>
          <a:solidFill>
            <a:srgbClr val="4C73A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5" name="矩形 14"/>
          <p:cNvSpPr/>
          <p:nvPr>
            <p:custDataLst>
              <p:tags r:id="rId5"/>
            </p:custDataLst>
          </p:nvPr>
        </p:nvSpPr>
        <p:spPr>
          <a:xfrm rot="21197296">
            <a:off x="3955198" y="2008232"/>
            <a:ext cx="4275508" cy="926191"/>
          </a:xfrm>
          <a:prstGeom prst="rect">
            <a:avLst/>
          </a:prstGeom>
          <a:solidFill>
            <a:srgbClr val="4C73A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6" name="矩形 15"/>
          <p:cNvSpPr/>
          <p:nvPr>
            <p:custDataLst>
              <p:tags r:id="rId6"/>
            </p:custDataLst>
          </p:nvPr>
        </p:nvSpPr>
        <p:spPr>
          <a:xfrm rot="225092">
            <a:off x="3215872" y="3080663"/>
            <a:ext cx="5544957" cy="926191"/>
          </a:xfrm>
          <a:prstGeom prst="rect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/>
            <a:endParaRPr lang="zh-CN" altLang="en-US" sz="4400">
              <a:solidFill>
                <a:schemeClr val="bg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矩形 16"/>
          <p:cNvSpPr/>
          <p:nvPr>
            <p:custDataLst>
              <p:tags r:id="rId7"/>
            </p:custDataLst>
          </p:nvPr>
        </p:nvSpPr>
        <p:spPr>
          <a:xfrm rot="21396992">
            <a:off x="4584847" y="4128722"/>
            <a:ext cx="4285663" cy="759639"/>
          </a:xfrm>
          <a:prstGeom prst="rect">
            <a:avLst/>
          </a:prstGeom>
          <a:solidFill>
            <a:schemeClr val="bg1"/>
          </a:solidFill>
          <a:ln w="3175">
            <a:noFill/>
          </a:ln>
          <a:effectLst>
            <a:outerShdw blurRad="25400" dist="12700" dir="189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/>
            <a:endParaRPr lang="zh-CN" altLang="en-US" sz="1600">
              <a:solidFill>
                <a:schemeClr val="bg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矩形 17"/>
          <p:cNvSpPr/>
          <p:nvPr>
            <p:custDataLst>
              <p:tags r:id="rId8"/>
            </p:custDataLst>
          </p:nvPr>
        </p:nvSpPr>
        <p:spPr>
          <a:xfrm rot="21197296">
            <a:off x="3843489" y="1839648"/>
            <a:ext cx="4277538" cy="928223"/>
          </a:xfrm>
          <a:prstGeom prst="rect">
            <a:avLst/>
          </a:prstGeom>
          <a:solidFill>
            <a:schemeClr val="bg1"/>
          </a:solidFill>
          <a:ln w="3175">
            <a:noFill/>
          </a:ln>
          <a:effectLst>
            <a:outerShdw blurRad="25400" dist="12700" dir="81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/>
            <a:endParaRPr lang="zh-CN" altLang="en-US" sz="4800">
              <a:solidFill>
                <a:schemeClr val="bg2"/>
              </a:solidFill>
              <a:latin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9"/>
            </p:custDataLst>
          </p:nvPr>
        </p:nvSpPr>
        <p:spPr>
          <a:xfrm rot="21217800">
            <a:off x="3860682" y="1862166"/>
            <a:ext cx="4244889" cy="945661"/>
          </a:xfrm>
        </p:spPr>
        <p:txBody>
          <a:bodyPr vert="horz" lIns="90170" tIns="46990" rIns="90170" bIns="46990" rtlCol="0" anchor="t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5400" b="1" i="0" u="none" strike="noStrike" kern="1200" cap="none" spc="600" normalizeH="0" baseline="0" noProof="1">
                <a:solidFill>
                  <a:schemeClr val="accent1"/>
                </a:solidFill>
                <a:uFillTx/>
                <a:latin typeface="Arial" panose="020B0604020202020204" pitchFamily="34" charset="0"/>
                <a:ea typeface="汉仪旗黑-85S" panose="00020600040101010101" pitchFamily="18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编辑标题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0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1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2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0" name="文本占位符 19"/>
          <p:cNvSpPr>
            <a:spLocks noGrp="1"/>
          </p:cNvSpPr>
          <p:nvPr>
            <p:ph type="body" sz="quarter" idx="13" hasCustomPrompt="1"/>
            <p:custDataLst>
              <p:tags r:id="rId13"/>
            </p:custDataLst>
          </p:nvPr>
        </p:nvSpPr>
        <p:spPr>
          <a:xfrm rot="265306">
            <a:off x="3313555" y="3162195"/>
            <a:ext cx="4444845" cy="714501"/>
          </a:xfrm>
        </p:spPr>
        <p:txBody>
          <a:bodyPr lIns="90170" tIns="46990" rIns="90170" bIns="46990" anchor="ctr">
            <a:normAutofit/>
          </a:bodyPr>
          <a:lstStyle>
            <a:lvl1pPr marL="0" indent="0" algn="ctr">
              <a:buNone/>
              <a:defRPr sz="2800" u="none" strike="noStrike" kern="1200" cap="none" spc="150" normalizeH="0" baseline="0">
                <a:solidFill>
                  <a:schemeClr val="accent1"/>
                </a:solidFill>
                <a:uFillTx/>
                <a:latin typeface="Arial" panose="020B0604020202020204" pitchFamily="34" charset="0"/>
              </a:defRPr>
            </a:lvl1pPr>
          </a:lstStyle>
          <a:p>
            <a:pPr lvl="0"/>
            <a:r>
              <a:rPr lang="zh-CN" altLang="en-US"/>
              <a:t>单击此处编辑文本</a:t>
            </a:r>
            <a:endParaRPr lang="zh-CN" altLang="en-US"/>
          </a:p>
        </p:txBody>
      </p:sp>
      <p:sp>
        <p:nvSpPr>
          <p:cNvPr id="22" name="文本占位符 21"/>
          <p:cNvSpPr>
            <a:spLocks noGrp="1"/>
          </p:cNvSpPr>
          <p:nvPr>
            <p:ph type="body" sz="quarter" idx="14" hasCustomPrompt="1"/>
            <p:custDataLst>
              <p:tags r:id="rId14"/>
            </p:custDataLst>
          </p:nvPr>
        </p:nvSpPr>
        <p:spPr>
          <a:xfrm rot="21375332">
            <a:off x="4581036" y="4187385"/>
            <a:ext cx="4264889" cy="681083"/>
          </a:xfrm>
        </p:spPr>
        <p:txBody>
          <a:bodyPr lIns="90170" tIns="46990" rIns="90170" bIns="46990" anchor="ctr">
            <a:normAutofit/>
          </a:bodyPr>
          <a:lstStyle>
            <a:lvl1pPr marL="0" indent="0" algn="ctr">
              <a:buNone/>
              <a:defRPr sz="2800" u="none" strike="noStrike" kern="1200" cap="none" spc="150" normalizeH="0" baseline="0">
                <a:solidFill>
                  <a:schemeClr val="accent1"/>
                </a:solidFill>
                <a:uFillTx/>
                <a:latin typeface="Arial" panose="020B0604020202020204" pitchFamily="34" charset="0"/>
              </a:defRPr>
            </a:lvl1pPr>
          </a:lstStyle>
          <a:p>
            <a:pPr lvl="0"/>
            <a:r>
              <a:rPr lang="zh-CN" altLang="en-US"/>
              <a:t>单击此处编辑文本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944245" cy="149479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3"/>
          <a:stretch>
            <a:fillRect/>
          </a:stretch>
        </p:blipFill>
        <p:spPr>
          <a:xfrm rot="10800000">
            <a:off x="11247755" y="5370830"/>
            <a:ext cx="944245" cy="14947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/>
        <p:txBody>
          <a:bodyPr/>
          <a:lstStyle>
            <a:lvl1pPr>
              <a:defRPr spc="0" baseline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spc="0" baseline="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spc="0" baseline="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spc="0" baseline="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292735" y="304165"/>
            <a:ext cx="11606530" cy="624967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1" name="图片 10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0" y="0"/>
            <a:ext cx="944245" cy="1494790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 userDrawn="1">
            <p:custDataLst>
              <p:tags r:id="rId5"/>
            </p:custDataLst>
          </p:nvPr>
        </p:nvPicPr>
        <p:blipFill>
          <a:blip r:embed="rId4"/>
          <a:stretch>
            <a:fillRect/>
          </a:stretch>
        </p:blipFill>
        <p:spPr>
          <a:xfrm rot="10800000">
            <a:off x="11247755" y="5370830"/>
            <a:ext cx="944245" cy="14947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6"/>
            </p:custDataLst>
          </p:nvPr>
        </p:nvSpPr>
        <p:spPr>
          <a:xfrm>
            <a:off x="1281600" y="1249200"/>
            <a:ext cx="9626400" cy="723600"/>
          </a:xfrm>
        </p:spPr>
        <p:txBody>
          <a:bodyPr anchor="ctr"/>
          <a:lstStyle>
            <a:lvl1pPr>
              <a:defRPr sz="3200" spc="0" baseline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1281113" y="2163600"/>
            <a:ext cx="9626600" cy="3445200"/>
          </a:xfrm>
        </p:spPr>
        <p:txBody>
          <a:bodyPr/>
          <a:lstStyle>
            <a:lvl1pPr>
              <a:defRPr spc="0" baseline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>
              <a:defRPr spc="0" baseline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>
              <a:defRPr spc="0" baseline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>
              <a:defRPr spc="0" baseline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>
              <a:defRPr spc="0" baseline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4823460" cy="6866255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>
              <a:sym typeface="+mn-ea"/>
            </a:endParaRPr>
          </a:p>
        </p:txBody>
      </p:sp>
      <p:pic>
        <p:nvPicPr>
          <p:cNvPr id="10" name="图片 9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 rot="10800000">
            <a:off x="11247755" y="5370830"/>
            <a:ext cx="944245" cy="1494790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 userDrawn="1">
            <p:custDataLst>
              <p:tags r:id="rId5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0" y="0"/>
            <a:ext cx="944245" cy="14947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6"/>
            </p:custDataLst>
          </p:nvPr>
        </p:nvSpPr>
        <p:spPr>
          <a:xfrm>
            <a:off x="583200" y="770400"/>
            <a:ext cx="3960000" cy="882000"/>
          </a:xfrm>
        </p:spPr>
        <p:txBody>
          <a:bodyPr anchor="ctr"/>
          <a:lstStyle>
            <a:lvl1pPr>
              <a:defRPr sz="3600" spc="0" baseline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/>
              <a:t>单击编辑标题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10"/>
            </p:custDataLst>
          </p:nvPr>
        </p:nvSpPr>
        <p:spPr>
          <a:xfrm>
            <a:off x="586800" y="1764000"/>
            <a:ext cx="3956400" cy="4093200"/>
          </a:xfrm>
        </p:spPr>
        <p:txBody>
          <a:bodyPr/>
          <a:lstStyle>
            <a:lvl1pPr>
              <a:defRPr spc="0" baseline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>
              <a:defRPr spc="0" baseline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>
              <a:defRPr spc="0" baseline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>
              <a:defRPr spc="0" baseline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>
              <a:defRPr spc="0" baseline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1"/>
            </p:custDataLst>
          </p:nvPr>
        </p:nvSpPr>
        <p:spPr>
          <a:xfrm>
            <a:off x="5101200" y="769938"/>
            <a:ext cx="6480000" cy="5087937"/>
          </a:xfrm>
        </p:spPr>
        <p:txBody>
          <a:bodyPr/>
          <a:lstStyle>
            <a:lvl1pPr>
              <a:defRPr spc="0" baseline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>
              <a:defRPr spc="0" baseline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>
              <a:defRPr spc="0" baseline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>
              <a:defRPr spc="0" baseline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>
              <a:defRPr spc="0" baseline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2192000" cy="26640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>
              <a:sym typeface="+mn-ea"/>
            </a:endParaRPr>
          </a:p>
        </p:txBody>
      </p:sp>
      <p:pic>
        <p:nvPicPr>
          <p:cNvPr id="11" name="图片 10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 rot="16200000">
            <a:off x="275590" y="5648325"/>
            <a:ext cx="944245" cy="1494790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 userDrawn="1">
            <p:custDataLst>
              <p:tags r:id="rId5"/>
            </p:custDataLst>
          </p:nvPr>
        </p:nvPicPr>
        <p:blipFill>
          <a:blip r:embed="rId4"/>
          <a:stretch>
            <a:fillRect/>
          </a:stretch>
        </p:blipFill>
        <p:spPr>
          <a:xfrm rot="5400000">
            <a:off x="10972800" y="-275590"/>
            <a:ext cx="944245" cy="14947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>
          <a:xfrm>
            <a:off x="612000" y="781200"/>
            <a:ext cx="10976400" cy="626400"/>
          </a:xfrm>
        </p:spPr>
        <p:txBody>
          <a:bodyPr anchor="ctr"/>
          <a:lstStyle>
            <a:lvl1pPr algn="ctr">
              <a:defRPr sz="3600" spc="0" baseline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10"/>
            </p:custDataLst>
          </p:nvPr>
        </p:nvSpPr>
        <p:spPr>
          <a:xfrm>
            <a:off x="612000" y="1659600"/>
            <a:ext cx="10975975" cy="828000"/>
          </a:xfrm>
        </p:spPr>
        <p:txBody>
          <a:bodyPr/>
          <a:lstStyle>
            <a:lvl1pPr algn="ctr">
              <a:defRPr spc="0" baseline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1"/>
            </p:custDataLst>
          </p:nvPr>
        </p:nvSpPr>
        <p:spPr>
          <a:xfrm>
            <a:off x="612775" y="2808000"/>
            <a:ext cx="10965600" cy="3430800"/>
          </a:xfrm>
        </p:spPr>
        <p:txBody>
          <a:bodyPr/>
          <a:lstStyle>
            <a:lvl1pPr>
              <a:defRPr spc="0" baseline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>
              <a:defRPr spc="0" baseline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>
              <a:defRPr spc="0" baseline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>
              <a:defRPr spc="0" baseline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>
              <a:defRPr spc="0" baseline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5029201"/>
            <a:ext cx="12192000" cy="1828799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>
              <a:sym typeface="+mn-ea"/>
            </a:endParaRPr>
          </a:p>
        </p:txBody>
      </p:sp>
      <p:pic>
        <p:nvPicPr>
          <p:cNvPr id="12" name="图片 11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 rot="16200000">
            <a:off x="275590" y="5648325"/>
            <a:ext cx="944245" cy="1494790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 userDrawn="1">
            <p:custDataLst>
              <p:tags r:id="rId5"/>
            </p:custDataLst>
          </p:nvPr>
        </p:nvPicPr>
        <p:blipFill>
          <a:blip r:embed="rId4"/>
          <a:stretch>
            <a:fillRect/>
          </a:stretch>
        </p:blipFill>
        <p:spPr>
          <a:xfrm rot="5400000">
            <a:off x="10972800" y="-275590"/>
            <a:ext cx="944245" cy="14947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>
          <a:xfrm>
            <a:off x="604800" y="669600"/>
            <a:ext cx="10976400" cy="565200"/>
          </a:xfrm>
        </p:spPr>
        <p:txBody>
          <a:bodyPr anchor="ctr"/>
          <a:lstStyle>
            <a:lvl1pPr algn="ctr">
              <a:defRPr sz="3200" spc="0" baseline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10"/>
            </p:custDataLst>
          </p:nvPr>
        </p:nvSpPr>
        <p:spPr>
          <a:xfrm>
            <a:off x="604837" y="1681200"/>
            <a:ext cx="10990800" cy="3211200"/>
          </a:xfrm>
        </p:spPr>
        <p:txBody>
          <a:bodyPr/>
          <a:lstStyle>
            <a:lvl1pPr>
              <a:defRPr spc="0" baseline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>
              <a:defRPr spc="0" baseline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>
              <a:defRPr spc="0" baseline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>
              <a:defRPr spc="0" baseline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>
              <a:defRPr spc="0" baseline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  <p:custDataLst>
              <p:tags r:id="rId11"/>
            </p:custDataLst>
          </p:nvPr>
        </p:nvSpPr>
        <p:spPr>
          <a:xfrm>
            <a:off x="594000" y="5180400"/>
            <a:ext cx="11001600" cy="1011600"/>
          </a:xfrm>
        </p:spPr>
        <p:txBody>
          <a:bodyPr/>
          <a:lstStyle>
            <a:lvl1pPr>
              <a:defRPr spc="0" baseline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 rot="16200000" flipV="1">
            <a:off x="10972644" y="5648476"/>
            <a:ext cx="944017" cy="1494694"/>
          </a:xfrm>
          <a:prstGeom prst="rect">
            <a:avLst/>
          </a:prstGeom>
        </p:spPr>
      </p:pic>
      <p:sp>
        <p:nvSpPr>
          <p:cNvPr id="10" name="矩形 9"/>
          <p:cNvSpPr/>
          <p:nvPr userDrawn="1">
            <p:custDataLst>
              <p:tags r:id="rId4"/>
            </p:custDataLst>
          </p:nvPr>
        </p:nvSpPr>
        <p:spPr>
          <a:xfrm>
            <a:off x="0" y="0"/>
            <a:ext cx="12192000" cy="9144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pc="0" baseline="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579600" y="237600"/>
            <a:ext cx="11037600" cy="441964"/>
          </a:xfrm>
        </p:spPr>
        <p:txBody>
          <a:bodyPr/>
          <a:lstStyle>
            <a:lvl1pPr>
              <a:defRPr spc="0" baseline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9"/>
            </p:custDataLst>
          </p:nvPr>
        </p:nvSpPr>
        <p:spPr>
          <a:xfrm>
            <a:off x="579600" y="1663200"/>
            <a:ext cx="5342400" cy="2894400"/>
          </a:xfrm>
        </p:spPr>
        <p:txBody>
          <a:bodyPr/>
          <a:lstStyle>
            <a:lvl1pPr>
              <a:defRPr spc="0" baseline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>
              <a:defRPr spc="0" baseline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>
              <a:defRPr spc="0" baseline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>
              <a:defRPr spc="0" baseline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>
              <a:defRPr spc="0" baseline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0"/>
            </p:custDataLst>
          </p:nvPr>
        </p:nvSpPr>
        <p:spPr>
          <a:xfrm>
            <a:off x="6242400" y="1663200"/>
            <a:ext cx="5367600" cy="2894400"/>
          </a:xfrm>
        </p:spPr>
        <p:txBody>
          <a:bodyPr/>
          <a:lstStyle>
            <a:lvl1pPr>
              <a:defRPr spc="0" baseline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>
              <a:defRPr spc="0" baseline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>
              <a:defRPr spc="0" baseline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>
              <a:defRPr spc="0" baseline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>
              <a:defRPr spc="0" baseline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  <p:custDataLst>
              <p:tags r:id="rId11"/>
            </p:custDataLst>
          </p:nvPr>
        </p:nvSpPr>
        <p:spPr>
          <a:xfrm>
            <a:off x="572400" y="4816800"/>
            <a:ext cx="5342400" cy="781200"/>
          </a:xfrm>
        </p:spPr>
        <p:txBody>
          <a:bodyPr/>
          <a:lstStyle>
            <a:lvl1pPr>
              <a:defRPr spc="0" baseline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6"/>
            <p:custDataLst>
              <p:tags r:id="rId12"/>
            </p:custDataLst>
          </p:nvPr>
        </p:nvSpPr>
        <p:spPr>
          <a:xfrm>
            <a:off x="6253200" y="4813200"/>
            <a:ext cx="5367600" cy="781200"/>
          </a:xfrm>
        </p:spPr>
        <p:txBody>
          <a:bodyPr/>
          <a:lstStyle>
            <a:lvl1pPr>
              <a:defRPr spc="0" baseline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959224"/>
            <a:ext cx="12192000" cy="4939553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pc="0" baseline="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pic>
        <p:nvPicPr>
          <p:cNvPr id="8" name="图片 7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0" y="0"/>
            <a:ext cx="1999615" cy="3166110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 userDrawn="1">
            <p:custDataLst>
              <p:tags r:id="rId5"/>
            </p:custDataLst>
          </p:nvPr>
        </p:nvPicPr>
        <p:blipFill>
          <a:blip r:embed="rId4"/>
          <a:stretch>
            <a:fillRect/>
          </a:stretch>
        </p:blipFill>
        <p:spPr>
          <a:xfrm rot="10800000">
            <a:off x="10192385" y="3691890"/>
            <a:ext cx="1999615" cy="316611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6"/>
            </p:custDataLst>
          </p:nvPr>
        </p:nvSpPr>
        <p:spPr>
          <a:xfrm>
            <a:off x="1522800" y="1339200"/>
            <a:ext cx="9144000" cy="2386800"/>
          </a:xfrm>
        </p:spPr>
        <p:txBody>
          <a:bodyPr anchor="b"/>
          <a:lstStyle>
            <a:lvl1pPr algn="ctr">
              <a:defRPr sz="6000" spc="0" baseline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10"/>
            </p:custDataLst>
          </p:nvPr>
        </p:nvSpPr>
        <p:spPr>
          <a:xfrm>
            <a:off x="1522413" y="3862800"/>
            <a:ext cx="9144000" cy="1656000"/>
          </a:xfrm>
        </p:spPr>
        <p:txBody>
          <a:bodyPr/>
          <a:lstStyle>
            <a:lvl1pPr algn="ctr">
              <a:defRPr spc="0" baseline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blipFill dpi="0" rotWithShape="1">
          <a:blip r:embed="rId2">
            <a:lum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3"/>
            </p:custDataLst>
          </p:nvPr>
        </p:nvSpPr>
        <p:spPr>
          <a:xfrm>
            <a:off x="415160" y="1420402"/>
            <a:ext cx="5433848" cy="4017195"/>
          </a:xfrm>
        </p:spPr>
        <p:txBody>
          <a:bodyPr lIns="90170" tIns="46990" rIns="90170" bIns="46990" anchor="ctr" anchorCtr="0">
            <a:normAutofit/>
          </a:bodyPr>
          <a:lstStyle>
            <a:lvl1pPr algn="ctr">
              <a:defRPr sz="8000" b="0" u="none" strike="noStrike" kern="1200" cap="none" spc="600" normalizeH="0">
                <a:solidFill>
                  <a:schemeClr val="accent1"/>
                </a:solidFill>
                <a:uFillTx/>
                <a:latin typeface="Arial" panose="020B0604020202020204" pitchFamily="34" charset="0"/>
                <a:ea typeface="汉仪旗黑-85S" panose="00020600040101010101" pitchFamily="18" charset="-122"/>
              </a:defRPr>
            </a:lvl1pPr>
          </a:lstStyle>
          <a:p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 rot="10800000">
            <a:off x="10754360" y="4589780"/>
            <a:ext cx="1437640" cy="227584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0" normalizeH="0" baseline="0" noProof="1">
                <a:solidFill>
                  <a:schemeClr val="accent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5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0" normalizeH="0" baseline="0" noProof="1">
                <a:solidFill>
                  <a:schemeClr val="accent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0" normalizeH="0" baseline="0" noProof="1">
                <a:solidFill>
                  <a:schemeClr val="accent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0" normalizeH="0" baseline="0" noProof="1">
                <a:solidFill>
                  <a:schemeClr val="accent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0" normalizeH="0" baseline="0" noProof="1">
                <a:solidFill>
                  <a:schemeClr val="accent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0" normalizeH="0" baseline="0" noProof="1">
                <a:solidFill>
                  <a:schemeClr val="accent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6"/>
            </p:custDataLst>
          </p:nvPr>
        </p:nvSpPr>
        <p:spPr>
          <a:xfrm>
            <a:off x="6238877" y="952508"/>
            <a:ext cx="5283242" cy="5388907"/>
          </a:xfrm>
        </p:spPr>
        <p:txBody>
          <a:bodyPr>
            <a:noAutofit/>
          </a:bodyPr>
          <a:lstStyle>
            <a:lvl1pPr>
              <a:defRPr sz="1600" u="none" strike="noStrike" kern="1200" cap="none" spc="0" normalizeH="0" baseline="0">
                <a:solidFill>
                  <a:schemeClr val="accent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>
              <a:defRPr sz="1600" u="none" strike="noStrike" kern="1200" cap="none" spc="0" normalizeH="0" baseline="0">
                <a:solidFill>
                  <a:schemeClr val="accent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>
              <a:defRPr sz="1600" u="none" strike="noStrike" kern="1200" cap="none" spc="0" normalizeH="0" baseline="0">
                <a:solidFill>
                  <a:schemeClr val="accent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>
              <a:defRPr sz="1600" u="none" strike="noStrike" kern="1200" cap="none" spc="0" normalizeH="0" baseline="0">
                <a:solidFill>
                  <a:schemeClr val="accent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>
              <a:defRPr sz="1600" u="none" strike="noStrike" kern="1200" cap="none" spc="0" normalizeH="0" baseline="0">
                <a:solidFill>
                  <a:schemeClr val="accent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spc="0" baseline="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spc="0" baseline="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spc="0" baseline="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 rot="10800000">
            <a:off x="10666730" y="4451350"/>
            <a:ext cx="1525270" cy="241427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0" normalizeH="0" baseline="0" noProof="1">
                <a:solidFill>
                  <a:schemeClr val="accent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5"/>
            </p:custDataLst>
          </p:nvPr>
        </p:nvSpPr>
        <p:spPr>
          <a:xfrm>
            <a:off x="669882" y="952508"/>
            <a:ext cx="10852237" cy="5388907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0" normalizeH="0" baseline="0" noProof="1">
                <a:solidFill>
                  <a:schemeClr val="accent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0" normalizeH="0" baseline="0" noProof="1">
                <a:solidFill>
                  <a:schemeClr val="accent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0" normalizeH="0" baseline="0" noProof="1">
                <a:solidFill>
                  <a:schemeClr val="accent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0" normalizeH="0" baseline="0" noProof="1">
                <a:solidFill>
                  <a:schemeClr val="accent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0" normalizeH="0" baseline="0" noProof="1">
                <a:solidFill>
                  <a:schemeClr val="accent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spc="0" baseline="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spc="0" baseline="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spc="0" baseline="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304165" y="2392680"/>
            <a:ext cx="5889625" cy="1222375"/>
          </a:xfrm>
        </p:spPr>
        <p:txBody>
          <a:bodyPr lIns="90170" tIns="46990" rIns="90170" bIns="46990" anchor="b" anchorCtr="0">
            <a:normAutofit/>
          </a:bodyPr>
          <a:lstStyle>
            <a:lvl1pPr algn="l">
              <a:defRPr sz="4400" u="none" strike="noStrike" kern="1200" cap="none" spc="-200" normalizeH="0" baseline="0">
                <a:solidFill>
                  <a:schemeClr val="accent1"/>
                </a:solidFill>
                <a:uFillTx/>
                <a:latin typeface="Arial" panose="020B0604020202020204" pitchFamily="34" charset="0"/>
                <a:ea typeface="汉仪旗黑-85S" panose="00020600040101010101" pitchFamily="18" charset="-122"/>
              </a:defRPr>
            </a:lvl1pPr>
          </a:lstStyle>
          <a:p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7"/>
            </p:custDataLst>
          </p:nvPr>
        </p:nvSpPr>
        <p:spPr>
          <a:xfrm>
            <a:off x="304043" y="3722051"/>
            <a:ext cx="5889600" cy="1528161"/>
          </a:xfrm>
        </p:spPr>
        <p:txBody>
          <a:bodyPr lIns="90170" tIns="46990" rIns="90170" bIns="46990" anchor="t">
            <a:normAutofit/>
          </a:bodyPr>
          <a:lstStyle>
            <a:lvl1pPr marL="0" indent="0" algn="l" eaLnBrk="1" fontAlgn="auto" latinLnBrk="0" hangingPunct="1">
              <a:buNone/>
              <a:defRPr kumimoji="0" lang="zh-CN" altLang="en-US" sz="2800" b="0" i="0" u="none" strike="noStrike" kern="1200" cap="none" spc="-200" normalizeH="0" baseline="0" noProof="1">
                <a:solidFill>
                  <a:schemeClr val="accent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 rot="10800000">
            <a:off x="10754360" y="4589780"/>
            <a:ext cx="1437640" cy="227584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0" normalizeH="0" baseline="0" noProof="1">
                <a:solidFill>
                  <a:schemeClr val="accent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5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0" normalizeH="0" baseline="0" noProof="1">
                <a:solidFill>
                  <a:schemeClr val="accent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0" normalizeH="0" baseline="0" noProof="1">
                <a:solidFill>
                  <a:schemeClr val="accent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0" normalizeH="0" baseline="0" noProof="1">
                <a:solidFill>
                  <a:schemeClr val="accent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0" normalizeH="0" baseline="0" noProof="1">
                <a:solidFill>
                  <a:schemeClr val="accent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0" normalizeH="0" baseline="0" noProof="1">
                <a:solidFill>
                  <a:schemeClr val="accent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6"/>
            </p:custDataLst>
          </p:nvPr>
        </p:nvSpPr>
        <p:spPr>
          <a:xfrm>
            <a:off x="6238877" y="952508"/>
            <a:ext cx="5283242" cy="5388907"/>
          </a:xfrm>
        </p:spPr>
        <p:txBody>
          <a:bodyPr>
            <a:noAutofit/>
          </a:bodyPr>
          <a:lstStyle>
            <a:lvl1pPr>
              <a:defRPr sz="1600" u="none" strike="noStrike" kern="1200" cap="none" spc="0" normalizeH="0" baseline="0">
                <a:solidFill>
                  <a:schemeClr val="accent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>
              <a:defRPr sz="1600" u="none" strike="noStrike" kern="1200" cap="none" spc="0" normalizeH="0" baseline="0">
                <a:solidFill>
                  <a:schemeClr val="accent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>
              <a:defRPr sz="1600" u="none" strike="noStrike" kern="1200" cap="none" spc="0" normalizeH="0" baseline="0">
                <a:solidFill>
                  <a:schemeClr val="accent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>
              <a:defRPr sz="1600" u="none" strike="noStrike" kern="1200" cap="none" spc="0" normalizeH="0" baseline="0">
                <a:solidFill>
                  <a:schemeClr val="accent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>
              <a:defRPr sz="1600" u="none" strike="noStrike" kern="1200" cap="none" spc="0" normalizeH="0" baseline="0">
                <a:solidFill>
                  <a:schemeClr val="accent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spc="0" baseline="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spc="0" baseline="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spc="0" baseline="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 rot="10800000">
            <a:off x="10862945" y="4728210"/>
            <a:ext cx="1350010" cy="213741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0" normalizeH="0" baseline="0" noProof="1">
                <a:solidFill>
                  <a:schemeClr val="accent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5"/>
            </p:custDataLst>
          </p:nvPr>
        </p:nvSpPr>
        <p:spPr>
          <a:xfrm>
            <a:off x="669930" y="952508"/>
            <a:ext cx="5283242" cy="381003"/>
          </a:xfrm>
        </p:spPr>
        <p:txBody>
          <a:bodyPr lIns="101600" tIns="38100" rIns="76200" bIns="38100" anchor="t" anchorCtr="0">
            <a:no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ct val="0"/>
              </a:spcAft>
              <a:buNone/>
              <a:defRPr sz="2000" b="0" u="none" strike="noStrike" kern="1200" cap="none" spc="0" normalizeH="0" baseline="0">
                <a:solidFill>
                  <a:schemeClr val="accent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单击此处编辑文本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6"/>
            </p:custDataLst>
          </p:nvPr>
        </p:nvSpPr>
        <p:spPr>
          <a:xfrm>
            <a:off x="669925" y="1406525"/>
            <a:ext cx="5283200" cy="4934752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0" normalizeH="0" baseline="0" noProof="1">
                <a:solidFill>
                  <a:schemeClr val="accent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0" normalizeH="0" baseline="0" noProof="1">
                <a:solidFill>
                  <a:schemeClr val="accent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0" normalizeH="0" baseline="0" noProof="1">
                <a:solidFill>
                  <a:schemeClr val="accent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0" normalizeH="0" baseline="0" noProof="1">
                <a:solidFill>
                  <a:schemeClr val="accent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0" normalizeH="0" baseline="0" noProof="1">
                <a:solidFill>
                  <a:schemeClr val="accent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7"/>
            </p:custDataLst>
          </p:nvPr>
        </p:nvSpPr>
        <p:spPr>
          <a:xfrm>
            <a:off x="6235750" y="952508"/>
            <a:ext cx="5283242" cy="381003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kumimoji="0" lang="zh-CN" altLang="en-US" sz="2000" b="0" i="0" u="none" strike="noStrike" kern="1200" cap="none" spc="0" normalizeH="0" baseline="0" noProof="1">
                <a:solidFill>
                  <a:schemeClr val="accent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8"/>
            </p:custDataLst>
          </p:nvPr>
        </p:nvSpPr>
        <p:spPr>
          <a:xfrm>
            <a:off x="6235750" y="1406525"/>
            <a:ext cx="5283242" cy="4934752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0" normalizeH="0" baseline="0" noProof="1">
                <a:solidFill>
                  <a:schemeClr val="accent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0" normalizeH="0" baseline="0" noProof="1">
                <a:solidFill>
                  <a:schemeClr val="accent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0" normalizeH="0" baseline="0" noProof="1">
                <a:solidFill>
                  <a:schemeClr val="accent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0" normalizeH="0" baseline="0" noProof="1">
                <a:solidFill>
                  <a:schemeClr val="accent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0" normalizeH="0" baseline="0" noProof="1">
                <a:solidFill>
                  <a:schemeClr val="accent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9"/>
            </p:custDataLst>
          </p:nvPr>
        </p:nvSpPr>
        <p:spPr/>
        <p:txBody>
          <a:bodyPr/>
          <a:lstStyle>
            <a:lvl1pPr>
              <a:defRPr spc="0" baseline="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10"/>
            </p:custDataLst>
          </p:nvPr>
        </p:nvSpPr>
        <p:spPr/>
        <p:txBody>
          <a:bodyPr/>
          <a:lstStyle>
            <a:lvl1pPr>
              <a:defRPr spc="0" baseline="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11"/>
            </p:custDataLst>
          </p:nvPr>
        </p:nvSpPr>
        <p:spPr/>
        <p:txBody>
          <a:bodyPr/>
          <a:lstStyle>
            <a:lvl1pPr>
              <a:defRPr spc="0" baseline="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669882" y="443230"/>
            <a:ext cx="10852237" cy="441964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0" normalizeH="0" baseline="0" noProof="1">
                <a:solidFill>
                  <a:schemeClr val="accent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spc="0" baseline="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spc="0" baseline="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spc="0" baseline="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 rot="10800000">
            <a:off x="10608945" y="4359275"/>
            <a:ext cx="1583055" cy="2506345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69930" y="443234"/>
            <a:ext cx="10852237" cy="441964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0" normalizeH="0" baseline="0" noProof="1">
                <a:solidFill>
                  <a:schemeClr val="accent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5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lIns="101600" tIns="0" rIns="82550" bIns="0" rtlCol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0" normalizeH="0" baseline="0" noProof="1">
                <a:solidFill>
                  <a:schemeClr val="accent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6"/>
            </p:custDataLst>
          </p:nvPr>
        </p:nvSpPr>
        <p:spPr>
          <a:xfrm>
            <a:off x="6238925" y="952508"/>
            <a:ext cx="5283242" cy="5388907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0" normalizeH="0" baseline="0" noProof="1">
                <a:solidFill>
                  <a:schemeClr val="accent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spc="0" baseline="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9EFD9D74-47D9-4702-A33C-335B63B48DBF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spc="0" baseline="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spc="0" baseline="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1452245" cy="2298700"/>
          </a:xfrm>
          <a:prstGeom prst="rect">
            <a:avLst/>
          </a:prstGeom>
        </p:spPr>
      </p:pic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4"/>
            </p:custDataLst>
          </p:nvPr>
        </p:nvSpPr>
        <p:spPr>
          <a:xfrm>
            <a:off x="10571135" y="952508"/>
            <a:ext cx="950984" cy="5388907"/>
          </a:xfrm>
        </p:spPr>
        <p:txBody>
          <a:bodyPr vert="eaVert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ct val="0"/>
              </a:spcAft>
              <a:buNone/>
              <a:defRPr kumimoji="0" lang="zh-CN" altLang="en-US" sz="2400" b="1" i="0" u="none" strike="noStrike" kern="1200" cap="none" spc="0" normalizeH="0" baseline="0" noProof="1">
                <a:solidFill>
                  <a:schemeClr val="accent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5"/>
            </p:custDataLst>
          </p:nvPr>
        </p:nvSpPr>
        <p:spPr>
          <a:xfrm>
            <a:off x="669925" y="952500"/>
            <a:ext cx="9828101" cy="5388907"/>
          </a:xfrm>
        </p:spPr>
        <p:txBody>
          <a:bodyPr vert="eaVert"/>
          <a:lstStyle>
            <a:lvl1pPr indent="0" eaLnBrk="1" fontAlgn="auto" latinLnBrk="0" hangingPunct="1">
              <a:defRPr u="none" strike="noStrike" kern="1200" cap="none" spc="0" normalizeH="0" baseline="0">
                <a:solidFill>
                  <a:schemeClr val="accent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indent="0" eaLnBrk="1" fontAlgn="auto" latinLnBrk="0" hangingPunct="1">
              <a:defRPr u="none" strike="noStrike" kern="1200" cap="none" spc="0" normalizeH="0" baseline="0">
                <a:solidFill>
                  <a:schemeClr val="accent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 indent="0" eaLnBrk="1" fontAlgn="auto" latinLnBrk="0" hangingPunct="1">
              <a:defRPr u="none" strike="noStrike" kern="1200" cap="none" spc="0" normalizeH="0" baseline="0">
                <a:solidFill>
                  <a:schemeClr val="accent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 indent="0" eaLnBrk="1" fontAlgn="auto" latinLnBrk="0" hangingPunct="1">
              <a:defRPr u="none" strike="noStrike" kern="1200" cap="none" spc="0" normalizeH="0" baseline="0">
                <a:solidFill>
                  <a:schemeClr val="accent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 indent="0" eaLnBrk="1" fontAlgn="auto" latinLnBrk="0" hangingPunct="1">
              <a:defRPr u="none" strike="noStrike" kern="1200" cap="none" spc="0" normalizeH="0" baseline="0">
                <a:solidFill>
                  <a:schemeClr val="accent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spc="0" baseline="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spc="0" baseline="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spc="0" baseline="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1365250" cy="2161540"/>
          </a:xfrm>
          <a:prstGeom prst="rect">
            <a:avLst/>
          </a:prstGeom>
        </p:spPr>
      </p:pic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spc="0" baseline="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spc="0" baseline="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spc="0" baseline="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669930" y="952508"/>
            <a:ext cx="10852237" cy="5388907"/>
          </a:xfrm>
        </p:spPr>
        <p:txBody>
          <a:bodyPr/>
          <a:lstStyle>
            <a:lvl1pPr>
              <a:defRPr spc="0" baseline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>
              <a:defRPr spc="0" baseline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>
              <a:defRPr spc="0" baseline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>
              <a:defRPr spc="0" baseline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>
              <a:defRPr spc="0" baseline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blipFill dpi="0" rotWithShape="1">
          <a:blip r:embed="rId2">
            <a:lum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>
            <p:custDataLst>
              <p:tags r:id="rId3"/>
            </p:custDataLst>
          </p:nvPr>
        </p:nvSpPr>
        <p:spPr>
          <a:xfrm rot="21396992">
            <a:off x="4690465" y="4258714"/>
            <a:ext cx="4285663" cy="759639"/>
          </a:xfrm>
          <a:prstGeom prst="rect">
            <a:avLst/>
          </a:prstGeom>
          <a:solidFill>
            <a:srgbClr val="4C73A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4" name="矩形 13"/>
          <p:cNvSpPr/>
          <p:nvPr>
            <p:custDataLst>
              <p:tags r:id="rId4"/>
            </p:custDataLst>
          </p:nvPr>
        </p:nvSpPr>
        <p:spPr>
          <a:xfrm rot="225092">
            <a:off x="3321489" y="3210656"/>
            <a:ext cx="5542927" cy="928221"/>
          </a:xfrm>
          <a:prstGeom prst="rect">
            <a:avLst/>
          </a:prstGeom>
          <a:solidFill>
            <a:srgbClr val="4C73A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5" name="矩形 14"/>
          <p:cNvSpPr/>
          <p:nvPr>
            <p:custDataLst>
              <p:tags r:id="rId5"/>
            </p:custDataLst>
          </p:nvPr>
        </p:nvSpPr>
        <p:spPr>
          <a:xfrm rot="21197296">
            <a:off x="3955198" y="2008232"/>
            <a:ext cx="4275508" cy="926191"/>
          </a:xfrm>
          <a:prstGeom prst="rect">
            <a:avLst/>
          </a:prstGeom>
          <a:solidFill>
            <a:srgbClr val="4C73A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6" name="矩形 15"/>
          <p:cNvSpPr/>
          <p:nvPr>
            <p:custDataLst>
              <p:tags r:id="rId6"/>
            </p:custDataLst>
          </p:nvPr>
        </p:nvSpPr>
        <p:spPr>
          <a:xfrm rot="225092">
            <a:off x="3215872" y="3080663"/>
            <a:ext cx="5544957" cy="926191"/>
          </a:xfrm>
          <a:prstGeom prst="rect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/>
            <a:endParaRPr lang="zh-CN" altLang="en-US" sz="4400">
              <a:solidFill>
                <a:schemeClr val="bg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矩形 16"/>
          <p:cNvSpPr/>
          <p:nvPr>
            <p:custDataLst>
              <p:tags r:id="rId7"/>
            </p:custDataLst>
          </p:nvPr>
        </p:nvSpPr>
        <p:spPr>
          <a:xfrm rot="21396992">
            <a:off x="4584847" y="4128722"/>
            <a:ext cx="4285663" cy="759639"/>
          </a:xfrm>
          <a:prstGeom prst="rect">
            <a:avLst/>
          </a:prstGeom>
          <a:solidFill>
            <a:schemeClr val="bg1"/>
          </a:solidFill>
          <a:ln w="3175">
            <a:noFill/>
          </a:ln>
          <a:effectLst>
            <a:outerShdw blurRad="25400" dist="12700" dir="189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/>
            <a:endParaRPr lang="zh-CN" altLang="en-US" sz="1600">
              <a:solidFill>
                <a:schemeClr val="bg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矩形 17"/>
          <p:cNvSpPr/>
          <p:nvPr>
            <p:custDataLst>
              <p:tags r:id="rId8"/>
            </p:custDataLst>
          </p:nvPr>
        </p:nvSpPr>
        <p:spPr>
          <a:xfrm rot="21197296">
            <a:off x="3843489" y="1839648"/>
            <a:ext cx="4277538" cy="928223"/>
          </a:xfrm>
          <a:prstGeom prst="rect">
            <a:avLst/>
          </a:prstGeom>
          <a:solidFill>
            <a:schemeClr val="bg1"/>
          </a:solidFill>
          <a:ln w="3175">
            <a:noFill/>
          </a:ln>
          <a:effectLst>
            <a:outerShdw blurRad="25400" dist="12700" dir="81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/>
            <a:endParaRPr lang="zh-CN" altLang="en-US" sz="4800">
              <a:solidFill>
                <a:schemeClr val="bg2"/>
              </a:solidFill>
              <a:latin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9"/>
            </p:custDataLst>
          </p:nvPr>
        </p:nvSpPr>
        <p:spPr>
          <a:xfrm rot="21217800">
            <a:off x="3860682" y="1862166"/>
            <a:ext cx="4244889" cy="945661"/>
          </a:xfrm>
        </p:spPr>
        <p:txBody>
          <a:bodyPr vert="horz" lIns="90170" tIns="46990" rIns="90170" bIns="46990" rtlCol="0" anchor="t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5400" b="1" i="0" u="none" strike="noStrike" kern="1200" cap="none" spc="600" normalizeH="0" baseline="0" noProof="1">
                <a:solidFill>
                  <a:schemeClr val="accent1"/>
                </a:solidFill>
                <a:uFillTx/>
                <a:latin typeface="Arial" panose="020B0604020202020204" pitchFamily="34" charset="0"/>
                <a:ea typeface="汉仪旗黑-85S" panose="00020600040101010101" pitchFamily="18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编辑标题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0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1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2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0" name="文本占位符 19"/>
          <p:cNvSpPr>
            <a:spLocks noGrp="1"/>
          </p:cNvSpPr>
          <p:nvPr>
            <p:ph type="body" sz="quarter" idx="13" hasCustomPrompt="1"/>
            <p:custDataLst>
              <p:tags r:id="rId13"/>
            </p:custDataLst>
          </p:nvPr>
        </p:nvSpPr>
        <p:spPr>
          <a:xfrm rot="265306">
            <a:off x="3313555" y="3162195"/>
            <a:ext cx="4444845" cy="714501"/>
          </a:xfrm>
        </p:spPr>
        <p:txBody>
          <a:bodyPr lIns="90170" tIns="46990" rIns="90170" bIns="46990" anchor="ctr">
            <a:normAutofit/>
          </a:bodyPr>
          <a:lstStyle>
            <a:lvl1pPr marL="0" indent="0" algn="ctr">
              <a:buNone/>
              <a:defRPr sz="2800" u="none" strike="noStrike" kern="1200" cap="none" spc="150" normalizeH="0" baseline="0">
                <a:solidFill>
                  <a:schemeClr val="accent1"/>
                </a:solidFill>
                <a:uFillTx/>
                <a:latin typeface="Arial" panose="020B0604020202020204" pitchFamily="34" charset="0"/>
              </a:defRPr>
            </a:lvl1pPr>
          </a:lstStyle>
          <a:p>
            <a:pPr lvl="0"/>
            <a:r>
              <a:rPr lang="zh-CN" altLang="en-US"/>
              <a:t>单击此处编辑文本</a:t>
            </a:r>
            <a:endParaRPr lang="zh-CN" altLang="en-US"/>
          </a:p>
        </p:txBody>
      </p:sp>
      <p:sp>
        <p:nvSpPr>
          <p:cNvPr id="22" name="文本占位符 21"/>
          <p:cNvSpPr>
            <a:spLocks noGrp="1"/>
          </p:cNvSpPr>
          <p:nvPr>
            <p:ph type="body" sz="quarter" idx="14" hasCustomPrompt="1"/>
            <p:custDataLst>
              <p:tags r:id="rId14"/>
            </p:custDataLst>
          </p:nvPr>
        </p:nvSpPr>
        <p:spPr>
          <a:xfrm rot="21375332">
            <a:off x="4581036" y="4187385"/>
            <a:ext cx="4264889" cy="681083"/>
          </a:xfrm>
        </p:spPr>
        <p:txBody>
          <a:bodyPr lIns="90170" tIns="46990" rIns="90170" bIns="46990" anchor="ctr">
            <a:normAutofit/>
          </a:bodyPr>
          <a:lstStyle>
            <a:lvl1pPr marL="0" indent="0" algn="ctr">
              <a:buNone/>
              <a:defRPr sz="2800" u="none" strike="noStrike" kern="1200" cap="none" spc="150" normalizeH="0" baseline="0">
                <a:solidFill>
                  <a:schemeClr val="accent1"/>
                </a:solidFill>
                <a:uFillTx/>
                <a:latin typeface="Arial" panose="020B0604020202020204" pitchFamily="34" charset="0"/>
              </a:defRPr>
            </a:lvl1pPr>
          </a:lstStyle>
          <a:p>
            <a:pPr lvl="0"/>
            <a:r>
              <a:rPr lang="zh-CN" altLang="en-US"/>
              <a:t>单击此处编辑文本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 rot="10800000">
            <a:off x="10862945" y="4728210"/>
            <a:ext cx="1350010" cy="213741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0" normalizeH="0" baseline="0" noProof="1">
                <a:solidFill>
                  <a:schemeClr val="accent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5"/>
            </p:custDataLst>
          </p:nvPr>
        </p:nvSpPr>
        <p:spPr>
          <a:xfrm>
            <a:off x="669930" y="952508"/>
            <a:ext cx="5283242" cy="381003"/>
          </a:xfrm>
        </p:spPr>
        <p:txBody>
          <a:bodyPr lIns="101600" tIns="38100" rIns="76200" bIns="38100" anchor="t" anchorCtr="0">
            <a:no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ct val="0"/>
              </a:spcAft>
              <a:buNone/>
              <a:defRPr sz="2000" b="0" u="none" strike="noStrike" kern="1200" cap="none" spc="0" normalizeH="0" baseline="0">
                <a:solidFill>
                  <a:schemeClr val="accent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单击此处编辑文本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6"/>
            </p:custDataLst>
          </p:nvPr>
        </p:nvSpPr>
        <p:spPr>
          <a:xfrm>
            <a:off x="669925" y="1406525"/>
            <a:ext cx="5283200" cy="4934752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0" normalizeH="0" baseline="0" noProof="1">
                <a:solidFill>
                  <a:schemeClr val="accent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0" normalizeH="0" baseline="0" noProof="1">
                <a:solidFill>
                  <a:schemeClr val="accent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0" normalizeH="0" baseline="0" noProof="1">
                <a:solidFill>
                  <a:schemeClr val="accent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0" normalizeH="0" baseline="0" noProof="1">
                <a:solidFill>
                  <a:schemeClr val="accent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0" normalizeH="0" baseline="0" noProof="1">
                <a:solidFill>
                  <a:schemeClr val="accent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7"/>
            </p:custDataLst>
          </p:nvPr>
        </p:nvSpPr>
        <p:spPr>
          <a:xfrm>
            <a:off x="6235750" y="952508"/>
            <a:ext cx="5283242" cy="381003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kumimoji="0" lang="zh-CN" altLang="en-US" sz="2000" b="0" i="0" u="none" strike="noStrike" kern="1200" cap="none" spc="0" normalizeH="0" baseline="0" noProof="1">
                <a:solidFill>
                  <a:schemeClr val="accent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8"/>
            </p:custDataLst>
          </p:nvPr>
        </p:nvSpPr>
        <p:spPr>
          <a:xfrm>
            <a:off x="6235750" y="1406525"/>
            <a:ext cx="5283242" cy="4934752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0" normalizeH="0" baseline="0" noProof="1">
                <a:solidFill>
                  <a:schemeClr val="accent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0" normalizeH="0" baseline="0" noProof="1">
                <a:solidFill>
                  <a:schemeClr val="accent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0" normalizeH="0" baseline="0" noProof="1">
                <a:solidFill>
                  <a:schemeClr val="accent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0" normalizeH="0" baseline="0" noProof="1">
                <a:solidFill>
                  <a:schemeClr val="accent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0" normalizeH="0" baseline="0" noProof="1">
                <a:solidFill>
                  <a:schemeClr val="accent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9"/>
            </p:custDataLst>
          </p:nvPr>
        </p:nvSpPr>
        <p:spPr/>
        <p:txBody>
          <a:bodyPr/>
          <a:lstStyle>
            <a:lvl1pPr>
              <a:defRPr spc="0" baseline="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10"/>
            </p:custDataLst>
          </p:nvPr>
        </p:nvSpPr>
        <p:spPr/>
        <p:txBody>
          <a:bodyPr/>
          <a:lstStyle>
            <a:lvl1pPr>
              <a:defRPr spc="0" baseline="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11"/>
            </p:custDataLst>
          </p:nvPr>
        </p:nvSpPr>
        <p:spPr/>
        <p:txBody>
          <a:bodyPr/>
          <a:lstStyle>
            <a:lvl1pPr>
              <a:defRPr spc="0" baseline="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944245" cy="149479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3"/>
          <a:stretch>
            <a:fillRect/>
          </a:stretch>
        </p:blipFill>
        <p:spPr>
          <a:xfrm rot="10800000">
            <a:off x="11247755" y="5370830"/>
            <a:ext cx="944245" cy="14947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/>
        <p:txBody>
          <a:bodyPr/>
          <a:lstStyle>
            <a:lvl1pPr>
              <a:defRPr spc="0" baseline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spc="0" baseline="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spc="0" baseline="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spc="0" baseline="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292735" y="304165"/>
            <a:ext cx="11606530" cy="624967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1" name="图片 10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0" y="0"/>
            <a:ext cx="944245" cy="1494790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 userDrawn="1">
            <p:custDataLst>
              <p:tags r:id="rId5"/>
            </p:custDataLst>
          </p:nvPr>
        </p:nvPicPr>
        <p:blipFill>
          <a:blip r:embed="rId4"/>
          <a:stretch>
            <a:fillRect/>
          </a:stretch>
        </p:blipFill>
        <p:spPr>
          <a:xfrm rot="10800000">
            <a:off x="11247755" y="5370830"/>
            <a:ext cx="944245" cy="14947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6"/>
            </p:custDataLst>
          </p:nvPr>
        </p:nvSpPr>
        <p:spPr>
          <a:xfrm>
            <a:off x="1281600" y="1249200"/>
            <a:ext cx="9626400" cy="723600"/>
          </a:xfrm>
        </p:spPr>
        <p:txBody>
          <a:bodyPr anchor="ctr"/>
          <a:lstStyle>
            <a:lvl1pPr>
              <a:defRPr sz="3200" spc="0" baseline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1281113" y="2163600"/>
            <a:ext cx="9626600" cy="3445200"/>
          </a:xfrm>
        </p:spPr>
        <p:txBody>
          <a:bodyPr/>
          <a:lstStyle>
            <a:lvl1pPr>
              <a:defRPr spc="0" baseline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>
              <a:defRPr spc="0" baseline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>
              <a:defRPr spc="0" baseline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>
              <a:defRPr spc="0" baseline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>
              <a:defRPr spc="0" baseline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4823460" cy="6866255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>
              <a:sym typeface="+mn-ea"/>
            </a:endParaRPr>
          </a:p>
        </p:txBody>
      </p:sp>
      <p:pic>
        <p:nvPicPr>
          <p:cNvPr id="10" name="图片 9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 rot="10800000">
            <a:off x="11247755" y="5370830"/>
            <a:ext cx="944245" cy="1494790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 userDrawn="1">
            <p:custDataLst>
              <p:tags r:id="rId5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0" y="0"/>
            <a:ext cx="944245" cy="14947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6"/>
            </p:custDataLst>
          </p:nvPr>
        </p:nvSpPr>
        <p:spPr>
          <a:xfrm>
            <a:off x="583200" y="770400"/>
            <a:ext cx="3960000" cy="882000"/>
          </a:xfrm>
        </p:spPr>
        <p:txBody>
          <a:bodyPr anchor="ctr"/>
          <a:lstStyle>
            <a:lvl1pPr>
              <a:defRPr sz="3600" spc="0" baseline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/>
              <a:t>单击编辑标题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10"/>
            </p:custDataLst>
          </p:nvPr>
        </p:nvSpPr>
        <p:spPr>
          <a:xfrm>
            <a:off x="586800" y="1764000"/>
            <a:ext cx="3956400" cy="4093200"/>
          </a:xfrm>
        </p:spPr>
        <p:txBody>
          <a:bodyPr/>
          <a:lstStyle>
            <a:lvl1pPr>
              <a:defRPr spc="0" baseline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>
              <a:defRPr spc="0" baseline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>
              <a:defRPr spc="0" baseline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>
              <a:defRPr spc="0" baseline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>
              <a:defRPr spc="0" baseline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1"/>
            </p:custDataLst>
          </p:nvPr>
        </p:nvSpPr>
        <p:spPr>
          <a:xfrm>
            <a:off x="5101200" y="769938"/>
            <a:ext cx="6480000" cy="5087937"/>
          </a:xfrm>
        </p:spPr>
        <p:txBody>
          <a:bodyPr/>
          <a:lstStyle>
            <a:lvl1pPr>
              <a:defRPr spc="0" baseline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>
              <a:defRPr spc="0" baseline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>
              <a:defRPr spc="0" baseline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>
              <a:defRPr spc="0" baseline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>
              <a:defRPr spc="0" baseline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2192000" cy="26640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>
              <a:sym typeface="+mn-ea"/>
            </a:endParaRPr>
          </a:p>
        </p:txBody>
      </p:sp>
      <p:pic>
        <p:nvPicPr>
          <p:cNvPr id="11" name="图片 10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 rot="16200000">
            <a:off x="275590" y="5648325"/>
            <a:ext cx="944245" cy="1494790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 userDrawn="1">
            <p:custDataLst>
              <p:tags r:id="rId5"/>
            </p:custDataLst>
          </p:nvPr>
        </p:nvPicPr>
        <p:blipFill>
          <a:blip r:embed="rId4"/>
          <a:stretch>
            <a:fillRect/>
          </a:stretch>
        </p:blipFill>
        <p:spPr>
          <a:xfrm rot="5400000">
            <a:off x="10972800" y="-275590"/>
            <a:ext cx="944245" cy="14947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>
          <a:xfrm>
            <a:off x="612000" y="781200"/>
            <a:ext cx="10976400" cy="626400"/>
          </a:xfrm>
        </p:spPr>
        <p:txBody>
          <a:bodyPr anchor="ctr"/>
          <a:lstStyle>
            <a:lvl1pPr algn="ctr">
              <a:defRPr sz="3600" spc="0" baseline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10"/>
            </p:custDataLst>
          </p:nvPr>
        </p:nvSpPr>
        <p:spPr>
          <a:xfrm>
            <a:off x="612000" y="1659600"/>
            <a:ext cx="10975975" cy="828000"/>
          </a:xfrm>
        </p:spPr>
        <p:txBody>
          <a:bodyPr/>
          <a:lstStyle>
            <a:lvl1pPr algn="ctr">
              <a:defRPr spc="0" baseline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1"/>
            </p:custDataLst>
          </p:nvPr>
        </p:nvSpPr>
        <p:spPr>
          <a:xfrm>
            <a:off x="612775" y="2808000"/>
            <a:ext cx="10965600" cy="3430800"/>
          </a:xfrm>
        </p:spPr>
        <p:txBody>
          <a:bodyPr/>
          <a:lstStyle>
            <a:lvl1pPr>
              <a:defRPr spc="0" baseline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>
              <a:defRPr spc="0" baseline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>
              <a:defRPr spc="0" baseline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>
              <a:defRPr spc="0" baseline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>
              <a:defRPr spc="0" baseline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5029201"/>
            <a:ext cx="12192000" cy="1828799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>
              <a:sym typeface="+mn-ea"/>
            </a:endParaRPr>
          </a:p>
        </p:txBody>
      </p:sp>
      <p:pic>
        <p:nvPicPr>
          <p:cNvPr id="12" name="图片 11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 rot="16200000">
            <a:off x="275590" y="5648325"/>
            <a:ext cx="944245" cy="1494790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 userDrawn="1">
            <p:custDataLst>
              <p:tags r:id="rId5"/>
            </p:custDataLst>
          </p:nvPr>
        </p:nvPicPr>
        <p:blipFill>
          <a:blip r:embed="rId4"/>
          <a:stretch>
            <a:fillRect/>
          </a:stretch>
        </p:blipFill>
        <p:spPr>
          <a:xfrm rot="5400000">
            <a:off x="10972800" y="-275590"/>
            <a:ext cx="944245" cy="14947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>
          <a:xfrm>
            <a:off x="604800" y="669600"/>
            <a:ext cx="10976400" cy="565200"/>
          </a:xfrm>
        </p:spPr>
        <p:txBody>
          <a:bodyPr anchor="ctr"/>
          <a:lstStyle>
            <a:lvl1pPr algn="ctr">
              <a:defRPr sz="3200" spc="0" baseline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10"/>
            </p:custDataLst>
          </p:nvPr>
        </p:nvSpPr>
        <p:spPr>
          <a:xfrm>
            <a:off x="604837" y="1681200"/>
            <a:ext cx="10990800" cy="3211200"/>
          </a:xfrm>
        </p:spPr>
        <p:txBody>
          <a:bodyPr/>
          <a:lstStyle>
            <a:lvl1pPr>
              <a:defRPr spc="0" baseline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>
              <a:defRPr spc="0" baseline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>
              <a:defRPr spc="0" baseline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>
              <a:defRPr spc="0" baseline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>
              <a:defRPr spc="0" baseline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  <p:custDataLst>
              <p:tags r:id="rId11"/>
            </p:custDataLst>
          </p:nvPr>
        </p:nvSpPr>
        <p:spPr>
          <a:xfrm>
            <a:off x="594000" y="5180400"/>
            <a:ext cx="11001600" cy="1011600"/>
          </a:xfrm>
        </p:spPr>
        <p:txBody>
          <a:bodyPr/>
          <a:lstStyle>
            <a:lvl1pPr>
              <a:defRPr spc="0" baseline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 rot="16200000" flipV="1">
            <a:off x="10972644" y="5648476"/>
            <a:ext cx="944017" cy="1494694"/>
          </a:xfrm>
          <a:prstGeom prst="rect">
            <a:avLst/>
          </a:prstGeom>
        </p:spPr>
      </p:pic>
      <p:sp>
        <p:nvSpPr>
          <p:cNvPr id="10" name="矩形 9"/>
          <p:cNvSpPr/>
          <p:nvPr userDrawn="1">
            <p:custDataLst>
              <p:tags r:id="rId4"/>
            </p:custDataLst>
          </p:nvPr>
        </p:nvSpPr>
        <p:spPr>
          <a:xfrm>
            <a:off x="0" y="0"/>
            <a:ext cx="12192000" cy="9144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pc="0" baseline="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579600" y="237600"/>
            <a:ext cx="11037600" cy="441964"/>
          </a:xfrm>
        </p:spPr>
        <p:txBody>
          <a:bodyPr/>
          <a:lstStyle>
            <a:lvl1pPr>
              <a:defRPr spc="0" baseline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9"/>
            </p:custDataLst>
          </p:nvPr>
        </p:nvSpPr>
        <p:spPr>
          <a:xfrm>
            <a:off x="579600" y="1663200"/>
            <a:ext cx="5342400" cy="2894400"/>
          </a:xfrm>
        </p:spPr>
        <p:txBody>
          <a:bodyPr/>
          <a:lstStyle>
            <a:lvl1pPr>
              <a:defRPr spc="0" baseline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>
              <a:defRPr spc="0" baseline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>
              <a:defRPr spc="0" baseline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>
              <a:defRPr spc="0" baseline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>
              <a:defRPr spc="0" baseline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0"/>
            </p:custDataLst>
          </p:nvPr>
        </p:nvSpPr>
        <p:spPr>
          <a:xfrm>
            <a:off x="6242400" y="1663200"/>
            <a:ext cx="5367600" cy="2894400"/>
          </a:xfrm>
        </p:spPr>
        <p:txBody>
          <a:bodyPr/>
          <a:lstStyle>
            <a:lvl1pPr>
              <a:defRPr spc="0" baseline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>
              <a:defRPr spc="0" baseline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>
              <a:defRPr spc="0" baseline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>
              <a:defRPr spc="0" baseline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>
              <a:defRPr spc="0" baseline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  <p:custDataLst>
              <p:tags r:id="rId11"/>
            </p:custDataLst>
          </p:nvPr>
        </p:nvSpPr>
        <p:spPr>
          <a:xfrm>
            <a:off x="572400" y="4816800"/>
            <a:ext cx="5342400" cy="781200"/>
          </a:xfrm>
        </p:spPr>
        <p:txBody>
          <a:bodyPr/>
          <a:lstStyle>
            <a:lvl1pPr>
              <a:defRPr spc="0" baseline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6"/>
            <p:custDataLst>
              <p:tags r:id="rId12"/>
            </p:custDataLst>
          </p:nvPr>
        </p:nvSpPr>
        <p:spPr>
          <a:xfrm>
            <a:off x="6253200" y="4813200"/>
            <a:ext cx="5367600" cy="781200"/>
          </a:xfrm>
        </p:spPr>
        <p:txBody>
          <a:bodyPr/>
          <a:lstStyle>
            <a:lvl1pPr>
              <a:defRPr spc="0" baseline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959224"/>
            <a:ext cx="12192000" cy="4939553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pc="0" baseline="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pic>
        <p:nvPicPr>
          <p:cNvPr id="8" name="图片 7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0" y="0"/>
            <a:ext cx="1999615" cy="3166110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 userDrawn="1">
            <p:custDataLst>
              <p:tags r:id="rId5"/>
            </p:custDataLst>
          </p:nvPr>
        </p:nvPicPr>
        <p:blipFill>
          <a:blip r:embed="rId4"/>
          <a:stretch>
            <a:fillRect/>
          </a:stretch>
        </p:blipFill>
        <p:spPr>
          <a:xfrm rot="10800000">
            <a:off x="10192385" y="3691890"/>
            <a:ext cx="1999615" cy="316611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6"/>
            </p:custDataLst>
          </p:nvPr>
        </p:nvSpPr>
        <p:spPr>
          <a:xfrm>
            <a:off x="1522800" y="1339200"/>
            <a:ext cx="9144000" cy="2386800"/>
          </a:xfrm>
        </p:spPr>
        <p:txBody>
          <a:bodyPr anchor="b"/>
          <a:lstStyle>
            <a:lvl1pPr algn="ctr">
              <a:defRPr sz="6000" spc="0" baseline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10"/>
            </p:custDataLst>
          </p:nvPr>
        </p:nvSpPr>
        <p:spPr>
          <a:xfrm>
            <a:off x="1522413" y="3862800"/>
            <a:ext cx="9144000" cy="1656000"/>
          </a:xfrm>
        </p:spPr>
        <p:txBody>
          <a:bodyPr/>
          <a:lstStyle>
            <a:lvl1pPr algn="ctr">
              <a:defRPr spc="0" baseline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669882" y="443230"/>
            <a:ext cx="10852237" cy="441964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0" normalizeH="0" baseline="0" noProof="1">
                <a:solidFill>
                  <a:schemeClr val="accent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spc="0" baseline="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spc="0" baseline="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spc="0" baseline="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 rot="10800000">
            <a:off x="10608945" y="4359275"/>
            <a:ext cx="1583055" cy="2506345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69930" y="443234"/>
            <a:ext cx="10852237" cy="441964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0" normalizeH="0" baseline="0" noProof="1">
                <a:solidFill>
                  <a:schemeClr val="accent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5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lIns="101600" tIns="0" rIns="82550" bIns="0" rtlCol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0" normalizeH="0" baseline="0" noProof="1">
                <a:solidFill>
                  <a:schemeClr val="accent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6"/>
            </p:custDataLst>
          </p:nvPr>
        </p:nvSpPr>
        <p:spPr>
          <a:xfrm>
            <a:off x="6238925" y="952508"/>
            <a:ext cx="5283242" cy="5388907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0" normalizeH="0" baseline="0" noProof="1">
                <a:solidFill>
                  <a:schemeClr val="accent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spc="0" baseline="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9EFD9D74-47D9-4702-A33C-335B63B48DBF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spc="0" baseline="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spc="0" baseline="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1452245" cy="2298700"/>
          </a:xfrm>
          <a:prstGeom prst="rect">
            <a:avLst/>
          </a:prstGeom>
        </p:spPr>
      </p:pic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4"/>
            </p:custDataLst>
          </p:nvPr>
        </p:nvSpPr>
        <p:spPr>
          <a:xfrm>
            <a:off x="10571135" y="952508"/>
            <a:ext cx="950984" cy="5388907"/>
          </a:xfrm>
        </p:spPr>
        <p:txBody>
          <a:bodyPr vert="eaVert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ct val="0"/>
              </a:spcAft>
              <a:buNone/>
              <a:defRPr kumimoji="0" lang="zh-CN" altLang="en-US" sz="2400" b="1" i="0" u="none" strike="noStrike" kern="1200" cap="none" spc="0" normalizeH="0" baseline="0" noProof="1">
                <a:solidFill>
                  <a:schemeClr val="accent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5"/>
            </p:custDataLst>
          </p:nvPr>
        </p:nvSpPr>
        <p:spPr>
          <a:xfrm>
            <a:off x="669925" y="952500"/>
            <a:ext cx="9828101" cy="5388907"/>
          </a:xfrm>
        </p:spPr>
        <p:txBody>
          <a:bodyPr vert="eaVert"/>
          <a:lstStyle>
            <a:lvl1pPr indent="0" eaLnBrk="1" fontAlgn="auto" latinLnBrk="0" hangingPunct="1">
              <a:defRPr u="none" strike="noStrike" kern="1200" cap="none" spc="0" normalizeH="0" baseline="0">
                <a:solidFill>
                  <a:schemeClr val="accent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indent="0" eaLnBrk="1" fontAlgn="auto" latinLnBrk="0" hangingPunct="1">
              <a:defRPr u="none" strike="noStrike" kern="1200" cap="none" spc="0" normalizeH="0" baseline="0">
                <a:solidFill>
                  <a:schemeClr val="accent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 indent="0" eaLnBrk="1" fontAlgn="auto" latinLnBrk="0" hangingPunct="1">
              <a:defRPr u="none" strike="noStrike" kern="1200" cap="none" spc="0" normalizeH="0" baseline="0">
                <a:solidFill>
                  <a:schemeClr val="accent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 indent="0" eaLnBrk="1" fontAlgn="auto" latinLnBrk="0" hangingPunct="1">
              <a:defRPr u="none" strike="noStrike" kern="1200" cap="none" spc="0" normalizeH="0" baseline="0">
                <a:solidFill>
                  <a:schemeClr val="accent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 indent="0" eaLnBrk="1" fontAlgn="auto" latinLnBrk="0" hangingPunct="1">
              <a:defRPr u="none" strike="noStrike" kern="1200" cap="none" spc="0" normalizeH="0" baseline="0">
                <a:solidFill>
                  <a:schemeClr val="accent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spc="0" baseline="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spc="0" baseline="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spc="0" baseline="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8" Type="http://schemas.openxmlformats.org/officeDocument/2006/relationships/theme" Target="../theme/theme1.xml"/><Relationship Id="rId27" Type="http://schemas.openxmlformats.org/officeDocument/2006/relationships/image" Target="file:///D:\qq&#25991;&#20214;\712321467\Image\C2C\Image2\%7b75232B38-A165-1FB7-499C-2E1C792CACB5%7d.png" TargetMode="External"/><Relationship Id="rId26" Type="http://schemas.openxmlformats.org/officeDocument/2006/relationships/image" Target="../media/image10.png"/><Relationship Id="rId25" Type="http://schemas.openxmlformats.org/officeDocument/2006/relationships/tags" Target="../tags/tag133.xml"/><Relationship Id="rId24" Type="http://schemas.openxmlformats.org/officeDocument/2006/relationships/tags" Target="../tags/tag132.xml"/><Relationship Id="rId23" Type="http://schemas.openxmlformats.org/officeDocument/2006/relationships/tags" Target="../tags/tag131.xml"/><Relationship Id="rId22" Type="http://schemas.openxmlformats.org/officeDocument/2006/relationships/tags" Target="../tags/tag130.xml"/><Relationship Id="rId21" Type="http://schemas.openxmlformats.org/officeDocument/2006/relationships/tags" Target="../tags/tag129.xml"/><Relationship Id="rId20" Type="http://schemas.openxmlformats.org/officeDocument/2006/relationships/tags" Target="../tags/tag128.xml"/><Relationship Id="rId2" Type="http://schemas.openxmlformats.org/officeDocument/2006/relationships/slideLayout" Target="../slideLayouts/slideLayout2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8.xml"/><Relationship Id="rId8" Type="http://schemas.openxmlformats.org/officeDocument/2006/relationships/slideLayout" Target="../slideLayouts/slideLayout27.xml"/><Relationship Id="rId7" Type="http://schemas.openxmlformats.org/officeDocument/2006/relationships/slideLayout" Target="../slideLayouts/slideLayout26.xml"/><Relationship Id="rId6" Type="http://schemas.openxmlformats.org/officeDocument/2006/relationships/slideLayout" Target="../slideLayouts/slideLayout25.xml"/><Relationship Id="rId5" Type="http://schemas.openxmlformats.org/officeDocument/2006/relationships/slideLayout" Target="../slideLayouts/slideLayout24.xml"/><Relationship Id="rId4" Type="http://schemas.openxmlformats.org/officeDocument/2006/relationships/slideLayout" Target="../slideLayouts/slideLayout23.xml"/><Relationship Id="rId3" Type="http://schemas.openxmlformats.org/officeDocument/2006/relationships/slideLayout" Target="../slideLayouts/slideLayout22.xml"/><Relationship Id="rId28" Type="http://schemas.openxmlformats.org/officeDocument/2006/relationships/theme" Target="../theme/theme2.xml"/><Relationship Id="rId27" Type="http://schemas.openxmlformats.org/officeDocument/2006/relationships/image" Target="file:///D:\qq&#25991;&#20214;\712321467\Image\C2C\Image2\%7b75232B38-A165-1FB7-499C-2E1C792CACB5%7d.png" TargetMode="External"/><Relationship Id="rId26" Type="http://schemas.openxmlformats.org/officeDocument/2006/relationships/image" Target="../media/image10.png"/><Relationship Id="rId25" Type="http://schemas.openxmlformats.org/officeDocument/2006/relationships/tags" Target="../tags/tag266.xml"/><Relationship Id="rId24" Type="http://schemas.openxmlformats.org/officeDocument/2006/relationships/tags" Target="../tags/tag265.xml"/><Relationship Id="rId23" Type="http://schemas.openxmlformats.org/officeDocument/2006/relationships/tags" Target="../tags/tag264.xml"/><Relationship Id="rId22" Type="http://schemas.openxmlformats.org/officeDocument/2006/relationships/tags" Target="../tags/tag263.xml"/><Relationship Id="rId21" Type="http://schemas.openxmlformats.org/officeDocument/2006/relationships/tags" Target="../tags/tag262.xml"/><Relationship Id="rId20" Type="http://schemas.openxmlformats.org/officeDocument/2006/relationships/tags" Target="../tags/tag261.xml"/><Relationship Id="rId2" Type="http://schemas.openxmlformats.org/officeDocument/2006/relationships/slideLayout" Target="../slideLayouts/slideLayout21.xml"/><Relationship Id="rId19" Type="http://schemas.openxmlformats.org/officeDocument/2006/relationships/slideLayout" Target="../slideLayouts/slideLayout38.xml"/><Relationship Id="rId18" Type="http://schemas.openxmlformats.org/officeDocument/2006/relationships/slideLayout" Target="../slideLayouts/slideLayout37.xml"/><Relationship Id="rId17" Type="http://schemas.openxmlformats.org/officeDocument/2006/relationships/slideLayout" Target="../slideLayouts/slideLayout36.xml"/><Relationship Id="rId16" Type="http://schemas.openxmlformats.org/officeDocument/2006/relationships/slideLayout" Target="../slideLayouts/slideLayout35.xml"/><Relationship Id="rId15" Type="http://schemas.openxmlformats.org/officeDocument/2006/relationships/slideLayout" Target="../slideLayouts/slideLayout34.xml"/><Relationship Id="rId14" Type="http://schemas.openxmlformats.org/officeDocument/2006/relationships/slideLayout" Target="../slideLayouts/slideLayout33.xml"/><Relationship Id="rId13" Type="http://schemas.openxmlformats.org/officeDocument/2006/relationships/slideLayout" Target="../slideLayouts/slideLayout32.xml"/><Relationship Id="rId12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47.xml"/><Relationship Id="rId8" Type="http://schemas.openxmlformats.org/officeDocument/2006/relationships/slideLayout" Target="../slideLayouts/slideLayout46.xml"/><Relationship Id="rId7" Type="http://schemas.openxmlformats.org/officeDocument/2006/relationships/slideLayout" Target="../slideLayouts/slideLayout45.xml"/><Relationship Id="rId6" Type="http://schemas.openxmlformats.org/officeDocument/2006/relationships/slideLayout" Target="../slideLayouts/slideLayout44.xml"/><Relationship Id="rId5" Type="http://schemas.openxmlformats.org/officeDocument/2006/relationships/slideLayout" Target="../slideLayouts/slideLayout43.xml"/><Relationship Id="rId4" Type="http://schemas.openxmlformats.org/officeDocument/2006/relationships/slideLayout" Target="../slideLayouts/slideLayout42.xml"/><Relationship Id="rId3" Type="http://schemas.openxmlformats.org/officeDocument/2006/relationships/slideLayout" Target="../slideLayouts/slideLayout41.xml"/><Relationship Id="rId27" Type="http://schemas.openxmlformats.org/officeDocument/2006/relationships/theme" Target="../theme/theme3.xml"/><Relationship Id="rId26" Type="http://schemas.openxmlformats.org/officeDocument/2006/relationships/image" Target="file:///D:\qq&#25991;&#20214;\712321467\Image\C2C\Image2\%7b75232B38-A165-1FB7-499C-2E1C792CACB5%7d.png" TargetMode="External"/><Relationship Id="rId25" Type="http://schemas.openxmlformats.org/officeDocument/2006/relationships/image" Target="../media/image10.png"/><Relationship Id="rId24" Type="http://schemas.openxmlformats.org/officeDocument/2006/relationships/tags" Target="../tags/tag399.xml"/><Relationship Id="rId23" Type="http://schemas.openxmlformats.org/officeDocument/2006/relationships/tags" Target="../tags/tag398.xml"/><Relationship Id="rId22" Type="http://schemas.openxmlformats.org/officeDocument/2006/relationships/tags" Target="../tags/tag397.xml"/><Relationship Id="rId21" Type="http://schemas.openxmlformats.org/officeDocument/2006/relationships/tags" Target="../tags/tag396.xml"/><Relationship Id="rId20" Type="http://schemas.openxmlformats.org/officeDocument/2006/relationships/tags" Target="../tags/tag395.xml"/><Relationship Id="rId2" Type="http://schemas.openxmlformats.org/officeDocument/2006/relationships/slideLayout" Target="../slideLayouts/slideLayout40.xml"/><Relationship Id="rId19" Type="http://schemas.openxmlformats.org/officeDocument/2006/relationships/tags" Target="../tags/tag394.xml"/><Relationship Id="rId18" Type="http://schemas.openxmlformats.org/officeDocument/2006/relationships/slideLayout" Target="../slideLayouts/slideLayout56.xml"/><Relationship Id="rId17" Type="http://schemas.openxmlformats.org/officeDocument/2006/relationships/slideLayout" Target="../slideLayouts/slideLayout55.xml"/><Relationship Id="rId16" Type="http://schemas.openxmlformats.org/officeDocument/2006/relationships/slideLayout" Target="../slideLayouts/slideLayout54.xml"/><Relationship Id="rId15" Type="http://schemas.openxmlformats.org/officeDocument/2006/relationships/slideLayout" Target="../slideLayouts/slideLayout53.xml"/><Relationship Id="rId14" Type="http://schemas.openxmlformats.org/officeDocument/2006/relationships/slideLayout" Target="../slideLayouts/slideLayout52.xml"/><Relationship Id="rId13" Type="http://schemas.openxmlformats.org/officeDocument/2006/relationships/slideLayout" Target="../slideLayouts/slideLayout51.xml"/><Relationship Id="rId12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48.xml"/><Relationship Id="rId1" Type="http://schemas.openxmlformats.org/officeDocument/2006/relationships/slideLayout" Target="../slideLayouts/slideLayout3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20"/>
            </p:custDataLst>
          </p:nvPr>
        </p:nvSpPr>
        <p:spPr>
          <a:xfrm>
            <a:off x="669882" y="443230"/>
            <a:ext cx="10852237" cy="441964"/>
          </a:xfrm>
          <a:prstGeom prst="rect">
            <a:avLst/>
          </a:prstGeom>
        </p:spPr>
        <p:txBody>
          <a:bodyPr vert="horz" lIns="101600" tIns="38100" rIns="76200" bIns="38100" rtlCol="0" anchor="t" anchorCtr="0">
            <a:no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1"/>
            </p:custDataLst>
          </p:nvPr>
        </p:nvSpPr>
        <p:spPr>
          <a:xfrm>
            <a:off x="669882" y="952508"/>
            <a:ext cx="10852237" cy="5388907"/>
          </a:xfrm>
          <a:prstGeom prst="rect">
            <a:avLst/>
          </a:prstGeo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2"/>
            </p:custDataLst>
          </p:nvPr>
        </p:nvSpPr>
        <p:spPr>
          <a:xfrm>
            <a:off x="879742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3"/>
            </p:custDataLst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4"/>
            </p:custDataLst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KSO_TEMPLATE" hidden="1"/>
          <p:cNvSpPr/>
          <p:nvPr>
            <p:custDataLst>
              <p:tags r:id="rId25"/>
            </p:custDataLst>
          </p:nvPr>
        </p:nvSpPr>
        <p:spPr>
          <a:xfrm flipH="1"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pic>
        <p:nvPicPr>
          <p:cNvPr id="8" name="图片 1073743875" descr="学科网 zxxk.com"/>
          <p:cNvPicPr>
            <a:picLocks noChangeAspect="1"/>
          </p:cNvPicPr>
          <p:nvPr/>
        </p:nvPicPr>
        <p:blipFill>
          <a:blip r:embed="rId26" r:link="rId27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</p:sldLayoutIdLst>
  <p:transition/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400" b="1" u="none" strike="noStrike" kern="1200" cap="none" spc="200" normalizeH="0" baseline="0">
          <a:solidFill>
            <a:schemeClr val="accent1"/>
          </a:solidFill>
          <a:uFillTx/>
          <a:latin typeface="Arial" panose="020B0604020202020204" pitchFamily="34" charset="0"/>
          <a:ea typeface="汉仪旗黑-85S" panose="00020600040101010101" pitchFamily="18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accent1"/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150" normalizeH="0" baseline="0">
          <a:solidFill>
            <a:schemeClr val="accent1"/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accent1"/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accent1"/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accent1"/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20"/>
            </p:custDataLst>
          </p:nvPr>
        </p:nvSpPr>
        <p:spPr>
          <a:xfrm>
            <a:off x="669882" y="443230"/>
            <a:ext cx="10852237" cy="441964"/>
          </a:xfrm>
          <a:prstGeom prst="rect">
            <a:avLst/>
          </a:prstGeom>
        </p:spPr>
        <p:txBody>
          <a:bodyPr vert="horz" lIns="101600" tIns="38100" rIns="76200" bIns="38100" rtlCol="0" anchor="t" anchorCtr="0">
            <a:no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1"/>
            </p:custDataLst>
          </p:nvPr>
        </p:nvSpPr>
        <p:spPr>
          <a:xfrm>
            <a:off x="669882" y="952508"/>
            <a:ext cx="10852237" cy="5388907"/>
          </a:xfrm>
          <a:prstGeom prst="rect">
            <a:avLst/>
          </a:prstGeo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2"/>
            </p:custDataLst>
          </p:nvPr>
        </p:nvSpPr>
        <p:spPr>
          <a:xfrm>
            <a:off x="879742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3"/>
            </p:custDataLst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4"/>
            </p:custDataLst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KSO_TEMPLATE" hidden="1"/>
          <p:cNvSpPr/>
          <p:nvPr>
            <p:custDataLst>
              <p:tags r:id="rId25"/>
            </p:custDataLst>
          </p:nvPr>
        </p:nvSpPr>
        <p:spPr>
          <a:xfrm flipH="1"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8" name="图片 1073743875" descr="学科网 zxxk.com"/>
          <p:cNvPicPr>
            <a:picLocks noChangeAspect="1"/>
          </p:cNvPicPr>
          <p:nvPr/>
        </p:nvPicPr>
        <p:blipFill>
          <a:blip r:embed="rId26" r:link="rId27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  <p:sldLayoutId id="2147483680" r:id="rId12"/>
    <p:sldLayoutId id="2147483681" r:id="rId13"/>
    <p:sldLayoutId id="2147483682" r:id="rId14"/>
    <p:sldLayoutId id="2147483683" r:id="rId15"/>
    <p:sldLayoutId id="2147483684" r:id="rId16"/>
    <p:sldLayoutId id="2147483685" r:id="rId17"/>
    <p:sldLayoutId id="2147483686" r:id="rId18"/>
    <p:sldLayoutId id="2147483687" r:id="rId19"/>
  </p:sldLayoutIdLst>
  <p:transition/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400" b="1" u="none" strike="noStrike" kern="1200" cap="none" spc="200" normalizeH="0" baseline="0">
          <a:solidFill>
            <a:schemeClr val="accent1"/>
          </a:solidFill>
          <a:uFillTx/>
          <a:latin typeface="Arial" panose="020B0604020202020204" pitchFamily="34" charset="0"/>
          <a:ea typeface="汉仪旗黑-85S" panose="00020600040101010101" pitchFamily="18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accent1"/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150" normalizeH="0" baseline="0">
          <a:solidFill>
            <a:schemeClr val="accent1"/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accent1"/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accent1"/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accent1"/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9"/>
            </p:custDataLst>
          </p:nvPr>
        </p:nvSpPr>
        <p:spPr>
          <a:xfrm>
            <a:off x="669882" y="443230"/>
            <a:ext cx="10852237" cy="441964"/>
          </a:xfrm>
          <a:prstGeom prst="rect">
            <a:avLst/>
          </a:prstGeom>
        </p:spPr>
        <p:txBody>
          <a:bodyPr vert="horz" lIns="101600" tIns="38100" rIns="76200" bIns="38100" rtlCol="0" anchor="t" anchorCtr="0">
            <a:no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0"/>
            </p:custDataLst>
          </p:nvPr>
        </p:nvSpPr>
        <p:spPr>
          <a:xfrm>
            <a:off x="669882" y="952508"/>
            <a:ext cx="10852237" cy="5388907"/>
          </a:xfrm>
          <a:prstGeom prst="rect">
            <a:avLst/>
          </a:prstGeo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1"/>
            </p:custDataLst>
          </p:nvPr>
        </p:nvSpPr>
        <p:spPr>
          <a:xfrm>
            <a:off x="879742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2"/>
            </p:custDataLst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3"/>
            </p:custDataLst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KSO_TEMPLATE" hidden="1"/>
          <p:cNvSpPr/>
          <p:nvPr>
            <p:custDataLst>
              <p:tags r:id="rId24"/>
            </p:custDataLst>
          </p:nvPr>
        </p:nvSpPr>
        <p:spPr>
          <a:xfrm flipH="1"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pic>
        <p:nvPicPr>
          <p:cNvPr id="8" name="图片 1073743875" descr="学科网 zxxk.com"/>
          <p:cNvPicPr>
            <a:picLocks noChangeAspect="1"/>
          </p:cNvPicPr>
          <p:nvPr/>
        </p:nvPicPr>
        <p:blipFill>
          <a:blip r:embed="rId25" r:link="rId26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  <p:sldLayoutId id="2147483700" r:id="rId12"/>
    <p:sldLayoutId id="2147483701" r:id="rId13"/>
    <p:sldLayoutId id="2147483702" r:id="rId14"/>
    <p:sldLayoutId id="2147483703" r:id="rId15"/>
    <p:sldLayoutId id="2147483704" r:id="rId16"/>
    <p:sldLayoutId id="2147483705" r:id="rId17"/>
    <p:sldLayoutId id="2147483706" r:id="rId18"/>
  </p:sldLayoutIdLst>
  <p:transition/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400" b="1" u="none" strike="noStrike" kern="1200" cap="none" spc="200" normalizeH="0" baseline="0">
          <a:solidFill>
            <a:schemeClr val="accent1"/>
          </a:solidFill>
          <a:uFillTx/>
          <a:latin typeface="Arial" panose="020B0604020202020204" pitchFamily="34" charset="0"/>
          <a:ea typeface="汉仪旗黑-85S" panose="00020600040101010101" pitchFamily="18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accent1"/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150" normalizeH="0" baseline="0">
          <a:solidFill>
            <a:schemeClr val="accent1"/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accent1"/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accent1"/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accent1"/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401.xml"/><Relationship Id="rId1" Type="http://schemas.openxmlformats.org/officeDocument/2006/relationships/tags" Target="../tags/tag400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0.xml"/><Relationship Id="rId1" Type="http://schemas.openxmlformats.org/officeDocument/2006/relationships/tags" Target="../tags/tag44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0.xml"/><Relationship Id="rId2" Type="http://schemas.openxmlformats.org/officeDocument/2006/relationships/tags" Target="../tags/tag450.xml"/><Relationship Id="rId1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7.xml"/><Relationship Id="rId5" Type="http://schemas.openxmlformats.org/officeDocument/2006/relationships/tags" Target="../tags/tag404.xml"/><Relationship Id="rId4" Type="http://schemas.openxmlformats.org/officeDocument/2006/relationships/image" Target="../media/image11.png"/><Relationship Id="rId3" Type="http://schemas.openxmlformats.org/officeDocument/2006/relationships/tags" Target="../tags/tag403.xml"/><Relationship Id="rId2" Type="http://schemas.openxmlformats.org/officeDocument/2006/relationships/image" Target="../media/image9.png"/><Relationship Id="rId1" Type="http://schemas.openxmlformats.org/officeDocument/2006/relationships/tags" Target="../tags/tag402.xml"/></Relationships>
</file>

<file path=ppt/slides/_rels/slide3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26.xml"/><Relationship Id="rId6" Type="http://schemas.openxmlformats.org/officeDocument/2006/relationships/tags" Target="../tags/tag408.xml"/><Relationship Id="rId5" Type="http://schemas.openxmlformats.org/officeDocument/2006/relationships/image" Target="../media/image12.png"/><Relationship Id="rId4" Type="http://schemas.openxmlformats.org/officeDocument/2006/relationships/tags" Target="../tags/tag407.xml"/><Relationship Id="rId3" Type="http://schemas.openxmlformats.org/officeDocument/2006/relationships/tags" Target="../tags/tag406.xml"/><Relationship Id="rId2" Type="http://schemas.openxmlformats.org/officeDocument/2006/relationships/image" Target="../media/image9.png"/><Relationship Id="rId1" Type="http://schemas.openxmlformats.org/officeDocument/2006/relationships/tags" Target="../tags/tag405.xml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hyperlink" Target="http://www.1ppt.com/shiti/" TargetMode="External"/><Relationship Id="rId8" Type="http://schemas.openxmlformats.org/officeDocument/2006/relationships/hyperlink" Target="http://www.1ppt.com/fanwen/" TargetMode="External"/><Relationship Id="rId7" Type="http://schemas.openxmlformats.org/officeDocument/2006/relationships/hyperlink" Target="http://www.1ppt.com/ziliao/" TargetMode="External"/><Relationship Id="rId6" Type="http://schemas.openxmlformats.org/officeDocument/2006/relationships/hyperlink" Target="http://www.1ppt.com/powerpoint/" TargetMode="External"/><Relationship Id="rId5" Type="http://schemas.openxmlformats.org/officeDocument/2006/relationships/hyperlink" Target="http://www.1ppt.com/xiazai/" TargetMode="External"/><Relationship Id="rId4" Type="http://schemas.openxmlformats.org/officeDocument/2006/relationships/hyperlink" Target="http://www.1ppt.com/tubiao/" TargetMode="External"/><Relationship Id="rId34" Type="http://schemas.openxmlformats.org/officeDocument/2006/relationships/slideLayout" Target="../slideLayouts/slideLayout45.xml"/><Relationship Id="rId33" Type="http://schemas.openxmlformats.org/officeDocument/2006/relationships/tags" Target="../tags/tag417.xml"/><Relationship Id="rId32" Type="http://schemas.openxmlformats.org/officeDocument/2006/relationships/image" Target="../media/image13.png"/><Relationship Id="rId31" Type="http://schemas.openxmlformats.org/officeDocument/2006/relationships/tags" Target="../tags/tag416.xml"/><Relationship Id="rId30" Type="http://schemas.openxmlformats.org/officeDocument/2006/relationships/tags" Target="../tags/tag415.xml"/><Relationship Id="rId3" Type="http://schemas.openxmlformats.org/officeDocument/2006/relationships/hyperlink" Target="http://www.1ppt.com/beijing/" TargetMode="External"/><Relationship Id="rId29" Type="http://schemas.openxmlformats.org/officeDocument/2006/relationships/tags" Target="../tags/tag414.xml"/><Relationship Id="rId28" Type="http://schemas.openxmlformats.org/officeDocument/2006/relationships/tags" Target="../tags/tag413.xml"/><Relationship Id="rId27" Type="http://schemas.openxmlformats.org/officeDocument/2006/relationships/tags" Target="../tags/tag412.xml"/><Relationship Id="rId26" Type="http://schemas.openxmlformats.org/officeDocument/2006/relationships/tags" Target="../tags/tag411.xml"/><Relationship Id="rId25" Type="http://schemas.openxmlformats.org/officeDocument/2006/relationships/tags" Target="../tags/tag410.xml"/><Relationship Id="rId24" Type="http://schemas.openxmlformats.org/officeDocument/2006/relationships/image" Target="../media/image9.png"/><Relationship Id="rId23" Type="http://schemas.openxmlformats.org/officeDocument/2006/relationships/tags" Target="../tags/tag409.xml"/><Relationship Id="rId22" Type="http://schemas.openxmlformats.org/officeDocument/2006/relationships/hyperlink" Target="http://www.1ppt.com/kejian/lishi/" TargetMode="External"/><Relationship Id="rId21" Type="http://schemas.openxmlformats.org/officeDocument/2006/relationships/hyperlink" Target="http://www.1ppt.com/kejian/dili/" TargetMode="External"/><Relationship Id="rId20" Type="http://schemas.openxmlformats.org/officeDocument/2006/relationships/hyperlink" Target="http://www.1ppt.com/kejian/shengwu/" TargetMode="External"/><Relationship Id="rId2" Type="http://schemas.openxmlformats.org/officeDocument/2006/relationships/hyperlink" Target="http://www.1ppt.com/sucai/" TargetMode="External"/><Relationship Id="rId19" Type="http://schemas.openxmlformats.org/officeDocument/2006/relationships/hyperlink" Target="http://www.1ppt.com/kejian/huaxue/" TargetMode="External"/><Relationship Id="rId18" Type="http://schemas.openxmlformats.org/officeDocument/2006/relationships/hyperlink" Target="http://www.1ppt.com/kejian/wuli/" TargetMode="External"/><Relationship Id="rId17" Type="http://schemas.openxmlformats.org/officeDocument/2006/relationships/hyperlink" Target="http://www.1ppt.com/kejian/kexue/" TargetMode="External"/><Relationship Id="rId16" Type="http://schemas.openxmlformats.org/officeDocument/2006/relationships/hyperlink" Target="http://www.1ppt.com/kejian/meishu/" TargetMode="External"/><Relationship Id="rId15" Type="http://schemas.openxmlformats.org/officeDocument/2006/relationships/hyperlink" Target="http://www.1ppt.com/kejian/yingyu/" TargetMode="External"/><Relationship Id="rId14" Type="http://schemas.openxmlformats.org/officeDocument/2006/relationships/hyperlink" Target="http://www.1ppt.com/kejian/shuxue/" TargetMode="External"/><Relationship Id="rId13" Type="http://schemas.openxmlformats.org/officeDocument/2006/relationships/hyperlink" Target="http://www.1ppt.com/kejian/yuwen/" TargetMode="External"/><Relationship Id="rId12" Type="http://schemas.openxmlformats.org/officeDocument/2006/relationships/hyperlink" Target="http://www.1ppt.com/kejian/" TargetMode="External"/><Relationship Id="rId11" Type="http://schemas.openxmlformats.org/officeDocument/2006/relationships/hyperlink" Target="http://www.1ppt.cn/" TargetMode="External"/><Relationship Id="rId10" Type="http://schemas.openxmlformats.org/officeDocument/2006/relationships/hyperlink" Target="http://www.1ppt.com/jiaoan/" TargetMode="External"/><Relationship Id="rId1" Type="http://schemas.openxmlformats.org/officeDocument/2006/relationships/hyperlink" Target="http://www.1ppt.com/moban/" TargetMode="External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image" Target="../media/image13.png"/><Relationship Id="rId8" Type="http://schemas.openxmlformats.org/officeDocument/2006/relationships/tags" Target="../tags/tag424.xml"/><Relationship Id="rId7" Type="http://schemas.openxmlformats.org/officeDocument/2006/relationships/tags" Target="../tags/tag423.xml"/><Relationship Id="rId6" Type="http://schemas.openxmlformats.org/officeDocument/2006/relationships/tags" Target="../tags/tag422.xml"/><Relationship Id="rId5" Type="http://schemas.openxmlformats.org/officeDocument/2006/relationships/tags" Target="../tags/tag421.xml"/><Relationship Id="rId4" Type="http://schemas.openxmlformats.org/officeDocument/2006/relationships/tags" Target="../tags/tag420.xml"/><Relationship Id="rId3" Type="http://schemas.openxmlformats.org/officeDocument/2006/relationships/tags" Target="../tags/tag419.xml"/><Relationship Id="rId2" Type="http://schemas.openxmlformats.org/officeDocument/2006/relationships/image" Target="../media/image9.png"/><Relationship Id="rId11" Type="http://schemas.openxmlformats.org/officeDocument/2006/relationships/slideLayout" Target="../slideLayouts/slideLayout45.xml"/><Relationship Id="rId10" Type="http://schemas.openxmlformats.org/officeDocument/2006/relationships/tags" Target="../tags/tag425.xml"/><Relationship Id="rId1" Type="http://schemas.openxmlformats.org/officeDocument/2006/relationships/tags" Target="../tags/tag418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7" Type="http://schemas.openxmlformats.org/officeDocument/2006/relationships/tags" Target="../tags/tag431.xml"/><Relationship Id="rId6" Type="http://schemas.openxmlformats.org/officeDocument/2006/relationships/tags" Target="../tags/tag430.xml"/><Relationship Id="rId5" Type="http://schemas.openxmlformats.org/officeDocument/2006/relationships/tags" Target="../tags/tag429.xml"/><Relationship Id="rId4" Type="http://schemas.openxmlformats.org/officeDocument/2006/relationships/tags" Target="../tags/tag428.xml"/><Relationship Id="rId3" Type="http://schemas.openxmlformats.org/officeDocument/2006/relationships/tags" Target="../tags/tag427.xml"/><Relationship Id="rId2" Type="http://schemas.openxmlformats.org/officeDocument/2006/relationships/image" Target="../media/image9.png"/><Relationship Id="rId1" Type="http://schemas.openxmlformats.org/officeDocument/2006/relationships/tags" Target="../tags/tag426.xml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tags" Target="../tags/tag439.xml"/><Relationship Id="rId8" Type="http://schemas.openxmlformats.org/officeDocument/2006/relationships/tags" Target="../tags/tag438.xml"/><Relationship Id="rId7" Type="http://schemas.openxmlformats.org/officeDocument/2006/relationships/tags" Target="../tags/tag437.xml"/><Relationship Id="rId6" Type="http://schemas.openxmlformats.org/officeDocument/2006/relationships/tags" Target="../tags/tag436.xml"/><Relationship Id="rId5" Type="http://schemas.openxmlformats.org/officeDocument/2006/relationships/tags" Target="../tags/tag435.xml"/><Relationship Id="rId4" Type="http://schemas.openxmlformats.org/officeDocument/2006/relationships/tags" Target="../tags/tag434.xml"/><Relationship Id="rId3" Type="http://schemas.openxmlformats.org/officeDocument/2006/relationships/tags" Target="../tags/tag433.xml"/><Relationship Id="rId2" Type="http://schemas.openxmlformats.org/officeDocument/2006/relationships/image" Target="../media/image9.png"/><Relationship Id="rId12" Type="http://schemas.openxmlformats.org/officeDocument/2006/relationships/notesSlide" Target="../notesSlides/notesSlide1.xml"/><Relationship Id="rId11" Type="http://schemas.openxmlformats.org/officeDocument/2006/relationships/slideLayout" Target="../slideLayouts/slideLayout45.xml"/><Relationship Id="rId10" Type="http://schemas.openxmlformats.org/officeDocument/2006/relationships/tags" Target="../tags/tag440.xml"/><Relationship Id="rId1" Type="http://schemas.openxmlformats.org/officeDocument/2006/relationships/tags" Target="../tags/tag432.xml"/></Relationships>
</file>

<file path=ppt/slides/_rels/slide8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45.xml"/><Relationship Id="rId5" Type="http://schemas.openxmlformats.org/officeDocument/2006/relationships/tags" Target="../tags/tag444.xml"/><Relationship Id="rId4" Type="http://schemas.openxmlformats.org/officeDocument/2006/relationships/tags" Target="../tags/tag443.xml"/><Relationship Id="rId3" Type="http://schemas.openxmlformats.org/officeDocument/2006/relationships/tags" Target="../tags/tag442.xml"/><Relationship Id="rId2" Type="http://schemas.openxmlformats.org/officeDocument/2006/relationships/image" Target="../media/image9.png"/><Relationship Id="rId1" Type="http://schemas.openxmlformats.org/officeDocument/2006/relationships/tags" Target="../tags/tag441.xml"/></Relationships>
</file>

<file path=ppt/slides/_rels/slide9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45.xml"/><Relationship Id="rId5" Type="http://schemas.openxmlformats.org/officeDocument/2006/relationships/tags" Target="../tags/tag448.xml"/><Relationship Id="rId4" Type="http://schemas.openxmlformats.org/officeDocument/2006/relationships/tags" Target="../tags/tag447.xml"/><Relationship Id="rId3" Type="http://schemas.openxmlformats.org/officeDocument/2006/relationships/tags" Target="../tags/tag446.xml"/><Relationship Id="rId2" Type="http://schemas.openxmlformats.org/officeDocument/2006/relationships/image" Target="../media/image9.png"/><Relationship Id="rId1" Type="http://schemas.openxmlformats.org/officeDocument/2006/relationships/tags" Target="../tags/tag44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标题 5"/>
          <p:cNvSpPr>
            <a:spLocks noGrp="1"/>
          </p:cNvSpPr>
          <p:nvPr>
            <p:ph type="ctrTitle"/>
            <p:custDataLst>
              <p:tags r:id="rId1"/>
            </p:custDataLst>
          </p:nvPr>
        </p:nvSpPr>
        <p:spPr>
          <a:xfrm>
            <a:off x="550867" y="0"/>
            <a:ext cx="5433848" cy="4017195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None/>
            </a:pPr>
            <a:r>
              <a:rPr lang="zh-CN" altLang="en-US" sz="3200" dirty="0">
                <a:solidFill>
                  <a:schemeClr val="accent1"/>
                </a:solidFill>
                <a:latin typeface="Arial" panose="020B0604020202020204" pitchFamily="34" charset="0"/>
                <a:ea typeface="汉仪旗黑-85S" panose="00020600040101010101" pitchFamily="18" charset="-122"/>
              </a:rPr>
              <a:t>万以内的加法和减法(二）</a:t>
            </a:r>
            <a:endParaRPr lang="zh-CN" altLang="en-US" sz="3200" dirty="0">
              <a:solidFill>
                <a:schemeClr val="accent1"/>
              </a:solidFill>
              <a:latin typeface="Arial" panose="020B0604020202020204" pitchFamily="34" charset="0"/>
              <a:ea typeface="汉仪旗黑-85S" panose="00020600040101010101" pitchFamily="18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540661" y="3159274"/>
            <a:ext cx="2441694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8800" dirty="0" smtClean="0">
                <a:solidFill>
                  <a:schemeClr val="accent1"/>
                </a:solidFill>
              </a:rPr>
              <a:t>加法</a:t>
            </a:r>
            <a:endParaRPr lang="zh-CN" altLang="en-US" sz="8800" dirty="0">
              <a:solidFill>
                <a:schemeClr val="accent1"/>
              </a:solidFill>
            </a:endParaRPr>
          </a:p>
        </p:txBody>
      </p:sp>
      <p:sp>
        <p:nvSpPr>
          <p:cNvPr id="3" name="矩形 2"/>
          <p:cNvSpPr/>
          <p:nvPr/>
        </p:nvSpPr>
        <p:spPr>
          <a:xfrm>
            <a:off x="540661" y="733647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chemeClr val="accent1"/>
                </a:solidFill>
              </a:rPr>
              <a:t>人教版三年级上册</a:t>
            </a:r>
            <a:endParaRPr lang="zh-CN" altLang="en-US" dirty="0">
              <a:solidFill>
                <a:schemeClr val="accent1"/>
              </a:solidFill>
            </a:endParaRPr>
          </a:p>
        </p:txBody>
      </p:sp>
    </p:spTree>
    <p:custDataLst>
      <p:tags r:id="rId2"/>
    </p:custData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巩固练习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sz="2400">
                <a:solidFill>
                  <a:schemeClr val="dk1">
                    <a:lumMod val="65000"/>
                    <a:lumOff val="35000"/>
                  </a:schemeClr>
                </a:solidFill>
                <a:cs typeface="微软雅黑" panose="020B0503020204020204" pitchFamily="34" charset="-122"/>
                <a:sym typeface="+mn-ea"/>
              </a:rPr>
              <a:t>719+252=</a:t>
            </a:r>
            <a:r>
              <a:rPr lang="en-US" altLang="zh-CN">
                <a:solidFill>
                  <a:schemeClr val="dk1">
                    <a:lumMod val="65000"/>
                    <a:lumOff val="35000"/>
                  </a:schemeClr>
                </a:solidFill>
                <a:cs typeface="微软雅黑" panose="020B0503020204020204" pitchFamily="34" charset="-122"/>
                <a:sym typeface="+mn-ea"/>
              </a:rPr>
              <a:t>                                                              </a:t>
            </a:r>
            <a:r>
              <a:rPr sz="2400">
                <a:solidFill>
                  <a:schemeClr val="dk1">
                    <a:lumMod val="65000"/>
                    <a:lumOff val="35000"/>
                  </a:schemeClr>
                </a:solidFill>
                <a:cs typeface="微软雅黑" panose="020B0503020204020204" pitchFamily="34" charset="-122"/>
                <a:sym typeface="+mn-ea"/>
              </a:rPr>
              <a:t>365+825=</a:t>
            </a:r>
            <a:r>
              <a:rPr lang="en-US" altLang="zh-CN" sz="2400">
                <a:solidFill>
                  <a:schemeClr val="dk1">
                    <a:lumMod val="65000"/>
                    <a:lumOff val="35000"/>
                  </a:schemeClr>
                </a:solidFill>
                <a:cs typeface="微软雅黑" panose="020B0503020204020204" pitchFamily="34" charset="-122"/>
                <a:sym typeface="+mn-ea"/>
              </a:rPr>
              <a:t>     </a:t>
            </a:r>
            <a:endParaRPr lang="en-US" altLang="zh-CN" sz="2400">
              <a:solidFill>
                <a:schemeClr val="dk1">
                  <a:lumMod val="65000"/>
                  <a:lumOff val="35000"/>
                </a:schemeClr>
              </a:solidFill>
              <a:cs typeface="微软雅黑" panose="020B0503020204020204" pitchFamily="34" charset="-122"/>
              <a:sym typeface="+mn-ea"/>
            </a:endParaRPr>
          </a:p>
          <a:p>
            <a:endParaRPr lang="en-US" altLang="zh-CN" sz="2400">
              <a:solidFill>
                <a:schemeClr val="dk1">
                  <a:lumMod val="65000"/>
                  <a:lumOff val="35000"/>
                </a:schemeClr>
              </a:solidFill>
              <a:cs typeface="微软雅黑" panose="020B0503020204020204" pitchFamily="34" charset="-122"/>
              <a:sym typeface="+mn-ea"/>
            </a:endParaRPr>
          </a:p>
          <a:p>
            <a:endParaRPr lang="en-US" altLang="zh-CN" sz="2400">
              <a:solidFill>
                <a:schemeClr val="dk1">
                  <a:lumMod val="65000"/>
                  <a:lumOff val="35000"/>
                </a:schemeClr>
              </a:solidFill>
              <a:cs typeface="微软雅黑" panose="020B0503020204020204" pitchFamily="34" charset="-122"/>
              <a:sym typeface="+mn-ea"/>
            </a:endParaRPr>
          </a:p>
          <a:p>
            <a:endParaRPr lang="en-US" altLang="zh-CN" sz="2400">
              <a:solidFill>
                <a:schemeClr val="dk1">
                  <a:lumMod val="65000"/>
                  <a:lumOff val="35000"/>
                </a:schemeClr>
              </a:solidFill>
              <a:cs typeface="微软雅黑" panose="020B0503020204020204" pitchFamily="34" charset="-122"/>
              <a:sym typeface="+mn-ea"/>
            </a:endParaRPr>
          </a:p>
          <a:p>
            <a:r>
              <a:rPr lang="en-US" altLang="zh-CN" sz="2400">
                <a:solidFill>
                  <a:schemeClr val="dk1">
                    <a:lumMod val="65000"/>
                    <a:lumOff val="35000"/>
                  </a:schemeClr>
                </a:solidFill>
                <a:cs typeface="微软雅黑" panose="020B0503020204020204" pitchFamily="34" charset="-122"/>
                <a:sym typeface="+mn-ea"/>
              </a:rPr>
              <a:t>281+64=                                              65+93=</a:t>
            </a:r>
            <a:endParaRPr lang="en-US" altLang="zh-CN" sz="2400">
              <a:solidFill>
                <a:schemeClr val="dk1">
                  <a:lumMod val="65000"/>
                  <a:lumOff val="35000"/>
                </a:schemeClr>
              </a:solidFill>
              <a:cs typeface="微软雅黑" panose="020B0503020204020204" pitchFamily="34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69925" y="1475105"/>
            <a:ext cx="1287145" cy="1476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/>
              <a:t>      </a:t>
            </a:r>
            <a:r>
              <a:rPr lang="en-US" altLang="zh-CN" sz="2400"/>
              <a:t>719</a:t>
            </a:r>
            <a:endParaRPr lang="en-US" altLang="zh-CN" sz="2400"/>
          </a:p>
          <a:p>
            <a:r>
              <a:rPr lang="en-US" altLang="zh-CN" sz="2400" u="sng"/>
              <a:t>+  252</a:t>
            </a:r>
            <a:endParaRPr lang="en-US" altLang="zh-CN" sz="2400" u="sng"/>
          </a:p>
          <a:p>
            <a:r>
              <a:rPr lang="en-US" altLang="zh-CN" sz="2400"/>
              <a:t>     971</a:t>
            </a:r>
            <a:endParaRPr lang="en-US" altLang="zh-CN" u="sng"/>
          </a:p>
          <a:p>
            <a:endParaRPr lang="en-US" altLang="zh-CN" u="sng"/>
          </a:p>
        </p:txBody>
      </p:sp>
      <p:sp>
        <p:nvSpPr>
          <p:cNvPr id="6" name="文本框 5"/>
          <p:cNvSpPr txBox="1"/>
          <p:nvPr/>
        </p:nvSpPr>
        <p:spPr>
          <a:xfrm>
            <a:off x="2858770" y="952500"/>
            <a:ext cx="101917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/>
              <a:t>971</a:t>
            </a:r>
            <a:endParaRPr lang="en-US" altLang="zh-CN" sz="2400"/>
          </a:p>
        </p:txBody>
      </p:sp>
      <p:sp>
        <p:nvSpPr>
          <p:cNvPr id="7" name="文本框 6"/>
          <p:cNvSpPr txBox="1"/>
          <p:nvPr/>
        </p:nvSpPr>
        <p:spPr>
          <a:xfrm>
            <a:off x="6775450" y="1475105"/>
            <a:ext cx="1064260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/>
              <a:t>   </a:t>
            </a:r>
            <a:r>
              <a:rPr lang="en-US" altLang="zh-CN" sz="2400"/>
              <a:t>365</a:t>
            </a:r>
            <a:endParaRPr lang="en-US" altLang="zh-CN" sz="2400"/>
          </a:p>
          <a:p>
            <a:r>
              <a:rPr lang="en-US" altLang="zh-CN" sz="2400" u="sng"/>
              <a:t>+825</a:t>
            </a:r>
            <a:endParaRPr lang="en-US" altLang="zh-CN" sz="2400" u="sng"/>
          </a:p>
          <a:p>
            <a:r>
              <a:rPr lang="en-US" altLang="zh-CN" sz="2400"/>
              <a:t> 1190</a:t>
            </a:r>
            <a:endParaRPr lang="en-US" altLang="zh-CN" sz="2400"/>
          </a:p>
        </p:txBody>
      </p:sp>
      <p:sp>
        <p:nvSpPr>
          <p:cNvPr id="8" name="文本框 7"/>
          <p:cNvSpPr txBox="1"/>
          <p:nvPr/>
        </p:nvSpPr>
        <p:spPr>
          <a:xfrm>
            <a:off x="7839710" y="998855"/>
            <a:ext cx="126809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/>
              <a:t>1190</a:t>
            </a:r>
            <a:endParaRPr lang="en-US" altLang="zh-CN" sz="2400"/>
          </a:p>
        </p:txBody>
      </p:sp>
      <p:sp>
        <p:nvSpPr>
          <p:cNvPr id="9" name="文本框 8"/>
          <p:cNvSpPr txBox="1"/>
          <p:nvPr/>
        </p:nvSpPr>
        <p:spPr>
          <a:xfrm>
            <a:off x="1236980" y="3964940"/>
            <a:ext cx="988695" cy="1537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/>
              <a:t>  </a:t>
            </a:r>
            <a:r>
              <a:rPr lang="en-US" altLang="zh-CN" sz="2800"/>
              <a:t> </a:t>
            </a:r>
            <a:r>
              <a:rPr lang="en-US" altLang="zh-CN" sz="2400"/>
              <a:t>281</a:t>
            </a:r>
            <a:endParaRPr lang="en-US" altLang="zh-CN" sz="2400"/>
          </a:p>
          <a:p>
            <a:r>
              <a:rPr lang="en-US" altLang="zh-CN" sz="2400" u="sng"/>
              <a:t>+  64</a:t>
            </a:r>
            <a:endParaRPr lang="en-US" altLang="zh-CN" sz="2400" u="sng"/>
          </a:p>
          <a:p>
            <a:r>
              <a:rPr lang="en-US" altLang="zh-CN" sz="2400"/>
              <a:t>   345</a:t>
            </a:r>
            <a:endParaRPr lang="en-US" altLang="zh-CN" sz="2400"/>
          </a:p>
          <a:p>
            <a:r>
              <a:rPr lang="en-US" altLang="zh-CN"/>
              <a:t> </a:t>
            </a:r>
            <a:endParaRPr lang="en-US" altLang="zh-CN"/>
          </a:p>
        </p:txBody>
      </p:sp>
      <p:sp>
        <p:nvSpPr>
          <p:cNvPr id="10" name="文本框 9"/>
          <p:cNvSpPr txBox="1"/>
          <p:nvPr/>
        </p:nvSpPr>
        <p:spPr>
          <a:xfrm>
            <a:off x="2575560" y="3417570"/>
            <a:ext cx="72834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/>
              <a:t>345</a:t>
            </a:r>
            <a:endParaRPr lang="en-US" altLang="zh-CN" sz="2400"/>
          </a:p>
        </p:txBody>
      </p:sp>
      <p:sp>
        <p:nvSpPr>
          <p:cNvPr id="11" name="文本框 10"/>
          <p:cNvSpPr txBox="1"/>
          <p:nvPr/>
        </p:nvSpPr>
        <p:spPr>
          <a:xfrm>
            <a:off x="6666865" y="3964940"/>
            <a:ext cx="1073785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/>
              <a:t>   </a:t>
            </a:r>
            <a:r>
              <a:rPr lang="en-US" altLang="zh-CN" sz="2400"/>
              <a:t>65</a:t>
            </a:r>
            <a:endParaRPr lang="en-US" altLang="zh-CN" sz="2400"/>
          </a:p>
          <a:p>
            <a:r>
              <a:rPr lang="en-US" altLang="zh-CN" sz="2400" u="sng"/>
              <a:t>+93</a:t>
            </a:r>
            <a:endParaRPr lang="en-US" altLang="zh-CN" sz="2400" u="sng"/>
          </a:p>
          <a:p>
            <a:r>
              <a:rPr lang="en-US" altLang="zh-CN" sz="2400"/>
              <a:t> 158</a:t>
            </a:r>
            <a:endParaRPr lang="en-US" altLang="zh-CN" sz="2400"/>
          </a:p>
        </p:txBody>
      </p:sp>
      <p:sp>
        <p:nvSpPr>
          <p:cNvPr id="12" name="文本框 11"/>
          <p:cNvSpPr txBox="1"/>
          <p:nvPr/>
        </p:nvSpPr>
        <p:spPr>
          <a:xfrm>
            <a:off x="8022590" y="3416935"/>
            <a:ext cx="86042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/>
              <a:t>158</a:t>
            </a:r>
            <a:endParaRPr lang="en-US" altLang="zh-CN" sz="2400"/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家庭作业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84821" y="1143894"/>
            <a:ext cx="10852237" cy="5388907"/>
          </a:xfrm>
        </p:spPr>
        <p:txBody>
          <a:bodyPr/>
          <a:lstStyle/>
          <a:p>
            <a:r>
              <a:rPr lang="en-US" altLang="zh-CN" sz="2800" dirty="0"/>
              <a:t>39</a:t>
            </a:r>
            <a:r>
              <a:rPr sz="2800" dirty="0"/>
              <a:t>页的练习八</a:t>
            </a:r>
            <a:endParaRPr sz="2800" dirty="0"/>
          </a:p>
          <a:p>
            <a:r>
              <a:rPr sz="2800" dirty="0"/>
              <a:t>第一题和第三题</a:t>
            </a:r>
            <a:endParaRPr sz="2800" dirty="0"/>
          </a:p>
        </p:txBody>
      </p:sp>
      <p:pic>
        <p:nvPicPr>
          <p:cNvPr id="4" name="New picture"/>
          <p:cNvPicPr/>
          <p:nvPr/>
        </p:nvPicPr>
        <p:blipFill>
          <a:blip r:embed="rId1"/>
          <a:stretch>
            <a:fillRect/>
          </a:stretch>
        </p:blipFill>
        <p:spPr>
          <a:xfrm>
            <a:off x="12179300" y="10795000"/>
            <a:ext cx="355600" cy="266700"/>
          </a:xfrm>
          <a:prstGeom prst="cube">
            <a:avLst/>
          </a:prstGeom>
        </p:spPr>
      </p:pic>
    </p:spTree>
    <p:custDataLst>
      <p:tags r:id="rId2"/>
    </p:custData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44245" cy="149479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2"/>
          <a:stretch>
            <a:fillRect/>
          </a:stretch>
        </p:blipFill>
        <p:spPr>
          <a:xfrm rot="10800000">
            <a:off x="11247755" y="5370830"/>
            <a:ext cx="944245" cy="149479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6865" y="202565"/>
            <a:ext cx="11717655" cy="6591300"/>
          </a:xfrm>
          <a:prstGeom prst="rect">
            <a:avLst/>
          </a:prstGeom>
        </p:spPr>
      </p:pic>
    </p:spTree>
    <p:custDataLst>
      <p:tags r:id="rId5"/>
    </p:custData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44245" cy="149479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2"/>
          <a:stretch>
            <a:fillRect/>
          </a:stretch>
        </p:blipFill>
        <p:spPr>
          <a:xfrm rot="10800000">
            <a:off x="11247755" y="5370830"/>
            <a:ext cx="944245" cy="149479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152400" y="165735"/>
            <a:ext cx="11680190" cy="6570980"/>
          </a:xfrm>
          <a:prstGeom prst="rect">
            <a:avLst/>
          </a:prstGeom>
        </p:spPr>
      </p:pic>
    </p:spTree>
    <p:custDataLst>
      <p:tags r:id="rId6"/>
    </p:custData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矩形 21"/>
          <p:cNvSpPr/>
          <p:nvPr/>
        </p:nvSpPr>
        <p:spPr>
          <a:xfrm>
            <a:off x="5652859" y="4301738"/>
            <a:ext cx="735006" cy="363636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"/>
              </a:rPr>
              <a:t>www.1ppt.com/moban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"/>
              </a:rPr>
              <a:t>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"/>
              </a:rPr>
              <a:t>www.1ppt.com/sucai/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3"/>
              </a:rPr>
              <a:t>www.1ppt.com/beijing/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4"/>
              </a:rPr>
              <a:t>www.1ppt.com/tubiao/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5"/>
              </a:rPr>
              <a:t>www.1ppt.com/xiazai/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6"/>
              </a:rPr>
              <a:t>www.1ppt.com/powerpoint/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资料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7"/>
              </a:rPr>
              <a:t>www.1ppt.com/ziliao/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范文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8"/>
              </a:rPr>
              <a:t>www.1ppt.com/fanwen/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试卷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9"/>
              </a:rPr>
              <a:t>www.1ppt.com/shiti/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教案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0"/>
              </a:rPr>
              <a:t>www.1ppt.com/jiaoan/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1"/>
              </a:rPr>
              <a:t>www.1ppt.cn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  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2"/>
              </a:rPr>
              <a:t>www.1ppt.com/kejian/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3"/>
              </a:rPr>
              <a:t>www.1ppt.com/kejian/yuwen/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4"/>
              </a:rPr>
              <a:t>www.1ppt.com/kejian/shuxue/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5"/>
              </a:rPr>
              <a:t>www.1ppt.com/kejian/yingyu/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6"/>
              </a:rPr>
              <a:t>www.1ppt.com/kejian/meishu/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7"/>
              </a:rPr>
              <a:t>www.1ppt.com/kejian/kexue/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8"/>
              </a:rPr>
              <a:t>www.1ppt.com/kejian/wuli/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9"/>
              </a:rPr>
              <a:t>www.1ppt.com/kejian/huaxue/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0"/>
              </a:rPr>
              <a:t>www.1ppt.com/kejian/shengwu/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1"/>
              </a:rPr>
              <a:t>www.1ppt.com/kejian/dili/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2"/>
              </a:rPr>
              <a:t>www.1ppt.com/kejian/lishi/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6" name="图片 5"/>
          <p:cNvPicPr>
            <a:picLocks noChangeAspect="1"/>
          </p:cNvPicPr>
          <p:nvPr userDrawn="1">
            <p:custDataLst>
              <p:tags r:id="rId23"/>
            </p:custDataLst>
          </p:nvPr>
        </p:nvPicPr>
        <p:blipFill>
          <a:blip r:embed="rId24"/>
          <a:stretch>
            <a:fillRect/>
          </a:stretch>
        </p:blipFill>
        <p:spPr>
          <a:xfrm>
            <a:off x="0" y="0"/>
            <a:ext cx="944245" cy="149479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 userDrawn="1">
            <p:custDataLst>
              <p:tags r:id="rId25"/>
            </p:custDataLst>
          </p:nvPr>
        </p:nvPicPr>
        <p:blipFill>
          <a:blip r:embed="rId24"/>
          <a:stretch>
            <a:fillRect/>
          </a:stretch>
        </p:blipFill>
        <p:spPr>
          <a:xfrm rot="10800000">
            <a:off x="11247755" y="5370830"/>
            <a:ext cx="944245" cy="14947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idx="4294967295"/>
          </p:nvPr>
        </p:nvSpPr>
        <p:spPr>
          <a:xfrm>
            <a:off x="608400" y="608400"/>
            <a:ext cx="10969200" cy="705600"/>
          </a:xfrm>
        </p:spPr>
        <p:txBody>
          <a:bodyPr/>
          <a:lstStyle/>
          <a:p>
            <a:r>
              <a:rPr lang="zh-CN" altLang="en-US">
                <a:solidFill>
                  <a:schemeClr val="accent1"/>
                </a:solidFill>
                <a:latin typeface="汉仪旗黑-85S" charset="0"/>
                <a:ea typeface="汉仪旗黑-85S"/>
              </a:rPr>
              <a:t>新知探究</a:t>
            </a:r>
            <a:endParaRPr lang="zh-CN" altLang="en-US">
              <a:solidFill>
                <a:schemeClr val="accent1"/>
              </a:solidFill>
              <a:latin typeface="汉仪旗黑-85S" charset="0"/>
              <a:ea typeface="汉仪旗黑-85S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4294967295"/>
            <p:custDataLst>
              <p:tags r:id="rId26"/>
            </p:custDataLst>
          </p:nvPr>
        </p:nvSpPr>
        <p:spPr>
          <a:xfrm>
            <a:off x="608400" y="1490400"/>
            <a:ext cx="10969200" cy="4759200"/>
          </a:xfrm>
          <a:ln>
            <a:noFill/>
          </a:ln>
        </p:spPr>
        <p:txBody>
          <a:bodyPr/>
          <a:lstStyle/>
          <a:p>
            <a:r>
              <a:rPr lang="en-US" altLang="zh-CN" sz="2800">
                <a:solidFill>
                  <a:schemeClr val="accent1"/>
                </a:solidFill>
                <a:latin typeface="微软雅黑" panose="020B0503020204020204" pitchFamily="34" charset="-122"/>
                <a:cs typeface="微软雅黑" panose="020B0503020204020204" pitchFamily="34" charset="-122"/>
              </a:rPr>
              <a:t>1.</a:t>
            </a:r>
            <a:r>
              <a:rPr lang="zh-CN" altLang="en-US" sz="2800">
                <a:solidFill>
                  <a:schemeClr val="accent1"/>
                </a:solidFill>
                <a:latin typeface="微软雅黑" panose="020B0503020204020204" pitchFamily="34" charset="-122"/>
                <a:cs typeface="微软雅黑" panose="020B0503020204020204" pitchFamily="34" charset="-122"/>
              </a:rPr>
              <a:t>我国湿地鸟类和爬行动物一共有多少种？</a:t>
            </a:r>
            <a:endParaRPr lang="zh-CN" altLang="en-US" sz="2000">
              <a:solidFill>
                <a:schemeClr val="accent1"/>
              </a:solidFill>
              <a:latin typeface="微软雅黑" panose="020B0503020204020204" pitchFamily="34" charset="-122"/>
              <a:cs typeface="微软雅黑" panose="020B0503020204020204" pitchFamily="34" charset="-122"/>
            </a:endParaRPr>
          </a:p>
          <a:p>
            <a:r>
              <a:rPr lang="en-US" altLang="zh-CN" sz="2000">
                <a:solidFill>
                  <a:schemeClr val="accent1"/>
                </a:solidFill>
                <a:latin typeface="微软雅黑" panose="020B0503020204020204" pitchFamily="34" charset="-122"/>
                <a:cs typeface="微软雅黑" panose="020B0503020204020204" pitchFamily="34" charset="-122"/>
              </a:rPr>
              <a:t> </a:t>
            </a:r>
            <a:r>
              <a:rPr lang="en-US" altLang="zh-CN" sz="2800">
                <a:solidFill>
                  <a:schemeClr val="accent1"/>
                </a:solidFill>
                <a:latin typeface="微软雅黑" panose="020B0503020204020204" pitchFamily="34" charset="-122"/>
                <a:cs typeface="微软雅黑" panose="020B0503020204020204" pitchFamily="34" charset="-122"/>
              </a:rPr>
              <a:t>271+122=</a:t>
            </a:r>
            <a:r>
              <a:rPr lang="zh-CN" altLang="en-US" sz="2800">
                <a:solidFill>
                  <a:schemeClr val="accent1"/>
                </a:solidFill>
                <a:latin typeface="微软雅黑" panose="020B0503020204020204" pitchFamily="34" charset="-122"/>
                <a:cs typeface="微软雅黑" panose="020B0503020204020204" pitchFamily="34" charset="-122"/>
              </a:rPr>
              <a:t>（</a:t>
            </a:r>
            <a:r>
              <a:rPr lang="en-US" altLang="zh-CN" sz="2800">
                <a:solidFill>
                  <a:schemeClr val="accent1"/>
                </a:solidFill>
                <a:latin typeface="微软雅黑" panose="020B0503020204020204" pitchFamily="34" charset="-122"/>
                <a:cs typeface="微软雅黑" panose="020B0503020204020204" pitchFamily="34" charset="-122"/>
              </a:rPr>
              <a:t>      </a:t>
            </a:r>
            <a:r>
              <a:rPr lang="en-US" altLang="zh-CN" sz="2800">
                <a:solidFill>
                  <a:schemeClr val="accent1"/>
                </a:solidFill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 </a:t>
            </a:r>
            <a:r>
              <a:rPr lang="zh-CN" altLang="en-US" sz="2800">
                <a:solidFill>
                  <a:schemeClr val="accent1"/>
                </a:solidFill>
                <a:latin typeface="微软雅黑" panose="020B0503020204020204" pitchFamily="34" charset="-122"/>
                <a:cs typeface="微软雅黑" panose="020B0503020204020204" pitchFamily="34" charset="-122"/>
              </a:rPr>
              <a:t>）</a:t>
            </a:r>
            <a:endParaRPr lang="en-US" altLang="zh-CN" sz="2000">
              <a:solidFill>
                <a:schemeClr val="accent1"/>
              </a:solidFill>
              <a:latin typeface="微软雅黑" panose="020B0503020204020204" pitchFamily="34" charset="-122"/>
              <a:cs typeface="微软雅黑" panose="020B0503020204020204" pitchFamily="34" charset="-122"/>
            </a:endParaRPr>
          </a:p>
          <a:p>
            <a:endParaRPr lang="zh-CN" altLang="en-US" sz="2000">
              <a:solidFill>
                <a:schemeClr val="accent1"/>
              </a:solidFill>
              <a:latin typeface="微软雅黑" panose="020B0503020204020204" pitchFamily="34" charset="-122"/>
              <a:cs typeface="微软雅黑" panose="020B0503020204020204" pitchFamily="34" charset="-122"/>
            </a:endParaRPr>
          </a:p>
          <a:p>
            <a:endParaRPr lang="zh-CN" altLang="en-US" sz="2000">
              <a:solidFill>
                <a:schemeClr val="accent1"/>
              </a:solidFill>
              <a:latin typeface="微软雅黑" panose="020B0503020204020204" pitchFamily="34" charset="-122"/>
              <a:cs typeface="微软雅黑" panose="020B0503020204020204" pitchFamily="34" charset="-122"/>
            </a:endParaRPr>
          </a:p>
          <a:p>
            <a:endParaRPr lang="zh-CN" altLang="en-US" sz="2000">
              <a:solidFill>
                <a:schemeClr val="accent1"/>
              </a:solidFill>
              <a:latin typeface="微软雅黑" panose="020B0503020204020204" pitchFamily="34" charset="-122"/>
              <a:cs typeface="微软雅黑" panose="020B0503020204020204" pitchFamily="34" charset="-122"/>
            </a:endParaRPr>
          </a:p>
          <a:p>
            <a:endParaRPr lang="zh-CN" altLang="en-US" sz="2000">
              <a:solidFill>
                <a:schemeClr val="accent1"/>
              </a:solidFill>
              <a:latin typeface="微软雅黑" panose="020B0503020204020204" pitchFamily="34" charset="-122"/>
              <a:cs typeface="微软雅黑" panose="020B0503020204020204" pitchFamily="34" charset="-122"/>
            </a:endParaRPr>
          </a:p>
          <a:p>
            <a:endParaRPr lang="zh-CN" altLang="en-US">
              <a:solidFill>
                <a:schemeClr val="accent1"/>
              </a:solidFill>
              <a:latin typeface="微软雅黑" panose="020B0503020204020204" pitchFamily="34" charset="-122"/>
              <a:cs typeface="微软雅黑" panose="020B0503020204020204" pitchFamily="34" charset="-122"/>
            </a:endParaRPr>
          </a:p>
          <a:p>
            <a:endParaRPr lang="zh-CN" altLang="en-US">
              <a:solidFill>
                <a:schemeClr val="accent1"/>
              </a:solidFill>
              <a:latin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0" indent="0">
              <a:buNone/>
            </a:pPr>
            <a:endParaRPr lang="zh-CN" altLang="en-US">
              <a:solidFill>
                <a:schemeClr val="accent1"/>
              </a:solidFill>
              <a:latin typeface="微软雅黑" panose="020B0503020204020204" pitchFamily="34" charset="-122"/>
              <a:cs typeface="微软雅黑" panose="020B0503020204020204" pitchFamily="34" charset="-122"/>
            </a:endParaRPr>
          </a:p>
          <a:p>
            <a:endParaRPr lang="zh-CN" altLang="en-US">
              <a:solidFill>
                <a:schemeClr val="accent1"/>
              </a:solidFill>
              <a:latin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>
            <p:custDataLst>
              <p:tags r:id="rId27"/>
            </p:custDataLst>
          </p:nvPr>
        </p:nvSpPr>
        <p:spPr>
          <a:xfrm>
            <a:off x="1537970" y="3042920"/>
            <a:ext cx="459740" cy="39179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en-US" altLang="zh-CN">
                <a:solidFill>
                  <a:schemeClr val="dk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endParaRPr lang="en-US" altLang="zh-CN">
              <a:solidFill>
                <a:schemeClr val="dk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9425940" y="3050540"/>
            <a:ext cx="2765622" cy="1337945"/>
            <a:chOff x="13001" y="4792"/>
            <a:chExt cx="3718" cy="2134"/>
          </a:xfrm>
        </p:grpSpPr>
        <p:sp>
          <p:nvSpPr>
            <p:cNvPr id="9" name="文本框 8"/>
            <p:cNvSpPr txBox="1"/>
            <p:nvPr>
              <p:custDataLst>
                <p:tags r:id="rId28"/>
              </p:custDataLst>
            </p:nvPr>
          </p:nvSpPr>
          <p:spPr>
            <a:xfrm>
              <a:off x="13214" y="5363"/>
              <a:ext cx="3505" cy="8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>
                  <a:solidFill>
                    <a:schemeClr val="dk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从哪一位加起？</a:t>
              </a:r>
              <a:endParaRPr lang="zh-CN" altLang="en-US">
                <a:solidFill>
                  <a:schemeClr val="dk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" name="椭圆形标注 11"/>
            <p:cNvSpPr/>
            <p:nvPr>
              <p:custDataLst>
                <p:tags r:id="rId29"/>
              </p:custDataLst>
            </p:nvPr>
          </p:nvSpPr>
          <p:spPr>
            <a:xfrm>
              <a:off x="13001" y="4792"/>
              <a:ext cx="3512" cy="2134"/>
            </a:xfrm>
            <a:prstGeom prst="wedgeEllipseCallout">
              <a:avLst/>
            </a:prstGeom>
            <a:noFill/>
            <a:ln w="28575" cmpd="sng">
              <a:solidFill>
                <a:schemeClr val="accent2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7" name="文本框 16"/>
          <p:cNvSpPr txBox="1"/>
          <p:nvPr>
            <p:custDataLst>
              <p:tags r:id="rId30"/>
            </p:custDataLst>
          </p:nvPr>
        </p:nvSpPr>
        <p:spPr>
          <a:xfrm>
            <a:off x="2616835" y="1861185"/>
            <a:ext cx="14287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>
                <a:solidFill>
                  <a:schemeClr val="dk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endParaRPr lang="en-US" altLang="zh-CN">
              <a:solidFill>
                <a:schemeClr val="dk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文本框 17"/>
          <p:cNvSpPr txBox="1"/>
          <p:nvPr>
            <p:custDataLst>
              <p:tags r:id="rId31"/>
            </p:custDataLst>
          </p:nvPr>
        </p:nvSpPr>
        <p:spPr>
          <a:xfrm>
            <a:off x="2759710" y="1230630"/>
            <a:ext cx="2740025" cy="16300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altLang="zh-CN">
              <a:solidFill>
                <a:schemeClr val="dk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>
              <a:solidFill>
                <a:schemeClr val="dk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>
              <a:solidFill>
                <a:schemeClr val="dk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>
              <a:solidFill>
                <a:schemeClr val="dk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>
                <a:solidFill>
                  <a:schemeClr val="dk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2800">
                <a:solidFill>
                  <a:schemeClr val="dk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393</a:t>
            </a:r>
            <a:endParaRPr lang="en-US" altLang="zh-CN" sz="2800">
              <a:solidFill>
                <a:schemeClr val="dk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937385" y="3832860"/>
            <a:ext cx="2301875" cy="1691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/>
              <a:t>  </a:t>
            </a:r>
            <a:r>
              <a:rPr lang="en-US" altLang="zh-CN" sz="2800"/>
              <a:t> 271</a:t>
            </a:r>
            <a:endParaRPr lang="en-US" altLang="zh-CN" sz="2800"/>
          </a:p>
          <a:p>
            <a:r>
              <a:rPr lang="en-US" altLang="zh-CN" sz="2800" u="sng"/>
              <a:t>+122</a:t>
            </a:r>
            <a:endParaRPr lang="en-US" altLang="zh-CN" sz="2800" u="sng"/>
          </a:p>
          <a:p>
            <a:r>
              <a:rPr lang="en-US" altLang="zh-CN" sz="2800"/>
              <a:t>   393</a:t>
            </a:r>
            <a:endParaRPr lang="en-US" altLang="zh-CN" sz="2000" u="sng"/>
          </a:p>
          <a:p>
            <a:endParaRPr lang="en-US" altLang="zh-CN" sz="2000" u="sng"/>
          </a:p>
        </p:txBody>
      </p:sp>
      <p:sp>
        <p:nvSpPr>
          <p:cNvPr id="10" name="文本框 9"/>
          <p:cNvSpPr txBox="1"/>
          <p:nvPr/>
        </p:nvSpPr>
        <p:spPr>
          <a:xfrm>
            <a:off x="1115060" y="2681605"/>
            <a:ext cx="250825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/>
              <a:t> </a:t>
            </a:r>
            <a:endParaRPr lang="en-US" altLang="zh-CN"/>
          </a:p>
        </p:txBody>
      </p:sp>
      <p:sp>
        <p:nvSpPr>
          <p:cNvPr id="11" name="文本框 10"/>
          <p:cNvSpPr txBox="1"/>
          <p:nvPr/>
        </p:nvSpPr>
        <p:spPr>
          <a:xfrm>
            <a:off x="1056005" y="2559685"/>
            <a:ext cx="31877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/>
              <a:t>  </a:t>
            </a:r>
            <a:endParaRPr lang="en-US" altLang="zh-CN"/>
          </a:p>
        </p:txBody>
      </p:sp>
      <p:sp>
        <p:nvSpPr>
          <p:cNvPr id="13" name="文本框 12"/>
          <p:cNvSpPr txBox="1"/>
          <p:nvPr/>
        </p:nvSpPr>
        <p:spPr>
          <a:xfrm>
            <a:off x="1115060" y="2681605"/>
            <a:ext cx="59055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/>
              <a:t>      </a:t>
            </a:r>
            <a:endParaRPr lang="en-US" altLang="zh-CN"/>
          </a:p>
        </p:txBody>
      </p:sp>
      <p:sp>
        <p:nvSpPr>
          <p:cNvPr id="15" name="文本框 14"/>
          <p:cNvSpPr txBox="1"/>
          <p:nvPr/>
        </p:nvSpPr>
        <p:spPr>
          <a:xfrm>
            <a:off x="1115060" y="2559050"/>
            <a:ext cx="4385310" cy="798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 </a:t>
            </a:r>
            <a:endParaRPr lang="en-US" altLang="zh-CN" dirty="0"/>
          </a:p>
          <a:p>
            <a:r>
              <a:rPr lang="zh-CN" altLang="en-US" sz="2800" dirty="0"/>
              <a:t>想一想，竖式应该怎么写？</a:t>
            </a:r>
            <a:endParaRPr lang="zh-CN" altLang="en-US" sz="2800" dirty="0"/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32"/>
          <a:stretch>
            <a:fillRect/>
          </a:stretch>
        </p:blipFill>
        <p:spPr>
          <a:xfrm>
            <a:off x="4110990" y="3324860"/>
            <a:ext cx="5153025" cy="3540760"/>
          </a:xfrm>
          <a:prstGeom prst="rect">
            <a:avLst/>
          </a:prstGeom>
        </p:spPr>
      </p:pic>
      <p:grpSp>
        <p:nvGrpSpPr>
          <p:cNvPr id="20" name="组合 19"/>
          <p:cNvGrpSpPr/>
          <p:nvPr/>
        </p:nvGrpSpPr>
        <p:grpSpPr>
          <a:xfrm>
            <a:off x="8295640" y="1313815"/>
            <a:ext cx="1550670" cy="939800"/>
            <a:chOff x="9550" y="2256"/>
            <a:chExt cx="2442" cy="1480"/>
          </a:xfrm>
        </p:grpSpPr>
        <p:sp>
          <p:nvSpPr>
            <p:cNvPr id="16" name="文本框 15"/>
            <p:cNvSpPr txBox="1"/>
            <p:nvPr/>
          </p:nvSpPr>
          <p:spPr>
            <a:xfrm>
              <a:off x="9727" y="2706"/>
              <a:ext cx="2088" cy="58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/>
                <a:t>大家先估算</a:t>
              </a:r>
              <a:endParaRPr lang="zh-CN" altLang="en-US"/>
            </a:p>
          </p:txBody>
        </p:sp>
        <p:sp>
          <p:nvSpPr>
            <p:cNvPr id="19" name="云形标注 18"/>
            <p:cNvSpPr/>
            <p:nvPr/>
          </p:nvSpPr>
          <p:spPr>
            <a:xfrm>
              <a:off x="9550" y="2256"/>
              <a:ext cx="2443" cy="1480"/>
            </a:xfrm>
            <a:prstGeom prst="cloudCallout">
              <a:avLst/>
            </a:prstGeom>
            <a:noFill/>
            <a:ln w="28575"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custDataLst>
      <p:tags r:id="rId33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 userDrawn="1"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44245" cy="1494790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2"/>
          <a:stretch>
            <a:fillRect/>
          </a:stretch>
        </p:blipFill>
        <p:spPr>
          <a:xfrm rot="10800000">
            <a:off x="11247755" y="5370830"/>
            <a:ext cx="944245" cy="14947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idx="4294967295"/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36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</a:defRPr>
            </a:lvl1pPr>
          </a:lstStyle>
          <a:p>
            <a:pPr lvl="0" algn="l">
              <a:buClrTx/>
              <a:buSzTx/>
              <a:buFontTx/>
            </a:pPr>
            <a:r>
              <a:rPr lang="zh-CN" altLang="en-US">
                <a:solidFill>
                  <a:schemeClr val="accent1"/>
                </a:solidFill>
                <a:latin typeface="汉仪旗黑-85S" charset="0"/>
                <a:ea typeface="汉仪旗黑-85S"/>
                <a:sym typeface="+mn-ea"/>
              </a:rPr>
              <a:t>新知探究</a:t>
            </a:r>
            <a:endParaRPr lang="zh-CN" altLang="en-US">
              <a:solidFill>
                <a:schemeClr val="accent1"/>
              </a:solidFill>
              <a:latin typeface="汉仪旗黑-85S" charset="0"/>
              <a:ea typeface="汉仪旗黑-85S"/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4294967295"/>
            <p:custDataLst>
              <p:tags r:id="rId4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>
            <a:lvl1pPr marL="228600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●"/>
              <a:defRPr sz="18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685800" indent="-22860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sz="16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1143000" indent="-22860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sz="16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600200" indent="-22860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Font typeface="Wingdings" panose="05000000000000000000" charset="0"/>
              <a:buChar char=""/>
              <a:defRPr sz="14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2057400" indent="-22860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>
              <a:buClrTx/>
              <a:buSzTx/>
            </a:pPr>
            <a:r>
              <a:rPr lang="en-US" altLang="zh-CN" sz="2800" dirty="0">
                <a:solidFill>
                  <a:schemeClr val="dk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2.我国湿地鸟类和哺乳类动物一共有多少种？</a:t>
            </a:r>
            <a:endParaRPr lang="en-US" altLang="zh-CN" sz="2800" dirty="0">
              <a:solidFill>
                <a:schemeClr val="dk1">
                  <a:lumMod val="65000"/>
                  <a:lumOff val="35000"/>
                </a:schemeClr>
              </a:solidFill>
              <a:latin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lvl="0" algn="l">
              <a:buClrTx/>
              <a:buSzTx/>
            </a:pPr>
            <a:r>
              <a:rPr lang="en-US" altLang="zh-CN" sz="2000" dirty="0">
                <a:solidFill>
                  <a:schemeClr val="dk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                  </a:t>
            </a:r>
            <a:r>
              <a:rPr lang="en-US" altLang="zh-CN" sz="2800" dirty="0">
                <a:solidFill>
                  <a:schemeClr val="dk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271+31=（       )</a:t>
            </a:r>
            <a:endParaRPr lang="en-US" altLang="zh-CN" sz="2800" dirty="0">
              <a:solidFill>
                <a:schemeClr val="dk1">
                  <a:lumMod val="65000"/>
                  <a:lumOff val="35000"/>
                </a:schemeClr>
              </a:solidFill>
              <a:latin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lvl="0" algn="l">
              <a:buClrTx/>
              <a:buSzTx/>
            </a:pPr>
            <a:endParaRPr lang="en-US" altLang="zh-CN" sz="2000" dirty="0">
              <a:solidFill>
                <a:schemeClr val="dk1">
                  <a:lumMod val="65000"/>
                  <a:lumOff val="35000"/>
                </a:schemeClr>
              </a:solidFill>
              <a:latin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lvl="1" algn="l">
              <a:buClrTx/>
              <a:buSzTx/>
            </a:pPr>
            <a:endParaRPr lang="en-US" altLang="zh-CN" dirty="0">
              <a:solidFill>
                <a:schemeClr val="dk1">
                  <a:lumMod val="65000"/>
                  <a:lumOff val="35000"/>
                </a:schemeClr>
              </a:solidFill>
              <a:latin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lvl="0" algn="l">
              <a:buClrTx/>
              <a:buSzTx/>
            </a:pPr>
            <a:endParaRPr lang="en-US" altLang="zh-CN" dirty="0">
              <a:solidFill>
                <a:schemeClr val="dk1">
                  <a:lumMod val="65000"/>
                  <a:lumOff val="35000"/>
                </a:schemeClr>
              </a:solidFill>
              <a:latin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  <p:sp>
        <p:nvSpPr>
          <p:cNvPr id="7" name="文本框 6"/>
          <p:cNvSpPr txBox="1"/>
          <p:nvPr>
            <p:custDataLst>
              <p:tags r:id="rId5"/>
            </p:custDataLst>
          </p:nvPr>
        </p:nvSpPr>
        <p:spPr>
          <a:xfrm>
            <a:off x="4613910" y="2036445"/>
            <a:ext cx="959485" cy="798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>
                <a:solidFill>
                  <a:schemeClr val="dk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en-US" altLang="zh-CN" sz="2800">
                <a:solidFill>
                  <a:schemeClr val="dk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302 </a:t>
            </a:r>
            <a:r>
              <a:rPr lang="en-US" altLang="zh-CN">
                <a:solidFill>
                  <a:schemeClr val="dk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>
              <a:solidFill>
                <a:schemeClr val="dk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文本框 7"/>
          <p:cNvSpPr txBox="1"/>
          <p:nvPr>
            <p:custDataLst>
              <p:tags r:id="rId6"/>
            </p:custDataLst>
          </p:nvPr>
        </p:nvSpPr>
        <p:spPr>
          <a:xfrm>
            <a:off x="7178675" y="3175000"/>
            <a:ext cx="15303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CN" altLang="en-US">
              <a:solidFill>
                <a:schemeClr val="dk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8570595" y="3380105"/>
            <a:ext cx="3289935" cy="1515110"/>
            <a:chOff x="11247" y="5292"/>
            <a:chExt cx="5678" cy="2421"/>
          </a:xfrm>
        </p:grpSpPr>
        <p:sp>
          <p:nvSpPr>
            <p:cNvPr id="10" name="文本框 9"/>
            <p:cNvSpPr txBox="1"/>
            <p:nvPr>
              <p:custDataLst>
                <p:tags r:id="rId7"/>
              </p:custDataLst>
            </p:nvPr>
          </p:nvSpPr>
          <p:spPr>
            <a:xfrm>
              <a:off x="11903" y="5884"/>
              <a:ext cx="5022" cy="15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>
                  <a:solidFill>
                    <a:schemeClr val="dk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十位上</a:t>
              </a:r>
              <a:r>
                <a:rPr lang="en-US" altLang="zh-CN" sz="2800">
                  <a:solidFill>
                    <a:schemeClr val="dk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3+7=10</a:t>
              </a:r>
              <a:r>
                <a:rPr lang="zh-CN" altLang="en-US" sz="2800">
                  <a:solidFill>
                    <a:schemeClr val="dk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，怎么写？</a:t>
              </a:r>
              <a:endParaRPr lang="zh-CN" altLang="en-US" sz="2800">
                <a:solidFill>
                  <a:schemeClr val="dk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endParaRPr>
            </a:p>
          </p:txBody>
        </p:sp>
        <p:sp>
          <p:nvSpPr>
            <p:cNvPr id="11" name="椭圆形标注 10"/>
            <p:cNvSpPr/>
            <p:nvPr>
              <p:custDataLst>
                <p:tags r:id="rId8"/>
              </p:custDataLst>
            </p:nvPr>
          </p:nvSpPr>
          <p:spPr>
            <a:xfrm>
              <a:off x="11247" y="5292"/>
              <a:ext cx="5678" cy="2421"/>
            </a:xfrm>
            <a:prstGeom prst="wedgeEllipseCallout">
              <a:avLst/>
            </a:prstGeom>
            <a:noFill/>
            <a:ln w="28575" cmpd="sng">
              <a:solidFill>
                <a:schemeClr val="accent2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4" name="文本框 3"/>
          <p:cNvSpPr txBox="1"/>
          <p:nvPr/>
        </p:nvSpPr>
        <p:spPr>
          <a:xfrm>
            <a:off x="1601470" y="3380105"/>
            <a:ext cx="1851025" cy="1383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/>
              <a:t>  </a:t>
            </a:r>
            <a:r>
              <a:rPr lang="en-US" altLang="zh-CN" sz="2800"/>
              <a:t>  271</a:t>
            </a:r>
            <a:endParaRPr lang="en-US" altLang="zh-CN" sz="2800"/>
          </a:p>
          <a:p>
            <a:r>
              <a:rPr lang="en-US" altLang="zh-CN" sz="2800" u="sng"/>
              <a:t>+   31</a:t>
            </a:r>
            <a:endParaRPr lang="en-US" altLang="zh-CN" sz="2800" u="sng"/>
          </a:p>
          <a:p>
            <a:r>
              <a:rPr lang="en-US" altLang="zh-CN" sz="2800"/>
              <a:t>    302</a:t>
            </a:r>
            <a:endParaRPr lang="en-US" altLang="zh-CN" sz="2800"/>
          </a:p>
        </p:txBody>
      </p:sp>
      <p:sp>
        <p:nvSpPr>
          <p:cNvPr id="5" name="文本框 4"/>
          <p:cNvSpPr txBox="1"/>
          <p:nvPr/>
        </p:nvSpPr>
        <p:spPr>
          <a:xfrm>
            <a:off x="1084580" y="2853690"/>
            <a:ext cx="236855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/>
              <a:t>    </a:t>
            </a:r>
            <a:endParaRPr lang="en-US" altLang="zh-CN"/>
          </a:p>
        </p:txBody>
      </p:sp>
      <p:sp>
        <p:nvSpPr>
          <p:cNvPr id="6" name="文本框 5"/>
          <p:cNvSpPr txBox="1"/>
          <p:nvPr/>
        </p:nvSpPr>
        <p:spPr>
          <a:xfrm>
            <a:off x="1084580" y="2691765"/>
            <a:ext cx="445008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/>
              <a:t>想一想：竖式应该怎么写？</a:t>
            </a:r>
            <a:endParaRPr lang="zh-CN" altLang="en-US" sz="2000"/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347720" y="3205480"/>
            <a:ext cx="5224780" cy="3620135"/>
          </a:xfrm>
          <a:prstGeom prst="rect">
            <a:avLst/>
          </a:prstGeom>
        </p:spPr>
      </p:pic>
    </p:spTree>
    <p:custDataLst>
      <p:tags r:id="rId10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 userDrawn="1"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44245" cy="1494790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2"/>
          <a:stretch>
            <a:fillRect/>
          </a:stretch>
        </p:blipFill>
        <p:spPr>
          <a:xfrm rot="10800000">
            <a:off x="11247755" y="5370830"/>
            <a:ext cx="944245" cy="14947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idx="4294967295"/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36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</a:defRPr>
            </a:lvl1pPr>
          </a:lstStyle>
          <a:p>
            <a:pPr lvl="0" algn="l">
              <a:buClrTx/>
              <a:buSzTx/>
              <a:buFontTx/>
            </a:pPr>
            <a:r>
              <a:rPr lang="zh-CN" altLang="en-US">
                <a:solidFill>
                  <a:schemeClr val="accent1"/>
                </a:solidFill>
                <a:latin typeface="汉仪旗黑-85S" charset="0"/>
                <a:ea typeface="汉仪旗黑-85S"/>
                <a:sym typeface="+mn-ea"/>
              </a:rPr>
              <a:t>新知探究</a:t>
            </a:r>
            <a:endParaRPr lang="zh-CN" altLang="en-US">
              <a:solidFill>
                <a:schemeClr val="accent1"/>
              </a:solidFill>
              <a:latin typeface="汉仪旗黑-85S" charset="0"/>
              <a:ea typeface="汉仪旗黑-85S"/>
              <a:sym typeface="+mn-ea"/>
            </a:endParaRPr>
          </a:p>
        </p:txBody>
      </p:sp>
      <p:sp>
        <p:nvSpPr>
          <p:cNvPr id="5" name="内容占位符 4"/>
          <p:cNvSpPr>
            <a:spLocks noGrp="1"/>
          </p:cNvSpPr>
          <p:nvPr>
            <p:ph idx="4294967295"/>
            <p:custDataLst>
              <p:tags r:id="rId4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>
            <a:lvl1pPr marL="228600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●"/>
              <a:defRPr sz="18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685800" indent="-22860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sz="16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1143000" indent="-22860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sz="16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600200" indent="-22860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Font typeface="Wingdings" panose="05000000000000000000" charset="0"/>
              <a:buChar char=""/>
              <a:defRPr sz="14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2057400" indent="-22860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>
              <a:buClrTx/>
              <a:buSzTx/>
            </a:pPr>
            <a:r>
              <a:rPr lang="en-US" altLang="zh-CN" sz="2800">
                <a:solidFill>
                  <a:schemeClr val="dk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3.</a:t>
            </a:r>
            <a:r>
              <a:rPr lang="zh-CN" altLang="en-US" sz="2800">
                <a:solidFill>
                  <a:schemeClr val="dk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想一想：271+903，怎样计算？</a:t>
            </a:r>
            <a:endParaRPr lang="zh-CN" altLang="en-US" sz="2800">
              <a:solidFill>
                <a:schemeClr val="dk1">
                  <a:lumMod val="65000"/>
                  <a:lumOff val="35000"/>
                </a:schemeClr>
              </a:solidFill>
              <a:latin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lvl="0" algn="l">
              <a:buClrTx/>
              <a:buSzTx/>
            </a:pPr>
            <a:endParaRPr lang="zh-CN" altLang="en-US" sz="2800">
              <a:solidFill>
                <a:schemeClr val="dk1">
                  <a:lumMod val="65000"/>
                  <a:lumOff val="35000"/>
                </a:schemeClr>
              </a:solidFill>
              <a:latin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6603365" y="2171065"/>
            <a:ext cx="4541520" cy="1248410"/>
            <a:chOff x="10478" y="3611"/>
            <a:chExt cx="7152" cy="1663"/>
          </a:xfrm>
        </p:grpSpPr>
        <p:sp>
          <p:nvSpPr>
            <p:cNvPr id="7" name="文本框 6"/>
            <p:cNvSpPr txBox="1"/>
            <p:nvPr>
              <p:custDataLst>
                <p:tags r:id="rId5"/>
              </p:custDataLst>
            </p:nvPr>
          </p:nvSpPr>
          <p:spPr>
            <a:xfrm>
              <a:off x="10622" y="4152"/>
              <a:ext cx="7008" cy="6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>
                  <a:solidFill>
                    <a:schemeClr val="dk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百位上相加满十，怎么办？</a:t>
              </a:r>
              <a:endParaRPr lang="zh-CN" altLang="en-US" sz="2800">
                <a:solidFill>
                  <a:schemeClr val="dk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" name="椭圆形标注 7"/>
            <p:cNvSpPr/>
            <p:nvPr>
              <p:custDataLst>
                <p:tags r:id="rId6"/>
              </p:custDataLst>
            </p:nvPr>
          </p:nvSpPr>
          <p:spPr>
            <a:xfrm>
              <a:off x="10478" y="3611"/>
              <a:ext cx="7151" cy="1663"/>
            </a:xfrm>
            <a:prstGeom prst="wedgeEllipseCallout">
              <a:avLst/>
            </a:prstGeom>
            <a:noFill/>
            <a:ln w="28575" cmpd="sng">
              <a:solidFill>
                <a:schemeClr val="accent2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" name="文本框 2"/>
          <p:cNvSpPr txBox="1"/>
          <p:nvPr/>
        </p:nvSpPr>
        <p:spPr>
          <a:xfrm>
            <a:off x="1814830" y="2292350"/>
            <a:ext cx="1121410" cy="1383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/>
              <a:t>  </a:t>
            </a:r>
            <a:r>
              <a:rPr lang="en-US" altLang="zh-CN" sz="2800"/>
              <a:t> 271</a:t>
            </a:r>
            <a:endParaRPr lang="en-US" altLang="zh-CN" sz="2800"/>
          </a:p>
          <a:p>
            <a:r>
              <a:rPr lang="en-US" altLang="zh-CN" sz="2800" u="sng"/>
              <a:t>+903</a:t>
            </a:r>
            <a:endParaRPr lang="en-US" altLang="zh-CN" sz="2800" u="sng"/>
          </a:p>
          <a:p>
            <a:r>
              <a:rPr lang="en-US" altLang="zh-CN" sz="2800"/>
              <a:t> 1172</a:t>
            </a:r>
            <a:endParaRPr lang="en-US" altLang="zh-CN" sz="2800"/>
          </a:p>
        </p:txBody>
      </p:sp>
    </p:spTree>
    <p:custDataLst>
      <p:tags r:id="rId7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 userDrawn="1"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44245" cy="1494790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2"/>
          <a:stretch>
            <a:fillRect/>
          </a:stretch>
        </p:blipFill>
        <p:spPr>
          <a:xfrm rot="10800000">
            <a:off x="11247755" y="5370830"/>
            <a:ext cx="944245" cy="14947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idx="4294967295"/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36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</a:defRPr>
            </a:lvl1pPr>
          </a:lstStyle>
          <a:p>
            <a:pPr lvl="0" algn="l">
              <a:buClrTx/>
              <a:buSzTx/>
              <a:buFontTx/>
            </a:pPr>
            <a:r>
              <a:rPr lang="zh-CN" altLang="en-US">
                <a:solidFill>
                  <a:schemeClr val="accent1"/>
                </a:solidFill>
                <a:latin typeface="汉仪旗黑-85S" charset="0"/>
                <a:ea typeface="汉仪旗黑-85S"/>
                <a:sym typeface="+mn-ea"/>
              </a:rPr>
              <a:t>新知探究</a:t>
            </a:r>
            <a:endParaRPr lang="zh-CN" altLang="en-US">
              <a:solidFill>
                <a:schemeClr val="accent1"/>
              </a:solidFill>
              <a:latin typeface="汉仪旗黑-85S" charset="0"/>
              <a:ea typeface="汉仪旗黑-85S"/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4294967295"/>
            <p:custDataLst>
              <p:tags r:id="rId4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>
            <a:lvl1pPr marL="228600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●"/>
              <a:defRPr sz="18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685800" indent="-22860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sz="16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1143000" indent="-22860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sz="16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600200" indent="-22860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Font typeface="Wingdings" panose="05000000000000000000" charset="0"/>
              <a:buChar char=""/>
              <a:defRPr sz="14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2057400" indent="-22860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>
              <a:buClrTx/>
              <a:buSzTx/>
            </a:pPr>
            <a:r>
              <a:rPr lang="zh-CN" altLang="en-US" sz="2800">
                <a:solidFill>
                  <a:schemeClr val="dk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sym typeface="+mn-ea"/>
              </a:rPr>
              <a:t>小组讨论：计算万以内的加法需要注意什么</a:t>
            </a:r>
            <a:r>
              <a:rPr lang="zh-CN" altLang="en-US">
                <a:solidFill>
                  <a:schemeClr val="dk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sym typeface="+mn-ea"/>
              </a:rPr>
              <a:t>？</a:t>
            </a:r>
            <a:endParaRPr lang="zh-CN" altLang="en-US">
              <a:solidFill>
                <a:schemeClr val="dk1">
                  <a:lumMod val="65000"/>
                  <a:lumOff val="35000"/>
                </a:schemeClr>
              </a:solidFill>
              <a:latin typeface="微软雅黑" panose="020B0503020204020204" pitchFamily="34" charset="-122"/>
              <a:sym typeface="+mn-ea"/>
            </a:endParaRPr>
          </a:p>
          <a:p>
            <a:pPr lvl="0" algn="l">
              <a:buClrTx/>
              <a:buSzTx/>
            </a:pPr>
            <a:endParaRPr lang="zh-CN" altLang="en-US">
              <a:solidFill>
                <a:schemeClr val="dk1">
                  <a:lumMod val="65000"/>
                  <a:lumOff val="35000"/>
                </a:schemeClr>
              </a:solidFill>
              <a:latin typeface="微软雅黑" panose="020B0503020204020204" pitchFamily="34" charset="-122"/>
              <a:sym typeface="+mn-ea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2991485" y="4396105"/>
            <a:ext cx="3098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zh-CN" altLang="en-US"/>
          </a:p>
        </p:txBody>
      </p:sp>
      <p:grpSp>
        <p:nvGrpSpPr>
          <p:cNvPr id="31" name="组合 30"/>
          <p:cNvGrpSpPr/>
          <p:nvPr/>
        </p:nvGrpSpPr>
        <p:grpSpPr>
          <a:xfrm>
            <a:off x="608965" y="1495425"/>
            <a:ext cx="10968990" cy="4758690"/>
            <a:chOff x="959" y="2355"/>
            <a:chExt cx="17274" cy="7494"/>
          </a:xfrm>
        </p:grpSpPr>
        <p:sp>
          <p:nvSpPr>
            <p:cNvPr id="4" name="文本框 3"/>
            <p:cNvSpPr txBox="1"/>
            <p:nvPr>
              <p:custDataLst>
                <p:tags r:id="rId5"/>
              </p:custDataLst>
            </p:nvPr>
          </p:nvSpPr>
          <p:spPr>
            <a:xfrm>
              <a:off x="1710" y="3822"/>
              <a:ext cx="3447" cy="7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>
                  <a:solidFill>
                    <a:schemeClr val="dk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相同数位对齐</a:t>
              </a:r>
              <a:r>
                <a:rPr lang="zh-CN" altLang="en-US" sz="2000">
                  <a:solidFill>
                    <a:schemeClr val="dk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。</a:t>
              </a:r>
              <a:endParaRPr lang="zh-CN" altLang="en-US" sz="2000">
                <a:solidFill>
                  <a:schemeClr val="dk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23" name="组合 22"/>
            <p:cNvGrpSpPr/>
            <p:nvPr/>
          </p:nvGrpSpPr>
          <p:grpSpPr>
            <a:xfrm>
              <a:off x="959" y="2355"/>
              <a:ext cx="17274" cy="7495"/>
              <a:chOff x="959" y="2355"/>
              <a:chExt cx="17274" cy="7495"/>
            </a:xfrm>
          </p:grpSpPr>
          <p:sp>
            <p:nvSpPr>
              <p:cNvPr id="5" name="文本框 4"/>
              <p:cNvSpPr txBox="1"/>
              <p:nvPr>
                <p:custDataLst>
                  <p:tags r:id="rId6"/>
                </p:custDataLst>
              </p:nvPr>
            </p:nvSpPr>
            <p:spPr>
              <a:xfrm>
                <a:off x="1710" y="3790"/>
                <a:ext cx="3447" cy="7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zh-CN" altLang="en-US" sz="2400">
                  <a:solidFill>
                    <a:schemeClr val="dk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" name="内容占位符 2"/>
              <p:cNvSpPr>
                <a:spLocks noGrp="1"/>
              </p:cNvSpPr>
              <p:nvPr>
                <p:custDataLst>
                  <p:tags r:id="rId7"/>
                </p:custDataLst>
              </p:nvPr>
            </p:nvSpPr>
            <p:spPr>
              <a:xfrm>
                <a:off x="959" y="2355"/>
                <a:ext cx="17274" cy="7495"/>
              </a:xfrm>
              <a:prstGeom prst="rect">
                <a:avLst/>
              </a:prstGeom>
            </p:spPr>
            <p:txBody>
              <a:bodyPr vert="horz" lIns="90000" tIns="46800" rIns="90000" bIns="46800" rtlCol="0">
                <a:normAutofit/>
              </a:bodyPr>
              <a:lstStyle>
                <a:lvl1pPr marL="228600" indent="-228600" algn="l" defTabSz="914400" rtl="0" eaLnBrk="1" fontAlgn="auto" latinLnBrk="0" hangingPunct="1">
                  <a:lnSpc>
                    <a:spcPct val="130000"/>
                  </a:lnSpc>
                  <a:spcBef>
                    <a:spcPct val="0"/>
                  </a:spcBef>
                  <a:spcAft>
                    <a:spcPts val="1000"/>
                  </a:spcAft>
                  <a:buFont typeface="Arial" panose="020B0604020202020204" pitchFamily="34" charset="0"/>
                  <a:buChar char="●"/>
                  <a:defRPr sz="1800" u="none" strike="noStrike" kern="1200" cap="none" spc="150" normalizeH="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uFillTx/>
                    <a:latin typeface="Arial" panose="020B0604020202020204" pitchFamily="34" charset="0"/>
                    <a:ea typeface="微软雅黑" panose="020B0503020204020204" pitchFamily="34" charset="-122"/>
                    <a:cs typeface="+mn-cs"/>
                  </a:defRPr>
                </a:lvl1pPr>
                <a:lvl2pPr marL="685800" indent="-228600" algn="l" defTabSz="914400" rtl="0" eaLnBrk="1" fontAlgn="auto" latinLnBrk="0" hangingPunct="1">
                  <a:lnSpc>
                    <a:spcPct val="120000"/>
                  </a:lnSpc>
                  <a:spcBef>
                    <a:spcPct val="0"/>
                  </a:spcBef>
                  <a:spcAft>
                    <a:spcPts val="600"/>
                  </a:spcAft>
                  <a:buFont typeface="Arial" panose="020B0604020202020204" pitchFamily="34" charset="0"/>
                  <a:buChar char="●"/>
                  <a:tabLst>
                    <a:tab pos="1609725" algn="l"/>
                  </a:tabLst>
                  <a:defRPr sz="1600" u="none" strike="noStrike" kern="1200" cap="none" spc="150" normalizeH="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uFillTx/>
                    <a:latin typeface="Arial" panose="020B0604020202020204" pitchFamily="34" charset="0"/>
                    <a:ea typeface="微软雅黑" panose="020B0503020204020204" pitchFamily="34" charset="-122"/>
                    <a:cs typeface="+mn-cs"/>
                  </a:defRPr>
                </a:lvl2pPr>
                <a:lvl3pPr marL="1143000" indent="-228600" algn="l" defTabSz="914400" rtl="0" eaLnBrk="1" fontAlgn="auto" latinLnBrk="0" hangingPunct="1">
                  <a:lnSpc>
                    <a:spcPct val="120000"/>
                  </a:lnSpc>
                  <a:spcBef>
                    <a:spcPct val="0"/>
                  </a:spcBef>
                  <a:spcAft>
                    <a:spcPts val="600"/>
                  </a:spcAft>
                  <a:buFont typeface="Arial" panose="020B0604020202020204" pitchFamily="34" charset="0"/>
                  <a:buChar char="●"/>
                  <a:defRPr sz="1600" u="none" strike="noStrike" kern="1200" cap="none" spc="150" normalizeH="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uFillTx/>
                    <a:latin typeface="Arial" panose="020B0604020202020204" pitchFamily="34" charset="0"/>
                    <a:ea typeface="微软雅黑" panose="020B0503020204020204" pitchFamily="34" charset="-122"/>
                    <a:cs typeface="+mn-cs"/>
                  </a:defRPr>
                </a:lvl3pPr>
                <a:lvl4pPr marL="1600200" indent="-228600" algn="l" defTabSz="914400" rtl="0" eaLnBrk="1" fontAlgn="auto" latinLnBrk="0" hangingPunct="1">
                  <a:lnSpc>
                    <a:spcPct val="120000"/>
                  </a:lnSpc>
                  <a:spcBef>
                    <a:spcPct val="0"/>
                  </a:spcBef>
                  <a:spcAft>
                    <a:spcPts val="300"/>
                  </a:spcAft>
                  <a:buFont typeface="Wingdings" panose="05000000000000000000" charset="0"/>
                  <a:buChar char=""/>
                  <a:defRPr sz="1400" u="none" strike="noStrike" kern="1200" cap="none" spc="150" normalizeH="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uFillTx/>
                    <a:latin typeface="Arial" panose="020B0604020202020204" pitchFamily="34" charset="0"/>
                    <a:ea typeface="微软雅黑" panose="020B0503020204020204" pitchFamily="34" charset="-122"/>
                    <a:cs typeface="+mn-cs"/>
                  </a:defRPr>
                </a:lvl4pPr>
                <a:lvl5pPr marL="2057400" indent="-228600" algn="l" defTabSz="914400" rtl="0" eaLnBrk="1" fontAlgn="auto" latinLnBrk="0" hangingPunct="1">
                  <a:lnSpc>
                    <a:spcPct val="120000"/>
                  </a:lnSpc>
                  <a:spcBef>
                    <a:spcPct val="0"/>
                  </a:spcBef>
                  <a:spcAft>
                    <a:spcPts val="300"/>
                  </a:spcAft>
                  <a:buFont typeface="Arial" panose="020B0604020202020204" pitchFamily="34" charset="0"/>
                  <a:buChar char="•"/>
                  <a:defRPr sz="1400" u="none" strike="noStrike" kern="1200" cap="none" spc="150" normalizeH="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uFillTx/>
                    <a:latin typeface="Arial" panose="020B0604020202020204" pitchFamily="34" charset="0"/>
                    <a:ea typeface="微软雅黑" panose="020B0503020204020204" pitchFamily="34" charset="-122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lvl="0" indent="0" algn="l">
                  <a:buClrTx/>
                  <a:buSzTx/>
                  <a:buNone/>
                </a:pPr>
                <a:endParaRPr lang="zh-CN" altLang="en-US" sz="2800">
                  <a:solidFill>
                    <a:schemeClr val="dk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sym typeface="+mn-ea"/>
                </a:endParaRPr>
              </a:p>
            </p:txBody>
          </p:sp>
        </p:grpSp>
        <p:sp>
          <p:nvSpPr>
            <p:cNvPr id="27" name="矩形标注 26"/>
            <p:cNvSpPr/>
            <p:nvPr/>
          </p:nvSpPr>
          <p:spPr>
            <a:xfrm>
              <a:off x="1710" y="3495"/>
              <a:ext cx="3384" cy="1321"/>
            </a:xfrm>
            <a:prstGeom prst="wedgeRectCallout">
              <a:avLst/>
            </a:prstGeom>
            <a:noFill/>
            <a:ln w="28575" cmpd="sng">
              <a:solidFill>
                <a:schemeClr val="accent1">
                  <a:shade val="50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7759065" y="2153920"/>
            <a:ext cx="2552700" cy="904240"/>
            <a:chOff x="12219" y="3392"/>
            <a:chExt cx="4020" cy="1424"/>
          </a:xfrm>
        </p:grpSpPr>
        <p:sp>
          <p:nvSpPr>
            <p:cNvPr id="6" name="文本框 5"/>
            <p:cNvSpPr txBox="1"/>
            <p:nvPr>
              <p:custDataLst>
                <p:tags r:id="rId8"/>
              </p:custDataLst>
            </p:nvPr>
          </p:nvSpPr>
          <p:spPr>
            <a:xfrm>
              <a:off x="12219" y="3765"/>
              <a:ext cx="4021" cy="7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>
                  <a:solidFill>
                    <a:schemeClr val="dk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 </a:t>
              </a:r>
              <a:r>
                <a:rPr lang="zh-CN" altLang="en-US" sz="2400">
                  <a:solidFill>
                    <a:schemeClr val="dk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从个位加起。</a:t>
              </a:r>
              <a:r>
                <a:rPr lang="en-US" altLang="zh-CN">
                  <a:solidFill>
                    <a:schemeClr val="dk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     </a:t>
              </a:r>
              <a:endParaRPr lang="en-US" altLang="zh-CN">
                <a:solidFill>
                  <a:schemeClr val="dk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endParaRPr>
            </a:p>
          </p:txBody>
        </p:sp>
        <p:sp>
          <p:nvSpPr>
            <p:cNvPr id="29" name="矩形标注 28"/>
            <p:cNvSpPr/>
            <p:nvPr/>
          </p:nvSpPr>
          <p:spPr>
            <a:xfrm>
              <a:off x="12219" y="3392"/>
              <a:ext cx="3532" cy="1424"/>
            </a:xfrm>
            <a:prstGeom prst="wedgeRectCallout">
              <a:avLst/>
            </a:prstGeom>
            <a:noFill/>
            <a:ln w="28575" cmpd="sng">
              <a:solidFill>
                <a:schemeClr val="accent1">
                  <a:shade val="50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3500755" y="4467225"/>
            <a:ext cx="6667500" cy="1148080"/>
            <a:chOff x="5513" y="7035"/>
            <a:chExt cx="10500" cy="1808"/>
          </a:xfrm>
        </p:grpSpPr>
        <p:sp>
          <p:nvSpPr>
            <p:cNvPr id="7" name="文本框 6"/>
            <p:cNvSpPr txBox="1"/>
            <p:nvPr>
              <p:custDataLst>
                <p:tags r:id="rId9"/>
              </p:custDataLst>
            </p:nvPr>
          </p:nvSpPr>
          <p:spPr>
            <a:xfrm>
              <a:off x="5513" y="7268"/>
              <a:ext cx="10500" cy="13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>
                  <a:solidFill>
                    <a:schemeClr val="dk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哪一位上的数相加满十</a:t>
              </a:r>
              <a:r>
                <a:rPr lang="en-US" altLang="zh-CN" sz="2400">
                  <a:solidFill>
                    <a:schemeClr val="dk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,</a:t>
              </a:r>
              <a:endParaRPr lang="en-US" altLang="zh-CN" sz="2400">
                <a:solidFill>
                  <a:schemeClr val="dk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endParaRPr>
            </a:p>
            <a:p>
              <a:r>
                <a:rPr lang="zh-CN" altLang="en-US" sz="2400">
                  <a:solidFill>
                    <a:schemeClr val="dk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就要向前一位进</a:t>
              </a:r>
              <a:r>
                <a:rPr lang="en-US" altLang="zh-CN" sz="2400">
                  <a:solidFill>
                    <a:schemeClr val="dk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1</a:t>
              </a:r>
              <a:r>
                <a:rPr lang="zh-CN" altLang="en-US" sz="2400">
                  <a:solidFill>
                    <a:schemeClr val="dk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。</a:t>
              </a:r>
              <a:endParaRPr lang="zh-CN" altLang="en-US" sz="2400">
                <a:solidFill>
                  <a:schemeClr val="dk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endParaRPr>
            </a:p>
          </p:txBody>
        </p:sp>
        <p:sp>
          <p:nvSpPr>
            <p:cNvPr id="32" name="矩形标注 31"/>
            <p:cNvSpPr/>
            <p:nvPr/>
          </p:nvSpPr>
          <p:spPr>
            <a:xfrm>
              <a:off x="5513" y="7035"/>
              <a:ext cx="5572" cy="1809"/>
            </a:xfrm>
            <a:prstGeom prst="wedgeRectCallout">
              <a:avLst/>
            </a:prstGeom>
            <a:noFill/>
            <a:ln w="28575" cmpd="sng">
              <a:solidFill>
                <a:schemeClr val="accent1">
                  <a:shade val="50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custDataLst>
      <p:tags r:id="rId10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44245" cy="149479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2"/>
          <a:stretch>
            <a:fillRect/>
          </a:stretch>
        </p:blipFill>
        <p:spPr>
          <a:xfrm rot="10800000">
            <a:off x="11247755" y="5370830"/>
            <a:ext cx="944245" cy="14947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idx="4294967295"/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36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</a:defRPr>
            </a:lvl1pPr>
          </a:lstStyle>
          <a:p>
            <a:pPr lvl="0" algn="l">
              <a:buClrTx/>
              <a:buSzTx/>
              <a:buFontTx/>
            </a:pPr>
            <a:r>
              <a:rPr lang="zh-CN" altLang="en-US">
                <a:solidFill>
                  <a:schemeClr val="accent1"/>
                </a:solidFill>
                <a:latin typeface="汉仪旗黑-85S" charset="0"/>
                <a:ea typeface="汉仪旗黑-85S"/>
                <a:sym typeface="+mn-ea"/>
              </a:rPr>
              <a:t>归纳小结</a:t>
            </a:r>
            <a:endParaRPr lang="zh-CN" altLang="en-US">
              <a:solidFill>
                <a:schemeClr val="accent1"/>
              </a:solidFill>
              <a:latin typeface="汉仪旗黑-85S" charset="0"/>
              <a:ea typeface="汉仪旗黑-85S"/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4294967295"/>
            <p:custDataLst>
              <p:tags r:id="rId4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>
            <a:lvl1pPr marL="228600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●"/>
              <a:defRPr sz="18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685800" indent="-22860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sz="16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1143000" indent="-22860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sz="16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600200" indent="-22860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Font typeface="Wingdings" panose="05000000000000000000" charset="0"/>
              <a:buChar char=""/>
              <a:defRPr sz="14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2057400" indent="-22860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>
              <a:buClrTx/>
              <a:buSzTx/>
            </a:pPr>
            <a:r>
              <a:rPr lang="zh-CN" altLang="en-US">
                <a:solidFill>
                  <a:schemeClr val="dk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sym typeface="+mn-ea"/>
              </a:rPr>
              <a:t>计算方法</a:t>
            </a:r>
            <a:endParaRPr lang="zh-CN" altLang="en-US">
              <a:solidFill>
                <a:schemeClr val="dk1">
                  <a:lumMod val="65000"/>
                  <a:lumOff val="35000"/>
                </a:schemeClr>
              </a:solidFill>
              <a:latin typeface="微软雅黑" panose="020B0503020204020204" pitchFamily="34" charset="-122"/>
              <a:sym typeface="+mn-ea"/>
            </a:endParaRPr>
          </a:p>
          <a:p>
            <a:pPr lvl="0" algn="l">
              <a:buClrTx/>
              <a:buSzTx/>
            </a:pPr>
            <a:endParaRPr lang="zh-CN" altLang="en-US">
              <a:solidFill>
                <a:schemeClr val="dk1">
                  <a:lumMod val="65000"/>
                  <a:lumOff val="35000"/>
                </a:schemeClr>
              </a:solidFill>
              <a:latin typeface="微软雅黑" panose="020B0503020204020204" pitchFamily="34" charset="-122"/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612265" y="2363470"/>
            <a:ext cx="8697595" cy="26765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auto">
              <a:lnSpc>
                <a:spcPct val="300000"/>
              </a:lnSpc>
              <a:spcBef>
                <a:spcPts val="200"/>
              </a:spcBef>
            </a:pPr>
            <a:r>
              <a:rPr lang="en-US" altLang="zh-CN">
                <a:solidFill>
                  <a:schemeClr val="dk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     </a:t>
            </a:r>
            <a:r>
              <a:rPr lang="en-US" altLang="zh-CN" sz="2400">
                <a:solidFill>
                  <a:schemeClr val="dk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  </a:t>
            </a:r>
            <a:r>
              <a:rPr lang="zh-CN" altLang="en-US" sz="2800">
                <a:solidFill>
                  <a:schemeClr val="dk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在相加时，先把（</a:t>
            </a:r>
            <a:r>
              <a:rPr lang="en-US" altLang="zh-CN" sz="2800">
                <a:solidFill>
                  <a:schemeClr val="dk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                        </a:t>
            </a:r>
            <a:r>
              <a:rPr lang="zh-CN" altLang="en-US" sz="2800">
                <a:solidFill>
                  <a:schemeClr val="dk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），然后</a:t>
            </a:r>
            <a:r>
              <a:rPr lang="zh-CN" altLang="en-US"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从个位加起。</a:t>
            </a:r>
            <a:r>
              <a:rPr lang="zh-CN" altLang="en-US" sz="2800">
                <a:solidFill>
                  <a:schemeClr val="dk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（</a:t>
            </a:r>
            <a:r>
              <a:rPr lang="en-US" altLang="zh-CN" sz="2800">
                <a:solidFill>
                  <a:schemeClr val="dk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                                                             )</a:t>
            </a:r>
            <a:r>
              <a:rPr lang="zh-CN" altLang="en-US" sz="2800">
                <a:solidFill>
                  <a:schemeClr val="dk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。</a:t>
            </a:r>
            <a:endParaRPr lang="zh-CN" altLang="en-US" sz="280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5037455" y="3087370"/>
            <a:ext cx="261239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>
                <a:solidFill>
                  <a:srgbClr val="FF0000"/>
                </a:solidFill>
              </a:rPr>
              <a:t>  </a:t>
            </a:r>
            <a:r>
              <a:rPr lang="zh-CN" altLang="en-US" sz="2400">
                <a:solidFill>
                  <a:srgbClr val="FF0000"/>
                </a:solidFill>
              </a:rPr>
              <a:t>相同数位对齐</a:t>
            </a:r>
            <a:endParaRPr lang="zh-CN" altLang="en-US" sz="2400">
              <a:solidFill>
                <a:srgbClr val="FF0000"/>
              </a:solidFill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3683635" y="4425950"/>
            <a:ext cx="541464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solidFill>
                  <a:srgbClr val="FF0000"/>
                </a:solidFill>
                <a:uFillTx/>
              </a:rPr>
              <a:t>哪一位上的数相加满十就向前一位进</a:t>
            </a:r>
            <a:r>
              <a:rPr lang="en-US" altLang="zh-CN" sz="2400">
                <a:solidFill>
                  <a:srgbClr val="FF0000"/>
                </a:solidFill>
                <a:uFillTx/>
              </a:rPr>
              <a:t>1 </a:t>
            </a:r>
            <a:endParaRPr lang="en-US" altLang="zh-CN" sz="2400">
              <a:solidFill>
                <a:srgbClr val="FF0000"/>
              </a:solidFill>
              <a:uFillTx/>
            </a:endParaRPr>
          </a:p>
        </p:txBody>
      </p:sp>
    </p:spTree>
    <p:custDataLst>
      <p:tags r:id="rId5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 userDrawn="1"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44245" cy="1494790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2"/>
          <a:stretch>
            <a:fillRect/>
          </a:stretch>
        </p:blipFill>
        <p:spPr>
          <a:xfrm rot="10800000">
            <a:off x="11247755" y="5370830"/>
            <a:ext cx="944245" cy="14947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idx="4294967295"/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36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</a:defRPr>
            </a:lvl1pPr>
          </a:lstStyle>
          <a:p>
            <a:pPr lvl="0" algn="l">
              <a:buClrTx/>
              <a:buSzTx/>
              <a:buFontTx/>
            </a:pPr>
            <a:r>
              <a:rPr lang="zh-CN" altLang="en-US">
                <a:solidFill>
                  <a:schemeClr val="accent1"/>
                </a:solidFill>
                <a:latin typeface="汉仪旗黑-85S" charset="0"/>
                <a:ea typeface="汉仪旗黑-85S"/>
                <a:sym typeface="+mn-ea"/>
              </a:rPr>
              <a:t>巩固练习</a:t>
            </a:r>
            <a:endParaRPr lang="zh-CN" altLang="en-US">
              <a:solidFill>
                <a:schemeClr val="accent1"/>
              </a:solidFill>
              <a:latin typeface="汉仪旗黑-85S" charset="0"/>
              <a:ea typeface="汉仪旗黑-85S"/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4294967295"/>
            <p:custDataLst>
              <p:tags r:id="rId4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>
            <a:lvl1pPr marL="228600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●"/>
              <a:defRPr sz="18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685800" indent="-22860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sz="16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1143000" indent="-22860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sz="16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600200" indent="-22860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Font typeface="Wingdings" panose="05000000000000000000" charset="0"/>
              <a:buChar char=""/>
              <a:defRPr sz="14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2057400" indent="-22860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>
              <a:buClrTx/>
              <a:buSzTx/>
            </a:pPr>
            <a:r>
              <a:rPr lang="zh-CN" altLang="en-US" dirty="0">
                <a:solidFill>
                  <a:schemeClr val="dk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列竖式计算。</a:t>
            </a:r>
            <a:endParaRPr lang="zh-CN" altLang="en-US" dirty="0">
              <a:solidFill>
                <a:schemeClr val="dk1">
                  <a:lumMod val="65000"/>
                  <a:lumOff val="35000"/>
                </a:schemeClr>
              </a:solidFill>
              <a:latin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lvl="0" algn="l">
              <a:buClrTx/>
              <a:buSzTx/>
            </a:pPr>
            <a:r>
              <a:rPr lang="zh-CN" altLang="en-US" sz="2400" dirty="0">
                <a:solidFill>
                  <a:schemeClr val="dk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919+80=                                     </a:t>
            </a:r>
            <a:r>
              <a:rPr lang="en-US" altLang="zh-CN" sz="2400" dirty="0">
                <a:solidFill>
                  <a:schemeClr val="dk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      </a:t>
            </a:r>
            <a:r>
              <a:rPr lang="zh-CN" altLang="en-US" sz="2400" dirty="0">
                <a:solidFill>
                  <a:schemeClr val="dk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476+121= </a:t>
            </a:r>
            <a:endParaRPr lang="zh-CN" altLang="en-US" sz="2400" dirty="0">
              <a:solidFill>
                <a:schemeClr val="dk1">
                  <a:lumMod val="65000"/>
                  <a:lumOff val="35000"/>
                </a:schemeClr>
              </a:solidFill>
              <a:latin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lvl="0" algn="l">
              <a:buClrTx/>
              <a:buSzTx/>
            </a:pPr>
            <a:endParaRPr lang="zh-CN" altLang="en-US" sz="2400" dirty="0">
              <a:solidFill>
                <a:schemeClr val="dk1">
                  <a:lumMod val="65000"/>
                  <a:lumOff val="35000"/>
                </a:schemeClr>
              </a:solidFill>
              <a:latin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lvl="0" algn="l">
              <a:buClrTx/>
              <a:buSzTx/>
            </a:pPr>
            <a:endParaRPr lang="zh-CN" altLang="en-US" sz="2400" dirty="0">
              <a:solidFill>
                <a:schemeClr val="dk1">
                  <a:lumMod val="65000"/>
                  <a:lumOff val="35000"/>
                </a:schemeClr>
              </a:solidFill>
              <a:latin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lvl="0" algn="l">
              <a:buClrTx/>
              <a:buSzTx/>
            </a:pPr>
            <a:r>
              <a:rPr lang="en-US" altLang="zh-CN" sz="2400" dirty="0">
                <a:solidFill>
                  <a:schemeClr val="dk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93+802=</a:t>
            </a:r>
            <a:r>
              <a:rPr lang="zh-CN" altLang="en-US" sz="2400" dirty="0">
                <a:solidFill>
                  <a:schemeClr val="dk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    </a:t>
            </a:r>
            <a:r>
              <a:rPr lang="zh-CN" altLang="en-US" dirty="0">
                <a:solidFill>
                  <a:schemeClr val="dk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                         </a:t>
            </a:r>
            <a:r>
              <a:rPr lang="en-US" altLang="zh-CN" dirty="0">
                <a:solidFill>
                  <a:schemeClr val="dk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                       </a:t>
            </a:r>
            <a:r>
              <a:rPr lang="en-US" altLang="zh-CN" sz="2400" dirty="0">
                <a:solidFill>
                  <a:schemeClr val="dk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545+54=</a:t>
            </a:r>
            <a:endParaRPr lang="zh-CN" altLang="en-US" sz="2400" dirty="0">
              <a:solidFill>
                <a:schemeClr val="dk1">
                  <a:lumMod val="65000"/>
                  <a:lumOff val="35000"/>
                </a:schemeClr>
              </a:solidFill>
              <a:latin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lvl="0" algn="l">
              <a:buClrTx/>
              <a:buSzTx/>
            </a:pPr>
            <a:endParaRPr lang="zh-CN" altLang="en-US" dirty="0">
              <a:solidFill>
                <a:schemeClr val="dk1">
                  <a:lumMod val="65000"/>
                  <a:lumOff val="35000"/>
                </a:schemeClr>
              </a:solidFill>
              <a:latin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lvl="0" algn="l">
              <a:buClrTx/>
              <a:buSzTx/>
            </a:pPr>
            <a:endParaRPr lang="zh-CN" altLang="en-US" dirty="0">
              <a:solidFill>
                <a:schemeClr val="dk1">
                  <a:lumMod val="65000"/>
                  <a:lumOff val="35000"/>
                </a:schemeClr>
              </a:solidFill>
              <a:latin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marL="0" lvl="0" indent="0" algn="l">
              <a:buClrTx/>
              <a:buSzTx/>
              <a:buNone/>
            </a:pPr>
            <a:r>
              <a:rPr lang="en-US" altLang="zh-CN" dirty="0">
                <a:solidFill>
                  <a:schemeClr val="dk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                                       </a:t>
            </a:r>
            <a:r>
              <a:rPr lang="zh-CN" altLang="en-US" dirty="0">
                <a:solidFill>
                  <a:schemeClr val="dk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                                     </a:t>
            </a:r>
            <a:endParaRPr lang="zh-CN" altLang="en-US" dirty="0">
              <a:solidFill>
                <a:schemeClr val="dk1">
                  <a:lumMod val="65000"/>
                  <a:lumOff val="35000"/>
                </a:schemeClr>
              </a:solidFill>
              <a:latin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44245" y="2677795"/>
            <a:ext cx="1400175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>
                <a:solidFill>
                  <a:schemeClr val="dk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000">
                <a:solidFill>
                  <a:schemeClr val="dk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2400">
                <a:solidFill>
                  <a:schemeClr val="dk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919</a:t>
            </a:r>
            <a:endParaRPr lang="en-US" altLang="zh-CN" sz="2400">
              <a:solidFill>
                <a:schemeClr val="dk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2400" u="sng">
                <a:solidFill>
                  <a:schemeClr val="dk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+  80</a:t>
            </a:r>
            <a:endParaRPr lang="en-US" altLang="zh-CN" sz="2400" u="sng">
              <a:solidFill>
                <a:schemeClr val="dk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2400">
                <a:solidFill>
                  <a:schemeClr val="dk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999</a:t>
            </a:r>
            <a:endParaRPr lang="en-US" altLang="zh-CN" sz="2400">
              <a:solidFill>
                <a:schemeClr val="dk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7267575" y="2576830"/>
            <a:ext cx="1370965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>
                <a:solidFill>
                  <a:schemeClr val="dk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000">
                <a:solidFill>
                  <a:schemeClr val="dk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2400">
                <a:solidFill>
                  <a:schemeClr val="dk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476</a:t>
            </a:r>
            <a:endParaRPr lang="en-US" altLang="zh-CN" sz="2400">
              <a:solidFill>
                <a:schemeClr val="dk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2400" u="sng">
                <a:solidFill>
                  <a:schemeClr val="dk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+121</a:t>
            </a:r>
            <a:endParaRPr lang="en-US" altLang="zh-CN" sz="2400" u="sng">
              <a:solidFill>
                <a:schemeClr val="dk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2400">
                <a:solidFill>
                  <a:schemeClr val="dk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597</a:t>
            </a:r>
            <a:endParaRPr lang="en-US" altLang="zh-CN" sz="2400">
              <a:solidFill>
                <a:schemeClr val="dk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483090" y="2515870"/>
            <a:ext cx="461645" cy="3987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>
                <a:solidFill>
                  <a:schemeClr val="dk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en-US" altLang="zh-CN" sz="2000">
                <a:solidFill>
                  <a:schemeClr val="dk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2000">
              <a:solidFill>
                <a:schemeClr val="dk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7267575" y="4584700"/>
            <a:ext cx="2677160" cy="15684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4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545</a:t>
            </a:r>
            <a:endParaRPr lang="en-US" altLang="zh-CN" sz="240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2400" u="sng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+  54</a:t>
            </a:r>
            <a:endParaRPr lang="en-US" altLang="zh-CN" sz="2400" u="sng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599</a:t>
            </a:r>
            <a:endParaRPr lang="en-US" altLang="zh-CN" sz="2400" u="sng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2400" u="sng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944880" y="4446905"/>
            <a:ext cx="1289050" cy="1753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/>
              <a:t>   </a:t>
            </a:r>
            <a:r>
              <a:rPr lang="en-US" altLang="zh-CN" sz="2400"/>
              <a:t>  93</a:t>
            </a:r>
            <a:endParaRPr lang="en-US" altLang="zh-CN" sz="2400"/>
          </a:p>
          <a:p>
            <a:r>
              <a:rPr lang="en-US" altLang="zh-CN" sz="2400" u="sng"/>
              <a:t>+802</a:t>
            </a:r>
            <a:endParaRPr lang="en-US" altLang="zh-CN" sz="2400" u="sng"/>
          </a:p>
          <a:p>
            <a:r>
              <a:rPr lang="en-US" altLang="zh-CN" sz="2400"/>
              <a:t> 1190</a:t>
            </a:r>
            <a:endParaRPr lang="en-US" altLang="zh-CN"/>
          </a:p>
          <a:p>
            <a:endParaRPr lang="en-US" altLang="zh-CN"/>
          </a:p>
          <a:p>
            <a:endParaRPr lang="en-US" altLang="zh-CN"/>
          </a:p>
        </p:txBody>
      </p:sp>
      <p:sp>
        <p:nvSpPr>
          <p:cNvPr id="11" name="文本框 10"/>
          <p:cNvSpPr txBox="1"/>
          <p:nvPr/>
        </p:nvSpPr>
        <p:spPr>
          <a:xfrm>
            <a:off x="2722880" y="2013585"/>
            <a:ext cx="100203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/>
              <a:t>999</a:t>
            </a:r>
            <a:endParaRPr lang="en-US" altLang="zh-CN" sz="2400"/>
          </a:p>
        </p:txBody>
      </p:sp>
      <p:sp>
        <p:nvSpPr>
          <p:cNvPr id="15" name="文本框 14"/>
          <p:cNvSpPr txBox="1"/>
          <p:nvPr/>
        </p:nvSpPr>
        <p:spPr>
          <a:xfrm>
            <a:off x="8936355" y="2013585"/>
            <a:ext cx="83629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/>
              <a:t>597</a:t>
            </a:r>
            <a:endParaRPr lang="en-US" altLang="zh-CN" sz="2400"/>
          </a:p>
        </p:txBody>
      </p:sp>
      <p:sp>
        <p:nvSpPr>
          <p:cNvPr id="16" name="文本框 15"/>
          <p:cNvSpPr txBox="1"/>
          <p:nvPr/>
        </p:nvSpPr>
        <p:spPr>
          <a:xfrm>
            <a:off x="2550160" y="3876675"/>
            <a:ext cx="117475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/>
              <a:t>1190</a:t>
            </a:r>
            <a:endParaRPr lang="en-US" altLang="zh-CN" sz="2400"/>
          </a:p>
        </p:txBody>
      </p:sp>
      <p:sp>
        <p:nvSpPr>
          <p:cNvPr id="17" name="文本框 16"/>
          <p:cNvSpPr txBox="1"/>
          <p:nvPr/>
        </p:nvSpPr>
        <p:spPr>
          <a:xfrm>
            <a:off x="8609965" y="3923030"/>
            <a:ext cx="87312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/>
              <a:t>599</a:t>
            </a:r>
            <a:endParaRPr lang="en-US" altLang="zh-CN" sz="2400"/>
          </a:p>
        </p:txBody>
      </p:sp>
    </p:spTree>
    <p:custDataLst>
      <p:tags r:id="rId5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  <p:bldP spid="10" grpId="0"/>
      <p:bldP spid="11" grpId="0"/>
      <p:bldP spid="16" grpId="0"/>
      <p:bldP spid="17" grpId="0"/>
    </p:bldLst>
  </p:timing>
</p:sld>
</file>

<file path=ppt/tags/tag1.xml><?xml version="1.0" encoding="utf-8"?>
<p:tagLst xmlns:p="http://schemas.openxmlformats.org/presentationml/2006/main">
  <p:tag name="KSO_WM_BEAUTIFY_FLAG" val="#wm#"/>
  <p:tag name="KSO_WM_SLIDE_BACKGROUND_MASK_FLAG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1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100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</p:tagLst>
</file>

<file path=ppt/tags/tag101.xml><?xml version="1.0" encoding="utf-8"?>
<p:tagLst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BK_DARK_LIGHT" val="2"/>
  <p:tag name="KSO_WM_UNIT_COMPATIBLE" val="0"/>
  <p:tag name="KSO_WM_UNIT_DIAGRAM_ISNUMVISUAL" val="0"/>
  <p:tag name="KSO_WM_UNIT_DIAGRAM_ISREFERUNIT" val="0"/>
  <p:tag name="KSO_WM_UNIT_HIGHLIGHT" val="0"/>
  <p:tag name="KSO_WM_UNIT_ID" val="_16*i*1"/>
  <p:tag name="KSO_WM_UNIT_INDEX" val="1"/>
  <p:tag name="KSO_WM_UNIT_LAYERLEVEL" val="1"/>
  <p:tag name="KSO_WM_UNIT_SUBTYPE" val="h"/>
  <p:tag name="KSO_WM_UNIT_TYPE" val="i"/>
</p:tagLst>
</file>

<file path=ppt/tags/tag102.xml><?xml version="1.0" encoding="utf-8"?>
<p:tagLst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i*4"/>
  <p:tag name="KSO_WM_UNIT_INDEX" val="4"/>
  <p:tag name="KSO_WM_UNIT_LAYERLEVEL" val="1"/>
  <p:tag name="KSO_WM_UNIT_TYPE" val="i"/>
</p:tagLst>
</file>

<file path=ppt/tags/tag103.xml><?xml version="1.0" encoding="utf-8"?>
<p:tagLst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i*4"/>
  <p:tag name="KSO_WM_UNIT_INDEX" val="4"/>
  <p:tag name="KSO_WM_UNIT_LAYERLEVEL" val="1"/>
  <p:tag name="KSO_WM_UNIT_TYPE" val="i"/>
</p:tagLst>
</file>

<file path=ppt/tags/tag104.xml><?xml version="1.0" encoding="utf-8"?>
<p:tagLst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*"/>
  <p:tag name="KSO_WM_UNIT_LAYERLEVEL" val="1"/>
</p:tagLst>
</file>

<file path=ppt/tags/tag105.xml><?xml version="1.0" encoding="utf-8"?>
<p:tagLst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*"/>
  <p:tag name="KSO_WM_UNIT_LAYERLEVEL" val="1"/>
</p:tagLst>
</file>

<file path=ppt/tags/tag106.xml><?xml version="1.0" encoding="utf-8"?>
<p:tagLst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*"/>
  <p:tag name="KSO_WM_UNIT_LAYERLEVEL" val="1"/>
</p:tagLst>
</file>

<file path=ppt/tags/tag107.xml><?xml version="1.0" encoding="utf-8"?>
<p:tagLst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*"/>
  <p:tag name="KSO_WM_UNIT_LAYERLEVEL" val="1"/>
</p:tagLst>
</file>

<file path=ppt/tags/tag108.xml><?xml version="1.0" encoding="utf-8"?>
<p:tagLst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*"/>
  <p:tag name="KSO_WM_UNIT_LAYERLEVEL" val="1"/>
</p:tagLst>
</file>

<file path=ppt/tags/tag109.xml><?xml version="1.0" encoding="utf-8"?>
<p:tagLst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*"/>
  <p:tag name="KSO_WM_UNIT_LAYERLEVEL" val="1"/>
</p:tagLst>
</file>

<file path=ppt/tags/tag1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10.xml><?xml version="1.0" encoding="utf-8"?>
<p:tagLst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i*4"/>
  <p:tag name="KSO_WM_UNIT_INDEX" val="4"/>
  <p:tag name="KSO_WM_UNIT_LAYERLEVEL" val="1"/>
  <p:tag name="KSO_WM_UNIT_TYPE" val="i"/>
</p:tagLst>
</file>

<file path=ppt/tags/tag111.xml><?xml version="1.0" encoding="utf-8"?>
<p:tagLst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BK_DARK_LIGHT" val="2"/>
  <p:tag name="KSO_WM_UNIT_COMPATIBLE" val="0"/>
  <p:tag name="KSO_WM_UNIT_DIAGRAM_ISNUMVISUAL" val="0"/>
  <p:tag name="KSO_WM_UNIT_DIAGRAM_ISREFERUNIT" val="0"/>
  <p:tag name="KSO_WM_UNIT_HIGHLIGHT" val="0"/>
  <p:tag name="KSO_WM_UNIT_ID" val="_17*i*1"/>
  <p:tag name="KSO_WM_UNIT_INDEX" val="1"/>
  <p:tag name="KSO_WM_UNIT_LAYERLEVEL" val="1"/>
  <p:tag name="KSO_WM_UNIT_SUBTYPE" val="h"/>
  <p:tag name="KSO_WM_UNIT_TYPE" val="i"/>
</p:tagLst>
</file>

<file path=ppt/tags/tag112.xml><?xml version="1.0" encoding="utf-8"?>
<p:tagLst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113.xml><?xml version="1.0" encoding="utf-8"?>
<p:tagLst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114.xml><?xml version="1.0" encoding="utf-8"?>
<p:tagLst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115.xml><?xml version="1.0" encoding="utf-8"?>
<p:tagLst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116.xml><?xml version="1.0" encoding="utf-8"?>
<p:tagLst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117.xml><?xml version="1.0" encoding="utf-8"?>
<p:tagLst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118.xml><?xml version="1.0" encoding="utf-8"?>
<p:tagLst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119.xml><?xml version="1.0" encoding="utf-8"?>
<p:tagLst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1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20.xml><?xml version="1.0" encoding="utf-8"?>
<p:tagLst xmlns:p="http://schemas.openxmlformats.org/presentationml/2006/main">
  <p:tag name="KSO_WM_BEAUTIFY_FLAG" val="#wm#"/>
  <p:tag name="KSO_WM_SLIDE_BACKGROUND_TYPE" val="belt"/>
  <p:tag name="KSO_WM_SLIDE_BK_DARK_LIGHT" val="2"/>
  <p:tag name="KSO_WM_TAG_VERSION" val="1.0"/>
  <p:tag name="KSO_WM_UNIT_BK_DARK_LIGHT" val="2"/>
  <p:tag name="KSO_WM_UNIT_COMPATIBLE" val="0"/>
  <p:tag name="KSO_WM_UNIT_DIAGRAM_ISNUMVISUAL" val="0"/>
  <p:tag name="KSO_WM_UNIT_DIAGRAM_ISREFERUNIT" val="0"/>
  <p:tag name="KSO_WM_UNIT_HIGHLIGHT" val="0"/>
  <p:tag name="KSO_WM_UNIT_ID" val="_18*i*1"/>
  <p:tag name="KSO_WM_UNIT_INDEX" val="1"/>
  <p:tag name="KSO_WM_UNIT_LAYERLEVEL" val="1"/>
  <p:tag name="KSO_WM_UNIT_SUBTYPE" val="h"/>
  <p:tag name="KSO_WM_UNIT_TYPE" val="i"/>
</p:tagLst>
</file>

<file path=ppt/tags/tag121.xml><?xml version="1.0" encoding="utf-8"?>
<p:tagLst xmlns:p="http://schemas.openxmlformats.org/presentationml/2006/main">
  <p:tag name="KSO_WM_BEAUTIFY_FLAG" val="#wm#"/>
  <p:tag name="KSO_WM_SLIDE_BACKGROUND_TYPE" val="bel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i*3"/>
  <p:tag name="KSO_WM_UNIT_INDEX" val="3"/>
  <p:tag name="KSO_WM_UNIT_LAYERLEVEL" val="1"/>
  <p:tag name="KSO_WM_UNIT_TYPE" val="i"/>
</p:tagLst>
</file>

<file path=ppt/tags/tag122.xml><?xml version="1.0" encoding="utf-8"?>
<p:tagLst xmlns:p="http://schemas.openxmlformats.org/presentationml/2006/main">
  <p:tag name="KSO_WM_BEAUTIFY_FLAG" val="#wm#"/>
  <p:tag name="KSO_WM_SLIDE_BACKGROUND_TYPE" val="bel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i*3"/>
  <p:tag name="KSO_WM_UNIT_INDEX" val="3"/>
  <p:tag name="KSO_WM_UNIT_LAYERLEVEL" val="1"/>
  <p:tag name="KSO_WM_UNIT_TYPE" val="i"/>
</p:tagLst>
</file>

<file path=ppt/tags/tag123.xml><?xml version="1.0" encoding="utf-8"?>
<p:tagLst xmlns:p="http://schemas.openxmlformats.org/presentationml/2006/main">
  <p:tag name="KSO_WM_BEAUTIFY_FLAG" val="#wm#"/>
  <p:tag name="KSO_WM_SLIDE_BACKGROUND_TYPE" val="bel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*"/>
  <p:tag name="KSO_WM_UNIT_LAYERLEVEL" val="1"/>
</p:tagLst>
</file>

<file path=ppt/tags/tag124.xml><?xml version="1.0" encoding="utf-8"?>
<p:tagLst xmlns:p="http://schemas.openxmlformats.org/presentationml/2006/main">
  <p:tag name="KSO_WM_BEAUTIFY_FLAG" val="#wm#"/>
  <p:tag name="KSO_WM_SLIDE_BACKGROUND_TYPE" val="bel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*"/>
  <p:tag name="KSO_WM_UNIT_LAYERLEVEL" val="1"/>
</p:tagLst>
</file>

<file path=ppt/tags/tag125.xml><?xml version="1.0" encoding="utf-8"?>
<p:tagLst xmlns:p="http://schemas.openxmlformats.org/presentationml/2006/main">
  <p:tag name="KSO_WM_BEAUTIFY_FLAG" val="#wm#"/>
  <p:tag name="KSO_WM_SLIDE_BACKGROUND_TYPE" val="bel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*"/>
  <p:tag name="KSO_WM_UNIT_LAYERLEVEL" val="1"/>
</p:tagLst>
</file>

<file path=ppt/tags/tag126.xml><?xml version="1.0" encoding="utf-8"?>
<p:tagLst xmlns:p="http://schemas.openxmlformats.org/presentationml/2006/main">
  <p:tag name="KSO_WM_BEAUTIFY_FLAG" val="#wm#"/>
  <p:tag name="KSO_WM_SLIDE_BACKGROUND_TYPE" val="bel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*"/>
  <p:tag name="KSO_WM_UNIT_LAYERLEVEL" val="1"/>
</p:tagLst>
</file>

<file path=ppt/tags/tag127.xml><?xml version="1.0" encoding="utf-8"?>
<p:tagLst xmlns:p="http://schemas.openxmlformats.org/presentationml/2006/main">
  <p:tag name="KSO_WM_BEAUTIFY_FLAG" val="#wm#"/>
  <p:tag name="KSO_WM_SLIDE_BACKGROUND_TYPE" val="bel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*"/>
  <p:tag name="KSO_WM_UNIT_LAYERLEVEL" val="1"/>
</p:tagLst>
</file>

<file path=ppt/tags/tag128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177142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29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177142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3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3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3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33.xml><?xml version="1.0" encoding="utf-8"?>
<p:tagLst xmlns:p="http://schemas.openxmlformats.org/presentationml/2006/main">
  <p:tag name="KSO_WM_BEAUTIFY_FLAG" val="#wm#"/>
  <p:tag name="KSO_WM_COMBINE_RELATE_SLIDE_ID" val="background20176389_1"/>
  <p:tag name="KSO_WM_TAG_VERSION" val="1.0"/>
  <p:tag name="KSO_WM_TEMPLATE_CATEGORY" val="custom"/>
  <p:tag name="KSO_WM_TEMPLATE_COLOR_TYPE" val="1"/>
  <p:tag name="KSO_WM_TEMPLATE_INDEX" val="20177142"/>
  <p:tag name="KSO_WM_TEMPLATE_MASTER_THUMB_INDEX" val="12"/>
  <p:tag name="KSO_WM_TEMPLATE_MASTER_TYPE" val="1"/>
  <p:tag name="KSO_WM_TEMPLATE_SUBCATEGORY" val="0"/>
  <p:tag name="KSO_WM_TEMPLATE_THUMBS_INDEX" val="1、3、6、11、12、18、24、28、29、30"/>
</p:tagLst>
</file>

<file path=ppt/tags/tag134.xml><?xml version="1.0" encoding="utf-8"?>
<p:tagLst xmlns:p="http://schemas.openxmlformats.org/presentationml/2006/main">
  <p:tag name="KSO_WM_BEAUTIFY_FLAG" val="#wm#"/>
  <p:tag name="KSO_WM_SLIDE_BACKGROUND_MASK_FLAG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135.xml><?xml version="1.0" encoding="utf-8"?>
<p:tagLst xmlns:p="http://schemas.openxmlformats.org/presentationml/2006/main">
  <p:tag name="KSO_WM_BEAUTIFY_FLAG" val="#wm#"/>
  <p:tag name="KSO_WM_SLIDE_BACKGROUND_MASK_FLAG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136.xml><?xml version="1.0" encoding="utf-8"?>
<p:tagLst xmlns:p="http://schemas.openxmlformats.org/presentationml/2006/main">
  <p:tag name="KSO_WM_BEAUTIFY_FLAG" val="#wm#"/>
  <p:tag name="KSO_WM_SLIDE_BACKGROUND_MASK_FLAG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137.xml><?xml version="1.0" encoding="utf-8"?>
<p:tagLst xmlns:p="http://schemas.openxmlformats.org/presentationml/2006/main">
  <p:tag name="KSO_WM_BEAUTIFY_FLAG" val="#wm#"/>
  <p:tag name="KSO_WM_SLIDE_BACKGROUND_MASK_FLAG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13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13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1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4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14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14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14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14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4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4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4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4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4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1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5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15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15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15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15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15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15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15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15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15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1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16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16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16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16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16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16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16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16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16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16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7**"/>
  <p:tag name="KSO_WM_UNIT_LAYERLEVEL" val="1"/>
</p:tagLst>
</file>

<file path=ppt/tags/tag1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17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7**"/>
  <p:tag name="KSO_WM_UNIT_LAYERLEVEL" val="1"/>
</p:tagLst>
</file>

<file path=ppt/tags/tag17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7**"/>
  <p:tag name="KSO_WM_UNIT_LAYERLEVEL" val="1"/>
</p:tagLst>
</file>

<file path=ppt/tags/tag17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17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17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17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17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17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17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17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1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18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18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18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18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18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18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18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18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18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18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1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19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  <p:tag name="MH" val="20170612003741"/>
  <p:tag name="MH_LIBRARY" val="GRAPHIC"/>
  <p:tag name="MH_ORDER" val="Rectangle 8"/>
</p:tagLst>
</file>

<file path=ppt/tags/tag19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  <p:tag name="MH" val="20170612003741"/>
  <p:tag name="MH_LIBRARY" val="GRAPHIC"/>
  <p:tag name="MH_ORDER" val="Rectangle 5"/>
</p:tagLst>
</file>

<file path=ppt/tags/tag19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  <p:tag name="MH" val="20170612003741"/>
  <p:tag name="MH_LIBRARY" val="GRAPHIC"/>
  <p:tag name="MH_ORDER" val="Rectangle 3"/>
</p:tagLst>
</file>

<file path=ppt/tags/tag19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  <p:tag name="MH" val="20170612003741"/>
  <p:tag name="MH_LIBRARY" val="GRAPHIC"/>
  <p:tag name="MH_ORDER" val="Rectangle 4"/>
</p:tagLst>
</file>

<file path=ppt/tags/tag19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  <p:tag name="MH" val="20170612003741"/>
  <p:tag name="MH_LIBRARY" val="GRAPHIC"/>
  <p:tag name="MH_ORDER" val="Rectangle 7"/>
</p:tagLst>
</file>

<file path=ppt/tags/tag19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  <p:tag name="MH" val="20170612003741"/>
  <p:tag name="MH_LIBRARY" val="GRAPHIC"/>
  <p:tag name="MH_ORDER" val="Rectangle 2"/>
</p:tagLst>
</file>

<file path=ppt/tags/tag19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19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19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19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2.xml><?xml version="1.0" encoding="utf-8"?>
<p:tagLst xmlns:p="http://schemas.openxmlformats.org/presentationml/2006/main">
  <p:tag name="KSO_WM_BEAUTIFY_FLAG" val="#wm#"/>
  <p:tag name="KSO_WM_SLIDE_BACKGROUND_MASK_FLAG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2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20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20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202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i*1"/>
  <p:tag name="KSO_WM_UNIT_INDEX" val="1"/>
  <p:tag name="KSO_WM_UNIT_LAYERLEVEL" val="1"/>
  <p:tag name="KSO_WM_UNIT_TYPE" val="i"/>
</p:tagLst>
</file>

<file path=ppt/tags/tag203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i*2"/>
  <p:tag name="KSO_WM_UNIT_INDEX" val="2"/>
  <p:tag name="KSO_WM_UNIT_LAYERLEVEL" val="1"/>
  <p:tag name="KSO_WM_UNIT_TYPE" val="i"/>
</p:tagLst>
</file>

<file path=ppt/tags/tag204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*"/>
  <p:tag name="KSO_WM_UNIT_LAYERLEVEL" val="1"/>
</p:tagLst>
</file>

<file path=ppt/tags/tag205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*"/>
  <p:tag name="KSO_WM_UNIT_LAYERLEVEL" val="1"/>
</p:tagLst>
</file>

<file path=ppt/tags/tag206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*"/>
  <p:tag name="KSO_WM_UNIT_LAYERLEVEL" val="1"/>
</p:tagLst>
</file>

<file path=ppt/tags/tag207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*"/>
  <p:tag name="KSO_WM_UNIT_LAYERLEVEL" val="1"/>
</p:tagLst>
</file>

<file path=ppt/tags/tag208.xml><?xml version="1.0" encoding="utf-8"?>
<p:tagLst xmlns:p="http://schemas.openxmlformats.org/presentationml/2006/main">
  <p:tag name="KSO_WM_BEAUTIFY_FLAG" val="#wm#"/>
  <p:tag name="KSO_WM_SLIDE_BACKGROUND_TYPE" val="frame"/>
  <p:tag name="KSO_WM_SLIDE_BK_DARK_LIGHT" val="2"/>
  <p:tag name="KSO_WM_TAG_VERSION" val="1.0"/>
  <p:tag name="KSO_WM_UNIT_BK_DARK_LIGHT" val="2"/>
  <p:tag name="KSO_WM_UNIT_COMPATIBLE" val="0"/>
  <p:tag name="KSO_WM_UNIT_DIAGRAM_ISNUMVISUAL" val="0"/>
  <p:tag name="KSO_WM_UNIT_DIAGRAM_ISREFERUNIT" val="0"/>
  <p:tag name="KSO_WM_UNIT_HIGHLIGHT" val="0"/>
  <p:tag name="KSO_WM_UNIT_ID" val="_13*i*1"/>
  <p:tag name="KSO_WM_UNIT_INDEX" val="1"/>
  <p:tag name="KSO_WM_UNIT_LAYERLEVEL" val="1"/>
  <p:tag name="KSO_WM_UNIT_SUBTYPE" val="h"/>
  <p:tag name="KSO_WM_UNIT_TYPE" val="i"/>
</p:tagLst>
</file>

<file path=ppt/tags/tag209.xml><?xml version="1.0" encoding="utf-8"?>
<p:tagLst xmlns:p="http://schemas.openxmlformats.org/presentationml/2006/main">
  <p:tag name="KSO_WM_BEAUTIFY_FLAG" val="#wm#"/>
  <p:tag name="KSO_WM_SLIDE_BACKGROUND_TYPE" val="frame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3*i*3"/>
  <p:tag name="KSO_WM_UNIT_INDEX" val="3"/>
  <p:tag name="KSO_WM_UNIT_LAYERLEVEL" val="1"/>
  <p:tag name="KSO_WM_UNIT_TYPE" val="i"/>
</p:tagLst>
</file>

<file path=ppt/tags/tag2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210.xml><?xml version="1.0" encoding="utf-8"?>
<p:tagLst xmlns:p="http://schemas.openxmlformats.org/presentationml/2006/main">
  <p:tag name="KSO_WM_BEAUTIFY_FLAG" val="#wm#"/>
  <p:tag name="KSO_WM_SLIDE_BACKGROUND_TYPE" val="frame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3*i*4"/>
  <p:tag name="KSO_WM_UNIT_INDEX" val="4"/>
  <p:tag name="KSO_WM_UNIT_LAYERLEVEL" val="1"/>
  <p:tag name="KSO_WM_UNIT_TYPE" val="i"/>
</p:tagLst>
</file>

<file path=ppt/tags/tag211.xml><?xml version="1.0" encoding="utf-8"?>
<p:tagLst xmlns:p="http://schemas.openxmlformats.org/presentationml/2006/main">
  <p:tag name="KSO_WM_BEAUTIFY_FLAG" val="#wm#"/>
  <p:tag name="KSO_WM_SLIDE_BACKGROUND_TYPE" val="frame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3**"/>
  <p:tag name="KSO_WM_UNIT_LAYERLEVEL" val="1"/>
</p:tagLst>
</file>

<file path=ppt/tags/tag212.xml><?xml version="1.0" encoding="utf-8"?>
<p:tagLst xmlns:p="http://schemas.openxmlformats.org/presentationml/2006/main">
  <p:tag name="KSO_WM_BEAUTIFY_FLAG" val="#wm#"/>
  <p:tag name="KSO_WM_SLIDE_BACKGROUND_TYPE" val="frame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3**"/>
  <p:tag name="KSO_WM_UNIT_LAYERLEVEL" val="1"/>
</p:tagLst>
</file>

<file path=ppt/tags/tag213.xml><?xml version="1.0" encoding="utf-8"?>
<p:tagLst xmlns:p="http://schemas.openxmlformats.org/presentationml/2006/main">
  <p:tag name="KSO_WM_BEAUTIFY_FLAG" val="#wm#"/>
  <p:tag name="KSO_WM_SLIDE_BACKGROUND_TYPE" val="frame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3**"/>
  <p:tag name="KSO_WM_UNIT_LAYERLEVEL" val="1"/>
</p:tagLst>
</file>

<file path=ppt/tags/tag214.xml><?xml version="1.0" encoding="utf-8"?>
<p:tagLst xmlns:p="http://schemas.openxmlformats.org/presentationml/2006/main">
  <p:tag name="KSO_WM_BEAUTIFY_FLAG" val="#wm#"/>
  <p:tag name="KSO_WM_SLIDE_BACKGROUND_TYPE" val="frame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3**"/>
  <p:tag name="KSO_WM_UNIT_LAYERLEVEL" val="1"/>
</p:tagLst>
</file>

<file path=ppt/tags/tag215.xml><?xml version="1.0" encoding="utf-8"?>
<p:tagLst xmlns:p="http://schemas.openxmlformats.org/presentationml/2006/main">
  <p:tag name="KSO_WM_BEAUTIFY_FLAG" val="#wm#"/>
  <p:tag name="KSO_WM_SLIDE_BACKGROUND_TYPE" val="frame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3**"/>
  <p:tag name="KSO_WM_UNIT_LAYERLEVEL" val="1"/>
</p:tagLst>
</file>

<file path=ppt/tags/tag216.xml><?xml version="1.0" encoding="utf-8"?>
<p:tagLst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BK_DARK_LIGHT" val="2"/>
  <p:tag name="KSO_WM_UNIT_COMPATIBLE" val="0"/>
  <p:tag name="KSO_WM_UNIT_DIAGRAM_ISNUMVISUAL" val="0"/>
  <p:tag name="KSO_WM_UNIT_DIAGRAM_ISREFERUNIT" val="0"/>
  <p:tag name="KSO_WM_UNIT_HIGHLIGHT" val="0"/>
  <p:tag name="KSO_WM_UNIT_ID" val="_14*i*1"/>
  <p:tag name="KSO_WM_UNIT_INDEX" val="1"/>
  <p:tag name="KSO_WM_UNIT_LAYERLEVEL" val="1"/>
  <p:tag name="KSO_WM_UNIT_SUBTYPE" val="h"/>
  <p:tag name="KSO_WM_UNIT_TYPE" val="i"/>
</p:tagLst>
</file>

<file path=ppt/tags/tag217.xml><?xml version="1.0" encoding="utf-8"?>
<p:tagLst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i*4"/>
  <p:tag name="KSO_WM_UNIT_INDEX" val="4"/>
  <p:tag name="KSO_WM_UNIT_LAYERLEVEL" val="1"/>
  <p:tag name="KSO_WM_UNIT_TYPE" val="i"/>
</p:tagLst>
</file>

<file path=ppt/tags/tag218.xml><?xml version="1.0" encoding="utf-8"?>
<p:tagLst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i*1"/>
  <p:tag name="KSO_WM_UNIT_INDEX" val="1"/>
  <p:tag name="KSO_WM_UNIT_LAYERLEVEL" val="1"/>
  <p:tag name="KSO_WM_UNIT_TYPE" val="i"/>
</p:tagLst>
</file>

<file path=ppt/tags/tag219.xml><?xml version="1.0" encoding="utf-8"?>
<p:tagLst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*"/>
  <p:tag name="KSO_WM_UNIT_LAYERLEVEL" val="1"/>
</p:tagLst>
</file>

<file path=ppt/tags/tag2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220.xml><?xml version="1.0" encoding="utf-8"?>
<p:tagLst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*"/>
  <p:tag name="KSO_WM_UNIT_LAYERLEVEL" val="1"/>
</p:tagLst>
</file>

<file path=ppt/tags/tag221.xml><?xml version="1.0" encoding="utf-8"?>
<p:tagLst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*"/>
  <p:tag name="KSO_WM_UNIT_LAYERLEVEL" val="1"/>
</p:tagLst>
</file>

<file path=ppt/tags/tag222.xml><?xml version="1.0" encoding="utf-8"?>
<p:tagLst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*"/>
  <p:tag name="KSO_WM_UNIT_LAYERLEVEL" val="1"/>
</p:tagLst>
</file>

<file path=ppt/tags/tag223.xml><?xml version="1.0" encoding="utf-8"?>
<p:tagLst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*"/>
  <p:tag name="KSO_WM_UNIT_LAYERLEVEL" val="1"/>
</p:tagLst>
</file>

<file path=ppt/tags/tag224.xml><?xml version="1.0" encoding="utf-8"?>
<p:tagLst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*"/>
  <p:tag name="KSO_WM_UNIT_LAYERLEVEL" val="1"/>
</p:tagLst>
</file>

<file path=ppt/tags/tag225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BK_DARK_LIGHT" val="2"/>
  <p:tag name="KSO_WM_UNIT_COMPATIBLE" val="0"/>
  <p:tag name="KSO_WM_UNIT_DIAGRAM_ISNUMVISUAL" val="0"/>
  <p:tag name="KSO_WM_UNIT_DIAGRAM_ISREFERUNIT" val="0"/>
  <p:tag name="KSO_WM_UNIT_HIGHLIGHT" val="0"/>
  <p:tag name="KSO_WM_UNIT_ID" val="_15*i*1"/>
  <p:tag name="KSO_WM_UNIT_INDEX" val="1"/>
  <p:tag name="KSO_WM_UNIT_LAYERLEVEL" val="1"/>
  <p:tag name="KSO_WM_UNIT_SUBTYPE" val="h"/>
  <p:tag name="KSO_WM_UNIT_TYPE" val="i"/>
</p:tagLst>
</file>

<file path=ppt/tags/tag226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i*4"/>
  <p:tag name="KSO_WM_UNIT_INDEX" val="4"/>
  <p:tag name="KSO_WM_UNIT_LAYERLEVEL" val="1"/>
  <p:tag name="KSO_WM_UNIT_TYPE" val="i"/>
</p:tagLst>
</file>

<file path=ppt/tags/tag227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i*4"/>
  <p:tag name="KSO_WM_UNIT_INDEX" val="4"/>
  <p:tag name="KSO_WM_UNIT_LAYERLEVEL" val="1"/>
  <p:tag name="KSO_WM_UNIT_TYPE" val="i"/>
</p:tagLst>
</file>

<file path=ppt/tags/tag228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</p:tagLst>
</file>

<file path=ppt/tags/tag229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</p:tagLst>
</file>

<file path=ppt/tags/tag2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30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</p:tagLst>
</file>

<file path=ppt/tags/tag231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</p:tagLst>
</file>

<file path=ppt/tags/tag232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</p:tagLst>
</file>

<file path=ppt/tags/tag233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</p:tagLst>
</file>

<file path=ppt/tags/tag234.xml><?xml version="1.0" encoding="utf-8"?>
<p:tagLst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BK_DARK_LIGHT" val="2"/>
  <p:tag name="KSO_WM_UNIT_COMPATIBLE" val="0"/>
  <p:tag name="KSO_WM_UNIT_DIAGRAM_ISNUMVISUAL" val="0"/>
  <p:tag name="KSO_WM_UNIT_DIAGRAM_ISREFERUNIT" val="0"/>
  <p:tag name="KSO_WM_UNIT_HIGHLIGHT" val="0"/>
  <p:tag name="KSO_WM_UNIT_ID" val="_16*i*1"/>
  <p:tag name="KSO_WM_UNIT_INDEX" val="1"/>
  <p:tag name="KSO_WM_UNIT_LAYERLEVEL" val="1"/>
  <p:tag name="KSO_WM_UNIT_SUBTYPE" val="h"/>
  <p:tag name="KSO_WM_UNIT_TYPE" val="i"/>
</p:tagLst>
</file>

<file path=ppt/tags/tag235.xml><?xml version="1.0" encoding="utf-8"?>
<p:tagLst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i*4"/>
  <p:tag name="KSO_WM_UNIT_INDEX" val="4"/>
  <p:tag name="KSO_WM_UNIT_LAYERLEVEL" val="1"/>
  <p:tag name="KSO_WM_UNIT_TYPE" val="i"/>
</p:tagLst>
</file>

<file path=ppt/tags/tag236.xml><?xml version="1.0" encoding="utf-8"?>
<p:tagLst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i*4"/>
  <p:tag name="KSO_WM_UNIT_INDEX" val="4"/>
  <p:tag name="KSO_WM_UNIT_LAYERLEVEL" val="1"/>
  <p:tag name="KSO_WM_UNIT_TYPE" val="i"/>
</p:tagLst>
</file>

<file path=ppt/tags/tag237.xml><?xml version="1.0" encoding="utf-8"?>
<p:tagLst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*"/>
  <p:tag name="KSO_WM_UNIT_LAYERLEVEL" val="1"/>
</p:tagLst>
</file>

<file path=ppt/tags/tag238.xml><?xml version="1.0" encoding="utf-8"?>
<p:tagLst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*"/>
  <p:tag name="KSO_WM_UNIT_LAYERLEVEL" val="1"/>
</p:tagLst>
</file>

<file path=ppt/tags/tag239.xml><?xml version="1.0" encoding="utf-8"?>
<p:tagLst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*"/>
  <p:tag name="KSO_WM_UNIT_LAYERLEVEL" val="1"/>
</p:tagLst>
</file>

<file path=ppt/tags/tag2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40.xml><?xml version="1.0" encoding="utf-8"?>
<p:tagLst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*"/>
  <p:tag name="KSO_WM_UNIT_LAYERLEVEL" val="1"/>
</p:tagLst>
</file>

<file path=ppt/tags/tag241.xml><?xml version="1.0" encoding="utf-8"?>
<p:tagLst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*"/>
  <p:tag name="KSO_WM_UNIT_LAYERLEVEL" val="1"/>
</p:tagLst>
</file>

<file path=ppt/tags/tag242.xml><?xml version="1.0" encoding="utf-8"?>
<p:tagLst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*"/>
  <p:tag name="KSO_WM_UNIT_LAYERLEVEL" val="1"/>
</p:tagLst>
</file>

<file path=ppt/tags/tag243.xml><?xml version="1.0" encoding="utf-8"?>
<p:tagLst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i*4"/>
  <p:tag name="KSO_WM_UNIT_INDEX" val="4"/>
  <p:tag name="KSO_WM_UNIT_LAYERLEVEL" val="1"/>
  <p:tag name="KSO_WM_UNIT_TYPE" val="i"/>
</p:tagLst>
</file>

<file path=ppt/tags/tag244.xml><?xml version="1.0" encoding="utf-8"?>
<p:tagLst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BK_DARK_LIGHT" val="2"/>
  <p:tag name="KSO_WM_UNIT_COMPATIBLE" val="0"/>
  <p:tag name="KSO_WM_UNIT_DIAGRAM_ISNUMVISUAL" val="0"/>
  <p:tag name="KSO_WM_UNIT_DIAGRAM_ISREFERUNIT" val="0"/>
  <p:tag name="KSO_WM_UNIT_HIGHLIGHT" val="0"/>
  <p:tag name="KSO_WM_UNIT_ID" val="_17*i*1"/>
  <p:tag name="KSO_WM_UNIT_INDEX" val="1"/>
  <p:tag name="KSO_WM_UNIT_LAYERLEVEL" val="1"/>
  <p:tag name="KSO_WM_UNIT_SUBTYPE" val="h"/>
  <p:tag name="KSO_WM_UNIT_TYPE" val="i"/>
</p:tagLst>
</file>

<file path=ppt/tags/tag245.xml><?xml version="1.0" encoding="utf-8"?>
<p:tagLst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246.xml><?xml version="1.0" encoding="utf-8"?>
<p:tagLst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247.xml><?xml version="1.0" encoding="utf-8"?>
<p:tagLst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248.xml><?xml version="1.0" encoding="utf-8"?>
<p:tagLst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249.xml><?xml version="1.0" encoding="utf-8"?>
<p:tagLst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2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50.xml><?xml version="1.0" encoding="utf-8"?>
<p:tagLst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251.xml><?xml version="1.0" encoding="utf-8"?>
<p:tagLst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252.xml><?xml version="1.0" encoding="utf-8"?>
<p:tagLst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253.xml><?xml version="1.0" encoding="utf-8"?>
<p:tagLst xmlns:p="http://schemas.openxmlformats.org/presentationml/2006/main">
  <p:tag name="KSO_WM_BEAUTIFY_FLAG" val="#wm#"/>
  <p:tag name="KSO_WM_SLIDE_BACKGROUND_TYPE" val="belt"/>
  <p:tag name="KSO_WM_SLIDE_BK_DARK_LIGHT" val="2"/>
  <p:tag name="KSO_WM_TAG_VERSION" val="1.0"/>
  <p:tag name="KSO_WM_UNIT_BK_DARK_LIGHT" val="2"/>
  <p:tag name="KSO_WM_UNIT_COMPATIBLE" val="0"/>
  <p:tag name="KSO_WM_UNIT_DIAGRAM_ISNUMVISUAL" val="0"/>
  <p:tag name="KSO_WM_UNIT_DIAGRAM_ISREFERUNIT" val="0"/>
  <p:tag name="KSO_WM_UNIT_HIGHLIGHT" val="0"/>
  <p:tag name="KSO_WM_UNIT_ID" val="_18*i*1"/>
  <p:tag name="KSO_WM_UNIT_INDEX" val="1"/>
  <p:tag name="KSO_WM_UNIT_LAYERLEVEL" val="1"/>
  <p:tag name="KSO_WM_UNIT_SUBTYPE" val="h"/>
  <p:tag name="KSO_WM_UNIT_TYPE" val="i"/>
</p:tagLst>
</file>

<file path=ppt/tags/tag254.xml><?xml version="1.0" encoding="utf-8"?>
<p:tagLst xmlns:p="http://schemas.openxmlformats.org/presentationml/2006/main">
  <p:tag name="KSO_WM_BEAUTIFY_FLAG" val="#wm#"/>
  <p:tag name="KSO_WM_SLIDE_BACKGROUND_TYPE" val="bel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i*3"/>
  <p:tag name="KSO_WM_UNIT_INDEX" val="3"/>
  <p:tag name="KSO_WM_UNIT_LAYERLEVEL" val="1"/>
  <p:tag name="KSO_WM_UNIT_TYPE" val="i"/>
</p:tagLst>
</file>

<file path=ppt/tags/tag255.xml><?xml version="1.0" encoding="utf-8"?>
<p:tagLst xmlns:p="http://schemas.openxmlformats.org/presentationml/2006/main">
  <p:tag name="KSO_WM_BEAUTIFY_FLAG" val="#wm#"/>
  <p:tag name="KSO_WM_SLIDE_BACKGROUND_TYPE" val="bel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i*3"/>
  <p:tag name="KSO_WM_UNIT_INDEX" val="3"/>
  <p:tag name="KSO_WM_UNIT_LAYERLEVEL" val="1"/>
  <p:tag name="KSO_WM_UNIT_TYPE" val="i"/>
</p:tagLst>
</file>

<file path=ppt/tags/tag256.xml><?xml version="1.0" encoding="utf-8"?>
<p:tagLst xmlns:p="http://schemas.openxmlformats.org/presentationml/2006/main">
  <p:tag name="KSO_WM_BEAUTIFY_FLAG" val="#wm#"/>
  <p:tag name="KSO_WM_SLIDE_BACKGROUND_TYPE" val="bel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*"/>
  <p:tag name="KSO_WM_UNIT_LAYERLEVEL" val="1"/>
</p:tagLst>
</file>

<file path=ppt/tags/tag257.xml><?xml version="1.0" encoding="utf-8"?>
<p:tagLst xmlns:p="http://schemas.openxmlformats.org/presentationml/2006/main">
  <p:tag name="KSO_WM_BEAUTIFY_FLAG" val="#wm#"/>
  <p:tag name="KSO_WM_SLIDE_BACKGROUND_TYPE" val="bel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*"/>
  <p:tag name="KSO_WM_UNIT_LAYERLEVEL" val="1"/>
</p:tagLst>
</file>

<file path=ppt/tags/tag258.xml><?xml version="1.0" encoding="utf-8"?>
<p:tagLst xmlns:p="http://schemas.openxmlformats.org/presentationml/2006/main">
  <p:tag name="KSO_WM_BEAUTIFY_FLAG" val="#wm#"/>
  <p:tag name="KSO_WM_SLIDE_BACKGROUND_TYPE" val="bel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*"/>
  <p:tag name="KSO_WM_UNIT_LAYERLEVEL" val="1"/>
</p:tagLst>
</file>

<file path=ppt/tags/tag259.xml><?xml version="1.0" encoding="utf-8"?>
<p:tagLst xmlns:p="http://schemas.openxmlformats.org/presentationml/2006/main">
  <p:tag name="KSO_WM_BEAUTIFY_FLAG" val="#wm#"/>
  <p:tag name="KSO_WM_SLIDE_BACKGROUND_TYPE" val="bel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*"/>
  <p:tag name="KSO_WM_UNIT_LAYERLEVEL" val="1"/>
</p:tagLst>
</file>

<file path=ppt/tags/tag2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60.xml><?xml version="1.0" encoding="utf-8"?>
<p:tagLst xmlns:p="http://schemas.openxmlformats.org/presentationml/2006/main">
  <p:tag name="KSO_WM_BEAUTIFY_FLAG" val="#wm#"/>
  <p:tag name="KSO_WM_SLIDE_BACKGROUND_TYPE" val="bel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*"/>
  <p:tag name="KSO_WM_UNIT_LAYERLEVEL" val="1"/>
</p:tagLst>
</file>

<file path=ppt/tags/tag261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177142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62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177142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6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6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6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66.xml><?xml version="1.0" encoding="utf-8"?>
<p:tagLst xmlns:p="http://schemas.openxmlformats.org/presentationml/2006/main">
  <p:tag name="KSO_WM_BEAUTIFY_FLAG" val="#wm#"/>
  <p:tag name="KSO_WM_COMBINE_RELATE_SLIDE_ID" val="background20176389_1"/>
  <p:tag name="KSO_WM_TAG_VERSION" val="1.0"/>
  <p:tag name="KSO_WM_TEMPLATE_CATEGORY" val="custom"/>
  <p:tag name="KSO_WM_TEMPLATE_COLOR_TYPE" val="1"/>
  <p:tag name="KSO_WM_TEMPLATE_INDEX" val="20177142"/>
  <p:tag name="KSO_WM_TEMPLATE_MASTER_THUMB_INDEX" val="12"/>
  <p:tag name="KSO_WM_TEMPLATE_MASTER_TYPE" val="1"/>
  <p:tag name="KSO_WM_TEMPLATE_SUBCATEGORY" val="0"/>
  <p:tag name="KSO_WM_TEMPLATE_THUMBS_INDEX" val="1、3、6、11、12、18、24、28、29、30"/>
</p:tagLst>
</file>

<file path=ppt/tags/tag267.xml><?xml version="1.0" encoding="utf-8"?>
<p:tagLst xmlns:p="http://schemas.openxmlformats.org/presentationml/2006/main">
  <p:tag name="KSO_WM_BEAUTIFY_FLAG" val="#wm#"/>
  <p:tag name="KSO_WM_SLIDE_BACKGROUND_MASK_FLAG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268.xml><?xml version="1.0" encoding="utf-8"?>
<p:tagLst xmlns:p="http://schemas.openxmlformats.org/presentationml/2006/main">
  <p:tag name="KSO_WM_BEAUTIFY_FLAG" val="#wm#"/>
  <p:tag name="KSO_WM_SLIDE_BACKGROUND_MASK_FLAG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269.xml><?xml version="1.0" encoding="utf-8"?>
<p:tagLst xmlns:p="http://schemas.openxmlformats.org/presentationml/2006/main">
  <p:tag name="KSO_WM_BEAUTIFY_FLAG" val="#wm#"/>
  <p:tag name="KSO_WM_SLIDE_BACKGROUND_MASK_FLAG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2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70.xml><?xml version="1.0" encoding="utf-8"?>
<p:tagLst xmlns:p="http://schemas.openxmlformats.org/presentationml/2006/main">
  <p:tag name="KSO_WM_BEAUTIFY_FLAG" val="#wm#"/>
  <p:tag name="KSO_WM_SLIDE_BACKGROUND_MASK_FLAG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27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27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27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27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27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27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27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27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27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2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8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28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28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28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28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28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28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28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28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28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9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9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9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9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9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9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9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9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9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29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3.xml><?xml version="1.0" encoding="utf-8"?>
<p:tagLst xmlns:p="http://schemas.openxmlformats.org/presentationml/2006/main">
  <p:tag name="KSO_WM_BEAUTIFY_FLAG" val="#wm#"/>
  <p:tag name="KSO_WM_SLIDE_BACKGROUND_MASK_FLAG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3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30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30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30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7**"/>
  <p:tag name="KSO_WM_UNIT_LAYERLEVEL" val="1"/>
</p:tagLst>
</file>

<file path=ppt/tags/tag30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7**"/>
  <p:tag name="KSO_WM_UNIT_LAYERLEVEL" val="1"/>
</p:tagLst>
</file>

<file path=ppt/tags/tag30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7**"/>
  <p:tag name="KSO_WM_UNIT_LAYERLEVEL" val="1"/>
</p:tagLst>
</file>

<file path=ppt/tags/tag30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30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30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30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30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3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31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31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31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31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31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31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31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31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31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31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3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32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32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32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32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  <p:tag name="MH" val="20170612003741"/>
  <p:tag name="MH_LIBRARY" val="GRAPHIC"/>
  <p:tag name="MH_ORDER" val="Rectangle 8"/>
</p:tagLst>
</file>

<file path=ppt/tags/tag32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  <p:tag name="MH" val="20170612003741"/>
  <p:tag name="MH_LIBRARY" val="GRAPHIC"/>
  <p:tag name="MH_ORDER" val="Rectangle 5"/>
</p:tagLst>
</file>

<file path=ppt/tags/tag32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  <p:tag name="MH" val="20170612003741"/>
  <p:tag name="MH_LIBRARY" val="GRAPHIC"/>
  <p:tag name="MH_ORDER" val="Rectangle 3"/>
</p:tagLst>
</file>

<file path=ppt/tags/tag32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  <p:tag name="MH" val="20170612003741"/>
  <p:tag name="MH_LIBRARY" val="GRAPHIC"/>
  <p:tag name="MH_ORDER" val="Rectangle 4"/>
</p:tagLst>
</file>

<file path=ppt/tags/tag32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  <p:tag name="MH" val="20170612003741"/>
  <p:tag name="MH_LIBRARY" val="GRAPHIC"/>
  <p:tag name="MH_ORDER" val="Rectangle 7"/>
</p:tagLst>
</file>

<file path=ppt/tags/tag32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  <p:tag name="MH" val="20170612003741"/>
  <p:tag name="MH_LIBRARY" val="GRAPHIC"/>
  <p:tag name="MH_ORDER" val="Rectangle 2"/>
</p:tagLst>
</file>

<file path=ppt/tags/tag32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3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33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33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33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33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33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335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i*1"/>
  <p:tag name="KSO_WM_UNIT_INDEX" val="1"/>
  <p:tag name="KSO_WM_UNIT_LAYERLEVEL" val="1"/>
  <p:tag name="KSO_WM_UNIT_TYPE" val="i"/>
</p:tagLst>
</file>

<file path=ppt/tags/tag336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i*2"/>
  <p:tag name="KSO_WM_UNIT_INDEX" val="2"/>
  <p:tag name="KSO_WM_UNIT_LAYERLEVEL" val="1"/>
  <p:tag name="KSO_WM_UNIT_TYPE" val="i"/>
</p:tagLst>
</file>

<file path=ppt/tags/tag337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*"/>
  <p:tag name="KSO_WM_UNIT_LAYERLEVEL" val="1"/>
</p:tagLst>
</file>

<file path=ppt/tags/tag338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*"/>
  <p:tag name="KSO_WM_UNIT_LAYERLEVEL" val="1"/>
</p:tagLst>
</file>

<file path=ppt/tags/tag339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*"/>
  <p:tag name="KSO_WM_UNIT_LAYERLEVEL" val="1"/>
</p:tagLst>
</file>

<file path=ppt/tags/tag3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340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*"/>
  <p:tag name="KSO_WM_UNIT_LAYERLEVEL" val="1"/>
</p:tagLst>
</file>

<file path=ppt/tags/tag341.xml><?xml version="1.0" encoding="utf-8"?>
<p:tagLst xmlns:p="http://schemas.openxmlformats.org/presentationml/2006/main">
  <p:tag name="KSO_WM_BEAUTIFY_FLAG" val="#wm#"/>
  <p:tag name="KSO_WM_SLIDE_BACKGROUND_TYPE" val="frame"/>
  <p:tag name="KSO_WM_SLIDE_BK_DARK_LIGHT" val="2"/>
  <p:tag name="KSO_WM_TAG_VERSION" val="1.0"/>
  <p:tag name="KSO_WM_UNIT_BK_DARK_LIGHT" val="2"/>
  <p:tag name="KSO_WM_UNIT_COMPATIBLE" val="0"/>
  <p:tag name="KSO_WM_UNIT_DIAGRAM_ISNUMVISUAL" val="0"/>
  <p:tag name="KSO_WM_UNIT_DIAGRAM_ISREFERUNIT" val="0"/>
  <p:tag name="KSO_WM_UNIT_HIGHLIGHT" val="0"/>
  <p:tag name="KSO_WM_UNIT_ID" val="_13*i*1"/>
  <p:tag name="KSO_WM_UNIT_INDEX" val="1"/>
  <p:tag name="KSO_WM_UNIT_LAYERLEVEL" val="1"/>
  <p:tag name="KSO_WM_UNIT_SUBTYPE" val="h"/>
  <p:tag name="KSO_WM_UNIT_TYPE" val="i"/>
</p:tagLst>
</file>

<file path=ppt/tags/tag342.xml><?xml version="1.0" encoding="utf-8"?>
<p:tagLst xmlns:p="http://schemas.openxmlformats.org/presentationml/2006/main">
  <p:tag name="KSO_WM_BEAUTIFY_FLAG" val="#wm#"/>
  <p:tag name="KSO_WM_SLIDE_BACKGROUND_TYPE" val="frame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3*i*3"/>
  <p:tag name="KSO_WM_UNIT_INDEX" val="3"/>
  <p:tag name="KSO_WM_UNIT_LAYERLEVEL" val="1"/>
  <p:tag name="KSO_WM_UNIT_TYPE" val="i"/>
</p:tagLst>
</file>

<file path=ppt/tags/tag343.xml><?xml version="1.0" encoding="utf-8"?>
<p:tagLst xmlns:p="http://schemas.openxmlformats.org/presentationml/2006/main">
  <p:tag name="KSO_WM_BEAUTIFY_FLAG" val="#wm#"/>
  <p:tag name="KSO_WM_SLIDE_BACKGROUND_TYPE" val="frame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3*i*4"/>
  <p:tag name="KSO_WM_UNIT_INDEX" val="4"/>
  <p:tag name="KSO_WM_UNIT_LAYERLEVEL" val="1"/>
  <p:tag name="KSO_WM_UNIT_TYPE" val="i"/>
</p:tagLst>
</file>

<file path=ppt/tags/tag344.xml><?xml version="1.0" encoding="utf-8"?>
<p:tagLst xmlns:p="http://schemas.openxmlformats.org/presentationml/2006/main">
  <p:tag name="KSO_WM_BEAUTIFY_FLAG" val="#wm#"/>
  <p:tag name="KSO_WM_SLIDE_BACKGROUND_TYPE" val="frame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3**"/>
  <p:tag name="KSO_WM_UNIT_LAYERLEVEL" val="1"/>
</p:tagLst>
</file>

<file path=ppt/tags/tag345.xml><?xml version="1.0" encoding="utf-8"?>
<p:tagLst xmlns:p="http://schemas.openxmlformats.org/presentationml/2006/main">
  <p:tag name="KSO_WM_BEAUTIFY_FLAG" val="#wm#"/>
  <p:tag name="KSO_WM_SLIDE_BACKGROUND_TYPE" val="frame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3**"/>
  <p:tag name="KSO_WM_UNIT_LAYERLEVEL" val="1"/>
</p:tagLst>
</file>

<file path=ppt/tags/tag346.xml><?xml version="1.0" encoding="utf-8"?>
<p:tagLst xmlns:p="http://schemas.openxmlformats.org/presentationml/2006/main">
  <p:tag name="KSO_WM_BEAUTIFY_FLAG" val="#wm#"/>
  <p:tag name="KSO_WM_SLIDE_BACKGROUND_TYPE" val="frame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3**"/>
  <p:tag name="KSO_WM_UNIT_LAYERLEVEL" val="1"/>
</p:tagLst>
</file>

<file path=ppt/tags/tag347.xml><?xml version="1.0" encoding="utf-8"?>
<p:tagLst xmlns:p="http://schemas.openxmlformats.org/presentationml/2006/main">
  <p:tag name="KSO_WM_BEAUTIFY_FLAG" val="#wm#"/>
  <p:tag name="KSO_WM_SLIDE_BACKGROUND_TYPE" val="frame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3**"/>
  <p:tag name="KSO_WM_UNIT_LAYERLEVEL" val="1"/>
</p:tagLst>
</file>

<file path=ppt/tags/tag348.xml><?xml version="1.0" encoding="utf-8"?>
<p:tagLst xmlns:p="http://schemas.openxmlformats.org/presentationml/2006/main">
  <p:tag name="KSO_WM_BEAUTIFY_FLAG" val="#wm#"/>
  <p:tag name="KSO_WM_SLIDE_BACKGROUND_TYPE" val="frame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3**"/>
  <p:tag name="KSO_WM_UNIT_LAYERLEVEL" val="1"/>
</p:tagLst>
</file>

<file path=ppt/tags/tag349.xml><?xml version="1.0" encoding="utf-8"?>
<p:tagLst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BK_DARK_LIGHT" val="2"/>
  <p:tag name="KSO_WM_UNIT_COMPATIBLE" val="0"/>
  <p:tag name="KSO_WM_UNIT_DIAGRAM_ISNUMVISUAL" val="0"/>
  <p:tag name="KSO_WM_UNIT_DIAGRAM_ISREFERUNIT" val="0"/>
  <p:tag name="KSO_WM_UNIT_HIGHLIGHT" val="0"/>
  <p:tag name="KSO_WM_UNIT_ID" val="_14*i*1"/>
  <p:tag name="KSO_WM_UNIT_INDEX" val="1"/>
  <p:tag name="KSO_WM_UNIT_LAYERLEVEL" val="1"/>
  <p:tag name="KSO_WM_UNIT_SUBTYPE" val="h"/>
  <p:tag name="KSO_WM_UNIT_TYPE" val="i"/>
</p:tagLst>
</file>

<file path=ppt/tags/tag3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350.xml><?xml version="1.0" encoding="utf-8"?>
<p:tagLst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i*4"/>
  <p:tag name="KSO_WM_UNIT_INDEX" val="4"/>
  <p:tag name="KSO_WM_UNIT_LAYERLEVEL" val="1"/>
  <p:tag name="KSO_WM_UNIT_TYPE" val="i"/>
</p:tagLst>
</file>

<file path=ppt/tags/tag351.xml><?xml version="1.0" encoding="utf-8"?>
<p:tagLst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i*1"/>
  <p:tag name="KSO_WM_UNIT_INDEX" val="1"/>
  <p:tag name="KSO_WM_UNIT_LAYERLEVEL" val="1"/>
  <p:tag name="KSO_WM_UNIT_TYPE" val="i"/>
</p:tagLst>
</file>

<file path=ppt/tags/tag352.xml><?xml version="1.0" encoding="utf-8"?>
<p:tagLst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*"/>
  <p:tag name="KSO_WM_UNIT_LAYERLEVEL" val="1"/>
</p:tagLst>
</file>

<file path=ppt/tags/tag353.xml><?xml version="1.0" encoding="utf-8"?>
<p:tagLst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*"/>
  <p:tag name="KSO_WM_UNIT_LAYERLEVEL" val="1"/>
</p:tagLst>
</file>

<file path=ppt/tags/tag354.xml><?xml version="1.0" encoding="utf-8"?>
<p:tagLst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*"/>
  <p:tag name="KSO_WM_UNIT_LAYERLEVEL" val="1"/>
</p:tagLst>
</file>

<file path=ppt/tags/tag355.xml><?xml version="1.0" encoding="utf-8"?>
<p:tagLst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*"/>
  <p:tag name="KSO_WM_UNIT_LAYERLEVEL" val="1"/>
</p:tagLst>
</file>

<file path=ppt/tags/tag356.xml><?xml version="1.0" encoding="utf-8"?>
<p:tagLst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*"/>
  <p:tag name="KSO_WM_UNIT_LAYERLEVEL" val="1"/>
</p:tagLst>
</file>

<file path=ppt/tags/tag357.xml><?xml version="1.0" encoding="utf-8"?>
<p:tagLst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*"/>
  <p:tag name="KSO_WM_UNIT_LAYERLEVEL" val="1"/>
</p:tagLst>
</file>

<file path=ppt/tags/tag358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BK_DARK_LIGHT" val="2"/>
  <p:tag name="KSO_WM_UNIT_COMPATIBLE" val="0"/>
  <p:tag name="KSO_WM_UNIT_DIAGRAM_ISNUMVISUAL" val="0"/>
  <p:tag name="KSO_WM_UNIT_DIAGRAM_ISREFERUNIT" val="0"/>
  <p:tag name="KSO_WM_UNIT_HIGHLIGHT" val="0"/>
  <p:tag name="KSO_WM_UNIT_ID" val="_15*i*1"/>
  <p:tag name="KSO_WM_UNIT_INDEX" val="1"/>
  <p:tag name="KSO_WM_UNIT_LAYERLEVEL" val="1"/>
  <p:tag name="KSO_WM_UNIT_SUBTYPE" val="h"/>
  <p:tag name="KSO_WM_UNIT_TYPE" val="i"/>
</p:tagLst>
</file>

<file path=ppt/tags/tag359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i*4"/>
  <p:tag name="KSO_WM_UNIT_INDEX" val="4"/>
  <p:tag name="KSO_WM_UNIT_LAYERLEVEL" val="1"/>
  <p:tag name="KSO_WM_UNIT_TYPE" val="i"/>
</p:tagLst>
</file>

<file path=ppt/tags/tag3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7**"/>
  <p:tag name="KSO_WM_UNIT_LAYERLEVEL" val="1"/>
</p:tagLst>
</file>

<file path=ppt/tags/tag360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i*4"/>
  <p:tag name="KSO_WM_UNIT_INDEX" val="4"/>
  <p:tag name="KSO_WM_UNIT_LAYERLEVEL" val="1"/>
  <p:tag name="KSO_WM_UNIT_TYPE" val="i"/>
</p:tagLst>
</file>

<file path=ppt/tags/tag361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</p:tagLst>
</file>

<file path=ppt/tags/tag362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</p:tagLst>
</file>

<file path=ppt/tags/tag363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</p:tagLst>
</file>

<file path=ppt/tags/tag364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</p:tagLst>
</file>

<file path=ppt/tags/tag365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</p:tagLst>
</file>

<file path=ppt/tags/tag366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</p:tagLst>
</file>

<file path=ppt/tags/tag367.xml><?xml version="1.0" encoding="utf-8"?>
<p:tagLst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BK_DARK_LIGHT" val="2"/>
  <p:tag name="KSO_WM_UNIT_COMPATIBLE" val="0"/>
  <p:tag name="KSO_WM_UNIT_DIAGRAM_ISNUMVISUAL" val="0"/>
  <p:tag name="KSO_WM_UNIT_DIAGRAM_ISREFERUNIT" val="0"/>
  <p:tag name="KSO_WM_UNIT_HIGHLIGHT" val="0"/>
  <p:tag name="KSO_WM_UNIT_ID" val="_16*i*1"/>
  <p:tag name="KSO_WM_UNIT_INDEX" val="1"/>
  <p:tag name="KSO_WM_UNIT_LAYERLEVEL" val="1"/>
  <p:tag name="KSO_WM_UNIT_SUBTYPE" val="h"/>
  <p:tag name="KSO_WM_UNIT_TYPE" val="i"/>
</p:tagLst>
</file>

<file path=ppt/tags/tag368.xml><?xml version="1.0" encoding="utf-8"?>
<p:tagLst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i*4"/>
  <p:tag name="KSO_WM_UNIT_INDEX" val="4"/>
  <p:tag name="KSO_WM_UNIT_LAYERLEVEL" val="1"/>
  <p:tag name="KSO_WM_UNIT_TYPE" val="i"/>
</p:tagLst>
</file>

<file path=ppt/tags/tag369.xml><?xml version="1.0" encoding="utf-8"?>
<p:tagLst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i*4"/>
  <p:tag name="KSO_WM_UNIT_INDEX" val="4"/>
  <p:tag name="KSO_WM_UNIT_LAYERLEVEL" val="1"/>
  <p:tag name="KSO_WM_UNIT_TYPE" val="i"/>
</p:tagLst>
</file>

<file path=ppt/tags/tag3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7**"/>
  <p:tag name="KSO_WM_UNIT_LAYERLEVEL" val="1"/>
</p:tagLst>
</file>

<file path=ppt/tags/tag370.xml><?xml version="1.0" encoding="utf-8"?>
<p:tagLst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*"/>
  <p:tag name="KSO_WM_UNIT_LAYERLEVEL" val="1"/>
</p:tagLst>
</file>

<file path=ppt/tags/tag371.xml><?xml version="1.0" encoding="utf-8"?>
<p:tagLst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*"/>
  <p:tag name="KSO_WM_UNIT_LAYERLEVEL" val="1"/>
</p:tagLst>
</file>

<file path=ppt/tags/tag372.xml><?xml version="1.0" encoding="utf-8"?>
<p:tagLst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*"/>
  <p:tag name="KSO_WM_UNIT_LAYERLEVEL" val="1"/>
</p:tagLst>
</file>

<file path=ppt/tags/tag373.xml><?xml version="1.0" encoding="utf-8"?>
<p:tagLst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*"/>
  <p:tag name="KSO_WM_UNIT_LAYERLEVEL" val="1"/>
</p:tagLst>
</file>

<file path=ppt/tags/tag374.xml><?xml version="1.0" encoding="utf-8"?>
<p:tagLst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*"/>
  <p:tag name="KSO_WM_UNIT_LAYERLEVEL" val="1"/>
</p:tagLst>
</file>

<file path=ppt/tags/tag375.xml><?xml version="1.0" encoding="utf-8"?>
<p:tagLst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*"/>
  <p:tag name="KSO_WM_UNIT_LAYERLEVEL" val="1"/>
</p:tagLst>
</file>

<file path=ppt/tags/tag376.xml><?xml version="1.0" encoding="utf-8"?>
<p:tagLst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i*4"/>
  <p:tag name="KSO_WM_UNIT_INDEX" val="4"/>
  <p:tag name="KSO_WM_UNIT_LAYERLEVEL" val="1"/>
  <p:tag name="KSO_WM_UNIT_TYPE" val="i"/>
</p:tagLst>
</file>

<file path=ppt/tags/tag377.xml><?xml version="1.0" encoding="utf-8"?>
<p:tagLst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BK_DARK_LIGHT" val="2"/>
  <p:tag name="KSO_WM_UNIT_COMPATIBLE" val="0"/>
  <p:tag name="KSO_WM_UNIT_DIAGRAM_ISNUMVISUAL" val="0"/>
  <p:tag name="KSO_WM_UNIT_DIAGRAM_ISREFERUNIT" val="0"/>
  <p:tag name="KSO_WM_UNIT_HIGHLIGHT" val="0"/>
  <p:tag name="KSO_WM_UNIT_ID" val="_17*i*1"/>
  <p:tag name="KSO_WM_UNIT_INDEX" val="1"/>
  <p:tag name="KSO_WM_UNIT_LAYERLEVEL" val="1"/>
  <p:tag name="KSO_WM_UNIT_SUBTYPE" val="h"/>
  <p:tag name="KSO_WM_UNIT_TYPE" val="i"/>
</p:tagLst>
</file>

<file path=ppt/tags/tag378.xml><?xml version="1.0" encoding="utf-8"?>
<p:tagLst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379.xml><?xml version="1.0" encoding="utf-8"?>
<p:tagLst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3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7**"/>
  <p:tag name="KSO_WM_UNIT_LAYERLEVEL" val="1"/>
</p:tagLst>
</file>

<file path=ppt/tags/tag380.xml><?xml version="1.0" encoding="utf-8"?>
<p:tagLst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381.xml><?xml version="1.0" encoding="utf-8"?>
<p:tagLst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382.xml><?xml version="1.0" encoding="utf-8"?>
<p:tagLst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383.xml><?xml version="1.0" encoding="utf-8"?>
<p:tagLst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384.xml><?xml version="1.0" encoding="utf-8"?>
<p:tagLst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385.xml><?xml version="1.0" encoding="utf-8"?>
<p:tagLst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386.xml><?xml version="1.0" encoding="utf-8"?>
<p:tagLst xmlns:p="http://schemas.openxmlformats.org/presentationml/2006/main">
  <p:tag name="KSO_WM_BEAUTIFY_FLAG" val="#wm#"/>
  <p:tag name="KSO_WM_SLIDE_BACKGROUND_TYPE" val="belt"/>
  <p:tag name="KSO_WM_SLIDE_BK_DARK_LIGHT" val="2"/>
  <p:tag name="KSO_WM_TAG_VERSION" val="1.0"/>
  <p:tag name="KSO_WM_UNIT_BK_DARK_LIGHT" val="2"/>
  <p:tag name="KSO_WM_UNIT_COMPATIBLE" val="0"/>
  <p:tag name="KSO_WM_UNIT_DIAGRAM_ISNUMVISUAL" val="0"/>
  <p:tag name="KSO_WM_UNIT_DIAGRAM_ISREFERUNIT" val="0"/>
  <p:tag name="KSO_WM_UNIT_HIGHLIGHT" val="0"/>
  <p:tag name="KSO_WM_UNIT_ID" val="_18*i*1"/>
  <p:tag name="KSO_WM_UNIT_INDEX" val="1"/>
  <p:tag name="KSO_WM_UNIT_LAYERLEVEL" val="1"/>
  <p:tag name="KSO_WM_UNIT_SUBTYPE" val="h"/>
  <p:tag name="KSO_WM_UNIT_TYPE" val="i"/>
</p:tagLst>
</file>

<file path=ppt/tags/tag387.xml><?xml version="1.0" encoding="utf-8"?>
<p:tagLst xmlns:p="http://schemas.openxmlformats.org/presentationml/2006/main">
  <p:tag name="KSO_WM_BEAUTIFY_FLAG" val="#wm#"/>
  <p:tag name="KSO_WM_SLIDE_BACKGROUND_TYPE" val="bel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i*3"/>
  <p:tag name="KSO_WM_UNIT_INDEX" val="3"/>
  <p:tag name="KSO_WM_UNIT_LAYERLEVEL" val="1"/>
  <p:tag name="KSO_WM_UNIT_TYPE" val="i"/>
</p:tagLst>
</file>

<file path=ppt/tags/tag388.xml><?xml version="1.0" encoding="utf-8"?>
<p:tagLst xmlns:p="http://schemas.openxmlformats.org/presentationml/2006/main">
  <p:tag name="KSO_WM_BEAUTIFY_FLAG" val="#wm#"/>
  <p:tag name="KSO_WM_SLIDE_BACKGROUND_TYPE" val="bel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i*3"/>
  <p:tag name="KSO_WM_UNIT_INDEX" val="3"/>
  <p:tag name="KSO_WM_UNIT_LAYERLEVEL" val="1"/>
  <p:tag name="KSO_WM_UNIT_TYPE" val="i"/>
</p:tagLst>
</file>

<file path=ppt/tags/tag389.xml><?xml version="1.0" encoding="utf-8"?>
<p:tagLst xmlns:p="http://schemas.openxmlformats.org/presentationml/2006/main">
  <p:tag name="KSO_WM_BEAUTIFY_FLAG" val="#wm#"/>
  <p:tag name="KSO_WM_SLIDE_BACKGROUND_TYPE" val="bel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*"/>
  <p:tag name="KSO_WM_UNIT_LAYERLEVEL" val="1"/>
</p:tagLst>
</file>

<file path=ppt/tags/tag3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390.xml><?xml version="1.0" encoding="utf-8"?>
<p:tagLst xmlns:p="http://schemas.openxmlformats.org/presentationml/2006/main">
  <p:tag name="KSO_WM_BEAUTIFY_FLAG" val="#wm#"/>
  <p:tag name="KSO_WM_SLIDE_BACKGROUND_TYPE" val="bel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*"/>
  <p:tag name="KSO_WM_UNIT_LAYERLEVEL" val="1"/>
</p:tagLst>
</file>

<file path=ppt/tags/tag391.xml><?xml version="1.0" encoding="utf-8"?>
<p:tagLst xmlns:p="http://schemas.openxmlformats.org/presentationml/2006/main">
  <p:tag name="KSO_WM_BEAUTIFY_FLAG" val="#wm#"/>
  <p:tag name="KSO_WM_SLIDE_BACKGROUND_TYPE" val="bel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*"/>
  <p:tag name="KSO_WM_UNIT_LAYERLEVEL" val="1"/>
</p:tagLst>
</file>

<file path=ppt/tags/tag392.xml><?xml version="1.0" encoding="utf-8"?>
<p:tagLst xmlns:p="http://schemas.openxmlformats.org/presentationml/2006/main">
  <p:tag name="KSO_WM_BEAUTIFY_FLAG" val="#wm#"/>
  <p:tag name="KSO_WM_SLIDE_BACKGROUND_TYPE" val="bel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*"/>
  <p:tag name="KSO_WM_UNIT_LAYERLEVEL" val="1"/>
</p:tagLst>
</file>

<file path=ppt/tags/tag393.xml><?xml version="1.0" encoding="utf-8"?>
<p:tagLst xmlns:p="http://schemas.openxmlformats.org/presentationml/2006/main">
  <p:tag name="KSO_WM_BEAUTIFY_FLAG" val="#wm#"/>
  <p:tag name="KSO_WM_SLIDE_BACKGROUND_TYPE" val="bel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*"/>
  <p:tag name="KSO_WM_UNIT_LAYERLEVEL" val="1"/>
</p:tagLst>
</file>

<file path=ppt/tags/tag394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177142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95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177142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9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9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9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99.xml><?xml version="1.0" encoding="utf-8"?>
<p:tagLst xmlns:p="http://schemas.openxmlformats.org/presentationml/2006/main">
  <p:tag name="KSO_WM_BEAUTIFY_FLAG" val="#wm#"/>
  <p:tag name="KSO_WM_COMBINE_RELATE_SLIDE_ID" val="background20176389_1"/>
  <p:tag name="KSO_WM_TAG_VERSION" val="1.0"/>
  <p:tag name="KSO_WM_TEMPLATE_CATEGORY" val="custom"/>
  <p:tag name="KSO_WM_TEMPLATE_COLOR_TYPE" val="1"/>
  <p:tag name="KSO_WM_TEMPLATE_INDEX" val="20177142"/>
  <p:tag name="KSO_WM_TEMPLATE_MASTER_THUMB_INDEX" val="12"/>
  <p:tag name="KSO_WM_TEMPLATE_MASTER_TYPE" val="1"/>
  <p:tag name="KSO_WM_TEMPLATE_SUBCATEGORY" val="0"/>
  <p:tag name="KSO_WM_TEMPLATE_THUMBS_INDEX" val="1、3、6、11、12、18、24、28、29、30"/>
</p:tagLst>
</file>

<file path=ppt/tags/tag4.xml><?xml version="1.0" encoding="utf-8"?>
<p:tagLst xmlns:p="http://schemas.openxmlformats.org/presentationml/2006/main">
  <p:tag name="KSO_WM_BEAUTIFY_FLAG" val="#wm#"/>
  <p:tag name="KSO_WM_SLIDE_BACKGROUND_MASK_FLAG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4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400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177142"/>
  <p:tag name="KSO_WM_UNIT_COMPATIBLE" val="0"/>
  <p:tag name="KSO_WM_UNIT_DIAGRAM_ISNUMVISUAL" val="0"/>
  <p:tag name="KSO_WM_UNIT_DIAGRAM_ISREFERUNIT" val="0"/>
  <p:tag name="KSO_WM_UNIT_HIGHLIGHT" val="0"/>
  <p:tag name="KSO_WM_UNIT_ID" val="custom20177142_1*a*1"/>
  <p:tag name="KSO_WM_UNIT_INDEX" val="1"/>
  <p:tag name="KSO_WM_UNIT_ISCONTENTSTITLE" val="0"/>
  <p:tag name="KSO_WM_UNIT_ISNUMDGMTITLE" val="0"/>
  <p:tag name="KSO_WM_UNIT_LAYERLEVEL" val="1"/>
  <p:tag name="KSO_WM_UNIT_NOCLEAR" val="0"/>
  <p:tag name="KSO_WM_UNIT_PRESET_TEXT" val="清新淡雅 花卉模板"/>
  <p:tag name="KSO_WM_UNIT_TYPE" val="a"/>
  <p:tag name="KSO_WM_UNIT_VALUE" val="30"/>
</p:tagLst>
</file>

<file path=ppt/tags/tag401.xml><?xml version="1.0" encoding="utf-8"?>
<p:tagLst xmlns:p="http://schemas.openxmlformats.org/presentationml/2006/main">
  <p:tag name="KSO_WM_BEAUTIFY_FLAG" val="#wm#"/>
  <p:tag name="KSO_WM_COMBINE_RELATE_SLIDE_ID" val="background20176389_1"/>
  <p:tag name="KSO_WM_SLIDE_ID" val="custom20177142_1"/>
  <p:tag name="KSO_WM_SLIDE_INDEX" val="1"/>
  <p:tag name="KSO_WM_SLIDE_ITEM_CNT" val="0"/>
  <p:tag name="KSO_WM_SLIDE_LAYOUT" val="a"/>
  <p:tag name="KSO_WM_SLIDE_LAYOUT_CNT" val="1"/>
  <p:tag name="KSO_WM_SLIDE_SUBTYPE" val="picTxt"/>
  <p:tag name="KSO_WM_SLIDE_TYPE" val="title"/>
  <p:tag name="KSO_WM_TAG_VERSION" val="1.0"/>
  <p:tag name="KSO_WM_TEMPLATE_CATEGORY" val="custom"/>
  <p:tag name="KSO_WM_TEMPLATE_COLOR_TYPE" val="1"/>
  <p:tag name="KSO_WM_TEMPLATE_INDEX" val="20177142"/>
  <p:tag name="KSO_WM_TEMPLATE_MASTER_THUMB_INDEX" val="12"/>
  <p:tag name="KSO_WM_TEMPLATE_MASTER_TYPE" val="1"/>
  <p:tag name="KSO_WM_TEMPLATE_SUBCATEGORY" val="0"/>
  <p:tag name="KSO_WM_TEMPLATE_THUMBS_INDEX" val="1、3、6、11、12、18、24、28、29、30"/>
</p:tagLst>
</file>

<file path=ppt/tags/tag402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i*1"/>
  <p:tag name="KSO_WM_UNIT_INDEX" val="1"/>
  <p:tag name="KSO_WM_UNIT_LAYERLEVEL" val="1"/>
  <p:tag name="KSO_WM_UNIT_TYPE" val="i"/>
  <p:tag name="WM_BEAUTIFY_SHAPE_IDENTITY" val="{bb221e45-dda0-4636-a699-113a8cc0ad9f}"/>
</p:tagLst>
</file>

<file path=ppt/tags/tag403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i*2"/>
  <p:tag name="KSO_WM_UNIT_INDEX" val="2"/>
  <p:tag name="KSO_WM_UNIT_LAYERLEVEL" val="1"/>
  <p:tag name="KSO_WM_UNIT_TYPE" val="i"/>
  <p:tag name="WM_BEAUTIFY_SHAPE_IDENTITY" val="{e686f3e3-2928-4ad0-8a10-df4bbfcb8dd3}"/>
</p:tagLst>
</file>

<file path=ppt/tags/tag404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SLIDE_ID" val="custom20205176_1"/>
  <p:tag name="KSO_WM_SLIDE_INDEX" val="1"/>
  <p:tag name="KSO_WM_SLIDE_ITEM_CNT" val="0"/>
  <p:tag name="KSO_WM_SLIDE_LAYOUT" val="a_b"/>
  <p:tag name="KSO_WM_SLIDE_LAYOUT_CNT" val="1_1"/>
  <p:tag name="KSO_WM_SLIDE_SUBTYPE" val="defaultBlank"/>
  <p:tag name="KSO_WM_SLIDE_TYPE" val="title"/>
  <p:tag name="KSO_WM_TAG_VERSION" val="1.0"/>
  <p:tag name="KSO_WM_TEMPLATE_CATEGORY" val="custom"/>
  <p:tag name="KSO_WM_TEMPLATE_COLOR_TYPE" val="1"/>
  <p:tag name="KSO_WM_TEMPLATE_INDEX" val="20205176"/>
  <p:tag name="KSO_WM_TEMPLATE_MASTER_TYPE" val="0"/>
  <p:tag name="KSO_WM_TEMPLATE_SUBCATEGORY" val="19"/>
  <p:tag name="KSO_WM_TEMPLATE_THUMBS_INDEX" val="1、4、7、12、13、14、15、16、17、18、20、24、25、28、33、36、40、43、44"/>
  <p:tag name="KSO_WM_UNIT_SHOW_EDIT_AREA_INDICATION" val="1"/>
</p:tagLst>
</file>

<file path=ppt/tags/tag405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i*1"/>
  <p:tag name="KSO_WM_UNIT_INDEX" val="1"/>
  <p:tag name="KSO_WM_UNIT_LAYERLEVEL" val="1"/>
  <p:tag name="KSO_WM_UNIT_TYPE" val="i"/>
  <p:tag name="WM_BEAUTIFY_SHAPE_IDENTITY" val="{f5d6139a-7515-4a24-8f86-4633495eec3b}"/>
</p:tagLst>
</file>

<file path=ppt/tags/tag406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i*2"/>
  <p:tag name="KSO_WM_UNIT_INDEX" val="2"/>
  <p:tag name="KSO_WM_UNIT_LAYERLEVEL" val="1"/>
  <p:tag name="KSO_WM_UNIT_TYPE" val="i"/>
  <p:tag name="WM_BEAUTIFY_SHAPE_IDENTITY" val="{ef20c598-5e29-4c8f-b885-2d401942deaf}"/>
</p:tagLst>
</file>

<file path=ppt/tags/tag407.xml><?xml version="1.0" encoding="utf-8"?>
<p:tagLst xmlns:p="http://schemas.openxmlformats.org/presentationml/2006/main">
  <p:tag name="KSO_WM_UNIT_PLACING_PICTURE_USER_VIEWPORT" val="{&quot;height&quot;:6480,&quot;width&quot;:11520}"/>
</p:tagLst>
</file>

<file path=ppt/tags/tag408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EMPLATE_CATEGORY" val="custom"/>
  <p:tag name="KSO_WM_TEMPLATE_INDEX" val="20205176"/>
</p:tagLst>
</file>

<file path=ppt/tags/tag409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i*1"/>
  <p:tag name="KSO_WM_UNIT_INDEX" val="1"/>
  <p:tag name="KSO_WM_UNIT_LAYERLEVEL" val="1"/>
  <p:tag name="KSO_WM_UNIT_TYPE" val="i"/>
  <p:tag name="WM_BEAUTIFY_SHAPE_IDENTITY" val="{2197d721-401f-4bc3-9367-98d5571b9ea5}"/>
</p:tagLst>
</file>

<file path=ppt/tags/tag4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410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i*2"/>
  <p:tag name="KSO_WM_UNIT_INDEX" val="2"/>
  <p:tag name="KSO_WM_UNIT_LAYERLEVEL" val="1"/>
  <p:tag name="KSO_WM_UNIT_TYPE" val="i"/>
  <p:tag name="WM_BEAUTIFY_SHAPE_IDENTITY" val="{a4b592f9-eee7-478f-9b20-d2c0d9403e4b}"/>
</p:tagLst>
</file>

<file path=ppt/tags/tag411.xml><?xml version="1.0" encoding="utf-8"?>
<p:tagLst xmlns:p="http://schemas.openxmlformats.org/presentationml/2006/main">
  <p:tag name="KSO_WM_UNIT_TEXT_FILL_FORE_SCHEMECOLOR_INDEX" val="5"/>
  <p:tag name="KSO_WM_UNIT_TEXT_FILL_FORE_SCHEMECOLOR_INDEX_BRIGHTNESS" val="0"/>
  <p:tag name="KSO_WM_UNIT_TEXT_FILL_TYPE" val="1"/>
</p:tagLst>
</file>

<file path=ppt/tags/tag412.xml><?xml version="1.0" encoding="utf-8"?>
<p:tagLst xmlns:p="http://schemas.openxmlformats.org/presentationml/2006/main">
  <p:tag name="KSO_WM_UNIT_TEXT_FILL_FORE_SCHEMECOLOR_INDEX" val="13"/>
  <p:tag name="KSO_WM_UNIT_TEXT_FILL_FORE_SCHEMECOLOR_INDEX_BRIGHTNESS" val="0"/>
  <p:tag name="KSO_WM_UNIT_TEXT_FILL_TYPE" val="1"/>
</p:tagLst>
</file>

<file path=ppt/tags/tag413.xml><?xml version="1.0" encoding="utf-8"?>
<p:tagLst xmlns:p="http://schemas.openxmlformats.org/presentationml/2006/main">
  <p:tag name="KSO_WM_UNIT_TEXT_FILL_FORE_SCHEMECOLOR_INDEX" val="13"/>
  <p:tag name="KSO_WM_UNIT_TEXT_FILL_FORE_SCHEMECOLOR_INDEX_BRIGHTNESS" val="0"/>
  <p:tag name="KSO_WM_UNIT_TEXT_FILL_TYPE" val="1"/>
</p:tagLst>
</file>

<file path=ppt/tags/tag414.xml><?xml version="1.0" encoding="utf-8"?>
<p:tagLst xmlns:p="http://schemas.openxmlformats.org/presentationml/2006/main">
  <p:tag name="KSO_WM_UNIT_LINE_FILL_TYPE" val="2"/>
  <p:tag name="KSO_WM_UNIT_LINE_FORE_SCHEMECOLOR_INDEX" val="6"/>
  <p:tag name="KSO_WM_UNIT_LINE_FORE_SCHEMECOLOR_INDEX_BRIGHTNESS" val="0"/>
  <p:tag name="KSO_WM_UNIT_TEXT_FILL_FORE_SCHEMECOLOR_INDEX" val="2"/>
  <p:tag name="KSO_WM_UNIT_TEXT_FILL_FORE_SCHEMECOLOR_INDEX_BRIGHTNESS" val="0"/>
  <p:tag name="KSO_WM_UNIT_TEXT_FILL_TYPE" val="1"/>
</p:tagLst>
</file>

<file path=ppt/tags/tag415.xml><?xml version="1.0" encoding="utf-8"?>
<p:tagLst xmlns:p="http://schemas.openxmlformats.org/presentationml/2006/main">
  <p:tag name="KSO_WM_UNIT_TEXT_FILL_FORE_SCHEMECOLOR_INDEX" val="13"/>
  <p:tag name="KSO_WM_UNIT_TEXT_FILL_FORE_SCHEMECOLOR_INDEX_BRIGHTNESS" val="0"/>
  <p:tag name="KSO_WM_UNIT_TEXT_FILL_TYPE" val="1"/>
</p:tagLst>
</file>

<file path=ppt/tags/tag416.xml><?xml version="1.0" encoding="utf-8"?>
<p:tagLst xmlns:p="http://schemas.openxmlformats.org/presentationml/2006/main">
  <p:tag name="KSO_WM_UNIT_TEXT_FILL_FORE_SCHEMECOLOR_INDEX" val="13"/>
  <p:tag name="KSO_WM_UNIT_TEXT_FILL_FORE_SCHEMECOLOR_INDEX_BRIGHTNESS" val="0"/>
  <p:tag name="KSO_WM_UNIT_TEXT_FILL_TYPE" val="1"/>
</p:tagLst>
</file>

<file path=ppt/tags/tag417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EMPLATE_CATEGORY" val="custom"/>
  <p:tag name="KSO_WM_TEMPLATE_INDEX" val="20205176"/>
</p:tagLst>
</file>

<file path=ppt/tags/tag418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i*1"/>
  <p:tag name="KSO_WM_UNIT_INDEX" val="1"/>
  <p:tag name="KSO_WM_UNIT_LAYERLEVEL" val="1"/>
  <p:tag name="KSO_WM_UNIT_TYPE" val="i"/>
  <p:tag name="WM_BEAUTIFY_SHAPE_IDENTITY" val="{5566cb7d-0467-46bb-b50c-1bd28d5d4ecc}"/>
</p:tagLst>
</file>

<file path=ppt/tags/tag419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i*2"/>
  <p:tag name="KSO_WM_UNIT_INDEX" val="2"/>
  <p:tag name="KSO_WM_UNIT_LAYERLEVEL" val="1"/>
  <p:tag name="KSO_WM_UNIT_TYPE" val="i"/>
  <p:tag name="WM_BEAUTIFY_SHAPE_IDENTITY" val="{5be74fe5-6ccc-4e39-98da-71b99be8eb5a}"/>
</p:tagLst>
</file>

<file path=ppt/tags/tag4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420.xml><?xml version="1.0" encoding="utf-8"?>
<p:tagLst xmlns:p="http://schemas.openxmlformats.org/presentationml/2006/main">
  <p:tag name="KSO_WM_UNIT_TEXT_FILL_FORE_SCHEMECOLOR_INDEX" val="13"/>
  <p:tag name="KSO_WM_UNIT_TEXT_FILL_FORE_SCHEMECOLOR_INDEX_BRIGHTNESS" val="0.35"/>
  <p:tag name="KSO_WM_UNIT_TEXT_FILL_TYPE" val="1"/>
</p:tagLst>
</file>

<file path=ppt/tags/tag421.xml><?xml version="1.0" encoding="utf-8"?>
<p:tagLst xmlns:p="http://schemas.openxmlformats.org/presentationml/2006/main">
  <p:tag name="KSO_WM_UNIT_TEXT_FILL_FORE_SCHEMECOLOR_INDEX" val="13"/>
  <p:tag name="KSO_WM_UNIT_TEXT_FILL_FORE_SCHEMECOLOR_INDEX_BRIGHTNESS" val="0"/>
  <p:tag name="KSO_WM_UNIT_TEXT_FILL_TYPE" val="1"/>
</p:tagLst>
</file>

<file path=ppt/tags/tag422.xml><?xml version="1.0" encoding="utf-8"?>
<p:tagLst xmlns:p="http://schemas.openxmlformats.org/presentationml/2006/main">
  <p:tag name="KSO_WM_UNIT_TEXT_FILL_FORE_SCHEMECOLOR_INDEX" val="13"/>
  <p:tag name="KSO_WM_UNIT_TEXT_FILL_FORE_SCHEMECOLOR_INDEX_BRIGHTNESS" val="0"/>
  <p:tag name="KSO_WM_UNIT_TEXT_FILL_TYPE" val="1"/>
</p:tagLst>
</file>

<file path=ppt/tags/tag423.xml><?xml version="1.0" encoding="utf-8"?>
<p:tagLst xmlns:p="http://schemas.openxmlformats.org/presentationml/2006/main">
  <p:tag name="KSO_WM_UNIT_TEXT_FILL_FORE_SCHEMECOLOR_INDEX" val="13"/>
  <p:tag name="KSO_WM_UNIT_TEXT_FILL_FORE_SCHEMECOLOR_INDEX_BRIGHTNESS" val="0"/>
  <p:tag name="KSO_WM_UNIT_TEXT_FILL_TYPE" val="1"/>
</p:tagLst>
</file>

<file path=ppt/tags/tag424.xml><?xml version="1.0" encoding="utf-8"?>
<p:tagLst xmlns:p="http://schemas.openxmlformats.org/presentationml/2006/main">
  <p:tag name="KSO_WM_UNIT_LINE_FILL_TYPE" val="2"/>
  <p:tag name="KSO_WM_UNIT_LINE_FORE_SCHEMECOLOR_INDEX" val="6"/>
  <p:tag name="KSO_WM_UNIT_LINE_FORE_SCHEMECOLOR_INDEX_BRIGHTNESS" val="0"/>
  <p:tag name="KSO_WM_UNIT_TEXT_FILL_FORE_SCHEMECOLOR_INDEX" val="2"/>
  <p:tag name="KSO_WM_UNIT_TEXT_FILL_FORE_SCHEMECOLOR_INDEX_BRIGHTNESS" val="0"/>
  <p:tag name="KSO_WM_UNIT_TEXT_FILL_TYPE" val="1"/>
</p:tagLst>
</file>

<file path=ppt/tags/tag425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EMPLATE_CATEGORY" val="custom"/>
  <p:tag name="KSO_WM_TEMPLATE_INDEX" val="20205176"/>
</p:tagLst>
</file>

<file path=ppt/tags/tag426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i*1"/>
  <p:tag name="KSO_WM_UNIT_INDEX" val="1"/>
  <p:tag name="KSO_WM_UNIT_LAYERLEVEL" val="1"/>
  <p:tag name="KSO_WM_UNIT_TYPE" val="i"/>
  <p:tag name="WM_BEAUTIFY_SHAPE_IDENTITY" val="{853b227c-b632-4e9a-85fb-455c7c21cc65}"/>
</p:tagLst>
</file>

<file path=ppt/tags/tag427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i*2"/>
  <p:tag name="KSO_WM_UNIT_INDEX" val="2"/>
  <p:tag name="KSO_WM_UNIT_LAYERLEVEL" val="1"/>
  <p:tag name="KSO_WM_UNIT_TYPE" val="i"/>
  <p:tag name="WM_BEAUTIFY_SHAPE_IDENTITY" val="{ba540b16-5307-4289-a367-4bb522c035ec}"/>
</p:tagLst>
</file>

<file path=ppt/tags/tag428.xml><?xml version="1.0" encoding="utf-8"?>
<p:tagLst xmlns:p="http://schemas.openxmlformats.org/presentationml/2006/main">
  <p:tag name="KSO_WM_UNIT_TEXT_FILL_FORE_SCHEMECOLOR_INDEX" val="13"/>
  <p:tag name="KSO_WM_UNIT_TEXT_FILL_FORE_SCHEMECOLOR_INDEX_BRIGHTNESS" val="0.35"/>
  <p:tag name="KSO_WM_UNIT_TEXT_FILL_TYPE" val="1"/>
</p:tagLst>
</file>

<file path=ppt/tags/tag429.xml><?xml version="1.0" encoding="utf-8"?>
<p:tagLst xmlns:p="http://schemas.openxmlformats.org/presentationml/2006/main">
  <p:tag name="KSO_WM_UNIT_TEXT_FILL_FORE_SCHEMECOLOR_INDEX" val="13"/>
  <p:tag name="KSO_WM_UNIT_TEXT_FILL_FORE_SCHEMECOLOR_INDEX_BRIGHTNESS" val="0"/>
  <p:tag name="KSO_WM_UNIT_TEXT_FILL_TYPE" val="1"/>
</p:tagLst>
</file>

<file path=ppt/tags/tag4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430.xml><?xml version="1.0" encoding="utf-8"?>
<p:tagLst xmlns:p="http://schemas.openxmlformats.org/presentationml/2006/main">
  <p:tag name="KSO_WM_UNIT_LINE_FILL_TYPE" val="2"/>
  <p:tag name="KSO_WM_UNIT_LINE_FORE_SCHEMECOLOR_INDEX" val="6"/>
  <p:tag name="KSO_WM_UNIT_LINE_FORE_SCHEMECOLOR_INDEX_BRIGHTNESS" val="0"/>
  <p:tag name="KSO_WM_UNIT_TEXT_FILL_FORE_SCHEMECOLOR_INDEX" val="2"/>
  <p:tag name="KSO_WM_UNIT_TEXT_FILL_FORE_SCHEMECOLOR_INDEX_BRIGHTNESS" val="0"/>
  <p:tag name="KSO_WM_UNIT_TEXT_FILL_TYPE" val="1"/>
</p:tagLst>
</file>

<file path=ppt/tags/tag431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EMPLATE_CATEGORY" val="custom"/>
  <p:tag name="KSO_WM_TEMPLATE_INDEX" val="20205176"/>
</p:tagLst>
</file>

<file path=ppt/tags/tag432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i*1"/>
  <p:tag name="KSO_WM_UNIT_INDEX" val="1"/>
  <p:tag name="KSO_WM_UNIT_LAYERLEVEL" val="1"/>
  <p:tag name="KSO_WM_UNIT_TYPE" val="i"/>
  <p:tag name="WM_BEAUTIFY_SHAPE_IDENTITY" val="{75668daf-6209-4221-9a86-9439add265f8}"/>
</p:tagLst>
</file>

<file path=ppt/tags/tag433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i*2"/>
  <p:tag name="KSO_WM_UNIT_INDEX" val="2"/>
  <p:tag name="KSO_WM_UNIT_LAYERLEVEL" val="1"/>
  <p:tag name="KSO_WM_UNIT_TYPE" val="i"/>
  <p:tag name="WM_BEAUTIFY_SHAPE_IDENTITY" val="{5a4dba66-8ed9-41f9-bbd8-7cdccd581744}"/>
</p:tagLst>
</file>

<file path=ppt/tags/tag434.xml><?xml version="1.0" encoding="utf-8"?>
<p:tagLst xmlns:p="http://schemas.openxmlformats.org/presentationml/2006/main">
  <p:tag name="KSO_WM_UNIT_TEXT_FILL_FORE_SCHEMECOLOR_INDEX" val="13"/>
  <p:tag name="KSO_WM_UNIT_TEXT_FILL_FORE_SCHEMECOLOR_INDEX_BRIGHTNESS" val="0.35"/>
  <p:tag name="KSO_WM_UNIT_TEXT_FILL_TYPE" val="1"/>
</p:tagLst>
</file>

<file path=ppt/tags/tag435.xml><?xml version="1.0" encoding="utf-8"?>
<p:tagLst xmlns:p="http://schemas.openxmlformats.org/presentationml/2006/main">
  <p:tag name="KSO_WM_UNIT_TEXT_FILL_FORE_SCHEMECOLOR_INDEX" val="13"/>
  <p:tag name="KSO_WM_UNIT_TEXT_FILL_FORE_SCHEMECOLOR_INDEX_BRIGHTNESS" val="0"/>
  <p:tag name="KSO_WM_UNIT_TEXT_FILL_TYPE" val="1"/>
</p:tagLst>
</file>

<file path=ppt/tags/tag436.xml><?xml version="1.0" encoding="utf-8"?>
<p:tagLst xmlns:p="http://schemas.openxmlformats.org/presentationml/2006/main">
  <p:tag name="KSO_WM_UNIT_TEXT_FILL_FORE_SCHEMECOLOR_INDEX" val="13"/>
  <p:tag name="KSO_WM_UNIT_TEXT_FILL_FORE_SCHEMECOLOR_INDEX_BRIGHTNESS" val="0"/>
  <p:tag name="KSO_WM_UNIT_TEXT_FILL_TYPE" val="1"/>
</p:tagLst>
</file>

<file path=ppt/tags/tag437.xml><?xml version="1.0" encoding="utf-8"?>
<p:tagLst xmlns:p="http://schemas.openxmlformats.org/presentationml/2006/main">
  <p:tag name="KSO_WM_UNIT_TEXT_FILL_FORE_SCHEMECOLOR_INDEX" val="13"/>
  <p:tag name="KSO_WM_UNIT_TEXT_FILL_FORE_SCHEMECOLOR_INDEX_BRIGHTNESS" val="0.35"/>
  <p:tag name="KSO_WM_UNIT_TEXT_FILL_TYPE" val="1"/>
</p:tagLst>
</file>

<file path=ppt/tags/tag438.xml><?xml version="1.0" encoding="utf-8"?>
<p:tagLst xmlns:p="http://schemas.openxmlformats.org/presentationml/2006/main">
  <p:tag name="KSO_WM_UNIT_TEXT_FILL_FORE_SCHEMECOLOR_INDEX" val="13"/>
  <p:tag name="KSO_WM_UNIT_TEXT_FILL_FORE_SCHEMECOLOR_INDEX_BRIGHTNESS" val="0"/>
  <p:tag name="KSO_WM_UNIT_TEXT_FILL_TYPE" val="1"/>
</p:tagLst>
</file>

<file path=ppt/tags/tag439.xml><?xml version="1.0" encoding="utf-8"?>
<p:tagLst xmlns:p="http://schemas.openxmlformats.org/presentationml/2006/main">
  <p:tag name="KSO_WM_UNIT_TEXT_FILL_FORE_SCHEMECOLOR_INDEX" val="13"/>
  <p:tag name="KSO_WM_UNIT_TEXT_FILL_FORE_SCHEMECOLOR_INDEX_BRIGHTNESS" val="0"/>
  <p:tag name="KSO_WM_UNIT_TEXT_FILL_TYPE" val="1"/>
</p:tagLst>
</file>

<file path=ppt/tags/tag4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440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EMPLATE_CATEGORY" val="custom"/>
  <p:tag name="KSO_WM_TEMPLATE_INDEX" val="20205176"/>
</p:tagLst>
</file>

<file path=ppt/tags/tag441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i*1"/>
  <p:tag name="KSO_WM_UNIT_INDEX" val="1"/>
  <p:tag name="KSO_WM_UNIT_LAYERLEVEL" val="1"/>
  <p:tag name="KSO_WM_UNIT_TYPE" val="i"/>
  <p:tag name="WM_BEAUTIFY_SHAPE_IDENTITY" val="{fbaa3913-996b-4e2a-8ae7-34e915fe04b7}"/>
</p:tagLst>
</file>

<file path=ppt/tags/tag442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i*2"/>
  <p:tag name="KSO_WM_UNIT_INDEX" val="2"/>
  <p:tag name="KSO_WM_UNIT_LAYERLEVEL" val="1"/>
  <p:tag name="KSO_WM_UNIT_TYPE" val="i"/>
  <p:tag name="WM_BEAUTIFY_SHAPE_IDENTITY" val="{38fce6c5-3b07-4205-a4af-763188bb33c3}"/>
</p:tagLst>
</file>

<file path=ppt/tags/tag443.xml><?xml version="1.0" encoding="utf-8"?>
<p:tagLst xmlns:p="http://schemas.openxmlformats.org/presentationml/2006/main">
  <p:tag name="KSO_WM_UNIT_TEXT_FILL_FORE_SCHEMECOLOR_INDEX" val="13"/>
  <p:tag name="KSO_WM_UNIT_TEXT_FILL_FORE_SCHEMECOLOR_INDEX_BRIGHTNESS" val="0.35"/>
  <p:tag name="KSO_WM_UNIT_TEXT_FILL_TYPE" val="1"/>
</p:tagLst>
</file>

<file path=ppt/tags/tag444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EMPLATE_CATEGORY" val="custom"/>
  <p:tag name="KSO_WM_TEMPLATE_INDEX" val="20205176"/>
</p:tagLst>
</file>

<file path=ppt/tags/tag445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i*1"/>
  <p:tag name="KSO_WM_UNIT_INDEX" val="1"/>
  <p:tag name="KSO_WM_UNIT_LAYERLEVEL" val="1"/>
  <p:tag name="KSO_WM_UNIT_TYPE" val="i"/>
  <p:tag name="WM_BEAUTIFY_SHAPE_IDENTITY" val="{1642829d-59a5-43dc-bb79-e10828355b09}"/>
</p:tagLst>
</file>

<file path=ppt/tags/tag446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i*2"/>
  <p:tag name="KSO_WM_UNIT_INDEX" val="2"/>
  <p:tag name="KSO_WM_UNIT_LAYERLEVEL" val="1"/>
  <p:tag name="KSO_WM_UNIT_TYPE" val="i"/>
  <p:tag name="WM_BEAUTIFY_SHAPE_IDENTITY" val="{f68677aa-c36d-42e3-bb21-adbbe15e3c48}"/>
</p:tagLst>
</file>

<file path=ppt/tags/tag447.xml><?xml version="1.0" encoding="utf-8"?>
<p:tagLst xmlns:p="http://schemas.openxmlformats.org/presentationml/2006/main">
  <p:tag name="KSO_WM_UNIT_TEXT_FILL_FORE_SCHEMECOLOR_INDEX" val="13"/>
  <p:tag name="KSO_WM_UNIT_TEXT_FILL_FORE_SCHEMECOLOR_INDEX_BRIGHTNESS" val="0.35"/>
  <p:tag name="KSO_WM_UNIT_TEXT_FILL_TYPE" val="1"/>
</p:tagLst>
</file>

<file path=ppt/tags/tag448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EMPLATE_CATEGORY" val="custom"/>
  <p:tag name="KSO_WM_TEMPLATE_INDEX" val="20205176"/>
</p:tagLst>
</file>

<file path=ppt/tags/tag449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4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450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451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N2YzNjBkOTgyNWQ1YTMxYzM3MzMwNWFiODNmOWIzYWMifQ=="/>
</p:tagLst>
</file>

<file path=ppt/tags/tag4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4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4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4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5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5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5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5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5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5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5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5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  <p:tag name="MH" val="20170612003741"/>
  <p:tag name="MH_LIBRARY" val="GRAPHIC"/>
  <p:tag name="MH_ORDER" val="Rectangle 8"/>
</p:tagLst>
</file>

<file path=ppt/tags/tag5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  <p:tag name="MH" val="20170612003741"/>
  <p:tag name="MH_LIBRARY" val="GRAPHIC"/>
  <p:tag name="MH_ORDER" val="Rectangle 5"/>
</p:tagLst>
</file>

<file path=ppt/tags/tag5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  <p:tag name="MH" val="20170612003741"/>
  <p:tag name="MH_LIBRARY" val="GRAPHIC"/>
  <p:tag name="MH_ORDER" val="Rectangle 3"/>
</p:tagLst>
</file>

<file path=ppt/tags/tag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6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  <p:tag name="MH" val="20170612003741"/>
  <p:tag name="MH_LIBRARY" val="GRAPHIC"/>
  <p:tag name="MH_ORDER" val="Rectangle 4"/>
</p:tagLst>
</file>

<file path=ppt/tags/tag6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  <p:tag name="MH" val="20170612003741"/>
  <p:tag name="MH_LIBRARY" val="GRAPHIC"/>
  <p:tag name="MH_ORDER" val="Rectangle 7"/>
</p:tagLst>
</file>

<file path=ppt/tags/tag6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  <p:tag name="MH" val="20170612003741"/>
  <p:tag name="MH_LIBRARY" val="GRAPHIC"/>
  <p:tag name="MH_ORDER" val="Rectangle 2"/>
</p:tagLst>
</file>

<file path=ppt/tags/tag6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6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6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6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6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6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69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i*1"/>
  <p:tag name="KSO_WM_UNIT_INDEX" val="1"/>
  <p:tag name="KSO_WM_UNIT_LAYERLEVEL" val="1"/>
  <p:tag name="KSO_WM_UNIT_TYPE" val="i"/>
</p:tagLst>
</file>

<file path=ppt/tags/tag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70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i*2"/>
  <p:tag name="KSO_WM_UNIT_INDEX" val="2"/>
  <p:tag name="KSO_WM_UNIT_LAYERLEVEL" val="1"/>
  <p:tag name="KSO_WM_UNIT_TYPE" val="i"/>
</p:tagLst>
</file>

<file path=ppt/tags/tag71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*"/>
  <p:tag name="KSO_WM_UNIT_LAYERLEVEL" val="1"/>
</p:tagLst>
</file>

<file path=ppt/tags/tag72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*"/>
  <p:tag name="KSO_WM_UNIT_LAYERLEVEL" val="1"/>
</p:tagLst>
</file>

<file path=ppt/tags/tag73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*"/>
  <p:tag name="KSO_WM_UNIT_LAYERLEVEL" val="1"/>
</p:tagLst>
</file>

<file path=ppt/tags/tag74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*"/>
  <p:tag name="KSO_WM_UNIT_LAYERLEVEL" val="1"/>
</p:tagLst>
</file>

<file path=ppt/tags/tag75.xml><?xml version="1.0" encoding="utf-8"?>
<p:tagLst xmlns:p="http://schemas.openxmlformats.org/presentationml/2006/main">
  <p:tag name="KSO_WM_BEAUTIFY_FLAG" val="#wm#"/>
  <p:tag name="KSO_WM_SLIDE_BACKGROUND_TYPE" val="frame"/>
  <p:tag name="KSO_WM_SLIDE_BK_DARK_LIGHT" val="2"/>
  <p:tag name="KSO_WM_TAG_VERSION" val="1.0"/>
  <p:tag name="KSO_WM_UNIT_BK_DARK_LIGHT" val="2"/>
  <p:tag name="KSO_WM_UNIT_COMPATIBLE" val="0"/>
  <p:tag name="KSO_WM_UNIT_DIAGRAM_ISNUMVISUAL" val="0"/>
  <p:tag name="KSO_WM_UNIT_DIAGRAM_ISREFERUNIT" val="0"/>
  <p:tag name="KSO_WM_UNIT_HIGHLIGHT" val="0"/>
  <p:tag name="KSO_WM_UNIT_ID" val="_13*i*1"/>
  <p:tag name="KSO_WM_UNIT_INDEX" val="1"/>
  <p:tag name="KSO_WM_UNIT_LAYERLEVEL" val="1"/>
  <p:tag name="KSO_WM_UNIT_SUBTYPE" val="h"/>
  <p:tag name="KSO_WM_UNIT_TYPE" val="i"/>
</p:tagLst>
</file>

<file path=ppt/tags/tag76.xml><?xml version="1.0" encoding="utf-8"?>
<p:tagLst xmlns:p="http://schemas.openxmlformats.org/presentationml/2006/main">
  <p:tag name="KSO_WM_BEAUTIFY_FLAG" val="#wm#"/>
  <p:tag name="KSO_WM_SLIDE_BACKGROUND_TYPE" val="frame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3*i*3"/>
  <p:tag name="KSO_WM_UNIT_INDEX" val="3"/>
  <p:tag name="KSO_WM_UNIT_LAYERLEVEL" val="1"/>
  <p:tag name="KSO_WM_UNIT_TYPE" val="i"/>
</p:tagLst>
</file>

<file path=ppt/tags/tag77.xml><?xml version="1.0" encoding="utf-8"?>
<p:tagLst xmlns:p="http://schemas.openxmlformats.org/presentationml/2006/main">
  <p:tag name="KSO_WM_BEAUTIFY_FLAG" val="#wm#"/>
  <p:tag name="KSO_WM_SLIDE_BACKGROUND_TYPE" val="frame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3*i*4"/>
  <p:tag name="KSO_WM_UNIT_INDEX" val="4"/>
  <p:tag name="KSO_WM_UNIT_LAYERLEVEL" val="1"/>
  <p:tag name="KSO_WM_UNIT_TYPE" val="i"/>
</p:tagLst>
</file>

<file path=ppt/tags/tag78.xml><?xml version="1.0" encoding="utf-8"?>
<p:tagLst xmlns:p="http://schemas.openxmlformats.org/presentationml/2006/main">
  <p:tag name="KSO_WM_BEAUTIFY_FLAG" val="#wm#"/>
  <p:tag name="KSO_WM_SLIDE_BACKGROUND_TYPE" val="frame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3**"/>
  <p:tag name="KSO_WM_UNIT_LAYERLEVEL" val="1"/>
</p:tagLst>
</file>

<file path=ppt/tags/tag79.xml><?xml version="1.0" encoding="utf-8"?>
<p:tagLst xmlns:p="http://schemas.openxmlformats.org/presentationml/2006/main">
  <p:tag name="KSO_WM_BEAUTIFY_FLAG" val="#wm#"/>
  <p:tag name="KSO_WM_SLIDE_BACKGROUND_TYPE" val="frame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3**"/>
  <p:tag name="KSO_WM_UNIT_LAYERLEVEL" val="1"/>
</p:tagLst>
</file>

<file path=ppt/tags/tag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80.xml><?xml version="1.0" encoding="utf-8"?>
<p:tagLst xmlns:p="http://schemas.openxmlformats.org/presentationml/2006/main">
  <p:tag name="KSO_WM_BEAUTIFY_FLAG" val="#wm#"/>
  <p:tag name="KSO_WM_SLIDE_BACKGROUND_TYPE" val="frame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3**"/>
  <p:tag name="KSO_WM_UNIT_LAYERLEVEL" val="1"/>
</p:tagLst>
</file>

<file path=ppt/tags/tag81.xml><?xml version="1.0" encoding="utf-8"?>
<p:tagLst xmlns:p="http://schemas.openxmlformats.org/presentationml/2006/main">
  <p:tag name="KSO_WM_BEAUTIFY_FLAG" val="#wm#"/>
  <p:tag name="KSO_WM_SLIDE_BACKGROUND_TYPE" val="frame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3**"/>
  <p:tag name="KSO_WM_UNIT_LAYERLEVEL" val="1"/>
</p:tagLst>
</file>

<file path=ppt/tags/tag82.xml><?xml version="1.0" encoding="utf-8"?>
<p:tagLst xmlns:p="http://schemas.openxmlformats.org/presentationml/2006/main">
  <p:tag name="KSO_WM_BEAUTIFY_FLAG" val="#wm#"/>
  <p:tag name="KSO_WM_SLIDE_BACKGROUND_TYPE" val="frame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3**"/>
  <p:tag name="KSO_WM_UNIT_LAYERLEVEL" val="1"/>
</p:tagLst>
</file>

<file path=ppt/tags/tag83.xml><?xml version="1.0" encoding="utf-8"?>
<p:tagLst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BK_DARK_LIGHT" val="2"/>
  <p:tag name="KSO_WM_UNIT_COMPATIBLE" val="0"/>
  <p:tag name="KSO_WM_UNIT_DIAGRAM_ISNUMVISUAL" val="0"/>
  <p:tag name="KSO_WM_UNIT_DIAGRAM_ISREFERUNIT" val="0"/>
  <p:tag name="KSO_WM_UNIT_HIGHLIGHT" val="0"/>
  <p:tag name="KSO_WM_UNIT_ID" val="_14*i*1"/>
  <p:tag name="KSO_WM_UNIT_INDEX" val="1"/>
  <p:tag name="KSO_WM_UNIT_LAYERLEVEL" val="1"/>
  <p:tag name="KSO_WM_UNIT_SUBTYPE" val="h"/>
  <p:tag name="KSO_WM_UNIT_TYPE" val="i"/>
</p:tagLst>
</file>

<file path=ppt/tags/tag84.xml><?xml version="1.0" encoding="utf-8"?>
<p:tagLst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i*4"/>
  <p:tag name="KSO_WM_UNIT_INDEX" val="4"/>
  <p:tag name="KSO_WM_UNIT_LAYERLEVEL" val="1"/>
  <p:tag name="KSO_WM_UNIT_TYPE" val="i"/>
</p:tagLst>
</file>

<file path=ppt/tags/tag85.xml><?xml version="1.0" encoding="utf-8"?>
<p:tagLst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i*1"/>
  <p:tag name="KSO_WM_UNIT_INDEX" val="1"/>
  <p:tag name="KSO_WM_UNIT_LAYERLEVEL" val="1"/>
  <p:tag name="KSO_WM_UNIT_TYPE" val="i"/>
</p:tagLst>
</file>

<file path=ppt/tags/tag86.xml><?xml version="1.0" encoding="utf-8"?>
<p:tagLst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*"/>
  <p:tag name="KSO_WM_UNIT_LAYERLEVEL" val="1"/>
</p:tagLst>
</file>

<file path=ppt/tags/tag87.xml><?xml version="1.0" encoding="utf-8"?>
<p:tagLst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*"/>
  <p:tag name="KSO_WM_UNIT_LAYERLEVEL" val="1"/>
</p:tagLst>
</file>

<file path=ppt/tags/tag88.xml><?xml version="1.0" encoding="utf-8"?>
<p:tagLst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*"/>
  <p:tag name="KSO_WM_UNIT_LAYERLEVEL" val="1"/>
</p:tagLst>
</file>

<file path=ppt/tags/tag89.xml><?xml version="1.0" encoding="utf-8"?>
<p:tagLst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*"/>
  <p:tag name="KSO_WM_UNIT_LAYERLEVEL" val="1"/>
</p:tagLst>
</file>

<file path=ppt/tags/tag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90.xml><?xml version="1.0" encoding="utf-8"?>
<p:tagLst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*"/>
  <p:tag name="KSO_WM_UNIT_LAYERLEVEL" val="1"/>
</p:tagLst>
</file>

<file path=ppt/tags/tag91.xml><?xml version="1.0" encoding="utf-8"?>
<p:tagLst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*"/>
  <p:tag name="KSO_WM_UNIT_LAYERLEVEL" val="1"/>
</p:tagLst>
</file>

<file path=ppt/tags/tag92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BK_DARK_LIGHT" val="2"/>
  <p:tag name="KSO_WM_UNIT_COMPATIBLE" val="0"/>
  <p:tag name="KSO_WM_UNIT_DIAGRAM_ISNUMVISUAL" val="0"/>
  <p:tag name="KSO_WM_UNIT_DIAGRAM_ISREFERUNIT" val="0"/>
  <p:tag name="KSO_WM_UNIT_HIGHLIGHT" val="0"/>
  <p:tag name="KSO_WM_UNIT_ID" val="_15*i*1"/>
  <p:tag name="KSO_WM_UNIT_INDEX" val="1"/>
  <p:tag name="KSO_WM_UNIT_LAYERLEVEL" val="1"/>
  <p:tag name="KSO_WM_UNIT_SUBTYPE" val="h"/>
  <p:tag name="KSO_WM_UNIT_TYPE" val="i"/>
</p:tagLst>
</file>

<file path=ppt/tags/tag93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i*4"/>
  <p:tag name="KSO_WM_UNIT_INDEX" val="4"/>
  <p:tag name="KSO_WM_UNIT_LAYERLEVEL" val="1"/>
  <p:tag name="KSO_WM_UNIT_TYPE" val="i"/>
</p:tagLst>
</file>

<file path=ppt/tags/tag94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i*4"/>
  <p:tag name="KSO_WM_UNIT_INDEX" val="4"/>
  <p:tag name="KSO_WM_UNIT_LAYERLEVEL" val="1"/>
  <p:tag name="KSO_WM_UNIT_TYPE" val="i"/>
</p:tagLst>
</file>

<file path=ppt/tags/tag95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</p:tagLst>
</file>

<file path=ppt/tags/tag96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</p:tagLst>
</file>

<file path=ppt/tags/tag97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</p:tagLst>
</file>

<file path=ppt/tags/tag98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</p:tagLst>
</file>

<file path=ppt/tags/tag99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</p:tagLst>
</file>

<file path=ppt/theme/theme1.xml><?xml version="1.0" encoding="utf-8"?>
<a:theme xmlns:a="http://schemas.openxmlformats.org/drawingml/2006/main" name="第一PPT模板网-WWW.1PPT.COM​">
  <a:themeElements>
    <a:clrScheme name="7142">
      <a:dk1>
        <a:srgbClr val="000000"/>
      </a:dk1>
      <a:lt1>
        <a:srgbClr val="FFFFFF"/>
      </a:lt1>
      <a:dk2>
        <a:srgbClr val="D4E8F6"/>
      </a:dk2>
      <a:lt2>
        <a:srgbClr val="EEF2F5"/>
      </a:lt2>
      <a:accent1>
        <a:srgbClr val="486486"/>
      </a:accent1>
      <a:accent2>
        <a:srgbClr val="487886"/>
      </a:accent2>
      <a:accent3>
        <a:srgbClr val="488681"/>
      </a:accent3>
      <a:accent4>
        <a:srgbClr val="48866D"/>
      </a:accent4>
      <a:accent5>
        <a:srgbClr val="48865A"/>
      </a:accent5>
      <a:accent6>
        <a:srgbClr val="4A8648"/>
      </a:accent6>
      <a:hlink>
        <a:srgbClr val="658BD5"/>
      </a:hlink>
      <a:folHlink>
        <a:srgbClr val="9F69A3"/>
      </a:folHlink>
    </a:clrScheme>
    <a:fontScheme name="自定义 1">
      <a:majorFont>
        <a:latin typeface="微软雅黑"/>
        <a:ea typeface="汉仪旗黑-85S"/>
        <a:cs typeface="Arial"/>
      </a:majorFont>
      <a:minorFont>
        <a:latin typeface="微软雅黑"/>
        <a:ea typeface="微软雅黑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第一PPT模板网-WWW.1PPT.COM ​">
  <a:themeElements>
    <a:clrScheme name="7142">
      <a:dk1>
        <a:srgbClr val="000000"/>
      </a:dk1>
      <a:lt1>
        <a:srgbClr val="FFFFFF"/>
      </a:lt1>
      <a:dk2>
        <a:srgbClr val="D4E8F6"/>
      </a:dk2>
      <a:lt2>
        <a:srgbClr val="EEF2F5"/>
      </a:lt2>
      <a:accent1>
        <a:srgbClr val="486486"/>
      </a:accent1>
      <a:accent2>
        <a:srgbClr val="487886"/>
      </a:accent2>
      <a:accent3>
        <a:srgbClr val="488681"/>
      </a:accent3>
      <a:accent4>
        <a:srgbClr val="48866D"/>
      </a:accent4>
      <a:accent5>
        <a:srgbClr val="48865A"/>
      </a:accent5>
      <a:accent6>
        <a:srgbClr val="4A8648"/>
      </a:accent6>
      <a:hlink>
        <a:srgbClr val="658BD5"/>
      </a:hlink>
      <a:folHlink>
        <a:srgbClr val="9F69A3"/>
      </a:folHlink>
    </a:clrScheme>
    <a:fontScheme name="自定义 1">
      <a:majorFont>
        <a:latin typeface="微软雅黑"/>
        <a:ea typeface="汉仪旗黑-85S"/>
        <a:cs typeface="Arial"/>
      </a:majorFont>
      <a:minorFont>
        <a:latin typeface="微软雅黑"/>
        <a:ea typeface="微软雅黑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第一PPT模板网-WWW.1PPT.COM  ​​">
  <a:themeElements>
    <a:clrScheme name="7142">
      <a:dk1>
        <a:srgbClr val="000000"/>
      </a:dk1>
      <a:lt1>
        <a:srgbClr val="FFFFFF"/>
      </a:lt1>
      <a:dk2>
        <a:srgbClr val="D4E8F6"/>
      </a:dk2>
      <a:lt2>
        <a:srgbClr val="EEF2F5"/>
      </a:lt2>
      <a:accent1>
        <a:srgbClr val="486486"/>
      </a:accent1>
      <a:accent2>
        <a:srgbClr val="487886"/>
      </a:accent2>
      <a:accent3>
        <a:srgbClr val="488681"/>
      </a:accent3>
      <a:accent4>
        <a:srgbClr val="48866D"/>
      </a:accent4>
      <a:accent5>
        <a:srgbClr val="48865A"/>
      </a:accent5>
      <a:accent6>
        <a:srgbClr val="4A8648"/>
      </a:accent6>
      <a:hlink>
        <a:srgbClr val="658BD5"/>
      </a:hlink>
      <a:folHlink>
        <a:srgbClr val="9F69A3"/>
      </a:folHlink>
    </a:clrScheme>
    <a:fontScheme name="自定义 1">
      <a:majorFont>
        <a:latin typeface="微软雅黑"/>
        <a:ea typeface="汉仪旗黑-85S"/>
        <a:cs typeface="Arial"/>
      </a:majorFont>
      <a:minorFont>
        <a:latin typeface="微软雅黑"/>
        <a:ea typeface="微软雅黑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1891</Words>
  <Application>WPS 演示</Application>
  <PresentationFormat>自定义</PresentationFormat>
  <Paragraphs>192</Paragraphs>
  <Slides>11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11</vt:i4>
      </vt:variant>
    </vt:vector>
  </HeadingPairs>
  <TitlesOfParts>
    <vt:vector size="27" baseType="lpstr">
      <vt:lpstr>Arial</vt:lpstr>
      <vt:lpstr>宋体</vt:lpstr>
      <vt:lpstr>Wingdings</vt:lpstr>
      <vt:lpstr>汉仪旗黑-85S</vt:lpstr>
      <vt:lpstr>黑体</vt:lpstr>
      <vt:lpstr>微软雅黑</vt:lpstr>
      <vt:lpstr>Verdana</vt:lpstr>
      <vt:lpstr>Calibri</vt:lpstr>
      <vt:lpstr>汉仪旗黑-85S</vt:lpstr>
      <vt:lpstr>汉仪旗黑-85S</vt:lpstr>
      <vt:lpstr>Wingdings</vt:lpstr>
      <vt:lpstr>Arial</vt:lpstr>
      <vt:lpstr>Arial Unicode MS</vt:lpstr>
      <vt:lpstr>第一PPT模板网-WWW.1PPT.COM​</vt:lpstr>
      <vt:lpstr>第一PPT模板网-WWW.1PPT.COM ​</vt:lpstr>
      <vt:lpstr>第一PPT模板网-WWW.1PPT.COM  ​​</vt:lpstr>
      <vt:lpstr>万以内的加法和减法(二）</vt:lpstr>
      <vt:lpstr>PowerPoint 演示文稿</vt:lpstr>
      <vt:lpstr>PowerPoint 演示文稿</vt:lpstr>
      <vt:lpstr>新知探究</vt:lpstr>
      <vt:lpstr>新知探究</vt:lpstr>
      <vt:lpstr>新知探究</vt:lpstr>
      <vt:lpstr>新知探究</vt:lpstr>
      <vt:lpstr>归纳小结</vt:lpstr>
      <vt:lpstr>巩固练习</vt:lpstr>
      <vt:lpstr>巩固练习</vt:lpstr>
      <vt:lpstr>家庭作业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3</cp:revision>
  <cp:lastPrinted>2022-08-08T17:25:00Z</cp:lastPrinted>
  <dcterms:created xsi:type="dcterms:W3CDTF">2022-08-08T17:25:00Z</dcterms:created>
  <dcterms:modified xsi:type="dcterms:W3CDTF">2023-10-27T08:27:30Z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  <property fmtid="{D5CDD505-2E9C-101B-9397-08002B2CF9AE}" pid="6" name="ICV">
    <vt:lpwstr>6FD61993184D470F8B3B710E896EA4D5_12</vt:lpwstr>
  </property>
  <property fmtid="{D5CDD505-2E9C-101B-9397-08002B2CF9AE}" pid="7" name="KSOProductBuildVer">
    <vt:lpwstr>2052-12.1.0.15712</vt:lpwstr>
  </property>
</Properties>
</file>