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fonts/font1.fntdata" ContentType="application/x-fontdata"/>
  <Override PartName="/ppt/fonts/font10.fntdata" ContentType="application/x-fontdata"/>
  <Override PartName="/ppt/fonts/font11.fntdata" ContentType="application/x-fontdata"/>
  <Override PartName="/ppt/fonts/font12.fntdata" ContentType="application/x-fontdata"/>
  <Override PartName="/ppt/fonts/font13.fntdata" ContentType="application/x-fontdata"/>
  <Override PartName="/ppt/fonts/font2.fntdata" ContentType="application/x-fontdata"/>
  <Override PartName="/ppt/fonts/font3.fntdata" ContentType="application/x-fontdata"/>
  <Override PartName="/ppt/fonts/font4.fntdata" ContentType="application/x-fontdata"/>
  <Override PartName="/ppt/fonts/font5.fntdata" ContentType="application/x-fontdata"/>
  <Override PartName="/ppt/fonts/font6.fntdata" ContentType="application/x-fontdata"/>
  <Override PartName="/ppt/fonts/font7.fntdata" ContentType="application/x-fontdata"/>
  <Override PartName="/ppt/fonts/font8.fntdata" ContentType="application/x-fontdata"/>
  <Override PartName="/ppt/fonts/font9.fntdata" ContentType="application/x-fontdata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  <p:sldMasterId id="2147483651" r:id="rId3"/>
    <p:sldMasterId id="2147483653" r:id="rId4"/>
  </p:sldMasterIdLst>
  <p:notesMasterIdLst>
    <p:notesMasterId r:id="rId17"/>
  </p:notesMasterIdLst>
  <p:sldIdLst>
    <p:sldId id="296" r:id="rId5"/>
    <p:sldId id="359" r:id="rId6"/>
    <p:sldId id="360" r:id="rId7"/>
    <p:sldId id="361" r:id="rId8"/>
    <p:sldId id="362" r:id="rId9"/>
    <p:sldId id="342" r:id="rId10"/>
    <p:sldId id="364" r:id="rId11"/>
    <p:sldId id="343" r:id="rId12"/>
    <p:sldId id="365" r:id="rId13"/>
    <p:sldId id="366" r:id="rId14"/>
    <p:sldId id="367" r:id="rId15"/>
    <p:sldId id="300" r:id="rId16"/>
  </p:sldIdLst>
  <p:sldSz cx="9144000" cy="5143500" type="screen16x9"/>
  <p:notesSz cx="6858000" cy="9144000"/>
  <p:embeddedFontLst>
    <p:embeddedFont>
      <p:font typeface="Calibri" panose="020F0502020204030204" pitchFamily="34" charset="0"/>
      <p:regular r:id="rId22"/>
      <p:bold r:id="rId23"/>
      <p:italic r:id="rId24"/>
      <p:boldItalic r:id="rId25"/>
    </p:embeddedFont>
    <p:embeddedFont>
      <p:font typeface="Calibri" panose="020F0502020204030204"/>
      <p:regular r:id="rId26"/>
      <p:bold r:id="rId27"/>
      <p:italic r:id="rId28"/>
      <p:boldItalic r:id="rId29"/>
    </p:embeddedFont>
    <p:embeddedFont>
      <p:font typeface="等线" panose="02010600030101010101" pitchFamily="2" charset="-122"/>
      <p:regular r:id="rId30"/>
    </p:embeddedFont>
    <p:embeddedFont>
      <p:font typeface="楷体" panose="02010609060101010101" pitchFamily="49" charset="-122"/>
      <p:regular r:id="rId31"/>
    </p:embeddedFont>
    <p:embeddedFont>
      <p:font typeface="黑体" panose="02010609060101010101" pitchFamily="49" charset="-122"/>
      <p:regular r:id="rId32"/>
    </p:embeddedFont>
    <p:embeddedFont>
      <p:font typeface="楷体_GB2312" panose="02010600030101010101" pitchFamily="49" charset="-122"/>
      <p:regular r:id="rId33"/>
    </p:embeddedFont>
    <p:embeddedFont>
      <p:font typeface="等线 Light" panose="02010600030101010101" charset="-122"/>
      <p:regular r:id="rId34"/>
    </p:embeddedFont>
  </p:embeddedFontLst>
  <p:custDataLst>
    <p:tags r:id="rId35"/>
  </p:custDataLst>
  <p:defaultTextStyle>
    <a:defPPr>
      <a:defRPr lang="en-US"/>
    </a:defPPr>
    <a:lvl1pPr marL="0" lvl="0" indent="0" algn="l" defTabSz="4572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lvl="1" indent="0" algn="l" defTabSz="4572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lvl="2" indent="0" algn="l" defTabSz="4572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lvl="3" indent="0" algn="l" defTabSz="4572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lvl="4" indent="0" algn="l" defTabSz="4572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lvl="5" indent="0" algn="l" defTabSz="4572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lvl="6" indent="0" algn="l" defTabSz="4572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lvl="7" indent="0" algn="l" defTabSz="4572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lvl="8" indent="0" algn="l" defTabSz="4572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60" userDrawn="1">
          <p15:clr>
            <a:srgbClr val="A4A3A4"/>
          </p15:clr>
        </p15:guide>
        <p15:guide id="2" pos="2882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hubei" initials="h" lastIdx="0" clrIdx="0"/>
  <p:cmAuthor id="2" name="杨 苹" initials="杨" lastIdx="0" clrIdx="1"/>
  <p:cmAuthor id="3" name="未知用户1" initials="未知用户1" lastIdx="0" clrIdx="2"/>
  <p:cmAuthor id="4" name="未知用户2" initials="未知用户2" lastIdx="0" clrIdx="3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258"/>
    <p:restoredTop sz="96365"/>
  </p:normalViewPr>
  <p:slideViewPr>
    <p:cSldViewPr snapToGrid="0" showGuides="1">
      <p:cViewPr>
        <p:scale>
          <a:sx n="130" d="100"/>
          <a:sy n="130" d="100"/>
        </p:scale>
        <p:origin x="-1122" y="-486"/>
      </p:cViewPr>
      <p:guideLst>
        <p:guide orient="horz" pos="1660"/>
        <p:guide pos="2882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slide" Target="slides/slide2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3.xml"/><Relationship Id="rId35" Type="http://schemas.openxmlformats.org/officeDocument/2006/relationships/tags" Target="tags/tag31.xml"/><Relationship Id="rId34" Type="http://schemas.openxmlformats.org/officeDocument/2006/relationships/font" Target="fonts/font13.fntdata"/><Relationship Id="rId33" Type="http://schemas.openxmlformats.org/officeDocument/2006/relationships/font" Target="fonts/font12.fntdata"/><Relationship Id="rId32" Type="http://schemas.openxmlformats.org/officeDocument/2006/relationships/font" Target="fonts/font11.fntdata"/><Relationship Id="rId31" Type="http://schemas.openxmlformats.org/officeDocument/2006/relationships/font" Target="fonts/font10.fntdata"/><Relationship Id="rId30" Type="http://schemas.openxmlformats.org/officeDocument/2006/relationships/font" Target="fonts/font9.fntdata"/><Relationship Id="rId3" Type="http://schemas.openxmlformats.org/officeDocument/2006/relationships/slideMaster" Target="slideMasters/slideMaster2.xml"/><Relationship Id="rId29" Type="http://schemas.openxmlformats.org/officeDocument/2006/relationships/font" Target="fonts/font8.fntdata"/><Relationship Id="rId28" Type="http://schemas.openxmlformats.org/officeDocument/2006/relationships/font" Target="fonts/font7.fntdata"/><Relationship Id="rId27" Type="http://schemas.openxmlformats.org/officeDocument/2006/relationships/font" Target="fonts/font6.fntdata"/><Relationship Id="rId26" Type="http://schemas.openxmlformats.org/officeDocument/2006/relationships/font" Target="fonts/font5.fntdata"/><Relationship Id="rId25" Type="http://schemas.openxmlformats.org/officeDocument/2006/relationships/font" Target="fonts/font4.fntdata"/><Relationship Id="rId24" Type="http://schemas.openxmlformats.org/officeDocument/2006/relationships/font" Target="fonts/font3.fntdata"/><Relationship Id="rId23" Type="http://schemas.openxmlformats.org/officeDocument/2006/relationships/font" Target="fonts/font2.fntdata"/><Relationship Id="rId22" Type="http://schemas.openxmlformats.org/officeDocument/2006/relationships/font" Target="fonts/font1.fntdata"/><Relationship Id="rId21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2" Type="http://schemas.openxmlformats.org/officeDocument/2006/relationships/theme" Target="theme/theme1.xml"/><Relationship Id="rId19" Type="http://schemas.openxmlformats.org/officeDocument/2006/relationships/viewProps" Target="viewProps.xml"/><Relationship Id="rId18" Type="http://schemas.openxmlformats.org/officeDocument/2006/relationships/presProps" Target="presProps.xml"/><Relationship Id="rId17" Type="http://schemas.openxmlformats.org/officeDocument/2006/relationships/notesMaster" Target="notesMasters/notesMaster1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marL="0" marR="0" lvl="0" indent="0" algn="r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F84C4080-CBD1-40FA-969A-87079CF3FDF4}" type="datetimeFigureOut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/>
          <a:p>
            <a:pPr lvl="0" algn="r">
              <a:buNone/>
            </a:pPr>
            <a:fld id="{9A0DB2DC-4C9A-4742-B13C-FB6460FD3503}" type="slidenum">
              <a:rPr lang="zh-CN" altLang="en-US" sz="1200">
                <a:ea typeface="等线" panose="02010600030101010101" pitchFamily="2" charset="-122"/>
              </a:rPr>
            </a:fld>
            <a:endParaRPr lang="zh-CN" altLang="en-US" sz="1200">
              <a:ea typeface="等线" panose="02010600030101010101" pitchFamily="2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9" name="图片 17"/>
          <p:cNvPicPr>
            <a:picLocks noChangeAspect="1"/>
          </p:cNvPicPr>
          <p:nvPr userDrawn="1"/>
        </p:nvPicPr>
        <p:blipFill>
          <a:blip r:embed="rId2" cstate="email"/>
          <a:stretch>
            <a:fillRect/>
          </a:stretch>
        </p:blipFill>
        <p:spPr>
          <a:xfrm>
            <a:off x="101600" y="101600"/>
            <a:ext cx="488950" cy="51435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9" name="图片 17"/>
          <p:cNvPicPr>
            <a:picLocks noChangeAspect="1"/>
          </p:cNvPicPr>
          <p:nvPr userDrawn="1"/>
        </p:nvPicPr>
        <p:blipFill>
          <a:blip r:embed="rId2" cstate="email"/>
          <a:stretch>
            <a:fillRect/>
          </a:stretch>
        </p:blipFill>
        <p:spPr>
          <a:xfrm>
            <a:off x="101600" y="101600"/>
            <a:ext cx="488950" cy="51435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image" Target="file:///D:\qq&#25991;&#20214;\712321467\Image\C2C\Image2\%7b75232B38-A165-1FB7-499C-2E1C792CACB5%7d.png" TargetMode="External"/><Relationship Id="rId8" Type="http://schemas.openxmlformats.org/officeDocument/2006/relationships/image" Target="../media/image7.png"/><Relationship Id="rId7" Type="http://schemas.openxmlformats.org/officeDocument/2006/relationships/image" Target="../media/image6.png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0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7" Type="http://schemas.openxmlformats.org/officeDocument/2006/relationships/image" Target="file:///D:\qq&#25991;&#20214;\712321467\Image\C2C\Image2\%7b75232B38-A165-1FB7-499C-2E1C792CACB5%7d.png" TargetMode="External"/><Relationship Id="rId6" Type="http://schemas.openxmlformats.org/officeDocument/2006/relationships/image" Target="../media/image7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Masters/_rels/slideMaster3.xml.rels><?xml version="1.0" encoding="UTF-8" standalone="yes"?>
<Relationships xmlns="http://schemas.openxmlformats.org/package/2006/relationships"><Relationship Id="rId9" Type="http://schemas.openxmlformats.org/officeDocument/2006/relationships/image" Target="file:///D:\qq&#25991;&#20214;\712321467\Image\C2C\Image2\%7b75232B38-A165-1FB7-499C-2E1C792CACB5%7d.png" TargetMode="External"/><Relationship Id="rId8" Type="http://schemas.openxmlformats.org/officeDocument/2006/relationships/image" Target="../media/image7.png"/><Relationship Id="rId7" Type="http://schemas.openxmlformats.org/officeDocument/2006/relationships/image" Target="../media/image6.png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5.xml"/><Relationship Id="rId10" Type="http://schemas.openxmlformats.org/officeDocument/2006/relationships/theme" Target="../theme/theme3.xml"/><Relationship Id="rId1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组合 22"/>
          <p:cNvGrpSpPr/>
          <p:nvPr/>
        </p:nvGrpSpPr>
        <p:grpSpPr>
          <a:xfrm>
            <a:off x="7938" y="0"/>
            <a:ext cx="9144000" cy="439738"/>
            <a:chOff x="-15905" y="4754880"/>
            <a:chExt cx="9144030" cy="439263"/>
          </a:xfrm>
        </p:grpSpPr>
        <p:sp>
          <p:nvSpPr>
            <p:cNvPr id="51" name="矩形 50"/>
            <p:cNvSpPr/>
            <p:nvPr/>
          </p:nvSpPr>
          <p:spPr>
            <a:xfrm>
              <a:off x="-15905" y="4754880"/>
              <a:ext cx="9136092" cy="388518"/>
            </a:xfrm>
            <a:prstGeom prst="rect">
              <a:avLst/>
            </a:prstGeom>
            <a:solidFill>
              <a:srgbClr val="C1CA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4572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52" name="双波形 51"/>
            <p:cNvSpPr/>
            <p:nvPr/>
          </p:nvSpPr>
          <p:spPr>
            <a:xfrm flipV="1">
              <a:off x="-15905" y="5157669"/>
              <a:ext cx="9144030" cy="36474"/>
            </a:xfrm>
            <a:prstGeom prst="doubleWave">
              <a:avLst/>
            </a:prstGeom>
            <a:solidFill>
              <a:srgbClr val="C1CA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4572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53" name="矩形 52"/>
          <p:cNvSpPr/>
          <p:nvPr/>
        </p:nvSpPr>
        <p:spPr>
          <a:xfrm>
            <a:off x="7745413" y="246063"/>
            <a:ext cx="1196975" cy="514350"/>
          </a:xfrm>
          <a:prstGeom prst="rect">
            <a:avLst/>
          </a:prstGeom>
          <a:noFill/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1029" name="组合 56"/>
          <p:cNvGrpSpPr/>
          <p:nvPr/>
        </p:nvGrpSpPr>
        <p:grpSpPr>
          <a:xfrm>
            <a:off x="0" y="4875213"/>
            <a:ext cx="9159875" cy="284162"/>
            <a:chOff x="-15905" y="4923003"/>
            <a:chExt cx="9159905" cy="316906"/>
          </a:xfrm>
        </p:grpSpPr>
        <p:sp>
          <p:nvSpPr>
            <p:cNvPr id="56" name="矩形 55"/>
            <p:cNvSpPr/>
            <p:nvPr/>
          </p:nvSpPr>
          <p:spPr>
            <a:xfrm>
              <a:off x="-15905" y="4923003"/>
              <a:ext cx="9159905" cy="251401"/>
            </a:xfrm>
            <a:prstGeom prst="rect">
              <a:avLst/>
            </a:prstGeom>
            <a:solidFill>
              <a:srgbClr val="C1CA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4572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57" name="双波形 56"/>
            <p:cNvSpPr/>
            <p:nvPr/>
          </p:nvSpPr>
          <p:spPr>
            <a:xfrm>
              <a:off x="-15905" y="5193878"/>
              <a:ext cx="9144030" cy="46031"/>
            </a:xfrm>
            <a:prstGeom prst="doubleWave">
              <a:avLst/>
            </a:prstGeom>
            <a:solidFill>
              <a:srgbClr val="C1CA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4572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17" name="矩形 16"/>
          <p:cNvSpPr/>
          <p:nvPr/>
        </p:nvSpPr>
        <p:spPr>
          <a:xfrm>
            <a:off x="8950325" y="431800"/>
            <a:ext cx="36513" cy="2771775"/>
          </a:xfrm>
          <a:prstGeom prst="rect">
            <a:avLst/>
          </a:prstGeom>
          <a:solidFill>
            <a:srgbClr val="C1CA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031" name="图片 49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8878888" y="3213100"/>
            <a:ext cx="204787" cy="6858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32" name="图片 4"/>
          <p:cNvPicPr>
            <a:picLocks noChangeAspect="1"/>
          </p:cNvPicPr>
          <p:nvPr/>
        </p:nvPicPr>
        <p:blipFill>
          <a:blip r:embed="rId4" cstate="email"/>
          <a:srcRect l="-24982" r="-5"/>
          <a:stretch>
            <a:fillRect/>
          </a:stretch>
        </p:blipFill>
        <p:spPr>
          <a:xfrm>
            <a:off x="8940800" y="3889375"/>
            <a:ext cx="46038" cy="99853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33" name="图片 49"/>
          <p:cNvPicPr>
            <a:picLocks noChangeAspect="1"/>
          </p:cNvPicPr>
          <p:nvPr/>
        </p:nvPicPr>
        <p:blipFill>
          <a:blip r:embed="rId5" cstate="email"/>
          <a:srcRect/>
          <a:stretch>
            <a:fillRect/>
          </a:stretch>
        </p:blipFill>
        <p:spPr>
          <a:xfrm>
            <a:off x="85725" y="1160463"/>
            <a:ext cx="204788" cy="68738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4" name="矩形 23"/>
          <p:cNvSpPr/>
          <p:nvPr/>
        </p:nvSpPr>
        <p:spPr>
          <a:xfrm>
            <a:off x="163513" y="1866900"/>
            <a:ext cx="36513" cy="3060700"/>
          </a:xfrm>
          <a:prstGeom prst="rect">
            <a:avLst/>
          </a:prstGeom>
          <a:solidFill>
            <a:srgbClr val="C1CA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035" name="图片 32"/>
          <p:cNvPicPr>
            <a:picLocks noChangeAspect="1"/>
          </p:cNvPicPr>
          <p:nvPr/>
        </p:nvPicPr>
        <p:blipFill>
          <a:blip r:embed="rId6" cstate="email"/>
          <a:srcRect/>
          <a:stretch>
            <a:fillRect/>
          </a:stretch>
        </p:blipFill>
        <p:spPr>
          <a:xfrm>
            <a:off x="163513" y="438150"/>
            <a:ext cx="36512" cy="71913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36" name="图片 15"/>
          <p:cNvPicPr>
            <a:picLocks noChangeAspect="1"/>
          </p:cNvPicPr>
          <p:nvPr/>
        </p:nvPicPr>
        <p:blipFill>
          <a:blip r:embed="rId7" cstate="email"/>
          <a:stretch>
            <a:fillRect/>
          </a:stretch>
        </p:blipFill>
        <p:spPr>
          <a:xfrm>
            <a:off x="8388350" y="4313238"/>
            <a:ext cx="755650" cy="6127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37" name="图片 1073743875" descr="学科网 zxxk.com"/>
          <p:cNvPicPr>
            <a:picLocks noChangeAspect="1"/>
          </p:cNvPicPr>
          <p:nvPr/>
        </p:nvPicPr>
        <p:blipFill>
          <a:blip r:embed="rId8" r:link="rId9"/>
          <a:stretch>
            <a:fillRect/>
          </a:stretch>
        </p:blipFill>
        <p:spPr>
          <a:xfrm>
            <a:off x="838200" y="365125"/>
            <a:ext cx="9525" cy="95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ransition/>
  <p:txStyles>
    <p:titleStyle>
      <a:lvl1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2pPr>
      <a:lvl3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3pPr>
      <a:lvl4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4pPr>
      <a:lvl5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5pPr>
      <a:lvl6pPr marL="4572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6pPr>
      <a:lvl7pPr marL="9144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7pPr>
      <a:lvl8pPr marL="13716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8pPr>
      <a:lvl9pPr marL="18288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171450" indent="-171450" algn="l" defTabSz="685800" rtl="0" eaLnBrk="0" fontAlgn="base" hangingPunct="0">
        <a:lnSpc>
          <a:spcPct val="90000"/>
        </a:lnSpc>
        <a:spcBef>
          <a:spcPts val="750"/>
        </a:spcBef>
        <a:spcAft>
          <a:spcPct val="0"/>
        </a:spcAft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4" name="组合 41"/>
          <p:cNvGrpSpPr/>
          <p:nvPr/>
        </p:nvGrpSpPr>
        <p:grpSpPr>
          <a:xfrm>
            <a:off x="0" y="0"/>
            <a:ext cx="9144000" cy="5143500"/>
            <a:chOff x="0" y="0"/>
            <a:chExt cx="9144000" cy="5143500"/>
          </a:xfrm>
        </p:grpSpPr>
        <p:sp>
          <p:nvSpPr>
            <p:cNvPr id="18" name="矩形 17"/>
            <p:cNvSpPr/>
            <p:nvPr/>
          </p:nvSpPr>
          <p:spPr>
            <a:xfrm>
              <a:off x="0" y="0"/>
              <a:ext cx="9144000" cy="5143500"/>
            </a:xfrm>
            <a:prstGeom prst="rect">
              <a:avLst/>
            </a:prstGeom>
            <a:solidFill>
              <a:srgbClr val="D4DA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4572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9" name="波形 18"/>
            <p:cNvSpPr/>
            <p:nvPr/>
          </p:nvSpPr>
          <p:spPr>
            <a:xfrm>
              <a:off x="0" y="4170363"/>
              <a:ext cx="9144000" cy="798512"/>
            </a:xfrm>
            <a:prstGeom prst="wav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4572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grpSp>
        <p:nvGrpSpPr>
          <p:cNvPr id="3076" name="组合 2"/>
          <p:cNvGrpSpPr/>
          <p:nvPr/>
        </p:nvGrpSpPr>
        <p:grpSpPr>
          <a:xfrm>
            <a:off x="8235950" y="33338"/>
            <a:ext cx="803275" cy="798512"/>
            <a:chOff x="8204200" y="33338"/>
            <a:chExt cx="803275" cy="798512"/>
          </a:xfrm>
        </p:grpSpPr>
        <p:sp>
          <p:nvSpPr>
            <p:cNvPr id="22" name="椭圆 21"/>
            <p:cNvSpPr/>
            <p:nvPr/>
          </p:nvSpPr>
          <p:spPr>
            <a:xfrm>
              <a:off x="8216900" y="65088"/>
              <a:ext cx="752475" cy="75247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4572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pic>
          <p:nvPicPr>
            <p:cNvPr id="3085" name="图片 84"/>
            <p:cNvPicPr>
              <a:picLocks noChangeAspect="1"/>
            </p:cNvPicPr>
            <p:nvPr/>
          </p:nvPicPr>
          <p:blipFill>
            <a:blip r:embed="rId2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8204200" y="33338"/>
              <a:ext cx="803275" cy="798512"/>
            </a:xfrm>
            <a:prstGeom prst="rect">
              <a:avLst/>
            </a:prstGeom>
            <a:noFill/>
            <a:ln w="9525">
              <a:noFill/>
            </a:ln>
          </p:spPr>
        </p:pic>
      </p:grpSp>
      <p:pic>
        <p:nvPicPr>
          <p:cNvPr id="3077" name="图片 36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754063" y="1249363"/>
            <a:ext cx="1493837" cy="29876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078" name="图片 28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7894638" y="3382963"/>
            <a:ext cx="917575" cy="917575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3079" name="组合 42"/>
          <p:cNvGrpSpPr/>
          <p:nvPr/>
        </p:nvGrpSpPr>
        <p:grpSpPr>
          <a:xfrm>
            <a:off x="2649538" y="1328738"/>
            <a:ext cx="5670550" cy="1724025"/>
            <a:chOff x="2649611" y="1328181"/>
            <a:chExt cx="5669771" cy="1724112"/>
          </a:xfrm>
        </p:grpSpPr>
        <p:grpSp>
          <p:nvGrpSpPr>
            <p:cNvPr id="3080" name="组合 38"/>
            <p:cNvGrpSpPr/>
            <p:nvPr/>
          </p:nvGrpSpPr>
          <p:grpSpPr>
            <a:xfrm>
              <a:off x="2934181" y="1328181"/>
              <a:ext cx="4890416" cy="1724112"/>
              <a:chOff x="2786074" y="1514925"/>
              <a:chExt cx="4890416" cy="1724112"/>
            </a:xfrm>
          </p:grpSpPr>
          <p:sp>
            <p:nvSpPr>
              <p:cNvPr id="29" name="矩形: 剪去对角 28"/>
              <p:cNvSpPr/>
              <p:nvPr/>
            </p:nvSpPr>
            <p:spPr>
              <a:xfrm>
                <a:off x="2785627" y="1514925"/>
                <a:ext cx="4890416" cy="1724112"/>
              </a:xfrm>
              <a:prstGeom prst="snip2Diag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4572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lt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30" name="矩形: 剪去对角 29"/>
              <p:cNvSpPr/>
              <p:nvPr/>
            </p:nvSpPr>
            <p:spPr>
              <a:xfrm>
                <a:off x="2884039" y="1622880"/>
                <a:ext cx="4695180" cy="1506613"/>
              </a:xfrm>
              <a:prstGeom prst="snip2DiagRect">
                <a:avLst/>
              </a:prstGeom>
              <a:solidFill>
                <a:srgbClr val="EBEE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4572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lt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</p:grpSp>
        <p:pic>
          <p:nvPicPr>
            <p:cNvPr id="3081" name="图片 40"/>
            <p:cNvPicPr>
              <a:picLocks noChangeAspect="1"/>
            </p:cNvPicPr>
            <p:nvPr/>
          </p:nvPicPr>
          <p:blipFill>
            <a:blip r:embed="rId5" cstate="email"/>
            <a:stretch>
              <a:fillRect/>
            </a:stretch>
          </p:blipFill>
          <p:spPr>
            <a:xfrm>
              <a:off x="2649611" y="1595826"/>
              <a:ext cx="5669771" cy="1347333"/>
            </a:xfrm>
            <a:prstGeom prst="rect">
              <a:avLst/>
            </a:prstGeom>
            <a:noFill/>
            <a:ln w="9525">
              <a:noFill/>
            </a:ln>
          </p:spPr>
        </p:pic>
      </p:grpSp>
      <p:pic>
        <p:nvPicPr>
          <p:cNvPr id="3086" name="图片 1073743875" descr="学科网 zxxk.com"/>
          <p:cNvPicPr>
            <a:picLocks noChangeAspect="1"/>
          </p:cNvPicPr>
          <p:nvPr/>
        </p:nvPicPr>
        <p:blipFill>
          <a:blip r:embed="rId6" r:link="rId7"/>
          <a:stretch>
            <a:fillRect/>
          </a:stretch>
        </p:blipFill>
        <p:spPr>
          <a:xfrm>
            <a:off x="838200" y="365125"/>
            <a:ext cx="9525" cy="95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transition/>
  <p:txStyles>
    <p:titleStyle>
      <a:lvl1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2pPr>
      <a:lvl3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3pPr>
      <a:lvl4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4pPr>
      <a:lvl5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5pPr>
      <a:lvl6pPr marL="4572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6pPr>
      <a:lvl7pPr marL="9144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7pPr>
      <a:lvl8pPr marL="13716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8pPr>
      <a:lvl9pPr marL="18288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171450" indent="-171450" algn="l" defTabSz="685800" rtl="0" eaLnBrk="0" fontAlgn="base" hangingPunct="0">
        <a:lnSpc>
          <a:spcPct val="90000"/>
        </a:lnSpc>
        <a:spcBef>
          <a:spcPts val="750"/>
        </a:spcBef>
        <a:spcAft>
          <a:spcPct val="0"/>
        </a:spcAft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组合 22"/>
          <p:cNvGrpSpPr/>
          <p:nvPr/>
        </p:nvGrpSpPr>
        <p:grpSpPr>
          <a:xfrm>
            <a:off x="7938" y="0"/>
            <a:ext cx="9144000" cy="439738"/>
            <a:chOff x="-15905" y="4754880"/>
            <a:chExt cx="9144030" cy="439263"/>
          </a:xfrm>
        </p:grpSpPr>
        <p:sp>
          <p:nvSpPr>
            <p:cNvPr id="51" name="矩形 50"/>
            <p:cNvSpPr/>
            <p:nvPr/>
          </p:nvSpPr>
          <p:spPr>
            <a:xfrm>
              <a:off x="-15905" y="4754880"/>
              <a:ext cx="9136092" cy="388518"/>
            </a:xfrm>
            <a:prstGeom prst="rect">
              <a:avLst/>
            </a:prstGeom>
            <a:solidFill>
              <a:srgbClr val="C1CA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4572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52" name="双波形 51"/>
            <p:cNvSpPr/>
            <p:nvPr/>
          </p:nvSpPr>
          <p:spPr>
            <a:xfrm flipV="1">
              <a:off x="-15905" y="5157669"/>
              <a:ext cx="9144030" cy="36474"/>
            </a:xfrm>
            <a:prstGeom prst="doubleWave">
              <a:avLst/>
            </a:prstGeom>
            <a:solidFill>
              <a:srgbClr val="C1CA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4572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53" name="矩形 52"/>
          <p:cNvSpPr/>
          <p:nvPr/>
        </p:nvSpPr>
        <p:spPr>
          <a:xfrm>
            <a:off x="7745413" y="246063"/>
            <a:ext cx="1196975" cy="514350"/>
          </a:xfrm>
          <a:prstGeom prst="rect">
            <a:avLst/>
          </a:prstGeom>
          <a:noFill/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1029" name="组合 56"/>
          <p:cNvGrpSpPr/>
          <p:nvPr/>
        </p:nvGrpSpPr>
        <p:grpSpPr>
          <a:xfrm>
            <a:off x="0" y="4875213"/>
            <a:ext cx="9159875" cy="284162"/>
            <a:chOff x="-15905" y="4923003"/>
            <a:chExt cx="9159905" cy="316906"/>
          </a:xfrm>
        </p:grpSpPr>
        <p:sp>
          <p:nvSpPr>
            <p:cNvPr id="56" name="矩形 55"/>
            <p:cNvSpPr/>
            <p:nvPr/>
          </p:nvSpPr>
          <p:spPr>
            <a:xfrm>
              <a:off x="-15905" y="4923003"/>
              <a:ext cx="9159905" cy="251401"/>
            </a:xfrm>
            <a:prstGeom prst="rect">
              <a:avLst/>
            </a:prstGeom>
            <a:solidFill>
              <a:srgbClr val="C1CA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4572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57" name="双波形 56"/>
            <p:cNvSpPr/>
            <p:nvPr/>
          </p:nvSpPr>
          <p:spPr>
            <a:xfrm>
              <a:off x="-15905" y="5193878"/>
              <a:ext cx="9144030" cy="46031"/>
            </a:xfrm>
            <a:prstGeom prst="doubleWave">
              <a:avLst/>
            </a:prstGeom>
            <a:solidFill>
              <a:srgbClr val="C1CA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4572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17" name="矩形 16"/>
          <p:cNvSpPr/>
          <p:nvPr/>
        </p:nvSpPr>
        <p:spPr>
          <a:xfrm>
            <a:off x="8950325" y="431800"/>
            <a:ext cx="36513" cy="2771775"/>
          </a:xfrm>
          <a:prstGeom prst="rect">
            <a:avLst/>
          </a:prstGeom>
          <a:solidFill>
            <a:srgbClr val="C1CA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031" name="图片 49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8878888" y="3213100"/>
            <a:ext cx="204787" cy="6858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32" name="图片 4"/>
          <p:cNvPicPr>
            <a:picLocks noChangeAspect="1"/>
          </p:cNvPicPr>
          <p:nvPr/>
        </p:nvPicPr>
        <p:blipFill>
          <a:blip r:embed="rId4" cstate="email"/>
          <a:srcRect l="-24982" r="-5"/>
          <a:stretch>
            <a:fillRect/>
          </a:stretch>
        </p:blipFill>
        <p:spPr>
          <a:xfrm>
            <a:off x="8940800" y="3889375"/>
            <a:ext cx="46038" cy="99853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33" name="图片 49"/>
          <p:cNvPicPr>
            <a:picLocks noChangeAspect="1"/>
          </p:cNvPicPr>
          <p:nvPr/>
        </p:nvPicPr>
        <p:blipFill>
          <a:blip r:embed="rId5" cstate="email"/>
          <a:srcRect/>
          <a:stretch>
            <a:fillRect/>
          </a:stretch>
        </p:blipFill>
        <p:spPr>
          <a:xfrm>
            <a:off x="85725" y="1160463"/>
            <a:ext cx="204788" cy="68738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4" name="矩形 23"/>
          <p:cNvSpPr/>
          <p:nvPr/>
        </p:nvSpPr>
        <p:spPr>
          <a:xfrm>
            <a:off x="163513" y="1866900"/>
            <a:ext cx="36513" cy="3060700"/>
          </a:xfrm>
          <a:prstGeom prst="rect">
            <a:avLst/>
          </a:prstGeom>
          <a:solidFill>
            <a:srgbClr val="C1CA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035" name="图片 32"/>
          <p:cNvPicPr>
            <a:picLocks noChangeAspect="1"/>
          </p:cNvPicPr>
          <p:nvPr/>
        </p:nvPicPr>
        <p:blipFill>
          <a:blip r:embed="rId6" cstate="email"/>
          <a:srcRect/>
          <a:stretch>
            <a:fillRect/>
          </a:stretch>
        </p:blipFill>
        <p:spPr>
          <a:xfrm>
            <a:off x="163513" y="438150"/>
            <a:ext cx="36512" cy="71913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36" name="图片 15"/>
          <p:cNvPicPr>
            <a:picLocks noChangeAspect="1"/>
          </p:cNvPicPr>
          <p:nvPr/>
        </p:nvPicPr>
        <p:blipFill>
          <a:blip r:embed="rId7" cstate="email"/>
          <a:stretch>
            <a:fillRect/>
          </a:stretch>
        </p:blipFill>
        <p:spPr>
          <a:xfrm>
            <a:off x="8388350" y="4313238"/>
            <a:ext cx="755650" cy="6127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37" name="图片 1073743875" descr="学科网 zxxk.com"/>
          <p:cNvPicPr>
            <a:picLocks noChangeAspect="1"/>
          </p:cNvPicPr>
          <p:nvPr/>
        </p:nvPicPr>
        <p:blipFill>
          <a:blip r:embed="rId8" r:link="rId9"/>
          <a:stretch>
            <a:fillRect/>
          </a:stretch>
        </p:blipFill>
        <p:spPr>
          <a:xfrm>
            <a:off x="838200" y="365125"/>
            <a:ext cx="9525" cy="95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55" r:id="rId2"/>
  </p:sldLayoutIdLst>
  <p:transition/>
  <p:txStyles>
    <p:titleStyle>
      <a:lvl1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2pPr>
      <a:lvl3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3pPr>
      <a:lvl4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4pPr>
      <a:lvl5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5pPr>
      <a:lvl6pPr marL="4572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6pPr>
      <a:lvl7pPr marL="9144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7pPr>
      <a:lvl8pPr marL="13716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8pPr>
      <a:lvl9pPr marL="18288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171450" indent="-171450" algn="l" defTabSz="685800" rtl="0" eaLnBrk="0" fontAlgn="base" hangingPunct="0">
        <a:lnSpc>
          <a:spcPct val="90000"/>
        </a:lnSpc>
        <a:spcBef>
          <a:spcPts val="750"/>
        </a:spcBef>
        <a:spcAft>
          <a:spcPct val="0"/>
        </a:spcAft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1.xml"/><Relationship Id="rId1" Type="http://schemas.openxmlformats.org/officeDocument/2006/relationships/image" Target="../media/image1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3.png"/></Relationships>
</file>

<file path=ppt/slides/_rels/slide1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tags" Target="../tags/tag30.xml"/><Relationship Id="rId2" Type="http://schemas.openxmlformats.org/officeDocument/2006/relationships/tags" Target="../tags/tag29.xml"/><Relationship Id="rId1" Type="http://schemas.openxmlformats.org/officeDocument/2006/relationships/image" Target="../media/image24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25.png"/></Relationships>
</file>

<file path=ppt/slides/_rels/slide2.xml.rels><?xml version="1.0" encoding="UTF-8" standalone="yes"?>
<Relationships xmlns="http://schemas.openxmlformats.org/package/2006/relationships"><Relationship Id="rId9" Type="http://schemas.openxmlformats.org/officeDocument/2006/relationships/tags" Target="../tags/tag9.xml"/><Relationship Id="rId8" Type="http://schemas.openxmlformats.org/officeDocument/2006/relationships/tags" Target="../tags/tag8.xml"/><Relationship Id="rId7" Type="http://schemas.openxmlformats.org/officeDocument/2006/relationships/tags" Target="../tags/tag7.xml"/><Relationship Id="rId6" Type="http://schemas.openxmlformats.org/officeDocument/2006/relationships/tags" Target="../tags/tag6.xml"/><Relationship Id="rId5" Type="http://schemas.openxmlformats.org/officeDocument/2006/relationships/tags" Target="../tags/tag5.xml"/><Relationship Id="rId4" Type="http://schemas.openxmlformats.org/officeDocument/2006/relationships/tags" Target="../tags/tag4.xml"/><Relationship Id="rId3" Type="http://schemas.openxmlformats.org/officeDocument/2006/relationships/tags" Target="../tags/tag3.xml"/><Relationship Id="rId2" Type="http://schemas.openxmlformats.org/officeDocument/2006/relationships/image" Target="../media/image13.png"/><Relationship Id="rId15" Type="http://schemas.openxmlformats.org/officeDocument/2006/relationships/slideLayout" Target="../slideLayouts/slideLayout5.xml"/><Relationship Id="rId14" Type="http://schemas.openxmlformats.org/officeDocument/2006/relationships/tags" Target="../tags/tag14.xml"/><Relationship Id="rId13" Type="http://schemas.openxmlformats.org/officeDocument/2006/relationships/tags" Target="../tags/tag13.xml"/><Relationship Id="rId12" Type="http://schemas.openxmlformats.org/officeDocument/2006/relationships/tags" Target="../tags/tag12.xml"/><Relationship Id="rId11" Type="http://schemas.openxmlformats.org/officeDocument/2006/relationships/tags" Target="../tags/tag11.xml"/><Relationship Id="rId10" Type="http://schemas.openxmlformats.org/officeDocument/2006/relationships/tags" Target="../tags/tag10.xml"/><Relationship Id="rId1" Type="http://schemas.openxmlformats.org/officeDocument/2006/relationships/tags" Target="../tags/tag2.xml"/></Relationships>
</file>

<file path=ppt/slides/_rels/slide3.xml.rels><?xml version="1.0" encoding="UTF-8" standalone="yes"?>
<Relationships xmlns="http://schemas.openxmlformats.org/package/2006/relationships"><Relationship Id="rId9" Type="http://schemas.openxmlformats.org/officeDocument/2006/relationships/hyperlink" Target="http://www.1ppt.com/shiti/" TargetMode="External"/><Relationship Id="rId8" Type="http://schemas.openxmlformats.org/officeDocument/2006/relationships/hyperlink" Target="http://www.1ppt.com/fanwen/" TargetMode="External"/><Relationship Id="rId7" Type="http://schemas.openxmlformats.org/officeDocument/2006/relationships/hyperlink" Target="http://www.1ppt.com/ziliao/" TargetMode="External"/><Relationship Id="rId6" Type="http://schemas.openxmlformats.org/officeDocument/2006/relationships/hyperlink" Target="http://www.1ppt.com/powerpoint/" TargetMode="External"/><Relationship Id="rId5" Type="http://schemas.openxmlformats.org/officeDocument/2006/relationships/hyperlink" Target="http://www.1ppt.com/xiazai/" TargetMode="External"/><Relationship Id="rId4" Type="http://schemas.openxmlformats.org/officeDocument/2006/relationships/hyperlink" Target="http://www.1ppt.com/tubiao/" TargetMode="External"/><Relationship Id="rId3" Type="http://schemas.openxmlformats.org/officeDocument/2006/relationships/hyperlink" Target="http://www.1ppt.com/beijing/" TargetMode="External"/><Relationship Id="rId29" Type="http://schemas.openxmlformats.org/officeDocument/2006/relationships/slideLayout" Target="../slideLayouts/slideLayout5.xml"/><Relationship Id="rId28" Type="http://schemas.openxmlformats.org/officeDocument/2006/relationships/tags" Target="../tags/tag17.xml"/><Relationship Id="rId27" Type="http://schemas.openxmlformats.org/officeDocument/2006/relationships/tags" Target="../tags/tag16.xml"/><Relationship Id="rId26" Type="http://schemas.openxmlformats.org/officeDocument/2006/relationships/image" Target="../media/image16.png"/><Relationship Id="rId25" Type="http://schemas.openxmlformats.org/officeDocument/2006/relationships/tags" Target="../tags/tag15.xml"/><Relationship Id="rId24" Type="http://schemas.openxmlformats.org/officeDocument/2006/relationships/image" Target="../media/image15.png"/><Relationship Id="rId23" Type="http://schemas.openxmlformats.org/officeDocument/2006/relationships/image" Target="../media/image14.png"/><Relationship Id="rId22" Type="http://schemas.openxmlformats.org/officeDocument/2006/relationships/hyperlink" Target="http://www.1ppt.com/kejian/lishi/" TargetMode="External"/><Relationship Id="rId21" Type="http://schemas.openxmlformats.org/officeDocument/2006/relationships/hyperlink" Target="http://www.1ppt.com/kejian/dili/" TargetMode="External"/><Relationship Id="rId20" Type="http://schemas.openxmlformats.org/officeDocument/2006/relationships/hyperlink" Target="http://www.1ppt.com/kejian/shengwu/" TargetMode="External"/><Relationship Id="rId2" Type="http://schemas.openxmlformats.org/officeDocument/2006/relationships/hyperlink" Target="http://www.1ppt.com/sucai/" TargetMode="External"/><Relationship Id="rId19" Type="http://schemas.openxmlformats.org/officeDocument/2006/relationships/hyperlink" Target="http://www.1ppt.com/kejian/huaxue/" TargetMode="External"/><Relationship Id="rId18" Type="http://schemas.openxmlformats.org/officeDocument/2006/relationships/hyperlink" Target="http://www.1ppt.com/kejian/wuli/" TargetMode="External"/><Relationship Id="rId17" Type="http://schemas.openxmlformats.org/officeDocument/2006/relationships/hyperlink" Target="http://www.1ppt.com/kejian/kexue/" TargetMode="External"/><Relationship Id="rId16" Type="http://schemas.openxmlformats.org/officeDocument/2006/relationships/hyperlink" Target="http://www.1ppt.com/kejian/meishu/" TargetMode="External"/><Relationship Id="rId15" Type="http://schemas.openxmlformats.org/officeDocument/2006/relationships/hyperlink" Target="http://www.1ppt.com/kejian/yingyu/" TargetMode="External"/><Relationship Id="rId14" Type="http://schemas.openxmlformats.org/officeDocument/2006/relationships/hyperlink" Target="http://www.1ppt.com/kejian/shuxue/" TargetMode="External"/><Relationship Id="rId13" Type="http://schemas.openxmlformats.org/officeDocument/2006/relationships/hyperlink" Target="http://www.1ppt.com/kejian/yuwen/" TargetMode="External"/><Relationship Id="rId12" Type="http://schemas.openxmlformats.org/officeDocument/2006/relationships/hyperlink" Target="http://www.1ppt.com/kejian/" TargetMode="External"/><Relationship Id="rId11" Type="http://schemas.openxmlformats.org/officeDocument/2006/relationships/hyperlink" Target="http://www.1ppt.cn/" TargetMode="External"/><Relationship Id="rId10" Type="http://schemas.openxmlformats.org/officeDocument/2006/relationships/hyperlink" Target="http://www.1ppt.com/jiaoan/" TargetMode="External"/><Relationship Id="rId1" Type="http://schemas.openxmlformats.org/officeDocument/2006/relationships/hyperlink" Target="http://www.1ppt.com/moban/" TargetMode="External"/></Relationships>
</file>

<file path=ppt/slides/_rels/slide4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5.xml"/><Relationship Id="rId5" Type="http://schemas.openxmlformats.org/officeDocument/2006/relationships/tags" Target="../tags/tag20.xml"/><Relationship Id="rId4" Type="http://schemas.openxmlformats.org/officeDocument/2006/relationships/tags" Target="../tags/tag19.xml"/><Relationship Id="rId3" Type="http://schemas.openxmlformats.org/officeDocument/2006/relationships/image" Target="../media/image16.png"/><Relationship Id="rId2" Type="http://schemas.openxmlformats.org/officeDocument/2006/relationships/tags" Target="../tags/tag18.xml"/><Relationship Id="rId1" Type="http://schemas.openxmlformats.org/officeDocument/2006/relationships/image" Target="../media/image17.png"/></Relationships>
</file>

<file path=ppt/slides/_rels/slide5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5.xml"/><Relationship Id="rId4" Type="http://schemas.openxmlformats.org/officeDocument/2006/relationships/image" Target="../media/image18.png"/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tags" Target="../tags/tag21.xml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image" Target="../media/image19.png"/></Relationships>
</file>

<file path=ppt/slides/_rels/slide7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2.xml"/><Relationship Id="rId5" Type="http://schemas.openxmlformats.org/officeDocument/2006/relationships/tags" Target="../tags/tag28.xml"/><Relationship Id="rId4" Type="http://schemas.openxmlformats.org/officeDocument/2006/relationships/tags" Target="../tags/tag27.xml"/><Relationship Id="rId3" Type="http://schemas.openxmlformats.org/officeDocument/2006/relationships/tags" Target="../tags/tag26.xml"/><Relationship Id="rId2" Type="http://schemas.openxmlformats.org/officeDocument/2006/relationships/tags" Target="../tags/tag25.xml"/><Relationship Id="rId1" Type="http://schemas.openxmlformats.org/officeDocument/2006/relationships/tags" Target="../tags/tag2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矩形 2"/>
          <p:cNvSpPr/>
          <p:nvPr/>
        </p:nvSpPr>
        <p:spPr>
          <a:xfrm>
            <a:off x="628650" y="2427742"/>
            <a:ext cx="7789863" cy="112646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>
              <a:lnSpc>
                <a:spcPct val="112000"/>
              </a:lnSpc>
              <a:buNone/>
            </a:pPr>
            <a:r>
              <a:rPr lang="zh-CN" altLang="en-US" sz="3600" b="1" dirty="0" smtClean="0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口</a:t>
            </a:r>
            <a:r>
              <a:rPr lang="zh-CN" altLang="en-US" sz="3600" b="1" dirty="0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算乘法</a:t>
            </a:r>
            <a:endParaRPr lang="en-US" altLang="zh-CN" sz="3600" b="1" dirty="0">
              <a:solidFill>
                <a:srgbClr val="7030A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ctr">
              <a:lnSpc>
                <a:spcPct val="112000"/>
              </a:lnSpc>
              <a:buNone/>
            </a:pPr>
            <a:r>
              <a:rPr lang="zh-CN" altLang="en-US" sz="2400" b="1" dirty="0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第</a:t>
            </a:r>
            <a:r>
              <a:rPr lang="en-US" altLang="zh-CN" sz="2400" b="1" dirty="0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zh-CN" altLang="en-US" sz="2400" b="1" dirty="0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课</a:t>
            </a:r>
            <a:r>
              <a:rPr lang="zh-CN" altLang="en-US" sz="2400" b="1" dirty="0" smtClean="0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时</a:t>
            </a:r>
            <a:endParaRPr lang="zh-CN" altLang="en-US" sz="2400" b="1" dirty="0">
              <a:solidFill>
                <a:srgbClr val="7030A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6147" name="组合 1"/>
          <p:cNvGrpSpPr/>
          <p:nvPr/>
        </p:nvGrpSpPr>
        <p:grpSpPr>
          <a:xfrm>
            <a:off x="1952625" y="1376363"/>
            <a:ext cx="5929313" cy="957262"/>
            <a:chOff x="1880032" y="1376690"/>
            <a:chExt cx="5930378" cy="956776"/>
          </a:xfrm>
        </p:grpSpPr>
        <p:grpSp>
          <p:nvGrpSpPr>
            <p:cNvPr id="6148" name="组合 2"/>
            <p:cNvGrpSpPr/>
            <p:nvPr/>
          </p:nvGrpSpPr>
          <p:grpSpPr>
            <a:xfrm>
              <a:off x="1880032" y="1398586"/>
              <a:ext cx="818761" cy="934880"/>
              <a:chOff x="2009407" y="1083682"/>
              <a:chExt cx="818749" cy="934956"/>
            </a:xfrm>
          </p:grpSpPr>
          <p:pic>
            <p:nvPicPr>
              <p:cNvPr id="6150" name="图片 1"/>
              <p:cNvPicPr>
                <a:picLocks noChangeAspect="1"/>
              </p:cNvPicPr>
              <p:nvPr/>
            </p:nvPicPr>
            <p:blipFill>
              <a:blip r:embed="rId1" cstate="email"/>
              <a:srcRect t="-59"/>
              <a:stretch>
                <a:fillRect/>
              </a:stretch>
            </p:blipFill>
            <p:spPr>
              <a:xfrm>
                <a:off x="2009412" y="1156499"/>
                <a:ext cx="818744" cy="789322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sp>
            <p:nvSpPr>
              <p:cNvPr id="6151" name="Rectangle 7"/>
              <p:cNvSpPr txBox="1"/>
              <p:nvPr/>
            </p:nvSpPr>
            <p:spPr>
              <a:xfrm>
                <a:off x="2009407" y="1083682"/>
                <a:ext cx="796617" cy="934956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anchor="ctr" anchorCtr="0"/>
              <a:lstStyle/>
              <a:p>
                <a:pPr algn="ctr" eaLnBrk="1" hangingPunct="1">
                  <a:buNone/>
                </a:pPr>
                <a:r>
                  <a:rPr lang="en-US" altLang="zh-CN" sz="4400" b="1">
                    <a:solidFill>
                      <a:schemeClr val="bg1"/>
                    </a:solidFill>
                    <a:latin typeface="Arial" panose="020B0604020202020204" pitchFamily="34" charset="0"/>
                    <a:ea typeface="黑体" panose="02010609060101010101" pitchFamily="49" charset="-122"/>
                  </a:rPr>
                  <a:t>4</a:t>
                </a:r>
                <a:endParaRPr lang="zh-CN" altLang="en-US" sz="4400" b="1">
                  <a:solidFill>
                    <a:schemeClr val="bg1"/>
                  </a:solidFill>
                  <a:latin typeface="Arial" panose="020B0604020202020204" pitchFamily="34" charset="0"/>
                  <a:ea typeface="黑体" panose="02010609060101010101" pitchFamily="49" charset="-122"/>
                </a:endParaRPr>
              </a:p>
            </p:txBody>
          </p:sp>
        </p:grpSp>
        <p:sp>
          <p:nvSpPr>
            <p:cNvPr id="6149" name="Rectangle 7"/>
            <p:cNvSpPr txBox="1"/>
            <p:nvPr/>
          </p:nvSpPr>
          <p:spPr>
            <a:xfrm>
              <a:off x="2229848" y="1376690"/>
              <a:ext cx="5580562" cy="934661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ctr" anchorCtr="0"/>
            <a:lstStyle/>
            <a:p>
              <a:pPr algn="ctr" eaLnBrk="1" hangingPunct="1">
                <a:buNone/>
              </a:pPr>
              <a:r>
                <a:rPr lang="zh-CN" altLang="en-US" sz="4600" b="1">
                  <a:latin typeface="黑体" panose="02010609060101010101" pitchFamily="49" charset="-122"/>
                  <a:ea typeface="黑体" panose="02010609060101010101" pitchFamily="49" charset="-122"/>
                </a:rPr>
                <a:t>两位数乘两位数</a:t>
              </a:r>
              <a:endParaRPr lang="zh-CN" altLang="en-US" sz="4600" b="1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sp>
        <p:nvSpPr>
          <p:cNvPr id="4" name="文本框 3"/>
          <p:cNvSpPr txBox="1"/>
          <p:nvPr>
            <p:custDataLst>
              <p:tags r:id="rId2"/>
            </p:custDataLst>
          </p:nvPr>
        </p:nvSpPr>
        <p:spPr>
          <a:xfrm>
            <a:off x="485140" y="38418"/>
            <a:ext cx="324612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spc="200" noProof="1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义务教育人教版三年级下册</a:t>
            </a:r>
            <a:endParaRPr lang="zh-CN" altLang="en-US" b="1" spc="200" noProof="1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矩形 2"/>
          <p:cNvSpPr/>
          <p:nvPr/>
        </p:nvSpPr>
        <p:spPr>
          <a:xfrm>
            <a:off x="305010" y="355257"/>
            <a:ext cx="7566678" cy="16414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1" hangingPunct="1">
              <a:lnSpc>
                <a:spcPct val="120000"/>
              </a:lnSpc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4.</a:t>
            </a:r>
            <a:r>
              <a:rPr lang="zh-CN" altLang="en-US" sz="2800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一个漏水的水龙头 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1 </a:t>
            </a:r>
            <a:r>
              <a:rPr lang="zh-CN" altLang="en-US" sz="2800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分钟滴水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50</a:t>
            </a:r>
            <a:r>
              <a:rPr lang="zh-CN" altLang="en-US" sz="2800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克。</a:t>
            </a:r>
            <a:endParaRPr lang="en-US" altLang="zh-CN" sz="2800" b="1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1">
              <a:lnSpc>
                <a:spcPct val="120000"/>
              </a:lnSpc>
            </a:pPr>
            <a:r>
              <a:rPr lang="zh-CN" altLang="en-US" sz="2800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（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zh-CN" altLang="en-US" sz="2800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）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zh-CN" altLang="en-US" sz="2800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小时滴水多少千克？</a:t>
            </a:r>
            <a:endParaRPr lang="en-US" altLang="zh-CN" sz="2800" b="1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1">
              <a:lnSpc>
                <a:spcPct val="120000"/>
              </a:lnSpc>
            </a:pPr>
            <a:endParaRPr lang="en-US" altLang="zh-CN" sz="2800" b="1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23555" name="图片 3"/>
          <p:cNvPicPr>
            <a:picLocks noChangeAspect="1"/>
          </p:cNvPicPr>
          <p:nvPr/>
        </p:nvPicPr>
        <p:blipFill>
          <a:blip r:embed="rId1"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6476765" y="932700"/>
            <a:ext cx="2160003" cy="159492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" name="矩形 4"/>
          <p:cNvSpPr/>
          <p:nvPr/>
        </p:nvSpPr>
        <p:spPr>
          <a:xfrm>
            <a:off x="553581" y="1343494"/>
            <a:ext cx="4680960" cy="198628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lnSpc>
                <a:spcPct val="110000"/>
              </a:lnSpc>
            </a:pP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1</a:t>
            </a:r>
            <a:r>
              <a:rPr lang="zh-CN" altLang="en-US" sz="28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时＝</a:t>
            </a: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60</a:t>
            </a:r>
            <a:r>
              <a:rPr lang="zh-CN" altLang="en-US" sz="28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分  </a:t>
            </a:r>
            <a:endParaRPr lang="en-US" altLang="zh-CN" sz="2800" b="1">
              <a:solidFill>
                <a:srgbClr val="FF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>
              <a:lnSpc>
                <a:spcPct val="110000"/>
              </a:lnSpc>
            </a:pP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50×60</a:t>
            </a:r>
            <a:r>
              <a:rPr lang="zh-CN" altLang="en-US" sz="28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＝</a:t>
            </a: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3000</a:t>
            </a:r>
            <a:r>
              <a:rPr lang="zh-CN" altLang="en-US" sz="28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（克）      </a:t>
            </a:r>
            <a:endParaRPr lang="en-US" altLang="zh-CN" sz="2800" b="1">
              <a:solidFill>
                <a:srgbClr val="FF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>
              <a:lnSpc>
                <a:spcPct val="110000"/>
              </a:lnSpc>
            </a:pP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3000</a:t>
            </a:r>
            <a:r>
              <a:rPr lang="zh-CN" altLang="en-US" sz="28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克</a:t>
            </a:r>
            <a:r>
              <a:rPr lang="zh-CN" altLang="en-US" sz="28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＝</a:t>
            </a: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3 </a:t>
            </a:r>
            <a:r>
              <a:rPr lang="zh-CN" altLang="en-US" sz="28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千克</a:t>
            </a:r>
            <a:endParaRPr lang="zh-CN" altLang="en-US" sz="2800" b="1">
              <a:solidFill>
                <a:srgbClr val="FF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>
              <a:lnSpc>
                <a:spcPct val="110000"/>
              </a:lnSpc>
            </a:pP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</a:t>
            </a:r>
            <a:r>
              <a:rPr lang="zh-CN" altLang="en-US" sz="28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答：</a:t>
            </a: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zh-CN" altLang="en-US" sz="28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小时滴水</a:t>
            </a: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zh-CN" altLang="en-US" sz="28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千克。</a:t>
            </a:r>
            <a:endParaRPr lang="zh-CN" altLang="en-US" sz="2800" b="1">
              <a:solidFill>
                <a:srgbClr val="FF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640565" y="3879999"/>
            <a:ext cx="5998104" cy="103886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</a:pPr>
            <a:r>
              <a:rPr lang="en-US" sz="28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24</a:t>
            </a: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×3</a:t>
            </a:r>
            <a:r>
              <a:rPr lang="zh-CN" altLang="en-US" sz="28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＝</a:t>
            </a: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72</a:t>
            </a:r>
            <a:r>
              <a:rPr lang="zh-CN" altLang="en-US" sz="28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（</a:t>
            </a:r>
            <a:r>
              <a:rPr lang="zh-CN" altLang="en-US" sz="28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千</a:t>
            </a:r>
            <a:r>
              <a:rPr lang="zh-CN" altLang="en-US" sz="28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克）      </a:t>
            </a:r>
            <a:endParaRPr lang="zh-CN" altLang="en-US" sz="2800" b="1">
              <a:solidFill>
                <a:srgbClr val="FF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>
              <a:lnSpc>
                <a:spcPct val="110000"/>
              </a:lnSpc>
            </a:pPr>
            <a:r>
              <a:rPr lang="zh-CN" altLang="en-US" sz="28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答：</a:t>
            </a: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1</a:t>
            </a:r>
            <a:r>
              <a:rPr lang="zh-CN" altLang="en-US" sz="28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天（</a:t>
            </a: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24</a:t>
            </a:r>
            <a:r>
              <a:rPr lang="zh-CN" altLang="en-US" sz="28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小时）滴水</a:t>
            </a: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72</a:t>
            </a:r>
            <a:r>
              <a:rPr lang="zh-CN" altLang="en-US" sz="28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千克。</a:t>
            </a:r>
            <a:endParaRPr lang="zh-CN" altLang="en-US" sz="2800" b="1">
              <a:solidFill>
                <a:srgbClr val="FF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95181" y="3272378"/>
            <a:ext cx="5899150" cy="6076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eaLnBrk="1" hangingPunct="1">
              <a:lnSpc>
                <a:spcPct val="120000"/>
              </a:lnSpc>
            </a:pPr>
            <a:r>
              <a:rPr lang="zh-CN" altLang="en-US" sz="2800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（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2</a:t>
            </a:r>
            <a:r>
              <a:rPr lang="zh-CN" altLang="en-US" sz="2800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）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1</a:t>
            </a:r>
            <a:r>
              <a:rPr lang="zh-CN" altLang="en-US" sz="2800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天（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24</a:t>
            </a:r>
            <a:r>
              <a:rPr lang="zh-CN" altLang="en-US" sz="2800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小时）滴水多少千克？</a:t>
            </a:r>
            <a:endParaRPr lang="zh-CN" altLang="en-US" sz="2800" b="1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  <a:sym typeface="+mn-ea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533899" y="514921"/>
            <a:ext cx="7491440" cy="953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altLang="zh-CN" sz="2800" b="1">
                <a:latin typeface="Times New Roman" panose="02020603050405020304" pitchFamily="18" charset="0"/>
                <a:cs typeface="Times New Roman" panose="02020603050405020304" pitchFamily="18" charset="0"/>
              </a:rPr>
              <a:t>5.</a:t>
            </a:r>
            <a:r>
              <a:rPr lang="zh-CN" altLang="en-US" sz="2800" b="1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小亮用作文纸写一篇短文，作文纸每行最多写20个字。</a:t>
            </a:r>
            <a:endParaRPr lang="zh-CN" altLang="en-US" sz="2800" b="1"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4518032" y="1048256"/>
            <a:ext cx="4185403" cy="1586669"/>
            <a:chOff x="4680" y="2611"/>
            <a:chExt cx="6592" cy="2499"/>
          </a:xfrm>
        </p:grpSpPr>
        <p:sp>
          <p:nvSpPr>
            <p:cNvPr id="4" name="文本框 3"/>
            <p:cNvSpPr txBox="1"/>
            <p:nvPr/>
          </p:nvSpPr>
          <p:spPr>
            <a:xfrm>
              <a:off x="4680" y="3023"/>
              <a:ext cx="5041" cy="917"/>
            </a:xfrm>
            <a:prstGeom prst="wedgeRoundRectCallout">
              <a:avLst>
                <a:gd name="adj1" fmla="val 58060"/>
                <a:gd name="adj2" fmla="val 21789"/>
                <a:gd name="adj3" fmla="val 16667"/>
              </a:avLst>
            </a:prstGeom>
            <a:noFill/>
            <a:ln>
              <a:solidFill>
                <a:schemeClr val="tx1"/>
              </a:solidFill>
            </a:ln>
          </p:spPr>
          <p:txBody>
            <a:bodyPr wrap="square" rtlCol="0" anchor="t">
              <a:spAutoFit/>
            </a:bodyPr>
            <a:lstStyle/>
            <a:p>
              <a:r>
                <a:rPr lang="zh-CN" altLang="en-US" sz="2800" b="1">
                  <a:solidFill>
                    <a:schemeClr val="tx1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  <a:sym typeface="+mn-ea"/>
                </a:rPr>
                <a:t>我一共写了18行。</a:t>
              </a:r>
              <a:endParaRPr lang="zh-CN" altLang="en-US" sz="2800" b="1"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  <a:sym typeface="+mn-ea"/>
              </a:endParaRPr>
            </a:p>
          </p:txBody>
        </p:sp>
        <p:pic>
          <p:nvPicPr>
            <p:cNvPr id="5" name="图片 4" descr="F:\ppt素材\新画人物图\男03 拷贝.png男03 拷贝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10080" y="2611"/>
              <a:ext cx="1192" cy="2499"/>
            </a:xfrm>
            <a:prstGeom prst="rect">
              <a:avLst/>
            </a:prstGeom>
          </p:spPr>
        </p:pic>
      </p:grpSp>
      <p:sp>
        <p:nvSpPr>
          <p:cNvPr id="7" name="文本框 6"/>
          <p:cNvSpPr txBox="1"/>
          <p:nvPr/>
        </p:nvSpPr>
        <p:spPr>
          <a:xfrm>
            <a:off x="610235" y="2261235"/>
            <a:ext cx="4867910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l">
              <a:buClrTx/>
              <a:buSzTx/>
            </a:pPr>
            <a:r>
              <a:rPr lang="zh-CN" altLang="en-US" sz="2800" b="1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小亮的短文大约有多少个字？</a:t>
            </a:r>
            <a:endParaRPr lang="zh-CN" altLang="en-US" sz="2800" b="1"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8" name="Text Box 52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2667235" y="3191801"/>
            <a:ext cx="3061592" cy="52197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 eaLnBrk="0" hangingPunct="0">
              <a:defRPr sz="2000" b="1">
                <a:solidFill>
                  <a:schemeClr val="tx1"/>
                </a:solidFill>
                <a:latin typeface="楷体_GB2312" panose="02010600030101010101" pitchFamily="49" charset="-122"/>
                <a:ea typeface="楷体_GB2312" panose="02010600030101010101" pitchFamily="49" charset="-122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楷体_GB2312" panose="02010600030101010101" pitchFamily="49" charset="-122"/>
                <a:ea typeface="楷体_GB2312" panose="02010600030101010101" pitchFamily="49" charset="-122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楷体_GB2312" panose="02010600030101010101" pitchFamily="49" charset="-122"/>
                <a:ea typeface="楷体_GB2312" panose="02010600030101010101" pitchFamily="49" charset="-122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楷体_GB2312" panose="02010600030101010101" pitchFamily="49" charset="-122"/>
                <a:ea typeface="楷体_GB2312" panose="02010600030101010101" pitchFamily="49" charset="-122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楷体_GB2312" panose="02010600030101010101" pitchFamily="49" charset="-122"/>
                <a:ea typeface="楷体_GB2312" panose="02010600030101010101" pitchFamily="49" charset="-122"/>
              </a:defRPr>
            </a:lvl5pPr>
            <a:lvl6pPr marL="2514600" indent="-228600" algn="ctr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anose="02010600030101010101" pitchFamily="49" charset="-122"/>
                <a:ea typeface="楷体_GB2312" panose="02010600030101010101" pitchFamily="49" charset="-122"/>
              </a:defRPr>
            </a:lvl6pPr>
            <a:lvl7pPr marL="2971800" indent="-228600" algn="ctr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anose="02010600030101010101" pitchFamily="49" charset="-122"/>
                <a:ea typeface="楷体_GB2312" panose="02010600030101010101" pitchFamily="49" charset="-122"/>
              </a:defRPr>
            </a:lvl7pPr>
            <a:lvl8pPr marL="3429000" indent="-228600" algn="ctr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anose="02010600030101010101" pitchFamily="49" charset="-122"/>
                <a:ea typeface="楷体_GB2312" panose="02010600030101010101" pitchFamily="49" charset="-122"/>
              </a:defRPr>
            </a:lvl8pPr>
            <a:lvl9pPr marL="3886200" indent="-228600" algn="ctr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anose="02010600030101010101" pitchFamily="49" charset="-122"/>
                <a:ea typeface="楷体_GB2312" panose="02010600030101010101" pitchFamily="49" charset="-122"/>
              </a:defRPr>
            </a:lvl9pPr>
          </a:lstStyle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18×20</a:t>
            </a:r>
            <a:r>
              <a:rPr kumimoji="0" lang="zh-CN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＝</a:t>
            </a:r>
            <a:r>
              <a:rPr lang="en-US" altLang="zh-CN" sz="280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360</a:t>
            </a:r>
            <a:r>
              <a:rPr lang="zh-CN" altLang="en-US" sz="280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（个）</a:t>
            </a:r>
            <a:endParaRPr kumimoji="0" lang="zh-CN" altLang="zh-CN" sz="2800" b="1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9" name="文本框 8"/>
          <p:cNvSpPr txBox="1"/>
          <p:nvPr>
            <p:custDataLst>
              <p:tags r:id="rId3"/>
            </p:custDataLst>
          </p:nvPr>
        </p:nvSpPr>
        <p:spPr>
          <a:xfrm>
            <a:off x="1829139" y="4010887"/>
            <a:ext cx="5460961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答：</a:t>
            </a:r>
            <a:r>
              <a:rPr sz="28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小亮的短文大约有</a:t>
            </a:r>
            <a:r>
              <a:rPr lang="en-US" sz="28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360</a:t>
            </a:r>
            <a:r>
              <a:rPr sz="28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个字</a:t>
            </a:r>
            <a:r>
              <a:rPr lang="zh-CN" altLang="en-US" sz="28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。</a:t>
            </a:r>
            <a:endParaRPr lang="zh-CN" altLang="en-US" sz="2800" b="1">
              <a:solidFill>
                <a:srgbClr val="FF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  <a:sym typeface="+mn-ea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New picture"/>
          <p:cNvPicPr/>
          <p:nvPr/>
        </p:nvPicPr>
        <p:blipFill>
          <a:blip r:embed="rId1"/>
          <a:stretch>
            <a:fillRect/>
          </a:stretch>
        </p:blipFill>
        <p:spPr>
          <a:xfrm>
            <a:off x="12623800" y="11544300"/>
            <a:ext cx="317500" cy="228600"/>
          </a:xfrm>
          <a:prstGeom prst="cube">
            <a:avLst/>
          </a:prstGeom>
        </p:spPr>
      </p:pic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204470" y="48896"/>
            <a:ext cx="1305560" cy="3987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spc="200" noProof="1"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探究新知</a:t>
            </a:r>
            <a:endParaRPr lang="zh-CN" altLang="en-US" sz="2000" b="1" spc="200" noProof="1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7" name="Rectangle 3"/>
          <p:cNvSpPr/>
          <p:nvPr/>
        </p:nvSpPr>
        <p:spPr>
          <a:xfrm>
            <a:off x="914083" y="701040"/>
            <a:ext cx="7740015" cy="55308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algn="l"/>
            <a:r>
              <a:rPr lang="zh-CN" altLang="en-US" sz="3000" b="1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（</a:t>
            </a:r>
            <a:r>
              <a:rPr lang="en-US" altLang="zh-CN" sz="3000" b="1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zh-CN" altLang="en-US" sz="3000" b="1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）每袋有 </a:t>
            </a:r>
            <a:r>
              <a:rPr lang="en-US" altLang="zh-CN" sz="3000" b="1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6 </a:t>
            </a:r>
            <a:r>
              <a:rPr lang="zh-CN" altLang="en-US" sz="3000" b="1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个</a:t>
            </a:r>
            <a:r>
              <a:rPr lang="zh-CN" altLang="en-US" sz="3000" b="1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橙子</a:t>
            </a:r>
            <a:r>
              <a:rPr lang="zh-CN" altLang="en-US" sz="3000" b="1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en-US" altLang="zh-CN" sz="3000" b="1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10 </a:t>
            </a:r>
            <a:r>
              <a:rPr lang="zh-CN" altLang="en-US" sz="3000" b="1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袋</a:t>
            </a:r>
            <a:r>
              <a:rPr lang="zh-CN" altLang="en-US" sz="3000" b="1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有多少个</a:t>
            </a:r>
            <a:r>
              <a:rPr lang="zh-CN" altLang="en-US" sz="3000" b="1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橙子</a:t>
            </a:r>
            <a:r>
              <a:rPr lang="zh-CN" altLang="en-US" sz="3000" b="1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？</a:t>
            </a:r>
            <a:endParaRPr lang="zh-CN" altLang="en-US" sz="3000" b="1"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2286000" y="1245870"/>
            <a:ext cx="4385945" cy="967105"/>
            <a:chOff x="3600" y="2104"/>
            <a:chExt cx="7200" cy="2112"/>
          </a:xfrm>
        </p:grpSpPr>
        <p:pic>
          <p:nvPicPr>
            <p:cNvPr id="18" name="Picture 63" descr="橙子"/>
            <p:cNvPicPr>
              <a:picLocks noChangeAspect="1"/>
            </p:cNvPicPr>
            <p:nvPr>
              <p:custDataLst>
                <p:tags r:id="rId1"/>
              </p:custDataLst>
            </p:nvPr>
          </p:nvPicPr>
          <p:blipFill>
            <a:blip r:embed="rId2" cstate="email"/>
            <a:srcRect/>
            <a:stretch>
              <a:fillRect/>
            </a:stretch>
          </p:blipFill>
          <p:spPr>
            <a:xfrm>
              <a:off x="3600" y="2490"/>
              <a:ext cx="7200" cy="1726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5" name="任意多边形 4"/>
            <p:cNvSpPr/>
            <p:nvPr/>
          </p:nvSpPr>
          <p:spPr>
            <a:xfrm rot="5400000">
              <a:off x="4172" y="2005"/>
              <a:ext cx="433" cy="682"/>
            </a:xfrm>
            <a:custGeom>
              <a:avLst/>
              <a:gdLst>
                <a:gd name="connsiteX0" fmla="*/ 433 w 433"/>
                <a:gd name="connsiteY0" fmla="*/ 682 h 682"/>
                <a:gd name="connsiteX1" fmla="*/ 0 w 433"/>
                <a:gd name="connsiteY1" fmla="*/ 341 h 682"/>
                <a:gd name="connsiteX2" fmla="*/ 422 w 433"/>
                <a:gd name="connsiteY2" fmla="*/ 0 h 6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32" h="682">
                  <a:moveTo>
                    <a:pt x="433" y="682"/>
                  </a:moveTo>
                  <a:cubicBezTo>
                    <a:pt x="193" y="680"/>
                    <a:pt x="0" y="528"/>
                    <a:pt x="0" y="341"/>
                  </a:cubicBezTo>
                  <a:cubicBezTo>
                    <a:pt x="0" y="157"/>
                    <a:pt x="187" y="7"/>
                    <a:pt x="422" y="0"/>
                  </a:cubicBezTo>
                </a:path>
              </a:pathLst>
            </a:custGeom>
            <a:noFill/>
            <a:ln>
              <a:solidFill>
                <a:schemeClr val="tx2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6" name="任意多边形 5"/>
            <p:cNvSpPr/>
            <p:nvPr>
              <p:custDataLst>
                <p:tags r:id="rId3"/>
              </p:custDataLst>
            </p:nvPr>
          </p:nvSpPr>
          <p:spPr>
            <a:xfrm rot="5400000">
              <a:off x="5585" y="2022"/>
              <a:ext cx="433" cy="682"/>
            </a:xfrm>
            <a:custGeom>
              <a:avLst/>
              <a:gdLst>
                <a:gd name="connsiteX0" fmla="*/ 433 w 433"/>
                <a:gd name="connsiteY0" fmla="*/ 682 h 682"/>
                <a:gd name="connsiteX1" fmla="*/ 0 w 433"/>
                <a:gd name="connsiteY1" fmla="*/ 341 h 682"/>
                <a:gd name="connsiteX2" fmla="*/ 422 w 433"/>
                <a:gd name="connsiteY2" fmla="*/ 0 h 6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32" h="682">
                  <a:moveTo>
                    <a:pt x="433" y="682"/>
                  </a:moveTo>
                  <a:cubicBezTo>
                    <a:pt x="193" y="680"/>
                    <a:pt x="0" y="528"/>
                    <a:pt x="0" y="341"/>
                  </a:cubicBezTo>
                  <a:cubicBezTo>
                    <a:pt x="0" y="157"/>
                    <a:pt x="187" y="7"/>
                    <a:pt x="422" y="0"/>
                  </a:cubicBezTo>
                </a:path>
              </a:pathLst>
            </a:custGeom>
            <a:noFill/>
            <a:ln>
              <a:solidFill>
                <a:schemeClr val="tx2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8" name="任意多边形 7"/>
            <p:cNvSpPr/>
            <p:nvPr>
              <p:custDataLst>
                <p:tags r:id="rId4"/>
              </p:custDataLst>
            </p:nvPr>
          </p:nvSpPr>
          <p:spPr>
            <a:xfrm rot="5400000">
              <a:off x="6965" y="1979"/>
              <a:ext cx="433" cy="682"/>
            </a:xfrm>
            <a:custGeom>
              <a:avLst/>
              <a:gdLst>
                <a:gd name="connsiteX0" fmla="*/ 433 w 433"/>
                <a:gd name="connsiteY0" fmla="*/ 682 h 682"/>
                <a:gd name="connsiteX1" fmla="*/ 0 w 433"/>
                <a:gd name="connsiteY1" fmla="*/ 341 h 682"/>
                <a:gd name="connsiteX2" fmla="*/ 422 w 433"/>
                <a:gd name="connsiteY2" fmla="*/ 0 h 6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32" h="682">
                  <a:moveTo>
                    <a:pt x="433" y="682"/>
                  </a:moveTo>
                  <a:cubicBezTo>
                    <a:pt x="193" y="680"/>
                    <a:pt x="0" y="528"/>
                    <a:pt x="0" y="341"/>
                  </a:cubicBezTo>
                  <a:cubicBezTo>
                    <a:pt x="0" y="157"/>
                    <a:pt x="187" y="7"/>
                    <a:pt x="422" y="0"/>
                  </a:cubicBezTo>
                </a:path>
              </a:pathLst>
            </a:custGeom>
            <a:noFill/>
            <a:ln>
              <a:solidFill>
                <a:schemeClr val="tx2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9" name="任意多边形 8"/>
            <p:cNvSpPr/>
            <p:nvPr>
              <p:custDataLst>
                <p:tags r:id="rId5"/>
              </p:custDataLst>
            </p:nvPr>
          </p:nvSpPr>
          <p:spPr>
            <a:xfrm rot="5400000">
              <a:off x="8378" y="1984"/>
              <a:ext cx="433" cy="682"/>
            </a:xfrm>
            <a:custGeom>
              <a:avLst/>
              <a:gdLst>
                <a:gd name="connsiteX0" fmla="*/ 433 w 433"/>
                <a:gd name="connsiteY0" fmla="*/ 682 h 682"/>
                <a:gd name="connsiteX1" fmla="*/ 0 w 433"/>
                <a:gd name="connsiteY1" fmla="*/ 341 h 682"/>
                <a:gd name="connsiteX2" fmla="*/ 422 w 433"/>
                <a:gd name="connsiteY2" fmla="*/ 0 h 6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32" h="682">
                  <a:moveTo>
                    <a:pt x="433" y="682"/>
                  </a:moveTo>
                  <a:cubicBezTo>
                    <a:pt x="193" y="680"/>
                    <a:pt x="0" y="528"/>
                    <a:pt x="0" y="341"/>
                  </a:cubicBezTo>
                  <a:cubicBezTo>
                    <a:pt x="0" y="157"/>
                    <a:pt x="187" y="7"/>
                    <a:pt x="422" y="0"/>
                  </a:cubicBezTo>
                </a:path>
              </a:pathLst>
            </a:custGeom>
            <a:noFill/>
            <a:ln>
              <a:solidFill>
                <a:schemeClr val="tx2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0" name="任意多边形 9"/>
            <p:cNvSpPr/>
            <p:nvPr>
              <p:custDataLst>
                <p:tags r:id="rId6"/>
              </p:custDataLst>
            </p:nvPr>
          </p:nvSpPr>
          <p:spPr>
            <a:xfrm rot="5400000">
              <a:off x="9791" y="1980"/>
              <a:ext cx="433" cy="682"/>
            </a:xfrm>
            <a:custGeom>
              <a:avLst/>
              <a:gdLst>
                <a:gd name="connsiteX0" fmla="*/ 433 w 433"/>
                <a:gd name="connsiteY0" fmla="*/ 682 h 682"/>
                <a:gd name="connsiteX1" fmla="*/ 0 w 433"/>
                <a:gd name="connsiteY1" fmla="*/ 341 h 682"/>
                <a:gd name="connsiteX2" fmla="*/ 422 w 433"/>
                <a:gd name="connsiteY2" fmla="*/ 0 h 6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32" h="682">
                  <a:moveTo>
                    <a:pt x="433" y="682"/>
                  </a:moveTo>
                  <a:cubicBezTo>
                    <a:pt x="193" y="680"/>
                    <a:pt x="0" y="528"/>
                    <a:pt x="0" y="341"/>
                  </a:cubicBezTo>
                  <a:cubicBezTo>
                    <a:pt x="0" y="157"/>
                    <a:pt x="187" y="7"/>
                    <a:pt x="422" y="0"/>
                  </a:cubicBezTo>
                </a:path>
              </a:pathLst>
            </a:custGeom>
            <a:noFill/>
            <a:ln>
              <a:solidFill>
                <a:schemeClr val="tx2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2261870" y="2673985"/>
            <a:ext cx="4385945" cy="967105"/>
            <a:chOff x="3600" y="2105"/>
            <a:chExt cx="7200" cy="2111"/>
          </a:xfrm>
        </p:grpSpPr>
        <p:pic>
          <p:nvPicPr>
            <p:cNvPr id="13" name="Picture 63" descr="橙子"/>
            <p:cNvPicPr>
              <a:picLocks noChangeAspect="1"/>
            </p:cNvPicPr>
            <p:nvPr>
              <p:custDataLst>
                <p:tags r:id="rId7"/>
              </p:custDataLst>
            </p:nvPr>
          </p:nvPicPr>
          <p:blipFill>
            <a:blip r:embed="rId2" cstate="email"/>
            <a:srcRect/>
            <a:stretch>
              <a:fillRect/>
            </a:stretch>
          </p:blipFill>
          <p:spPr>
            <a:xfrm>
              <a:off x="3600" y="2490"/>
              <a:ext cx="7200" cy="1726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14" name="任意多边形 13"/>
            <p:cNvSpPr/>
            <p:nvPr>
              <p:custDataLst>
                <p:tags r:id="rId8"/>
              </p:custDataLst>
            </p:nvPr>
          </p:nvSpPr>
          <p:spPr>
            <a:xfrm rot="5400000">
              <a:off x="4172" y="2005"/>
              <a:ext cx="433" cy="682"/>
            </a:xfrm>
            <a:custGeom>
              <a:avLst/>
              <a:gdLst>
                <a:gd name="connsiteX0" fmla="*/ 433 w 433"/>
                <a:gd name="connsiteY0" fmla="*/ 682 h 682"/>
                <a:gd name="connsiteX1" fmla="*/ 0 w 433"/>
                <a:gd name="connsiteY1" fmla="*/ 341 h 682"/>
                <a:gd name="connsiteX2" fmla="*/ 422 w 433"/>
                <a:gd name="connsiteY2" fmla="*/ 0 h 6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32" h="682">
                  <a:moveTo>
                    <a:pt x="433" y="682"/>
                  </a:moveTo>
                  <a:cubicBezTo>
                    <a:pt x="193" y="680"/>
                    <a:pt x="0" y="528"/>
                    <a:pt x="0" y="341"/>
                  </a:cubicBezTo>
                  <a:cubicBezTo>
                    <a:pt x="0" y="157"/>
                    <a:pt x="187" y="7"/>
                    <a:pt x="422" y="0"/>
                  </a:cubicBezTo>
                </a:path>
              </a:pathLst>
            </a:custGeom>
            <a:noFill/>
            <a:ln>
              <a:solidFill>
                <a:schemeClr val="tx2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5" name="任意多边形 14"/>
            <p:cNvSpPr/>
            <p:nvPr>
              <p:custDataLst>
                <p:tags r:id="rId9"/>
              </p:custDataLst>
            </p:nvPr>
          </p:nvSpPr>
          <p:spPr>
            <a:xfrm rot="5400000">
              <a:off x="5585" y="2022"/>
              <a:ext cx="433" cy="682"/>
            </a:xfrm>
            <a:custGeom>
              <a:avLst/>
              <a:gdLst>
                <a:gd name="connsiteX0" fmla="*/ 433 w 433"/>
                <a:gd name="connsiteY0" fmla="*/ 682 h 682"/>
                <a:gd name="connsiteX1" fmla="*/ 0 w 433"/>
                <a:gd name="connsiteY1" fmla="*/ 341 h 682"/>
                <a:gd name="connsiteX2" fmla="*/ 422 w 433"/>
                <a:gd name="connsiteY2" fmla="*/ 0 h 6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32" h="682">
                  <a:moveTo>
                    <a:pt x="433" y="682"/>
                  </a:moveTo>
                  <a:cubicBezTo>
                    <a:pt x="193" y="680"/>
                    <a:pt x="0" y="528"/>
                    <a:pt x="0" y="341"/>
                  </a:cubicBezTo>
                  <a:cubicBezTo>
                    <a:pt x="0" y="157"/>
                    <a:pt x="187" y="7"/>
                    <a:pt x="422" y="0"/>
                  </a:cubicBezTo>
                </a:path>
              </a:pathLst>
            </a:custGeom>
            <a:noFill/>
            <a:ln>
              <a:solidFill>
                <a:schemeClr val="tx2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6" name="任意多边形 15"/>
            <p:cNvSpPr/>
            <p:nvPr>
              <p:custDataLst>
                <p:tags r:id="rId10"/>
              </p:custDataLst>
            </p:nvPr>
          </p:nvSpPr>
          <p:spPr>
            <a:xfrm rot="5400000">
              <a:off x="6965" y="1983"/>
              <a:ext cx="433" cy="682"/>
            </a:xfrm>
            <a:custGeom>
              <a:avLst/>
              <a:gdLst>
                <a:gd name="connsiteX0" fmla="*/ 433 w 433"/>
                <a:gd name="connsiteY0" fmla="*/ 682 h 682"/>
                <a:gd name="connsiteX1" fmla="*/ 0 w 433"/>
                <a:gd name="connsiteY1" fmla="*/ 341 h 682"/>
                <a:gd name="connsiteX2" fmla="*/ 422 w 433"/>
                <a:gd name="connsiteY2" fmla="*/ 0 h 6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32" h="682">
                  <a:moveTo>
                    <a:pt x="433" y="682"/>
                  </a:moveTo>
                  <a:cubicBezTo>
                    <a:pt x="193" y="680"/>
                    <a:pt x="0" y="528"/>
                    <a:pt x="0" y="341"/>
                  </a:cubicBezTo>
                  <a:cubicBezTo>
                    <a:pt x="0" y="157"/>
                    <a:pt x="187" y="7"/>
                    <a:pt x="422" y="0"/>
                  </a:cubicBezTo>
                </a:path>
              </a:pathLst>
            </a:custGeom>
            <a:noFill/>
            <a:ln>
              <a:solidFill>
                <a:schemeClr val="tx2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9" name="任意多边形 18"/>
            <p:cNvSpPr/>
            <p:nvPr>
              <p:custDataLst>
                <p:tags r:id="rId11"/>
              </p:custDataLst>
            </p:nvPr>
          </p:nvSpPr>
          <p:spPr>
            <a:xfrm rot="5400000">
              <a:off x="8378" y="1984"/>
              <a:ext cx="433" cy="682"/>
            </a:xfrm>
            <a:custGeom>
              <a:avLst/>
              <a:gdLst>
                <a:gd name="connsiteX0" fmla="*/ 433 w 433"/>
                <a:gd name="connsiteY0" fmla="*/ 682 h 682"/>
                <a:gd name="connsiteX1" fmla="*/ 0 w 433"/>
                <a:gd name="connsiteY1" fmla="*/ 341 h 682"/>
                <a:gd name="connsiteX2" fmla="*/ 422 w 433"/>
                <a:gd name="connsiteY2" fmla="*/ 0 h 6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32" h="682">
                  <a:moveTo>
                    <a:pt x="433" y="682"/>
                  </a:moveTo>
                  <a:cubicBezTo>
                    <a:pt x="193" y="680"/>
                    <a:pt x="0" y="528"/>
                    <a:pt x="0" y="341"/>
                  </a:cubicBezTo>
                  <a:cubicBezTo>
                    <a:pt x="0" y="157"/>
                    <a:pt x="187" y="7"/>
                    <a:pt x="422" y="0"/>
                  </a:cubicBezTo>
                </a:path>
              </a:pathLst>
            </a:custGeom>
            <a:noFill/>
            <a:ln>
              <a:solidFill>
                <a:schemeClr val="tx2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0" name="任意多边形 19"/>
            <p:cNvSpPr/>
            <p:nvPr>
              <p:custDataLst>
                <p:tags r:id="rId12"/>
              </p:custDataLst>
            </p:nvPr>
          </p:nvSpPr>
          <p:spPr>
            <a:xfrm rot="5400000">
              <a:off x="9791" y="1980"/>
              <a:ext cx="433" cy="682"/>
            </a:xfrm>
            <a:custGeom>
              <a:avLst/>
              <a:gdLst>
                <a:gd name="connsiteX0" fmla="*/ 433 w 433"/>
                <a:gd name="connsiteY0" fmla="*/ 682 h 682"/>
                <a:gd name="connsiteX1" fmla="*/ 0 w 433"/>
                <a:gd name="connsiteY1" fmla="*/ 341 h 682"/>
                <a:gd name="connsiteX2" fmla="*/ 422 w 433"/>
                <a:gd name="connsiteY2" fmla="*/ 0 h 6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32" h="682">
                  <a:moveTo>
                    <a:pt x="433" y="682"/>
                  </a:moveTo>
                  <a:cubicBezTo>
                    <a:pt x="193" y="680"/>
                    <a:pt x="0" y="528"/>
                    <a:pt x="0" y="341"/>
                  </a:cubicBezTo>
                  <a:cubicBezTo>
                    <a:pt x="0" y="157"/>
                    <a:pt x="187" y="7"/>
                    <a:pt x="422" y="0"/>
                  </a:cubicBezTo>
                </a:path>
              </a:pathLst>
            </a:custGeom>
            <a:noFill/>
            <a:ln>
              <a:solidFill>
                <a:schemeClr val="tx2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8198" name="组合 14"/>
          <p:cNvGrpSpPr/>
          <p:nvPr/>
        </p:nvGrpSpPr>
        <p:grpSpPr>
          <a:xfrm>
            <a:off x="3245803" y="3970973"/>
            <a:ext cx="2711450" cy="646112"/>
            <a:chOff x="4378730" y="3995900"/>
            <a:chExt cx="2710390" cy="646331"/>
          </a:xfrm>
        </p:grpSpPr>
        <p:sp>
          <p:nvSpPr>
            <p:cNvPr id="45" name="文本框 44"/>
            <p:cNvSpPr txBox="1"/>
            <p:nvPr>
              <p:custDataLst>
                <p:tags r:id="rId13"/>
              </p:custDataLst>
            </p:nvPr>
          </p:nvSpPr>
          <p:spPr bwMode="auto">
            <a:xfrm>
              <a:off x="4378730" y="3995900"/>
              <a:ext cx="2419991" cy="646331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/>
            <a:p>
              <a:pPr marR="0" defTabSz="457200">
                <a:buClrTx/>
                <a:buSzTx/>
                <a:buFontTx/>
                <a:buNone/>
                <a:defRPr/>
              </a:pPr>
              <a:r>
                <a:rPr kumimoji="0" lang="en-US" altLang="zh-CN" sz="3600" b="1" kern="1200" cap="none" spc="0" normalizeH="0" baseline="0" noProof="0">
                  <a:latin typeface="Times New Roman" panose="02020603050405020304" pitchFamily="18" charset="0"/>
                  <a:ea typeface="黑体" panose="02010609060101010101" pitchFamily="49" charset="-122"/>
                  <a:cs typeface="Times New Roman" panose="02020603050405020304" pitchFamily="18" charset="0"/>
                </a:rPr>
                <a:t>6</a:t>
              </a:r>
              <a:r>
                <a:rPr kumimoji="0" lang="en-US" altLang="zh-CN" sz="3600" b="1" kern="1200" cap="none" spc="0" normalizeH="0" baseline="0" noProof="0">
                  <a:latin typeface="Calibri" panose="020F0502020204030204" pitchFamily="34" charset="0"/>
                  <a:ea typeface="宋体" panose="02010600030101010101" pitchFamily="2" charset="-122"/>
                  <a:cs typeface="Times New Roman" panose="02020603050405020304" pitchFamily="18" charset="0"/>
                </a:rPr>
                <a:t>×</a:t>
              </a:r>
              <a:r>
                <a:rPr kumimoji="0" lang="en-US" altLang="zh-CN" sz="3600" b="1" kern="1200" cap="none" spc="0" normalizeH="0" baseline="0" noProof="0">
                  <a:latin typeface="Times New Roman" panose="02020603050405020304" pitchFamily="18" charset="0"/>
                  <a:ea typeface="黑体" panose="02010609060101010101" pitchFamily="49" charset="-122"/>
                  <a:cs typeface="Times New Roman" panose="02020603050405020304" pitchFamily="18" charset="0"/>
                </a:rPr>
                <a:t>1</a:t>
              </a:r>
              <a:r>
                <a:rPr kumimoji="0" lang="en-US" altLang="zh-CN" sz="3600" b="1" kern="1200" cap="none" spc="600" normalizeH="0" baseline="0" noProof="0">
                  <a:latin typeface="Times New Roman" panose="02020603050405020304" pitchFamily="18" charset="0"/>
                  <a:ea typeface="黑体" panose="02010609060101010101" pitchFamily="49" charset="-122"/>
                  <a:cs typeface="Times New Roman" panose="02020603050405020304" pitchFamily="18" charset="0"/>
                </a:rPr>
                <a:t>0</a:t>
              </a:r>
              <a:r>
                <a:rPr kumimoji="0" lang="en-US" altLang="zh-CN" sz="3600" b="1" kern="1200" cap="none" spc="0" normalizeH="0" baseline="0" noProof="0">
                  <a:latin typeface="Times New Roman" panose="02020603050405020304" pitchFamily="18" charset="0"/>
                  <a:ea typeface="黑体" panose="02010609060101010101" pitchFamily="49" charset="-122"/>
                  <a:cs typeface="Times New Roman" panose="02020603050405020304" pitchFamily="18" charset="0"/>
                </a:rPr>
                <a:t>=</a:t>
              </a:r>
              <a:endParaRPr kumimoji="0" lang="zh-CN" altLang="en-US" sz="3600" b="1" kern="1200" cap="none" spc="0" normalizeH="0" baseline="0" noProof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endParaRPr>
            </a:p>
          </p:txBody>
        </p:sp>
        <p:cxnSp>
          <p:nvCxnSpPr>
            <p:cNvPr id="46" name="直接连接符 45"/>
            <p:cNvCxnSpPr/>
            <p:nvPr>
              <p:custDataLst>
                <p:tags r:id="rId14"/>
              </p:custDataLst>
            </p:nvPr>
          </p:nvCxnSpPr>
          <p:spPr>
            <a:xfrm>
              <a:off x="6051301" y="4516776"/>
              <a:ext cx="1037819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矩形 21"/>
          <p:cNvSpPr/>
          <p:nvPr/>
        </p:nvSpPr>
        <p:spPr>
          <a:xfrm>
            <a:off x="251519" y="2780928"/>
            <a:ext cx="735006" cy="363636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"/>
              </a:rPr>
              <a:t>www.1ppt.com/moban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"/>
              </a:rPr>
              <a:t>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素材：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"/>
              </a:rPr>
              <a:t>www.1ppt.com/sucai/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背景：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3"/>
              </a:rPr>
              <a:t>www.1ppt.com/beijing/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图表：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4"/>
              </a:rPr>
              <a:t>www.1ppt.com/tubiao/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5"/>
              </a:rPr>
              <a:t>www.1ppt.com/xiazai/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6"/>
              </a:rPr>
              <a:t>www.1ppt.com/powerpoint/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资料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7"/>
              </a:rPr>
              <a:t>www.1ppt.com/ziliao/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范文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8"/>
              </a:rPr>
              <a:t>www.1ppt.com/fanwen/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试卷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9"/>
              </a:rPr>
              <a:t>www.1ppt.com/shiti/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教案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0"/>
              </a:rPr>
              <a:t>www.1ppt.com/jiaoan/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论坛：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1"/>
              </a:rPr>
              <a:t>www.1ppt.cn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        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2"/>
              </a:rPr>
              <a:t>www.1ppt.com/kejian/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语文课件：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3"/>
              </a:rPr>
              <a:t>www.1ppt.com/kejian/yuwen/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数学课件：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4"/>
              </a:rPr>
              <a:t>www.1ppt.com/kejian/shuxue/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英语课件：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5"/>
              </a:rPr>
              <a:t>www.1ppt.com/kejian/yingyu/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美术课件：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6"/>
              </a:rPr>
              <a:t>www.1ppt.com/kejian/meishu/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科学课件：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7"/>
              </a:rPr>
              <a:t>www.1ppt.com/kejian/kexue/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物理课件：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8"/>
              </a:rPr>
              <a:t>www.1ppt.com/kejian/wuli/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化学课件：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9"/>
              </a:rPr>
              <a:t>www.1ppt.com/kejian/huaxue/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生物课件：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0"/>
              </a:rPr>
              <a:t>www.1ppt.com/kejian/shengwu/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地理课件：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1"/>
              </a:rPr>
              <a:t>www.1ppt.com/kejian/dili/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历史课件：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2"/>
              </a:rPr>
              <a:t>www.1ppt.com/kejian/lishi/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endParaRPr kumimoji="0" lang="zh-CN" altLang="en-US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3576" name="Text Box 24"/>
          <p:cNvSpPr txBox="1"/>
          <p:nvPr/>
        </p:nvSpPr>
        <p:spPr>
          <a:xfrm>
            <a:off x="3157855" y="511810"/>
            <a:ext cx="1360805" cy="553085"/>
          </a:xfrm>
          <a:prstGeom prst="rect">
            <a:avLst/>
          </a:prstGeom>
          <a:noFill/>
          <a:ln w="19050">
            <a:noFill/>
          </a:ln>
        </p:spPr>
        <p:txBody>
          <a:bodyPr wrap="square" anchor="t" anchorCtr="0">
            <a:spAutoFit/>
          </a:bodyPr>
          <a:lstStyle/>
          <a:p>
            <a:r>
              <a:rPr lang="en-US" altLang="zh-CN" sz="3000" b="1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6×10</a:t>
            </a:r>
            <a:endParaRPr lang="en-US" altLang="zh-CN" sz="3000" b="1"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213995" y="2736850"/>
            <a:ext cx="4454525" cy="1228090"/>
            <a:chOff x="1076" y="2192"/>
            <a:chExt cx="7015" cy="1934"/>
          </a:xfrm>
        </p:grpSpPr>
        <p:sp>
          <p:nvSpPr>
            <p:cNvPr id="9" name="对话气泡: 圆角矩形 8"/>
            <p:cNvSpPr/>
            <p:nvPr/>
          </p:nvSpPr>
          <p:spPr>
            <a:xfrm>
              <a:off x="2909" y="2210"/>
              <a:ext cx="4921" cy="1916"/>
            </a:xfrm>
            <a:prstGeom prst="wedgeRoundRectCallout">
              <a:avLst>
                <a:gd name="adj1" fmla="val -62131"/>
                <a:gd name="adj2" fmla="val 782"/>
                <a:gd name="adj3" fmla="val 16667"/>
              </a:avLst>
            </a:prstGeom>
            <a:solidFill>
              <a:schemeClr val="accent3">
                <a:lumMod val="20000"/>
                <a:lumOff val="80000"/>
              </a:schemeClr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4572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2909" y="2280"/>
              <a:ext cx="5182" cy="1771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2800" b="1"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因为</a:t>
              </a:r>
              <a:r>
                <a:rPr lang="en-US" altLang="zh-CN" sz="2800" b="1"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 </a:t>
              </a:r>
              <a:r>
                <a:rPr lang="en-US" altLang="zh-CN" sz="2800" b="1"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  <a:sym typeface="+mn-ea"/>
                </a:rPr>
                <a:t>10 </a:t>
              </a:r>
              <a:r>
                <a:rPr lang="zh-CN" altLang="en-US" sz="2800" b="1"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个</a:t>
              </a:r>
              <a:r>
                <a:rPr lang="en-US" altLang="zh-CN" sz="2800" b="1"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  <a:sym typeface="+mn-ea"/>
                </a:rPr>
                <a:t>6</a:t>
              </a:r>
              <a:r>
                <a:rPr lang="zh-CN" altLang="en-US" sz="2800" b="1"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是 </a:t>
              </a:r>
              <a:r>
                <a:rPr lang="en-US" altLang="zh-CN" sz="2800" b="1"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60</a:t>
              </a:r>
              <a:r>
                <a:rPr lang="zh-CN" altLang="en-US" sz="2800" b="1"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，</a:t>
              </a:r>
              <a:endParaRPr lang="en-US" altLang="zh-CN" sz="2800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</a:pPr>
              <a:r>
                <a:rPr lang="zh-CN" altLang="en-US" sz="2800" b="1"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所以 </a:t>
              </a:r>
              <a:r>
                <a:rPr lang="en-US" altLang="zh-CN" sz="2800" b="1"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6×10=60</a:t>
              </a:r>
              <a:r>
                <a:rPr lang="zh-CN" altLang="en-US" sz="2800" b="1"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。</a:t>
              </a:r>
              <a:endParaRPr lang="zh-CN" altLang="en-US" sz="2800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endParaRPr>
            </a:p>
          </p:txBody>
        </p:sp>
        <p:pic>
          <p:nvPicPr>
            <p:cNvPr id="14" name="图片 13" descr="C:\Users\Administrator\Desktop\新画人物图\男044 拷贝.png男044 拷贝"/>
            <p:cNvPicPr>
              <a:picLocks noChangeAspect="1"/>
            </p:cNvPicPr>
            <p:nvPr/>
          </p:nvPicPr>
          <p:blipFill>
            <a:blip r:embed="rId23" cstate="email"/>
            <a:stretch>
              <a:fillRect/>
            </a:stretch>
          </p:blipFill>
          <p:spPr>
            <a:xfrm>
              <a:off x="1076" y="2192"/>
              <a:ext cx="1352" cy="1859"/>
            </a:xfrm>
            <a:prstGeom prst="rect">
              <a:avLst/>
            </a:prstGeom>
            <a:noFill/>
            <a:ln w="9525">
              <a:noFill/>
            </a:ln>
          </p:spPr>
        </p:pic>
      </p:grpSp>
      <p:grpSp>
        <p:nvGrpSpPr>
          <p:cNvPr id="8" name="组合 7"/>
          <p:cNvGrpSpPr/>
          <p:nvPr/>
        </p:nvGrpSpPr>
        <p:grpSpPr>
          <a:xfrm>
            <a:off x="4715510" y="1974850"/>
            <a:ext cx="3962400" cy="1283970"/>
            <a:chOff x="7116" y="4234"/>
            <a:chExt cx="6240" cy="2022"/>
          </a:xfrm>
        </p:grpSpPr>
        <p:grpSp>
          <p:nvGrpSpPr>
            <p:cNvPr id="3" name="Group 65"/>
            <p:cNvGrpSpPr/>
            <p:nvPr/>
          </p:nvGrpSpPr>
          <p:grpSpPr>
            <a:xfrm>
              <a:off x="7116" y="4234"/>
              <a:ext cx="6241" cy="2010"/>
              <a:chOff x="3070" y="2166"/>
              <a:chExt cx="2170" cy="804"/>
            </a:xfrm>
          </p:grpSpPr>
          <p:sp>
            <p:nvSpPr>
              <p:cNvPr id="14340" name="AutoShape 27"/>
              <p:cNvSpPr/>
              <p:nvPr/>
            </p:nvSpPr>
            <p:spPr>
              <a:xfrm>
                <a:off x="3070" y="2166"/>
                <a:ext cx="1482" cy="804"/>
              </a:xfrm>
              <a:prstGeom prst="wedgeRoundRectCallout">
                <a:avLst>
                  <a:gd name="adj1" fmla="val 61961"/>
                  <a:gd name="adj2" fmla="val 20796"/>
                  <a:gd name="adj3" fmla="val 16667"/>
                </a:avLst>
              </a:prstGeom>
              <a:solidFill>
                <a:schemeClr val="accent5">
                  <a:lumMod val="40000"/>
                  <a:lumOff val="60000"/>
                </a:schemeClr>
              </a:solidFill>
              <a:ln w="15875" cap="flat" cmpd="sng">
                <a:solidFill>
                  <a:srgbClr val="0070C0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 anchor="t" anchorCtr="0"/>
              <a:lstStyle/>
              <a:p>
                <a:endParaRPr lang="en-US" altLang="zh-CN" sz="2600" b="1">
                  <a:solidFill>
                    <a:srgbClr val="1C1C1C"/>
                  </a:solidFill>
                  <a:latin typeface="Arial" panose="020B0604020202020204" pitchFamily="34" charset="0"/>
                  <a:ea typeface="宋体" panose="02010600030101010101" pitchFamily="2" charset="-122"/>
                </a:endParaRPr>
              </a:p>
              <a:p>
                <a:endParaRPr lang="en-US" altLang="zh-CN" sz="2600" b="1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pic>
            <p:nvPicPr>
              <p:cNvPr id="14341" name="Picture 64" descr="C:\Users\admin\Desktop\新画人物图\女022拷贝.png女022拷贝"/>
              <p:cNvPicPr>
                <a:picLocks noChangeAspect="1"/>
              </p:cNvPicPr>
              <p:nvPr/>
            </p:nvPicPr>
            <p:blipFill>
              <a:blip r:embed="rId24" cstate="email"/>
              <a:stretch>
                <a:fillRect/>
              </a:stretch>
            </p:blipFill>
            <p:spPr>
              <a:xfrm flipH="1">
                <a:off x="4730" y="2230"/>
                <a:ext cx="510" cy="740"/>
              </a:xfrm>
              <a:prstGeom prst="rect">
                <a:avLst/>
              </a:prstGeom>
              <a:noFill/>
              <a:ln w="9525">
                <a:noFill/>
              </a:ln>
            </p:spPr>
          </p:pic>
        </p:grpSp>
        <p:sp>
          <p:nvSpPr>
            <p:cNvPr id="6" name="Rectangle 51"/>
            <p:cNvSpPr/>
            <p:nvPr/>
          </p:nvSpPr>
          <p:spPr>
            <a:xfrm>
              <a:off x="7236" y="4834"/>
              <a:ext cx="3843" cy="822"/>
            </a:xfrm>
            <a:prstGeom prst="rect">
              <a:avLst/>
            </a:prstGeom>
            <a:noFill/>
            <a:ln w="19050">
              <a:noFill/>
            </a:ln>
          </p:spPr>
          <p:txBody>
            <a:bodyPr wrap="square" anchor="t" anchorCtr="0">
              <a:spAutoFit/>
            </a:bodyPr>
            <a:lstStyle/>
            <a:p>
              <a:r>
                <a:rPr lang="zh-CN" altLang="en-US" sz="2800" b="1">
                  <a:solidFill>
                    <a:srgbClr val="1C1C1C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54＋6＝60</a:t>
              </a:r>
              <a:endParaRPr lang="zh-CN" altLang="en-US" sz="2800" b="1">
                <a:solidFill>
                  <a:srgbClr val="1C1C1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endParaRPr>
            </a:p>
          </p:txBody>
        </p:sp>
        <p:sp>
          <p:nvSpPr>
            <p:cNvPr id="7" name="Rectangle 51"/>
            <p:cNvSpPr/>
            <p:nvPr/>
          </p:nvSpPr>
          <p:spPr>
            <a:xfrm>
              <a:off x="7148" y="5434"/>
              <a:ext cx="5052" cy="822"/>
            </a:xfrm>
            <a:prstGeom prst="rect">
              <a:avLst/>
            </a:prstGeom>
            <a:noFill/>
            <a:ln w="19050">
              <a:noFill/>
            </a:ln>
          </p:spPr>
          <p:txBody>
            <a:bodyPr anchor="t" anchorCtr="0">
              <a:spAutoFit/>
            </a:bodyPr>
            <a:lstStyle/>
            <a:p>
              <a:r>
                <a:rPr lang="zh-CN" altLang="en-US" sz="2800" b="1">
                  <a:solidFill>
                    <a:srgbClr val="1C1C1C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所以6×10＝60</a:t>
              </a:r>
              <a:endParaRPr lang="zh-CN" altLang="en-US" sz="2800" b="1">
                <a:solidFill>
                  <a:srgbClr val="1C1C1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endParaRPr>
            </a:p>
          </p:txBody>
        </p:sp>
        <p:sp>
          <p:nvSpPr>
            <p:cNvPr id="29" name="Rectangle 51"/>
            <p:cNvSpPr/>
            <p:nvPr/>
          </p:nvSpPr>
          <p:spPr>
            <a:xfrm>
              <a:off x="7207" y="4234"/>
              <a:ext cx="2978" cy="822"/>
            </a:xfrm>
            <a:prstGeom prst="rect">
              <a:avLst/>
            </a:prstGeom>
            <a:noFill/>
            <a:ln w="19050">
              <a:noFill/>
            </a:ln>
          </p:spPr>
          <p:txBody>
            <a:bodyPr anchor="t" anchorCtr="0">
              <a:spAutoFit/>
            </a:bodyPr>
            <a:lstStyle/>
            <a:p>
              <a:r>
                <a:rPr lang="zh-CN" altLang="en-US" sz="2800" b="1">
                  <a:solidFill>
                    <a:srgbClr val="1C1C1C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6×9＝54</a:t>
              </a:r>
              <a:endParaRPr lang="zh-CN" altLang="en-US" sz="2800" b="1">
                <a:solidFill>
                  <a:srgbClr val="1C1C1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endParaRPr>
            </a:p>
          </p:txBody>
        </p:sp>
      </p:grpSp>
      <p:sp>
        <p:nvSpPr>
          <p:cNvPr id="36" name="Text Box 31"/>
          <p:cNvSpPr txBox="1">
            <a:spLocks noChangeArrowheads="1"/>
          </p:cNvSpPr>
          <p:nvPr/>
        </p:nvSpPr>
        <p:spPr bwMode="auto">
          <a:xfrm>
            <a:off x="4167505" y="526415"/>
            <a:ext cx="2038350" cy="521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＝</a:t>
            </a:r>
            <a:r>
              <a:rPr lang="en-US" sz="28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60</a:t>
            </a:r>
            <a:r>
              <a:rPr lang="zh-CN" altLang="en-US" sz="28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（个）</a:t>
            </a:r>
            <a:endParaRPr lang="en-US" sz="2800" b="1">
              <a:solidFill>
                <a:srgbClr val="FF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1988185" y="4171950"/>
            <a:ext cx="4721225" cy="5988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hangingPunct="0">
              <a:lnSpc>
                <a:spcPct val="110000"/>
              </a:lnSpc>
            </a:pPr>
            <a:r>
              <a:rPr lang="zh-CN" altLang="en-US" sz="3000" b="1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答：</a:t>
            </a:r>
            <a:r>
              <a:rPr lang="en-US" altLang="zh-CN" sz="3000" b="1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10 </a:t>
            </a:r>
            <a:r>
              <a:rPr lang="zh-CN" altLang="en-US" sz="3000" b="1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袋有</a:t>
            </a:r>
            <a:r>
              <a:rPr lang="en-US" altLang="zh-CN" sz="3000" b="1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60</a:t>
            </a:r>
            <a:r>
              <a:rPr lang="zh-CN" altLang="en-US" sz="3000" b="1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个橙子</a:t>
            </a:r>
            <a:r>
              <a:rPr lang="zh-CN" altLang="en-US" sz="3000" b="1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en-US" sz="3000" b="1"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grpSp>
        <p:nvGrpSpPr>
          <p:cNvPr id="58" name="组合 57"/>
          <p:cNvGrpSpPr/>
          <p:nvPr/>
        </p:nvGrpSpPr>
        <p:grpSpPr>
          <a:xfrm>
            <a:off x="779463" y="893445"/>
            <a:ext cx="5738812" cy="927100"/>
            <a:chOff x="287348" y="3291137"/>
            <a:chExt cx="5738645" cy="923894"/>
          </a:xfrm>
        </p:grpSpPr>
        <p:pic>
          <p:nvPicPr>
            <p:cNvPr id="9229" name="Picture 50"/>
            <p:cNvPicPr>
              <a:picLocks noChangeAspect="1"/>
            </p:cNvPicPr>
            <p:nvPr>
              <p:custDataLst>
                <p:tags r:id="rId25"/>
              </p:custDataLst>
            </p:nvPr>
          </p:nvPicPr>
          <p:blipFill>
            <a:blip r:embed="rId26" cstate="email"/>
            <a:stretch>
              <a:fillRect/>
            </a:stretch>
          </p:blipFill>
          <p:spPr>
            <a:xfrm>
              <a:off x="287348" y="3291137"/>
              <a:ext cx="913712" cy="911671"/>
            </a:xfrm>
            <a:prstGeom prst="rect">
              <a:avLst/>
            </a:prstGeom>
            <a:noFill/>
            <a:ln w="9525">
              <a:noFill/>
            </a:ln>
          </p:spPr>
        </p:pic>
        <p:grpSp>
          <p:nvGrpSpPr>
            <p:cNvPr id="9230" name="组合 9"/>
            <p:cNvGrpSpPr/>
            <p:nvPr/>
          </p:nvGrpSpPr>
          <p:grpSpPr>
            <a:xfrm>
              <a:off x="1624928" y="3632679"/>
              <a:ext cx="4401065" cy="582352"/>
              <a:chOff x="1945395" y="3471681"/>
              <a:chExt cx="4400257" cy="582437"/>
            </a:xfrm>
          </p:grpSpPr>
          <p:sp>
            <p:nvSpPr>
              <p:cNvPr id="9231" name="圆角矩形标注 12"/>
              <p:cNvSpPr/>
              <p:nvPr>
                <p:custDataLst>
                  <p:tags r:id="rId27"/>
                </p:custDataLst>
              </p:nvPr>
            </p:nvSpPr>
            <p:spPr>
              <a:xfrm>
                <a:off x="1945395" y="3472742"/>
                <a:ext cx="4218824" cy="581376"/>
              </a:xfrm>
              <a:prstGeom prst="wedgeRoundRectCallout">
                <a:avLst>
                  <a:gd name="adj1" fmla="val -56986"/>
                  <a:gd name="adj2" fmla="val -13926"/>
                  <a:gd name="adj3" fmla="val 16667"/>
                </a:avLst>
              </a:prstGeom>
              <a:solidFill>
                <a:schemeClr val="bg1"/>
              </a:solidFill>
              <a:ln w="9525" cap="flat" cmpd="sng">
                <a:solidFill>
                  <a:srgbClr val="3399FF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 anchor="ctr" anchorCtr="0"/>
              <a:lstStyle/>
              <a:p>
                <a:endParaRPr lang="zh-CN" altLang="en-US" sz="3000" b="1">
                  <a:latin typeface="楷体" panose="02010609060101010101" pitchFamily="49" charset="-122"/>
                  <a:ea typeface="宋体" panose="02010600030101010101" pitchFamily="2" charset="-122"/>
                </a:endParaRPr>
              </a:p>
            </p:txBody>
          </p:sp>
          <p:sp>
            <p:nvSpPr>
              <p:cNvPr id="9232" name="矩形 4"/>
              <p:cNvSpPr/>
              <p:nvPr>
                <p:custDataLst>
                  <p:tags r:id="rId28"/>
                </p:custDataLst>
              </p:nvPr>
            </p:nvSpPr>
            <p:spPr>
              <a:xfrm>
                <a:off x="1993700" y="3471681"/>
                <a:ext cx="4351952" cy="573653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>
                <a:spAutoFit/>
              </a:bodyPr>
              <a:lstStyle/>
              <a:p>
                <a:pPr>
                  <a:lnSpc>
                    <a:spcPct val="112000"/>
                  </a:lnSpc>
                  <a:buNone/>
                </a:pPr>
                <a:r>
                  <a:rPr lang="zh-CN" altLang="en-US" sz="3200" b="1">
                    <a:solidFill>
                      <a:srgbClr val="0070C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</a:rPr>
                  <a:t>思考一下该怎么计算？</a:t>
                </a:r>
                <a:endParaRPr lang="zh-CN" altLang="en-US" sz="3200" b="1">
                  <a:solidFill>
                    <a:srgbClr val="0070C0"/>
                  </a:solidFill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</p:grp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76" name="Text Box 24"/>
          <p:cNvSpPr txBox="1"/>
          <p:nvPr/>
        </p:nvSpPr>
        <p:spPr>
          <a:xfrm>
            <a:off x="3257550" y="666750"/>
            <a:ext cx="1360805" cy="553085"/>
          </a:xfrm>
          <a:prstGeom prst="rect">
            <a:avLst/>
          </a:prstGeom>
          <a:noFill/>
          <a:ln w="19050">
            <a:noFill/>
          </a:ln>
        </p:spPr>
        <p:txBody>
          <a:bodyPr wrap="square" anchor="t" anchorCtr="0">
            <a:spAutoFit/>
          </a:bodyPr>
          <a:lstStyle/>
          <a:p>
            <a:r>
              <a:rPr lang="en-US" altLang="zh-CN" sz="3000" b="1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6×10</a:t>
            </a:r>
            <a:endParaRPr lang="en-US" altLang="zh-CN" sz="3000" b="1"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6" name="Text Box 31"/>
          <p:cNvSpPr txBox="1">
            <a:spLocks noChangeArrowheads="1"/>
          </p:cNvSpPr>
          <p:nvPr/>
        </p:nvSpPr>
        <p:spPr bwMode="auto">
          <a:xfrm>
            <a:off x="4267200" y="689610"/>
            <a:ext cx="2059305" cy="521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＝</a:t>
            </a:r>
            <a:r>
              <a:rPr lang="en-US" sz="28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60</a:t>
            </a:r>
            <a:r>
              <a:rPr lang="zh-CN" altLang="en-US" sz="28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（个）</a:t>
            </a:r>
            <a:endParaRPr lang="en-US" sz="2800" b="1">
              <a:solidFill>
                <a:srgbClr val="FF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2334895" y="4004945"/>
            <a:ext cx="4168140" cy="5988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hangingPunct="0">
              <a:lnSpc>
                <a:spcPct val="110000"/>
              </a:lnSpc>
            </a:pPr>
            <a:r>
              <a:rPr lang="zh-CN" altLang="en-US" sz="3000" b="1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答：</a:t>
            </a:r>
            <a:r>
              <a:rPr lang="en-US" altLang="zh-CN" sz="3000" b="1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10 </a:t>
            </a:r>
            <a:r>
              <a:rPr lang="zh-CN" altLang="en-US" sz="3000" b="1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袋有</a:t>
            </a:r>
            <a:r>
              <a:rPr lang="en-US" altLang="zh-CN" sz="3000" b="1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60</a:t>
            </a:r>
            <a:r>
              <a:rPr lang="zh-CN" altLang="en-US" sz="3000" b="1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个橙子。</a:t>
            </a:r>
            <a:endParaRPr lang="zh-CN" altLang="en-US" sz="3000" b="1"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2598420" y="2233295"/>
            <a:ext cx="5525770" cy="1323340"/>
            <a:chOff x="3241" y="2722"/>
            <a:chExt cx="8702" cy="2084"/>
          </a:xfrm>
        </p:grpSpPr>
        <p:sp>
          <p:nvSpPr>
            <p:cNvPr id="4" name="对话气泡: 圆角矩形 5"/>
            <p:cNvSpPr/>
            <p:nvPr/>
          </p:nvSpPr>
          <p:spPr>
            <a:xfrm>
              <a:off x="3241" y="2722"/>
              <a:ext cx="6349" cy="1931"/>
            </a:xfrm>
            <a:prstGeom prst="wedgeRoundRectCallout">
              <a:avLst>
                <a:gd name="adj1" fmla="val 61053"/>
                <a:gd name="adj2" fmla="val 28132"/>
                <a:gd name="adj3" fmla="val 16667"/>
              </a:avLst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l" defTabSz="457200" rtl="0" eaLnBrk="0" fontAlgn="base" latinLnBrk="0" hangingPunct="0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2800" b="1">
                  <a:solidFill>
                    <a:schemeClr val="tx1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  <a:sym typeface="+mn-ea"/>
                </a:rPr>
                <a:t>直接算</a:t>
              </a:r>
              <a:r>
                <a:rPr lang="en-US" altLang="zh-CN" sz="2800" b="1">
                  <a:solidFill>
                    <a:schemeClr val="tx1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  <a:sym typeface="+mn-ea"/>
                </a:rPr>
                <a:t>6×1=6</a:t>
              </a:r>
              <a:r>
                <a:rPr lang="zh-CN" altLang="en-US" sz="2800" b="1">
                  <a:solidFill>
                    <a:schemeClr val="tx1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  <a:sym typeface="+mn-ea"/>
                </a:rPr>
                <a:t>，然后在积的后面添</a:t>
              </a:r>
              <a:r>
                <a:rPr lang="en-US" altLang="zh-CN" sz="2800" b="1">
                  <a:solidFill>
                    <a:schemeClr val="tx1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  <a:sym typeface="+mn-ea"/>
                </a:rPr>
                <a:t>1</a:t>
              </a:r>
              <a:r>
                <a:rPr lang="zh-CN" altLang="en-US" sz="2800" b="1">
                  <a:solidFill>
                    <a:schemeClr val="tx1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  <a:sym typeface="+mn-ea"/>
                </a:rPr>
                <a:t>个</a:t>
              </a:r>
              <a:r>
                <a:rPr lang="en-US" altLang="zh-CN" sz="2800" b="1">
                  <a:solidFill>
                    <a:schemeClr val="tx1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  <a:sym typeface="+mn-ea"/>
                </a:rPr>
                <a:t>0</a:t>
              </a:r>
              <a:r>
                <a:rPr lang="zh-CN" altLang="en-US" sz="2800" b="1">
                  <a:solidFill>
                    <a:schemeClr val="tx1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  <a:sym typeface="+mn-ea"/>
                </a:rPr>
                <a:t>即可。</a:t>
              </a:r>
              <a:endPara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  <a:sym typeface="+mn-ea"/>
              </a:endParaRPr>
            </a:p>
          </p:txBody>
        </p:sp>
        <p:pic>
          <p:nvPicPr>
            <p:cNvPr id="13" name="图片 12" descr="C:\Users\Administrator\Desktop\新画人物图\男0114 拷贝.png男0114 拷贝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10267" y="2850"/>
              <a:ext cx="1676" cy="1956"/>
            </a:xfrm>
            <a:prstGeom prst="rect">
              <a:avLst/>
            </a:prstGeom>
            <a:noFill/>
            <a:ln w="9525">
              <a:noFill/>
            </a:ln>
          </p:spPr>
        </p:pic>
      </p:grpSp>
      <p:grpSp>
        <p:nvGrpSpPr>
          <p:cNvPr id="58" name="组合 57"/>
          <p:cNvGrpSpPr/>
          <p:nvPr/>
        </p:nvGrpSpPr>
        <p:grpSpPr>
          <a:xfrm>
            <a:off x="426403" y="989965"/>
            <a:ext cx="5780087" cy="927563"/>
            <a:chOff x="287348" y="3291137"/>
            <a:chExt cx="5779919" cy="924355"/>
          </a:xfrm>
        </p:grpSpPr>
        <p:pic>
          <p:nvPicPr>
            <p:cNvPr id="9229" name="Picture 50"/>
            <p:cNvPicPr>
              <a:picLocks noChangeAspect="1"/>
            </p:cNvPicPr>
            <p:nvPr>
              <p:custDataLst>
                <p:tags r:id="rId2"/>
              </p:custDataLst>
            </p:nvPr>
          </p:nvPicPr>
          <p:blipFill>
            <a:blip r:embed="rId3" cstate="email"/>
            <a:stretch>
              <a:fillRect/>
            </a:stretch>
          </p:blipFill>
          <p:spPr>
            <a:xfrm>
              <a:off x="287348" y="3291137"/>
              <a:ext cx="913712" cy="911671"/>
            </a:xfrm>
            <a:prstGeom prst="rect">
              <a:avLst/>
            </a:prstGeom>
            <a:noFill/>
            <a:ln w="9525">
              <a:noFill/>
            </a:ln>
          </p:spPr>
        </p:pic>
        <p:grpSp>
          <p:nvGrpSpPr>
            <p:cNvPr id="9230" name="组合 9"/>
            <p:cNvGrpSpPr/>
            <p:nvPr/>
          </p:nvGrpSpPr>
          <p:grpSpPr>
            <a:xfrm>
              <a:off x="1624928" y="3575093"/>
              <a:ext cx="4442339" cy="640399"/>
              <a:chOff x="1945395" y="3414087"/>
              <a:chExt cx="4441523" cy="640492"/>
            </a:xfrm>
          </p:grpSpPr>
          <p:sp>
            <p:nvSpPr>
              <p:cNvPr id="9231" name="圆角矩形标注 12"/>
              <p:cNvSpPr/>
              <p:nvPr>
                <p:custDataLst>
                  <p:tags r:id="rId4"/>
                </p:custDataLst>
              </p:nvPr>
            </p:nvSpPr>
            <p:spPr>
              <a:xfrm>
                <a:off x="1945395" y="3472947"/>
                <a:ext cx="3520326" cy="581632"/>
              </a:xfrm>
              <a:prstGeom prst="wedgeRoundRectCallout">
                <a:avLst>
                  <a:gd name="adj1" fmla="val -56986"/>
                  <a:gd name="adj2" fmla="val -13926"/>
                  <a:gd name="adj3" fmla="val 16667"/>
                </a:avLst>
              </a:prstGeom>
              <a:solidFill>
                <a:schemeClr val="bg1"/>
              </a:solidFill>
              <a:ln w="9525" cap="flat" cmpd="sng">
                <a:solidFill>
                  <a:srgbClr val="3399FF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 anchor="ctr" anchorCtr="0"/>
              <a:lstStyle/>
              <a:p>
                <a:endParaRPr lang="zh-CN" altLang="en-US" sz="3000" b="1">
                  <a:latin typeface="楷体" panose="02010609060101010101" pitchFamily="49" charset="-122"/>
                  <a:ea typeface="宋体" panose="02010600030101010101" pitchFamily="2" charset="-122"/>
                </a:endParaRPr>
              </a:p>
            </p:txBody>
          </p:sp>
          <p:sp>
            <p:nvSpPr>
              <p:cNvPr id="9232" name="矩形 4"/>
              <p:cNvSpPr/>
              <p:nvPr>
                <p:custDataLst>
                  <p:tags r:id="rId5"/>
                </p:custDataLst>
              </p:nvPr>
            </p:nvSpPr>
            <p:spPr>
              <a:xfrm>
                <a:off x="2034966" y="3414087"/>
                <a:ext cx="4351952" cy="640491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>
                <a:spAutoFit/>
              </a:bodyPr>
              <a:lstStyle/>
              <a:p>
                <a:pPr>
                  <a:lnSpc>
                    <a:spcPct val="112000"/>
                  </a:lnSpc>
                  <a:buNone/>
                </a:pPr>
                <a:r>
                  <a:rPr lang="zh-CN" altLang="en-US" sz="3200" b="1">
                    <a:solidFill>
                      <a:srgbClr val="0070C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</a:rPr>
                  <a:t>还有其他方法吗？</a:t>
                </a:r>
                <a:endParaRPr lang="zh-CN" altLang="en-US" sz="3200" b="1">
                  <a:solidFill>
                    <a:srgbClr val="0070C0"/>
                  </a:solidFill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</p:grp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矩形 4"/>
          <p:cNvSpPr>
            <a:spLocks noChangeArrowheads="1"/>
          </p:cNvSpPr>
          <p:nvPr/>
        </p:nvSpPr>
        <p:spPr bwMode="auto">
          <a:xfrm flipH="1">
            <a:off x="611560" y="810859"/>
            <a:ext cx="6840760" cy="553085"/>
          </a:xfrm>
          <a:prstGeom prst="rect">
            <a:avLst/>
          </a:prstGeom>
          <a:noFill/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ysClr val="windowText" lastClr="000000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ysClr val="windowText" lastClr="000000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ysClr val="windowText" lastClr="000000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ysClr val="windowText" lastClr="000000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ysClr val="windowText" lastClr="000000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ysClr val="windowText" lastClr="000000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ysClr val="windowText" lastClr="000000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ysClr val="windowText" lastClr="000000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ysClr val="windowText" lastClr="000000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3000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计算下面各题，你发现了什么？</a:t>
            </a:r>
            <a:endParaRPr lang="zh-CN" altLang="en-US" sz="3000" b="1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1259632" y="1336038"/>
            <a:ext cx="5711353" cy="14763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hangingPunct="0">
              <a:lnSpc>
                <a:spcPct val="150000"/>
              </a:lnSpc>
            </a:pPr>
            <a:r>
              <a:rPr lang="en-US" altLang="zh-CN" sz="3000" b="1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5×10</a:t>
            </a:r>
            <a:r>
              <a:rPr lang="zh-CN" altLang="en-US" sz="3000" b="1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＝           </a:t>
            </a:r>
            <a:r>
              <a:rPr lang="en-US" altLang="zh-CN" sz="3000" b="1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9×10</a:t>
            </a:r>
            <a:r>
              <a:rPr lang="zh-CN" altLang="en-US" sz="3000" b="1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＝</a:t>
            </a:r>
            <a:endParaRPr lang="en-US" altLang="zh-CN" sz="3000" b="1"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eaLnBrk="0" hangingPunct="0">
              <a:lnSpc>
                <a:spcPct val="150000"/>
              </a:lnSpc>
            </a:pPr>
            <a:r>
              <a:rPr lang="en-US" altLang="zh-CN" sz="3000" b="1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18×10</a:t>
            </a:r>
            <a:r>
              <a:rPr lang="zh-CN" altLang="en-US" sz="3000" b="1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＝          </a:t>
            </a:r>
            <a:r>
              <a:rPr lang="en-US" altLang="zh-CN" sz="3000" b="1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40×10</a:t>
            </a:r>
            <a:r>
              <a:rPr lang="zh-CN" altLang="en-US" sz="3000" b="1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＝</a:t>
            </a:r>
            <a:endParaRPr lang="zh-CN" altLang="en-US" sz="3000" b="1"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8" name="Text Box 31"/>
          <p:cNvSpPr txBox="1">
            <a:spLocks noChangeArrowheads="1"/>
          </p:cNvSpPr>
          <p:nvPr/>
        </p:nvSpPr>
        <p:spPr bwMode="auto">
          <a:xfrm>
            <a:off x="2643852" y="1528657"/>
            <a:ext cx="1487966" cy="5530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4472C4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7E6E6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0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50</a:t>
            </a:r>
            <a:endParaRPr lang="en-US" sz="3000" b="1">
              <a:solidFill>
                <a:srgbClr val="FF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9" name="Text Box 31"/>
          <p:cNvSpPr txBox="1">
            <a:spLocks noChangeArrowheads="1"/>
          </p:cNvSpPr>
          <p:nvPr/>
        </p:nvSpPr>
        <p:spPr bwMode="auto">
          <a:xfrm>
            <a:off x="5868035" y="1513205"/>
            <a:ext cx="828040" cy="5530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4472C4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7E6E6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0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90</a:t>
            </a:r>
            <a:endParaRPr lang="en-US" sz="3000" b="1">
              <a:solidFill>
                <a:srgbClr val="FF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40" name="Text Box 31"/>
          <p:cNvSpPr txBox="1">
            <a:spLocks noChangeArrowheads="1"/>
          </p:cNvSpPr>
          <p:nvPr/>
        </p:nvSpPr>
        <p:spPr bwMode="auto">
          <a:xfrm>
            <a:off x="2733738" y="2216962"/>
            <a:ext cx="1487966" cy="5530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4472C4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7E6E6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0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180</a:t>
            </a:r>
            <a:endParaRPr lang="en-US" sz="3000" b="1">
              <a:solidFill>
                <a:srgbClr val="FF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41" name="Text Box 31"/>
          <p:cNvSpPr txBox="1">
            <a:spLocks noChangeArrowheads="1"/>
          </p:cNvSpPr>
          <p:nvPr/>
        </p:nvSpPr>
        <p:spPr bwMode="auto">
          <a:xfrm>
            <a:off x="5964555" y="2219325"/>
            <a:ext cx="1130935" cy="5530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4472C4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7E6E6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0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400</a:t>
            </a:r>
            <a:endParaRPr lang="en-US" sz="3000" b="1">
              <a:solidFill>
                <a:srgbClr val="FF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cxnSp>
        <p:nvCxnSpPr>
          <p:cNvPr id="6" name="直接连接符 5"/>
          <p:cNvCxnSpPr/>
          <p:nvPr/>
        </p:nvCxnSpPr>
        <p:spPr>
          <a:xfrm>
            <a:off x="1259840" y="2007870"/>
            <a:ext cx="365125" cy="0"/>
          </a:xfrm>
          <a:prstGeom prst="line">
            <a:avLst/>
          </a:prstGeom>
          <a:ln w="222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/>
        </p:nvCxnSpPr>
        <p:spPr>
          <a:xfrm>
            <a:off x="2667000" y="2007870"/>
            <a:ext cx="481965" cy="0"/>
          </a:xfrm>
          <a:prstGeom prst="line">
            <a:avLst/>
          </a:prstGeom>
          <a:ln w="222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7"/>
          <p:cNvCxnSpPr/>
          <p:nvPr/>
        </p:nvCxnSpPr>
        <p:spPr>
          <a:xfrm>
            <a:off x="4495800" y="2007870"/>
            <a:ext cx="365125" cy="0"/>
          </a:xfrm>
          <a:prstGeom prst="line">
            <a:avLst/>
          </a:prstGeom>
          <a:ln w="222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/>
        </p:nvCxnSpPr>
        <p:spPr>
          <a:xfrm>
            <a:off x="5938520" y="2007870"/>
            <a:ext cx="481965" cy="0"/>
          </a:xfrm>
          <a:prstGeom prst="line">
            <a:avLst/>
          </a:prstGeom>
          <a:ln w="222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/>
        </p:nvCxnSpPr>
        <p:spPr>
          <a:xfrm>
            <a:off x="1412240" y="2724150"/>
            <a:ext cx="365125" cy="0"/>
          </a:xfrm>
          <a:prstGeom prst="line">
            <a:avLst/>
          </a:prstGeom>
          <a:ln w="222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/>
        </p:nvCxnSpPr>
        <p:spPr>
          <a:xfrm>
            <a:off x="2819400" y="2724150"/>
            <a:ext cx="589915" cy="0"/>
          </a:xfrm>
          <a:prstGeom prst="line">
            <a:avLst/>
          </a:prstGeom>
          <a:ln w="222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/>
        </p:nvCxnSpPr>
        <p:spPr>
          <a:xfrm>
            <a:off x="4536440" y="2724150"/>
            <a:ext cx="365125" cy="0"/>
          </a:xfrm>
          <a:prstGeom prst="line">
            <a:avLst/>
          </a:prstGeom>
          <a:ln w="222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/>
          <p:cNvCxnSpPr/>
          <p:nvPr/>
        </p:nvCxnSpPr>
        <p:spPr>
          <a:xfrm>
            <a:off x="6067425" y="2724150"/>
            <a:ext cx="589915" cy="0"/>
          </a:xfrm>
          <a:prstGeom prst="line">
            <a:avLst/>
          </a:prstGeom>
          <a:ln w="222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" name="组合 9"/>
          <p:cNvGrpSpPr/>
          <p:nvPr/>
        </p:nvGrpSpPr>
        <p:grpSpPr>
          <a:xfrm>
            <a:off x="979488" y="3224213"/>
            <a:ext cx="7185025" cy="1198880"/>
            <a:chOff x="4666222" y="2379467"/>
            <a:chExt cx="7184160" cy="1199267"/>
          </a:xfrm>
        </p:grpSpPr>
        <p:grpSp>
          <p:nvGrpSpPr>
            <p:cNvPr id="11276" name="组合 9"/>
            <p:cNvGrpSpPr/>
            <p:nvPr/>
          </p:nvGrpSpPr>
          <p:grpSpPr>
            <a:xfrm>
              <a:off x="4666222" y="2379467"/>
              <a:ext cx="5625078" cy="1199267"/>
              <a:chOff x="3005737" y="3531254"/>
              <a:chExt cx="5622442" cy="1196568"/>
            </a:xfrm>
          </p:grpSpPr>
          <p:sp>
            <p:nvSpPr>
              <p:cNvPr id="11278" name="圆角矩形标注 12"/>
              <p:cNvSpPr/>
              <p:nvPr>
                <p:custDataLst>
                  <p:tags r:id="rId1"/>
                </p:custDataLst>
              </p:nvPr>
            </p:nvSpPr>
            <p:spPr>
              <a:xfrm>
                <a:off x="3005737" y="3531497"/>
                <a:ext cx="5579711" cy="1150059"/>
              </a:xfrm>
              <a:prstGeom prst="wedgeRoundRectCallout">
                <a:avLst>
                  <a:gd name="adj1" fmla="val 55444"/>
                  <a:gd name="adj2" fmla="val -8241"/>
                  <a:gd name="adj3" fmla="val 16667"/>
                </a:avLst>
              </a:prstGeom>
              <a:solidFill>
                <a:schemeClr val="bg1"/>
              </a:solidFill>
              <a:ln w="9525" cap="flat" cmpd="sng">
                <a:solidFill>
                  <a:srgbClr val="3399FF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 anchor="ctr" anchorCtr="0"/>
              <a:lstStyle/>
              <a:p>
                <a:endParaRPr lang="zh-CN" altLang="en-US" sz="3000" b="1">
                  <a:latin typeface="楷体" panose="02010609060101010101" pitchFamily="49" charset="-122"/>
                  <a:ea typeface="宋体" panose="02010600030101010101" pitchFamily="2" charset="-122"/>
                </a:endParaRPr>
              </a:p>
            </p:txBody>
          </p:sp>
          <p:sp>
            <p:nvSpPr>
              <p:cNvPr id="83" name="矩形 4"/>
              <p:cNvSpPr>
                <a:spLocks noChangeArrowheads="1"/>
              </p:cNvSpPr>
              <p:nvPr>
                <p:custDataLst>
                  <p:tags r:id="rId2"/>
                </p:custDataLst>
              </p:nvPr>
            </p:nvSpPr>
            <p:spPr bwMode="auto">
              <a:xfrm>
                <a:off x="3146973" y="3531254"/>
                <a:ext cx="5481206" cy="119656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marL="0" marR="0" lvl="0" indent="0" algn="l" defTabSz="457200" rtl="0" eaLnBrk="0" fontAlgn="base" latinLnBrk="0" hangingPunct="0">
                  <a:lnSpc>
                    <a:spcPct val="12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zh-CN" altLang="en-US" sz="3000" b="1" i="0" u="none" strike="noStrike" kern="1200" cap="none" spc="0" normalizeH="0" baseline="0" noProof="0">
                    <a:ln>
                      <a:noFill/>
                    </a:ln>
                    <a:solidFill>
                      <a:srgbClr val="0070C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我发现一个数</a:t>
                </a:r>
                <a:r>
                  <a:rPr kumimoji="0" lang="zh-CN" altLang="en-US" sz="3000" b="1" i="0" u="none" strike="noStrike" kern="1200" cap="none" spc="300" normalizeH="0" baseline="0" noProof="0">
                    <a:ln>
                      <a:noFill/>
                    </a:ln>
                    <a:solidFill>
                      <a:srgbClr val="0070C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乘</a:t>
                </a:r>
                <a:r>
                  <a:rPr kumimoji="0" lang="en-US" altLang="zh-CN" sz="3000" b="1" i="0" u="none" strike="noStrike" kern="1200" cap="none" spc="0" normalizeH="0" baseline="0" noProof="0">
                    <a:ln>
                      <a:noFill/>
                    </a:ln>
                    <a:solidFill>
                      <a:srgbClr val="0070C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1</a:t>
                </a:r>
                <a:r>
                  <a:rPr kumimoji="0" lang="en-US" altLang="zh-CN" sz="3000" b="1" i="0" u="none" strike="noStrike" kern="1200" cap="none" spc="300" normalizeH="0" baseline="0" noProof="0">
                    <a:ln>
                      <a:noFill/>
                    </a:ln>
                    <a:solidFill>
                      <a:srgbClr val="0070C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0</a:t>
                </a:r>
                <a:r>
                  <a:rPr kumimoji="0" lang="zh-CN" altLang="en-US" sz="3000" b="1" i="0" u="none" strike="noStrike" kern="1200" cap="none" spc="0" normalizeH="0" baseline="0" noProof="0">
                    <a:ln>
                      <a:noFill/>
                    </a:ln>
                    <a:solidFill>
                      <a:srgbClr val="0070C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，积就在这个数的末尾添</a:t>
                </a:r>
                <a:r>
                  <a:rPr kumimoji="0" lang="zh-CN" altLang="en-US" sz="3000" b="1" i="0" u="none" strike="noStrike" kern="1200" cap="none" spc="300" normalizeH="0" baseline="0" noProof="0">
                    <a:ln>
                      <a:noFill/>
                    </a:ln>
                    <a:solidFill>
                      <a:srgbClr val="0070C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上</a:t>
                </a:r>
                <a:r>
                  <a:rPr kumimoji="0" lang="en-US" altLang="zh-CN" sz="3000" b="1" i="0" u="none" strike="noStrike" kern="1200" cap="none" spc="300" normalizeH="0" baseline="0" noProof="0">
                    <a:ln>
                      <a:noFill/>
                    </a:ln>
                    <a:solidFill>
                      <a:srgbClr val="0070C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1</a:t>
                </a:r>
                <a:r>
                  <a:rPr kumimoji="0" lang="zh-CN" altLang="en-US" sz="3000" b="1" i="0" u="none" strike="noStrike" kern="1200" cap="none" spc="300" normalizeH="0" baseline="0" noProof="0">
                    <a:ln>
                      <a:noFill/>
                    </a:ln>
                    <a:solidFill>
                      <a:srgbClr val="0070C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个</a:t>
                </a:r>
                <a:r>
                  <a:rPr kumimoji="0" lang="en-US" altLang="zh-CN" sz="3000" b="1" i="0" u="none" strike="noStrike" kern="1200" cap="none" spc="300" normalizeH="0" baseline="0" noProof="0">
                    <a:ln>
                      <a:noFill/>
                    </a:ln>
                    <a:solidFill>
                      <a:srgbClr val="0070C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0</a:t>
                </a:r>
                <a:r>
                  <a:rPr kumimoji="0" lang="zh-CN" altLang="en-US" sz="3000" b="1" i="0" u="none" strike="noStrike" kern="1200" cap="none" spc="0" normalizeH="0" baseline="0" noProof="0">
                    <a:ln>
                      <a:noFill/>
                    </a:ln>
                    <a:solidFill>
                      <a:srgbClr val="0070C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。</a:t>
                </a:r>
                <a:endParaRPr kumimoji="0" lang="zh-CN" altLang="en-US" sz="3000" b="1" i="0" u="none" strike="noStrike" kern="1200" cap="none" spc="0" normalizeH="0" baseline="0" noProof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endParaRPr>
              </a:p>
            </p:txBody>
          </p:sp>
        </p:grpSp>
        <p:pic>
          <p:nvPicPr>
            <p:cNvPr id="11277" name="Picture 61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>
            <a:blip r:embed="rId4" cstate="email"/>
            <a:stretch>
              <a:fillRect/>
            </a:stretch>
          </p:blipFill>
          <p:spPr>
            <a:xfrm>
              <a:off x="10653287" y="2413848"/>
              <a:ext cx="1197095" cy="1099178"/>
            </a:xfrm>
            <a:prstGeom prst="rect">
              <a:avLst/>
            </a:prstGeom>
            <a:noFill/>
            <a:ln w="9525">
              <a:noFill/>
            </a:ln>
          </p:spPr>
        </p:pic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37" grpId="0"/>
      <p:bldP spid="38" grpId="0"/>
      <p:bldP spid="39" grpId="0"/>
      <p:bldP spid="40" grpId="0"/>
      <p:bldP spid="4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5"/>
          <p:cNvPicPr>
            <a:picLocks noChangeAspect="1"/>
          </p:cNvPicPr>
          <p:nvPr/>
        </p:nvPicPr>
        <p:blipFill>
          <a:blip r:embed="rId1" cstate="email"/>
          <a:srcRect/>
          <a:stretch>
            <a:fillRect/>
          </a:stretch>
        </p:blipFill>
        <p:spPr>
          <a:xfrm>
            <a:off x="443548" y="1288733"/>
            <a:ext cx="5159375" cy="1282700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57" name="Group 51"/>
          <p:cNvGrpSpPr/>
          <p:nvPr/>
        </p:nvGrpSpPr>
        <p:grpSpPr>
          <a:xfrm>
            <a:off x="5080000" y="3370263"/>
            <a:ext cx="3467100" cy="1189037"/>
            <a:chOff x="2469" y="1910"/>
            <a:chExt cx="2184" cy="749"/>
          </a:xfrm>
        </p:grpSpPr>
        <p:sp>
          <p:nvSpPr>
            <p:cNvPr id="58" name="AutoShape 27"/>
            <p:cNvSpPr>
              <a:spLocks noChangeArrowheads="1"/>
            </p:cNvSpPr>
            <p:nvPr/>
          </p:nvSpPr>
          <p:spPr bwMode="auto">
            <a:xfrm>
              <a:off x="2469" y="1910"/>
              <a:ext cx="1525" cy="749"/>
            </a:xfrm>
            <a:prstGeom prst="wedgeRoundRectCallout">
              <a:avLst>
                <a:gd name="adj1" fmla="val 58854"/>
                <a:gd name="adj2" fmla="val -6902"/>
                <a:gd name="adj3" fmla="val 16667"/>
              </a:avLst>
            </a:prstGeom>
            <a:solidFill>
              <a:srgbClr val="FFFFFF">
                <a:alpha val="0"/>
              </a:srgbClr>
            </a:solidFill>
            <a:ln w="9525">
              <a:solidFill>
                <a:srgbClr val="3399FF"/>
              </a:solidFill>
              <a:miter lim="800000"/>
            </a:ln>
          </p:spPr>
          <p:txBody>
            <a:bodyPr/>
            <a:lstStyle>
              <a:lvl1pPr eaLnBrk="0" hangingPunct="0">
                <a:defRPr sz="2000" b="1">
                  <a:solidFill>
                    <a:schemeClr val="tx1"/>
                  </a:solidFill>
                  <a:latin typeface="楷体_GB2312" panose="02010600030101010101" pitchFamily="49" charset="-122"/>
                  <a:ea typeface="楷体_GB2312" panose="02010600030101010101" pitchFamily="49" charset="-122"/>
                </a:defRPr>
              </a:lvl1pPr>
              <a:lvl2pPr marL="742950" indent="-285750" eaLnBrk="0" hangingPunct="0">
                <a:defRPr sz="2000" b="1">
                  <a:solidFill>
                    <a:schemeClr val="tx1"/>
                  </a:solidFill>
                  <a:latin typeface="楷体_GB2312" panose="02010600030101010101" pitchFamily="49" charset="-122"/>
                  <a:ea typeface="楷体_GB2312" panose="02010600030101010101" pitchFamily="49" charset="-122"/>
                </a:defRPr>
              </a:lvl2pPr>
              <a:lvl3pPr marL="1143000" indent="-228600" eaLnBrk="0" hangingPunct="0">
                <a:defRPr sz="2000" b="1">
                  <a:solidFill>
                    <a:schemeClr val="tx1"/>
                  </a:solidFill>
                  <a:latin typeface="楷体_GB2312" panose="02010600030101010101" pitchFamily="49" charset="-122"/>
                  <a:ea typeface="楷体_GB2312" panose="02010600030101010101" pitchFamily="49" charset="-122"/>
                </a:defRPr>
              </a:lvl3pPr>
              <a:lvl4pPr marL="1600200" indent="-228600" eaLnBrk="0" hangingPunct="0">
                <a:defRPr sz="2000" b="1">
                  <a:solidFill>
                    <a:schemeClr val="tx1"/>
                  </a:solidFill>
                  <a:latin typeface="楷体_GB2312" panose="02010600030101010101" pitchFamily="49" charset="-122"/>
                  <a:ea typeface="楷体_GB2312" panose="02010600030101010101" pitchFamily="49" charset="-122"/>
                </a:defRPr>
              </a:lvl4pPr>
              <a:lvl5pPr marL="2057400" indent="-228600" eaLnBrk="0" hangingPunct="0">
                <a:defRPr sz="2000" b="1">
                  <a:solidFill>
                    <a:schemeClr val="tx1"/>
                  </a:solidFill>
                  <a:latin typeface="楷体_GB2312" panose="02010600030101010101" pitchFamily="49" charset="-122"/>
                  <a:ea typeface="楷体_GB2312" panose="02010600030101010101" pitchFamily="49" charset="-122"/>
                </a:defRPr>
              </a:lvl5pPr>
              <a:lvl6pPr marL="2514600" indent="-22860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楷体_GB2312" panose="02010600030101010101" pitchFamily="49" charset="-122"/>
                  <a:ea typeface="楷体_GB2312" panose="02010600030101010101" pitchFamily="49" charset="-122"/>
                </a:defRPr>
              </a:lvl6pPr>
              <a:lvl7pPr marL="2971800" indent="-22860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楷体_GB2312" panose="02010600030101010101" pitchFamily="49" charset="-122"/>
                  <a:ea typeface="楷体_GB2312" panose="02010600030101010101" pitchFamily="49" charset="-122"/>
                </a:defRPr>
              </a:lvl7pPr>
              <a:lvl8pPr marL="3429000" indent="-22860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楷体_GB2312" panose="02010600030101010101" pitchFamily="49" charset="-122"/>
                  <a:ea typeface="楷体_GB2312" panose="02010600030101010101" pitchFamily="49" charset="-122"/>
                </a:defRPr>
              </a:lvl8pPr>
              <a:lvl9pPr marL="3886200" indent="-22860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楷体_GB2312" panose="02010600030101010101" pitchFamily="49" charset="-122"/>
                  <a:ea typeface="楷体_GB2312" panose="02010600030101010101" pitchFamily="49" charset="-122"/>
                </a:defRPr>
              </a:lvl9pPr>
            </a:lstStyle>
            <a:p>
              <a:pPr marL="0" marR="0" lvl="0" indent="0" algn="l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3000" b="1" i="0" u="none" strike="noStrike" kern="1200" cap="none" spc="0" normalizeH="0" baseline="0" noProof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楷体_GB2312" panose="02010600030101010101" pitchFamily="49" charset="-122"/>
                  <a:cs typeface="Times New Roman" panose="02020603050405020304" pitchFamily="18" charset="0"/>
                </a:rPr>
                <a:t>12</a:t>
              </a:r>
              <a:r>
                <a:rPr kumimoji="0" lang="en-US" altLang="zh-CN" sz="3000" b="1" i="0" u="none" strike="noStrike" kern="1200" cap="none" spc="0" normalizeH="0" baseline="0" noProof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×</a:t>
              </a:r>
              <a:r>
                <a:rPr kumimoji="0" lang="en-US" altLang="en-US" sz="3000" b="1" i="0" u="none" strike="noStrike" kern="1200" cap="none" spc="600" normalizeH="0" baseline="0" noProof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楷体_GB2312" panose="02010600030101010101" pitchFamily="49" charset="-122"/>
                  <a:cs typeface="Times New Roman" panose="02020603050405020304" pitchFamily="18" charset="0"/>
                </a:rPr>
                <a:t>2</a:t>
              </a:r>
              <a:r>
                <a:rPr kumimoji="0" lang="en-US" altLang="zh-CN" sz="3000" b="1" i="0" u="none" strike="noStrike" kern="1200" cap="none" spc="600" normalizeH="0" baseline="0" noProof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黑体" panose="02010609060101010101" pitchFamily="49" charset="-122"/>
                  <a:cs typeface="Times New Roman" panose="02020603050405020304" pitchFamily="18" charset="0"/>
                </a:rPr>
                <a:t>=</a:t>
              </a:r>
              <a:r>
                <a:rPr kumimoji="0" lang="en-US" altLang="en-US" sz="3000" b="1" i="0" u="none" strike="noStrike" kern="1200" cap="none" spc="0" normalizeH="0" baseline="0" noProof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楷体_GB2312" panose="02010600030101010101" pitchFamily="49" charset="-122"/>
                  <a:cs typeface="Times New Roman" panose="02020603050405020304" pitchFamily="18" charset="0"/>
                </a:rPr>
                <a:t>24</a:t>
              </a:r>
              <a:endParaRPr kumimoji="0" lang="en-US" altLang="zh-CN" sz="3000" b="1" i="0" u="none" strike="noStrike" kern="1200" cap="none" spc="0" normalizeH="0" baseline="0" noProof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 panose="02020603050405020304" pitchFamily="18" charset="0"/>
                <a:ea typeface="楷体_GB2312" panose="02010600030101010101" pitchFamily="49" charset="-122"/>
                <a:cs typeface="Times New Roman" panose="02020603050405020304" pitchFamily="18" charset="0"/>
              </a:endParaRPr>
            </a:p>
            <a:p>
              <a:pPr marL="0" marR="0" lvl="0" indent="0" algn="l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altLang="zh-CN" sz="2000" b="1" i="0" u="none" strike="noStrike" kern="1200" cap="none" spc="0" normalizeH="0" baseline="0" noProof="0">
                <a:ln>
                  <a:noFill/>
                </a:ln>
                <a:solidFill>
                  <a:srgbClr val="1C1C1C"/>
                </a:solidFill>
                <a:effectLst/>
                <a:uLnTx/>
                <a:uFillTx/>
                <a:latin typeface="楷体_GB2312" panose="02010600030101010101" pitchFamily="49" charset="-122"/>
                <a:ea typeface="楷体_GB2312" panose="02010600030101010101" pitchFamily="49" charset="-122"/>
                <a:cs typeface="+mn-cs"/>
              </a:endParaRPr>
            </a:p>
            <a:p>
              <a:pPr marL="0" marR="0" lvl="0" indent="0" algn="l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zh-CN" sz="2000" b="1" i="0" u="none" strike="noStrike" kern="1200" cap="none" spc="0" normalizeH="0" baseline="0" noProof="0">
                <a:ln>
                  <a:noFill/>
                </a:ln>
                <a:solidFill>
                  <a:srgbClr val="1C1C1C"/>
                </a:solidFill>
                <a:effectLst/>
                <a:uLnTx/>
                <a:uFillTx/>
                <a:latin typeface="楷体_GB2312" panose="02010600030101010101" pitchFamily="49" charset="-122"/>
                <a:ea typeface="宋体" panose="02010600030101010101" pitchFamily="2" charset="-122"/>
                <a:cs typeface="+mn-cs"/>
              </a:endParaRPr>
            </a:p>
            <a:p>
              <a:pPr marL="0" marR="0" lvl="0" indent="0" algn="l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zh-CN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pic>
          <p:nvPicPr>
            <p:cNvPr id="12304" name="Picture 50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4220" y="2019"/>
              <a:ext cx="433" cy="493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65" name="文本框 64"/>
          <p:cNvSpPr txBox="1"/>
          <p:nvPr/>
        </p:nvSpPr>
        <p:spPr>
          <a:xfrm>
            <a:off x="4940300" y="3965575"/>
            <a:ext cx="2687638" cy="5540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R="0" defTabSz="457200" eaLnBrk="1" hangingPunct="1">
              <a:buClrTx/>
              <a:buSzTx/>
              <a:buFontTx/>
              <a:buNone/>
              <a:defRPr/>
            </a:pPr>
            <a:r>
              <a:rPr kumimoji="0" lang="en-US" altLang="zh-CN" sz="3000" b="1" kern="1200" cap="none" spc="0" normalizeH="0" baseline="0" noProof="0">
                <a:solidFill>
                  <a:srgbClr val="0070C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24</a:t>
            </a:r>
            <a:r>
              <a:rPr kumimoji="0" lang="en-US" altLang="zh-CN" sz="3000" b="1" kern="1200" cap="none" spc="0" normalizeH="0" baseline="0" noProof="0">
                <a:solidFill>
                  <a:srgbClr val="0070C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kumimoji="0" lang="en-US" altLang="zh-CN" sz="3000" b="1" kern="1200" cap="none" spc="0" normalizeH="0" baseline="0" noProof="0">
                <a:solidFill>
                  <a:srgbClr val="0070C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kumimoji="0" lang="en-US" altLang="zh-CN" sz="3000" b="1" kern="1200" cap="none" spc="600" normalizeH="0" baseline="0" noProof="0">
                <a:solidFill>
                  <a:srgbClr val="0070C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0=</a:t>
            </a:r>
            <a:r>
              <a:rPr kumimoji="0" lang="en-US" altLang="en-US" sz="3000" b="1" kern="1200" cap="none" spc="0" normalizeH="0" baseline="0" noProof="0">
                <a:solidFill>
                  <a:srgbClr val="0070C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240</a:t>
            </a:r>
            <a:endParaRPr kumimoji="0" lang="en-US" altLang="zh-CN" sz="3000" b="1" kern="1200" cap="none" spc="0" normalizeH="0" baseline="0" noProof="0">
              <a:solidFill>
                <a:srgbClr val="0070C0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23" name="Text Box 18"/>
          <p:cNvSpPr txBox="1">
            <a:spLocks noChangeArrowheads="1"/>
          </p:cNvSpPr>
          <p:nvPr/>
        </p:nvSpPr>
        <p:spPr bwMode="auto">
          <a:xfrm>
            <a:off x="376238" y="762000"/>
            <a:ext cx="8528050" cy="627063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>
            <a:lvl1pPr>
              <a:defRPr sz="2800">
                <a:solidFill>
                  <a:srgbClr val="1C1C1C"/>
                </a:solidFill>
                <a:latin typeface="Arial" panose="020B0604020202020204" pitchFamily="34" charset="0"/>
                <a:ea typeface="楷体_GB2312" panose="02010600030101010101" pitchFamily="49" charset="-122"/>
              </a:defRPr>
            </a:lvl1pPr>
            <a:lvl2pPr>
              <a:defRPr sz="2400">
                <a:solidFill>
                  <a:srgbClr val="1C1C1C"/>
                </a:solidFill>
                <a:latin typeface="Arial" panose="020B0604020202020204" pitchFamily="34" charset="0"/>
                <a:ea typeface="楷体_GB2312" panose="02010600030101010101" pitchFamily="49" charset="-122"/>
              </a:defRPr>
            </a:lvl2pPr>
            <a:lvl3pPr>
              <a:defRPr sz="2000">
                <a:solidFill>
                  <a:srgbClr val="1C1C1C"/>
                </a:solidFill>
                <a:latin typeface="Arial" panose="020B0604020202020204" pitchFamily="34" charset="0"/>
                <a:ea typeface="楷体_GB2312" panose="02010600030101010101" pitchFamily="49" charset="-122"/>
              </a:defRPr>
            </a:lvl3pPr>
            <a:lvl4pPr>
              <a:defRPr sz="2000">
                <a:solidFill>
                  <a:srgbClr val="1C1C1C"/>
                </a:solidFill>
                <a:latin typeface="Arial" panose="020B0604020202020204" pitchFamily="34" charset="0"/>
                <a:ea typeface="楷体_GB2312" panose="02010600030101010101" pitchFamily="49" charset="-122"/>
              </a:defRPr>
            </a:lvl4pPr>
            <a:lvl5pPr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0030101010101" pitchFamily="49" charset="-122"/>
              </a:defRPr>
            </a:lvl5pPr>
            <a:lvl6pPr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0030101010101" pitchFamily="49" charset="-122"/>
              </a:defRPr>
            </a:lvl6pPr>
            <a:lvl7pPr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0030101010101" pitchFamily="49" charset="-122"/>
              </a:defRPr>
            </a:lvl7pPr>
            <a:lvl8pPr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0030101010101" pitchFamily="49" charset="-122"/>
              </a:defRPr>
            </a:lvl8pPr>
            <a:lvl9pPr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0030101010101" pitchFamily="49" charset="-122"/>
              </a:defRPr>
            </a:lvl9pPr>
          </a:lstStyle>
          <a:p>
            <a:pPr marL="0" marR="0" lvl="0" indent="0" algn="l" defTabSz="457200" rtl="0" eaLnBrk="0" fontAlgn="base" latinLnBrk="0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32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kumimoji="0" lang="en-US" altLang="zh-CN" sz="32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kumimoji="0" lang="zh-CN" altLang="en-US" sz="32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）每盒</a:t>
            </a:r>
            <a:r>
              <a:rPr kumimoji="0" lang="zh-CN" altLang="en-US" sz="3200" b="1" i="0" u="none" strike="noStrike" kern="1200" cap="none" spc="30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有</a:t>
            </a:r>
            <a:r>
              <a:rPr kumimoji="0" lang="en-US" altLang="zh-CN" sz="32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kumimoji="0" lang="en-US" altLang="zh-CN" sz="3200" b="1" i="0" u="none" strike="noStrike" kern="1200" cap="none" spc="30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kumimoji="0" lang="zh-CN" altLang="en-US" sz="32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个苹果，</a:t>
            </a:r>
            <a:r>
              <a:rPr kumimoji="0" lang="en-US" altLang="zh-CN" sz="32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kumimoji="0" lang="en-US" altLang="zh-CN" sz="3200" b="1" i="0" u="none" strike="noStrike" kern="1200" cap="none" spc="30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0</a:t>
            </a:r>
            <a:r>
              <a:rPr kumimoji="0" lang="zh-CN" altLang="en-US" sz="32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盒有多少个苹果？</a:t>
            </a:r>
            <a:endParaRPr kumimoji="0" lang="en-US" altLang="zh-CN" sz="32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pSp>
        <p:nvGrpSpPr>
          <p:cNvPr id="12294" name="组合 14"/>
          <p:cNvGrpSpPr/>
          <p:nvPr/>
        </p:nvGrpSpPr>
        <p:grpSpPr>
          <a:xfrm>
            <a:off x="1298575" y="3721100"/>
            <a:ext cx="3081338" cy="646113"/>
            <a:chOff x="4378730" y="3995900"/>
            <a:chExt cx="3080161" cy="646331"/>
          </a:xfrm>
        </p:grpSpPr>
        <p:sp>
          <p:nvSpPr>
            <p:cNvPr id="25" name="文本框 24"/>
            <p:cNvSpPr txBox="1"/>
            <p:nvPr/>
          </p:nvSpPr>
          <p:spPr bwMode="auto">
            <a:xfrm>
              <a:off x="4378730" y="3995900"/>
              <a:ext cx="2420013" cy="646331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/>
            <a:p>
              <a:pPr marR="0" defTabSz="457200">
                <a:buClrTx/>
                <a:buSzTx/>
                <a:buFontTx/>
                <a:buNone/>
                <a:defRPr/>
              </a:pPr>
              <a:r>
                <a:rPr kumimoji="0" lang="en-US" altLang="zh-CN" sz="3600" b="1" kern="1200" cap="none" spc="0" normalizeH="0" baseline="0" noProof="0">
                  <a:latin typeface="Times New Roman" panose="02020603050405020304" pitchFamily="18" charset="0"/>
                  <a:ea typeface="黑体" panose="02010609060101010101" pitchFamily="49" charset="-122"/>
                  <a:cs typeface="Times New Roman" panose="02020603050405020304" pitchFamily="18" charset="0"/>
                </a:rPr>
                <a:t>12</a:t>
              </a:r>
              <a:r>
                <a:rPr kumimoji="0" lang="en-US" altLang="zh-CN" sz="3600" b="1" kern="1200" cap="none" spc="0" normalizeH="0" baseline="0" noProof="0">
                  <a:latin typeface="Calibri" panose="020F0502020204030204" pitchFamily="34" charset="0"/>
                  <a:ea typeface="宋体" panose="02010600030101010101" pitchFamily="2" charset="-122"/>
                  <a:cs typeface="Times New Roman" panose="02020603050405020304" pitchFamily="18" charset="0"/>
                </a:rPr>
                <a:t>×</a:t>
              </a:r>
              <a:r>
                <a:rPr kumimoji="0" lang="en-US" altLang="zh-CN" sz="3600" b="1" kern="1200" cap="none" spc="0" normalizeH="0" baseline="0" noProof="0">
                  <a:latin typeface="Times New Roman" panose="02020603050405020304" pitchFamily="18" charset="0"/>
                  <a:ea typeface="黑体" panose="02010609060101010101" pitchFamily="49" charset="-122"/>
                  <a:cs typeface="Times New Roman" panose="02020603050405020304" pitchFamily="18" charset="0"/>
                </a:rPr>
                <a:t>2</a:t>
              </a:r>
              <a:r>
                <a:rPr kumimoji="0" lang="en-US" altLang="zh-CN" sz="3600" b="1" kern="1200" cap="none" spc="600" normalizeH="0" baseline="0" noProof="0">
                  <a:latin typeface="Times New Roman" panose="02020603050405020304" pitchFamily="18" charset="0"/>
                  <a:ea typeface="黑体" panose="02010609060101010101" pitchFamily="49" charset="-122"/>
                  <a:cs typeface="Times New Roman" panose="02020603050405020304" pitchFamily="18" charset="0"/>
                </a:rPr>
                <a:t>0</a:t>
              </a:r>
              <a:r>
                <a:rPr kumimoji="0" lang="en-US" altLang="zh-CN" sz="3600" b="1" kern="1200" cap="none" spc="0" normalizeH="0" baseline="0" noProof="0">
                  <a:latin typeface="Times New Roman" panose="02020603050405020304" pitchFamily="18" charset="0"/>
                  <a:ea typeface="黑体" panose="02010609060101010101" pitchFamily="49" charset="-122"/>
                  <a:cs typeface="Times New Roman" panose="02020603050405020304" pitchFamily="18" charset="0"/>
                </a:rPr>
                <a:t>=</a:t>
              </a:r>
              <a:endParaRPr kumimoji="0" lang="zh-CN" altLang="en-US" sz="3600" b="1" kern="1200" cap="none" spc="0" normalizeH="0" baseline="0" noProof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endParaRPr>
            </a:p>
          </p:txBody>
        </p:sp>
        <p:cxnSp>
          <p:nvCxnSpPr>
            <p:cNvPr id="26" name="直接连接符 25"/>
            <p:cNvCxnSpPr/>
            <p:nvPr/>
          </p:nvCxnSpPr>
          <p:spPr>
            <a:xfrm>
              <a:off x="6241743" y="4516776"/>
              <a:ext cx="1217148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1" name="TextBox 23"/>
          <p:cNvSpPr txBox="1"/>
          <p:nvPr/>
        </p:nvSpPr>
        <p:spPr>
          <a:xfrm>
            <a:off x="3149600" y="3627438"/>
            <a:ext cx="1196975" cy="6985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1" hangingPunct="1">
              <a:lnSpc>
                <a:spcPct val="120000"/>
              </a:lnSpc>
              <a:buNone/>
            </a:pPr>
            <a:r>
              <a:rPr lang="en-US" altLang="zh-CN" sz="3600" b="1">
                <a:solidFill>
                  <a:srgbClr val="C00000"/>
                </a:solidFill>
                <a:latin typeface="Times New Roman" panose="02020603050405020304" pitchFamily="18" charset="0"/>
                <a:ea typeface="楷体_GB2312" panose="02010600030101010101" pitchFamily="49" charset="-122"/>
              </a:rPr>
              <a:t>240</a:t>
            </a:r>
            <a:endParaRPr lang="zh-CN" altLang="en-US" sz="3600" b="1">
              <a:solidFill>
                <a:srgbClr val="C00000"/>
              </a:solidFill>
              <a:latin typeface="Times New Roman" panose="02020603050405020304" pitchFamily="18" charset="0"/>
              <a:ea typeface="楷体_GB2312" panose="02010600030101010101" pitchFamily="49" charset="-122"/>
            </a:endParaRPr>
          </a:p>
        </p:txBody>
      </p:sp>
      <p:grpSp>
        <p:nvGrpSpPr>
          <p:cNvPr id="33" name="组合 32"/>
          <p:cNvGrpSpPr/>
          <p:nvPr/>
        </p:nvGrpSpPr>
        <p:grpSpPr>
          <a:xfrm>
            <a:off x="5602923" y="1214438"/>
            <a:ext cx="3476625" cy="935037"/>
            <a:chOff x="3337871" y="3314960"/>
            <a:chExt cx="3475660" cy="932490"/>
          </a:xfrm>
        </p:grpSpPr>
        <p:pic>
          <p:nvPicPr>
            <p:cNvPr id="12297" name="Picture 50"/>
            <p:cNvPicPr>
              <a:picLocks noChangeAspect="1"/>
            </p:cNvPicPr>
            <p:nvPr/>
          </p:nvPicPr>
          <p:blipFill>
            <a:blip r:embed="rId3" cstate="email"/>
            <a:stretch>
              <a:fillRect/>
            </a:stretch>
          </p:blipFill>
          <p:spPr>
            <a:xfrm flipH="1">
              <a:off x="5878954" y="3314960"/>
              <a:ext cx="934577" cy="932490"/>
            </a:xfrm>
            <a:prstGeom prst="rect">
              <a:avLst/>
            </a:prstGeom>
            <a:noFill/>
            <a:ln w="9525">
              <a:noFill/>
            </a:ln>
          </p:spPr>
        </p:pic>
        <p:grpSp>
          <p:nvGrpSpPr>
            <p:cNvPr id="12298" name="组合 9"/>
            <p:cNvGrpSpPr/>
            <p:nvPr/>
          </p:nvGrpSpPr>
          <p:grpSpPr>
            <a:xfrm>
              <a:off x="3337871" y="3619485"/>
              <a:ext cx="2507538" cy="581291"/>
              <a:chOff x="3658023" y="3458486"/>
              <a:chExt cx="2507077" cy="581376"/>
            </a:xfrm>
          </p:grpSpPr>
          <p:sp>
            <p:nvSpPr>
              <p:cNvPr id="12299" name="圆角矩形标注 12"/>
              <p:cNvSpPr/>
              <p:nvPr/>
            </p:nvSpPr>
            <p:spPr>
              <a:xfrm>
                <a:off x="3658023" y="3458486"/>
                <a:ext cx="2419805" cy="581376"/>
              </a:xfrm>
              <a:prstGeom prst="wedgeRoundRectCallout">
                <a:avLst>
                  <a:gd name="adj1" fmla="val 58537"/>
                  <a:gd name="adj2" fmla="val -9162"/>
                  <a:gd name="adj3" fmla="val 16667"/>
                </a:avLst>
              </a:prstGeom>
              <a:solidFill>
                <a:schemeClr val="bg1"/>
              </a:solidFill>
              <a:ln w="9525" cap="flat" cmpd="sng">
                <a:solidFill>
                  <a:srgbClr val="3399FF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 anchor="ctr" anchorCtr="0"/>
              <a:lstStyle/>
              <a:p>
                <a:endParaRPr lang="zh-CN" altLang="en-US" sz="3000" b="1">
                  <a:latin typeface="楷体" panose="02010609060101010101" pitchFamily="49" charset="-122"/>
                  <a:ea typeface="宋体" panose="02010600030101010101" pitchFamily="2" charset="-122"/>
                </a:endParaRPr>
              </a:p>
            </p:txBody>
          </p:sp>
          <p:sp>
            <p:nvSpPr>
              <p:cNvPr id="12300" name="矩形 4"/>
              <p:cNvSpPr/>
              <p:nvPr/>
            </p:nvSpPr>
            <p:spPr>
              <a:xfrm>
                <a:off x="3663281" y="3471681"/>
                <a:ext cx="2501819" cy="543857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>
                <a:spAutoFit/>
              </a:bodyPr>
              <a:lstStyle/>
              <a:p>
                <a:pPr>
                  <a:lnSpc>
                    <a:spcPct val="112000"/>
                  </a:lnSpc>
                  <a:buNone/>
                </a:pPr>
                <a:r>
                  <a:rPr lang="zh-CN" altLang="en-US" sz="3000" b="1">
                    <a:solidFill>
                      <a:srgbClr val="0070C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</a:rPr>
                  <a:t>该怎样计算？</a:t>
                </a:r>
                <a:endParaRPr lang="zh-CN" altLang="en-US" sz="3000" b="1">
                  <a:solidFill>
                    <a:srgbClr val="0070C0"/>
                  </a:solidFill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</p:grpSp>
      </p:grpSp>
      <p:sp>
        <p:nvSpPr>
          <p:cNvPr id="2" name="文本框 1"/>
          <p:cNvSpPr txBox="1"/>
          <p:nvPr/>
        </p:nvSpPr>
        <p:spPr>
          <a:xfrm>
            <a:off x="849630" y="2739390"/>
            <a:ext cx="7010400" cy="56515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0" marR="0" lvl="0" indent="0" algn="l" defTabSz="457200" rtl="0" eaLnBrk="0" fontAlgn="base" latinLnBrk="0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  <a:sym typeface="+mn-ea"/>
              </a:rPr>
              <a:t>先算</a:t>
            </a: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  <a:sym typeface="+mn-ea"/>
              </a:rPr>
              <a:t>2</a:t>
            </a:r>
            <a:r>
              <a:rPr lang="zh-CN" altLang="en-US" sz="28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  <a:sym typeface="+mn-ea"/>
              </a:rPr>
              <a:t>盒有多少个，再算</a:t>
            </a: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  <a:sym typeface="+mn-ea"/>
              </a:rPr>
              <a:t>10</a:t>
            </a:r>
            <a:r>
              <a:rPr lang="zh-CN" altLang="en-US" sz="28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  <a:sym typeface="+mn-ea"/>
              </a:rPr>
              <a:t>个</a:t>
            </a: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  <a:sym typeface="+mn-ea"/>
              </a:rPr>
              <a:t>2</a:t>
            </a:r>
            <a:r>
              <a:rPr lang="zh-CN" altLang="en-US" sz="28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  <a:sym typeface="+mn-ea"/>
              </a:rPr>
              <a:t>盒有多少个。</a:t>
            </a:r>
            <a:endParaRPr lang="zh-CN" altLang="en-US" sz="2800" b="1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  <a:sym typeface="+mn-ea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265430" y="48896"/>
            <a:ext cx="1305560" cy="3987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spc="200" noProof="1"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巩固运用</a:t>
            </a:r>
            <a:endParaRPr lang="zh-CN" altLang="en-US" sz="2000" b="1" spc="200" noProof="1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" name="文本框 1"/>
          <p:cNvSpPr txBox="1"/>
          <p:nvPr>
            <p:custDataLst>
              <p:tags r:id="rId1"/>
            </p:custDataLst>
          </p:nvPr>
        </p:nvSpPr>
        <p:spPr>
          <a:xfrm>
            <a:off x="306705" y="607060"/>
            <a:ext cx="8264525" cy="12299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endParaRPr lang="zh-CN" altLang="en-US"/>
          </a:p>
          <a:p>
            <a:r>
              <a:rPr lang="en-US" altLang="zh-CN" sz="2800" b="1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1.</a:t>
            </a:r>
            <a:r>
              <a:rPr lang="zh-CN" altLang="en-US" sz="2800" b="1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用90厘米长的丝绳可以编一个中国结。王阿姨有一捆10米长的丝绳，要编8个这样的中国结，够吗？</a:t>
            </a:r>
            <a:endParaRPr lang="zh-CN" altLang="en-US" sz="2800" b="1"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Text Box 52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2590800" y="2267585"/>
            <a:ext cx="3319780" cy="52197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 eaLnBrk="0" hangingPunct="0">
              <a:defRPr sz="2000" b="1">
                <a:solidFill>
                  <a:schemeClr val="tx1"/>
                </a:solidFill>
                <a:latin typeface="楷体_GB2312" panose="02010600030101010101" pitchFamily="49" charset="-122"/>
                <a:ea typeface="楷体_GB2312" panose="02010600030101010101" pitchFamily="49" charset="-122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楷体_GB2312" panose="02010600030101010101" pitchFamily="49" charset="-122"/>
                <a:ea typeface="楷体_GB2312" panose="02010600030101010101" pitchFamily="49" charset="-122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楷体_GB2312" panose="02010600030101010101" pitchFamily="49" charset="-122"/>
                <a:ea typeface="楷体_GB2312" panose="02010600030101010101" pitchFamily="49" charset="-122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楷体_GB2312" panose="02010600030101010101" pitchFamily="49" charset="-122"/>
                <a:ea typeface="楷体_GB2312" panose="02010600030101010101" pitchFamily="49" charset="-122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楷体_GB2312" panose="02010600030101010101" pitchFamily="49" charset="-122"/>
                <a:ea typeface="楷体_GB2312" panose="02010600030101010101" pitchFamily="49" charset="-122"/>
              </a:defRPr>
            </a:lvl5pPr>
            <a:lvl6pPr marL="2514600" indent="-228600" algn="ctr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anose="02010600030101010101" pitchFamily="49" charset="-122"/>
                <a:ea typeface="楷体_GB2312" panose="02010600030101010101" pitchFamily="49" charset="-122"/>
              </a:defRPr>
            </a:lvl6pPr>
            <a:lvl7pPr marL="2971800" indent="-228600" algn="ctr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anose="02010600030101010101" pitchFamily="49" charset="-122"/>
                <a:ea typeface="楷体_GB2312" panose="02010600030101010101" pitchFamily="49" charset="-122"/>
              </a:defRPr>
            </a:lvl7pPr>
            <a:lvl8pPr marL="3429000" indent="-228600" algn="ctr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anose="02010600030101010101" pitchFamily="49" charset="-122"/>
                <a:ea typeface="楷体_GB2312" panose="02010600030101010101" pitchFamily="49" charset="-122"/>
              </a:defRPr>
            </a:lvl8pPr>
            <a:lvl9pPr marL="3886200" indent="-228600" algn="ctr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anose="02010600030101010101" pitchFamily="49" charset="-122"/>
                <a:ea typeface="楷体_GB2312" panose="02010600030101010101" pitchFamily="49" charset="-122"/>
              </a:defRPr>
            </a:lvl9pPr>
          </a:lstStyle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90×8</a:t>
            </a:r>
            <a:r>
              <a:rPr kumimoji="0" lang="zh-CN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＝</a:t>
            </a:r>
            <a:r>
              <a:rPr lang="en-US" altLang="zh-CN" sz="280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720</a:t>
            </a:r>
            <a:r>
              <a:rPr lang="zh-CN" altLang="en-US" sz="280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（厘米）</a:t>
            </a:r>
            <a:endParaRPr kumimoji="0" lang="zh-CN" altLang="zh-CN" sz="2800" b="1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4" name="Text Box 102"/>
          <p:cNvSpPr txBox="1"/>
          <p:nvPr>
            <p:custDataLst>
              <p:tags r:id="rId3"/>
            </p:custDataLst>
          </p:nvPr>
        </p:nvSpPr>
        <p:spPr>
          <a:xfrm>
            <a:off x="2971800" y="3486785"/>
            <a:ext cx="1998345" cy="521970"/>
          </a:xfrm>
          <a:prstGeom prst="rect">
            <a:avLst/>
          </a:prstGeom>
          <a:noFill/>
          <a:ln w="19050">
            <a:noFill/>
          </a:ln>
        </p:spPr>
        <p:txBody>
          <a:bodyPr wrap="square" anchor="t" anchorCtr="0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1000</a:t>
            </a:r>
            <a:r>
              <a:rPr lang="zh-CN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＞</a:t>
            </a: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720</a:t>
            </a:r>
            <a:endParaRPr lang="en-US" altLang="zh-CN" sz="2800" b="1">
              <a:solidFill>
                <a:srgbClr val="FF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>
            <p:custDataLst>
              <p:tags r:id="rId4"/>
            </p:custDataLst>
          </p:nvPr>
        </p:nvSpPr>
        <p:spPr>
          <a:xfrm>
            <a:off x="1828800" y="4096385"/>
            <a:ext cx="5137785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答：要编8个这样的中国结够。</a:t>
            </a:r>
            <a:endParaRPr lang="zh-CN" altLang="en-US" sz="2800" b="1">
              <a:solidFill>
                <a:srgbClr val="FF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11" name="文本框 10"/>
          <p:cNvSpPr txBox="1"/>
          <p:nvPr>
            <p:custDataLst>
              <p:tags r:id="rId5"/>
            </p:custDataLst>
          </p:nvPr>
        </p:nvSpPr>
        <p:spPr>
          <a:xfrm>
            <a:off x="2719070" y="2877185"/>
            <a:ext cx="2877185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10米</a:t>
            </a:r>
            <a:r>
              <a:rPr lang="zh-CN" altLang="zh-CN" sz="2800" b="1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＝</a:t>
            </a: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1000</a:t>
            </a:r>
            <a:r>
              <a:rPr lang="zh-CN" altLang="en-US" sz="28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厘米</a:t>
            </a:r>
            <a:endParaRPr lang="zh-CN" altLang="en-US" sz="2800" b="1">
              <a:solidFill>
                <a:srgbClr val="FF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  <a:sym typeface="+mn-ea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1"/>
      <p:bldP spid="5" grpId="0"/>
      <p:bldP spid="1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14"/>
          <p:cNvSpPr txBox="1">
            <a:spLocks noChangeArrowheads="1"/>
          </p:cNvSpPr>
          <p:nvPr/>
        </p:nvSpPr>
        <p:spPr bwMode="auto">
          <a:xfrm>
            <a:off x="350838" y="760413"/>
            <a:ext cx="8716963" cy="1808163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l" defTabSz="4572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32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2.</a:t>
            </a:r>
            <a:r>
              <a:rPr kumimoji="0" lang="zh-CN" altLang="en-US" sz="32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一堆煤，用一辆小车运</a:t>
            </a:r>
            <a:r>
              <a:rPr kumimoji="0" lang="zh-CN" altLang="en-US" sz="3200" b="1" i="0" u="none" strike="noStrike" kern="1200" cap="none" spc="30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了</a:t>
            </a:r>
            <a:r>
              <a:rPr kumimoji="0" lang="en-US" altLang="zh-CN" sz="32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kumimoji="0" lang="en-US" altLang="zh-CN" sz="3200" b="1" i="0" u="none" strike="noStrike" kern="1200" cap="none" spc="30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0</a:t>
            </a:r>
            <a:r>
              <a:rPr kumimoji="0" lang="zh-CN" altLang="en-US" sz="32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次，每次</a:t>
            </a:r>
            <a:r>
              <a:rPr kumimoji="0" lang="zh-CN" altLang="en-US" sz="3200" b="1" i="0" u="none" strike="noStrike" kern="1200" cap="none" spc="30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运</a:t>
            </a:r>
            <a:r>
              <a:rPr kumimoji="0" lang="en-US" altLang="zh-CN" sz="32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8</a:t>
            </a:r>
            <a:r>
              <a:rPr kumimoji="0" lang="en-US" altLang="zh-CN" sz="3200" b="1" i="0" u="none" strike="noStrike" kern="1200" cap="none" spc="30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6</a:t>
            </a:r>
            <a:r>
              <a:rPr kumimoji="0" lang="zh-CN" altLang="en-US" sz="32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千</a:t>
            </a:r>
            <a:endParaRPr kumimoji="0" lang="en-US" altLang="zh-CN" sz="32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marL="0" marR="0" lvl="0" indent="0" algn="l" defTabSz="4572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32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</a:t>
            </a:r>
            <a:r>
              <a:rPr kumimoji="0" lang="zh-CN" altLang="en-US" sz="32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克，还剩</a:t>
            </a:r>
            <a:r>
              <a:rPr kumimoji="0" lang="zh-CN" altLang="en-US" sz="3200" b="1" i="0" u="none" strike="noStrike" kern="1200" cap="none" spc="30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下</a:t>
            </a:r>
            <a:r>
              <a:rPr kumimoji="0" lang="en-US" altLang="zh-CN" sz="32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kumimoji="0" lang="en-US" altLang="zh-CN" sz="3200" b="1" i="0" u="none" strike="noStrike" kern="1200" cap="none" spc="30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7</a:t>
            </a:r>
            <a:r>
              <a:rPr kumimoji="0" lang="zh-CN" altLang="en-US" sz="32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千克没有运完。这堆煤一共有</a:t>
            </a:r>
            <a:endParaRPr kumimoji="0" lang="en-US" altLang="zh-CN" sz="32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marL="0" marR="0" lvl="0" indent="0" algn="l" defTabSz="4572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32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</a:t>
            </a:r>
            <a:r>
              <a:rPr kumimoji="0" lang="zh-CN" altLang="en-US" sz="32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多少千克？</a:t>
            </a:r>
            <a:endParaRPr kumimoji="0" lang="en-US" altLang="zh-CN" sz="32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5" name="矩形 10"/>
          <p:cNvSpPr>
            <a:spLocks noChangeArrowheads="1"/>
          </p:cNvSpPr>
          <p:nvPr/>
        </p:nvSpPr>
        <p:spPr bwMode="auto">
          <a:xfrm>
            <a:off x="2047875" y="3829050"/>
            <a:ext cx="5908675" cy="59690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l" defTabSz="457200" rtl="0" eaLnBrk="0" fontAlgn="base" latinLnBrk="0" hangingPunct="0">
              <a:lnSpc>
                <a:spcPct val="112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答：这堆煤一共</a:t>
            </a:r>
            <a:r>
              <a:rPr kumimoji="0" lang="zh-CN" altLang="en-US" sz="3200" b="1" i="0" u="none" strike="noStrike" kern="1200" cap="none" spc="30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有</a:t>
            </a:r>
            <a:r>
              <a:rPr kumimoji="0" lang="en-US" altLang="zh-CN" sz="3200" b="1" i="0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89</a:t>
            </a:r>
            <a:r>
              <a:rPr kumimoji="0" lang="en-US" altLang="zh-CN" sz="3200" b="1" i="0" u="none" strike="noStrike" kern="1200" cap="none" spc="30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7</a:t>
            </a:r>
            <a:r>
              <a:rPr kumimoji="0" lang="zh-CN" altLang="en-US" sz="3200" b="1" i="0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千克。</a:t>
            </a:r>
            <a:endParaRPr kumimoji="0" lang="en-US" altLang="zh-CN" sz="3200" b="1" i="0" u="none" strike="noStrike" kern="1200" cap="none" spc="0" normalizeH="0" baseline="0" noProof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6" name="Text Box 52"/>
          <p:cNvSpPr txBox="1">
            <a:spLocks noChangeArrowheads="1"/>
          </p:cNvSpPr>
          <p:nvPr/>
        </p:nvSpPr>
        <p:spPr bwMode="auto">
          <a:xfrm>
            <a:off x="2943225" y="2555875"/>
            <a:ext cx="3681413" cy="584200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spAutoFit/>
          </a:bodyPr>
          <a:lstStyle>
            <a:lvl1pPr eaLnBrk="0" hangingPunct="0">
              <a:defRPr sz="2000" b="1">
                <a:solidFill>
                  <a:schemeClr val="tx1"/>
                </a:solidFill>
                <a:latin typeface="楷体_GB2312" panose="02010600030101010101" pitchFamily="49" charset="-122"/>
                <a:ea typeface="楷体_GB2312" panose="02010600030101010101" pitchFamily="49" charset="-122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楷体_GB2312" panose="02010600030101010101" pitchFamily="49" charset="-122"/>
                <a:ea typeface="楷体_GB2312" panose="02010600030101010101" pitchFamily="49" charset="-122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楷体_GB2312" panose="02010600030101010101" pitchFamily="49" charset="-122"/>
                <a:ea typeface="楷体_GB2312" panose="02010600030101010101" pitchFamily="49" charset="-122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楷体_GB2312" panose="02010600030101010101" pitchFamily="49" charset="-122"/>
                <a:ea typeface="楷体_GB2312" panose="02010600030101010101" pitchFamily="49" charset="-122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楷体_GB2312" panose="02010600030101010101" pitchFamily="49" charset="-122"/>
                <a:ea typeface="楷体_GB2312" panose="02010600030101010101" pitchFamily="49" charset="-122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anose="02010600030101010101" pitchFamily="49" charset="-122"/>
                <a:ea typeface="楷体_GB2312" panose="02010600030101010101" pitchFamily="49" charset="-122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anose="02010600030101010101" pitchFamily="49" charset="-122"/>
                <a:ea typeface="楷体_GB2312" panose="02010600030101010101" pitchFamily="49" charset="-122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anose="02010600030101010101" pitchFamily="49" charset="-122"/>
                <a:ea typeface="楷体_GB2312" panose="02010600030101010101" pitchFamily="49" charset="-122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anose="02010600030101010101" pitchFamily="49" charset="-122"/>
                <a:ea typeface="楷体_GB2312" panose="02010600030101010101" pitchFamily="49" charset="-122"/>
              </a:defRPr>
            </a:lvl9pPr>
          </a:lstStyle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3200" b="1" i="0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10</a:t>
            </a:r>
            <a:r>
              <a:rPr kumimoji="0" lang="en-US" altLang="zh-CN" sz="3200" b="1" i="0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×8</a:t>
            </a:r>
            <a:r>
              <a:rPr kumimoji="0" lang="en-US" altLang="zh-CN" sz="3200" b="1" i="0" u="none" strike="noStrike" kern="1200" cap="none" spc="60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6</a:t>
            </a:r>
            <a:r>
              <a:rPr kumimoji="0" lang="en-US" altLang="zh-CN" sz="3200" b="1" i="0" u="none" strike="noStrike" kern="1200" cap="none" spc="60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=</a:t>
            </a:r>
            <a:r>
              <a:rPr kumimoji="0" lang="en-US" altLang="zh-CN" sz="3200" b="1" i="0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860</a:t>
            </a:r>
            <a:r>
              <a:rPr kumimoji="0" lang="en-US" altLang="zh-CN" sz="3200" b="1" i="0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kumimoji="0" lang="zh-CN" altLang="en-US" sz="3200" b="1" i="0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千克</a:t>
            </a:r>
            <a:r>
              <a:rPr kumimoji="0" lang="en-US" altLang="zh-CN" sz="3200" b="1" i="0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kumimoji="0" lang="en-US" altLang="zh-CN" sz="3200" b="1" i="0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kumimoji="0" lang="en-US" altLang="zh-CN" sz="3200" b="1" i="0" u="none" strike="noStrike" kern="1200" cap="none" spc="0" normalizeH="0" baseline="0" noProof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Text Box 52"/>
          <p:cNvSpPr txBox="1">
            <a:spLocks noChangeArrowheads="1"/>
          </p:cNvSpPr>
          <p:nvPr/>
        </p:nvSpPr>
        <p:spPr bwMode="auto">
          <a:xfrm>
            <a:off x="2943225" y="3181350"/>
            <a:ext cx="5013325" cy="584200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spAutoFit/>
          </a:bodyPr>
          <a:lstStyle>
            <a:lvl1pPr eaLnBrk="0" hangingPunct="0">
              <a:defRPr sz="2000" b="1">
                <a:solidFill>
                  <a:schemeClr val="tx1"/>
                </a:solidFill>
                <a:latin typeface="楷体_GB2312" panose="02010600030101010101" pitchFamily="49" charset="-122"/>
                <a:ea typeface="楷体_GB2312" panose="02010600030101010101" pitchFamily="49" charset="-122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楷体_GB2312" panose="02010600030101010101" pitchFamily="49" charset="-122"/>
                <a:ea typeface="楷体_GB2312" panose="02010600030101010101" pitchFamily="49" charset="-122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楷体_GB2312" panose="02010600030101010101" pitchFamily="49" charset="-122"/>
                <a:ea typeface="楷体_GB2312" panose="02010600030101010101" pitchFamily="49" charset="-122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楷体_GB2312" panose="02010600030101010101" pitchFamily="49" charset="-122"/>
                <a:ea typeface="楷体_GB2312" panose="02010600030101010101" pitchFamily="49" charset="-122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楷体_GB2312" panose="02010600030101010101" pitchFamily="49" charset="-122"/>
                <a:ea typeface="楷体_GB2312" panose="02010600030101010101" pitchFamily="49" charset="-122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anose="02010600030101010101" pitchFamily="49" charset="-122"/>
                <a:ea typeface="楷体_GB2312" panose="02010600030101010101" pitchFamily="49" charset="-122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anose="02010600030101010101" pitchFamily="49" charset="-122"/>
                <a:ea typeface="楷体_GB2312" panose="02010600030101010101" pitchFamily="49" charset="-122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anose="02010600030101010101" pitchFamily="49" charset="-122"/>
                <a:ea typeface="楷体_GB2312" panose="02010600030101010101" pitchFamily="49" charset="-122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anose="02010600030101010101" pitchFamily="49" charset="-122"/>
                <a:ea typeface="楷体_GB2312" panose="02010600030101010101" pitchFamily="49" charset="-122"/>
              </a:defRPr>
            </a:lvl9pPr>
          </a:lstStyle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3200" b="1" i="0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86</a:t>
            </a:r>
            <a:r>
              <a:rPr kumimoji="0" lang="en-US" altLang="zh-CN" sz="3200" b="1" i="0" u="none" strike="noStrike" kern="1200" cap="none" spc="30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0</a:t>
            </a:r>
            <a:r>
              <a:rPr kumimoji="0" lang="en-US" altLang="zh-CN" sz="3200" b="1" i="0" u="none" strike="noStrike" kern="1200" cap="none" spc="30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+</a:t>
            </a:r>
            <a:r>
              <a:rPr kumimoji="0" lang="en-US" altLang="zh-CN" sz="3200" b="1" i="0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kumimoji="0" lang="en-US" altLang="zh-CN" sz="3200" b="1" i="0" u="none" strike="noStrike" kern="1200" cap="none" spc="60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7</a:t>
            </a:r>
            <a:r>
              <a:rPr kumimoji="0" lang="en-US" altLang="zh-CN" sz="3200" b="1" i="0" u="none" strike="noStrike" kern="1200" cap="none" spc="60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=</a:t>
            </a:r>
            <a:r>
              <a:rPr kumimoji="0" lang="en-US" altLang="zh-CN" sz="3200" b="1" i="0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897</a:t>
            </a:r>
            <a:r>
              <a:rPr kumimoji="0" lang="en-US" altLang="zh-CN" sz="3200" b="1" i="0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kumimoji="0" lang="zh-CN" altLang="en-US" sz="3200" b="1" i="0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千克</a:t>
            </a:r>
            <a:r>
              <a:rPr kumimoji="0" lang="en-US" altLang="zh-CN" sz="3200" b="1" i="0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kumimoji="0" lang="en-US" altLang="zh-CN" sz="3200" b="1" i="0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kumimoji="0" lang="en-US" altLang="zh-CN" sz="3200" b="1" i="0" u="none" strike="noStrike" kern="1200" cap="none" spc="0" normalizeH="0" baseline="0" noProof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386" name="组合 8"/>
          <p:cNvGrpSpPr/>
          <p:nvPr/>
        </p:nvGrpSpPr>
        <p:grpSpPr>
          <a:xfrm>
            <a:off x="519113" y="627063"/>
            <a:ext cx="8413750" cy="2759110"/>
            <a:chOff x="525393" y="574074"/>
            <a:chExt cx="8413588" cy="2758886"/>
          </a:xfrm>
        </p:grpSpPr>
        <p:sp>
          <p:nvSpPr>
            <p:cNvPr id="16389" name="矩形 1"/>
            <p:cNvSpPr/>
            <p:nvPr/>
          </p:nvSpPr>
          <p:spPr>
            <a:xfrm>
              <a:off x="525393" y="574074"/>
              <a:ext cx="8413588" cy="607646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>
                <a:lnSpc>
                  <a:spcPct val="112000"/>
                </a:lnSpc>
                <a:buNone/>
              </a:pPr>
              <a:r>
                <a:rPr lang="en-US" altLang="zh-CN" sz="3000" b="1">
                  <a:latin typeface="黑体" panose="02010609060101010101" pitchFamily="49" charset="-122"/>
                  <a:ea typeface="黑体" panose="02010609060101010101" pitchFamily="49" charset="-122"/>
                </a:rPr>
                <a:t>3.</a:t>
              </a:r>
              <a:endParaRPr lang="zh-CN" altLang="en-US" sz="3000" b="1"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pic>
          <p:nvPicPr>
            <p:cNvPr id="16390" name="图片 4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2822207" y="619781"/>
              <a:ext cx="3499586" cy="1779201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6" name="矩形 5"/>
            <p:cNvSpPr>
              <a:spLocks noChangeArrowheads="1"/>
            </p:cNvSpPr>
            <p:nvPr/>
          </p:nvSpPr>
          <p:spPr bwMode="auto">
            <a:xfrm>
              <a:off x="658159" y="2641501"/>
              <a:ext cx="8280822" cy="69145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>
              <a:spAutoFit/>
            </a:bodyPr>
            <a:lstStyle/>
            <a:p>
              <a:pPr marL="0" marR="0" lvl="0" indent="0" algn="l" defTabSz="457200" rtl="0" eaLnBrk="0" fontAlgn="base" latinLnBrk="0" hangingPunct="0">
                <a:lnSpc>
                  <a:spcPct val="13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3000" b="1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宋体" panose="02010600030101010101" pitchFamily="2" charset="-122"/>
                  <a:ea typeface="宋体" panose="02010600030101010101" pitchFamily="2" charset="-122"/>
                  <a:cs typeface="Times New Roman" panose="02020603050405020304" pitchFamily="18" charset="0"/>
                </a:rPr>
                <a:t>   </a:t>
              </a:r>
              <a:r>
                <a:rPr kumimoji="0" lang="en-US" altLang="zh-CN" sz="3000" b="1" i="0" u="none" strike="noStrike" kern="1200" cap="none" spc="30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1</a:t>
              </a:r>
              <a:r>
                <a:rPr kumimoji="0" lang="zh-CN" altLang="en-US" sz="3000" b="1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宋体" panose="02010600030101010101" pitchFamily="2" charset="-122"/>
                  <a:ea typeface="宋体" panose="02010600030101010101" pitchFamily="2" charset="-122"/>
                  <a:cs typeface="Times New Roman" panose="02020603050405020304" pitchFamily="18" charset="0"/>
                </a:rPr>
                <a:t>排灯笼</a:t>
              </a:r>
              <a:r>
                <a:rPr kumimoji="0" lang="zh-CN" altLang="en-US" sz="3000" b="1" i="0" u="none" strike="noStrike" kern="1200" cap="none" spc="30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宋体" panose="02010600030101010101" pitchFamily="2" charset="-122"/>
                  <a:ea typeface="宋体" panose="02010600030101010101" pitchFamily="2" charset="-122"/>
                  <a:cs typeface="Times New Roman" panose="02020603050405020304" pitchFamily="18" charset="0"/>
                </a:rPr>
                <a:t>有</a:t>
              </a:r>
              <a:r>
                <a:rPr kumimoji="0" lang="en-US" altLang="zh-CN" sz="3000" b="1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Times New Roman" panose="02020603050405020304" pitchFamily="18" charset="0"/>
                  <a:ea typeface="黑体" panose="02010609060101010101" pitchFamily="49" charset="-122"/>
                  <a:cs typeface="Times New Roman" panose="02020603050405020304" pitchFamily="18" charset="0"/>
                </a:rPr>
                <a:t>1</a:t>
              </a:r>
              <a:r>
                <a:rPr kumimoji="0" lang="en-US" altLang="zh-CN" sz="3000" b="1" i="0" u="none" strike="noStrike" kern="1200" cap="none" spc="30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Times New Roman" panose="02020603050405020304" pitchFamily="18" charset="0"/>
                  <a:ea typeface="黑体" panose="02010609060101010101" pitchFamily="49" charset="-122"/>
                  <a:cs typeface="Times New Roman" panose="02020603050405020304" pitchFamily="18" charset="0"/>
                </a:rPr>
                <a:t>2</a:t>
              </a:r>
              <a:r>
                <a:rPr kumimoji="0" lang="zh-CN" altLang="en-US" sz="3000" b="1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宋体" panose="02010600030101010101" pitchFamily="2" charset="-122"/>
                  <a:ea typeface="宋体" panose="02010600030101010101" pitchFamily="2" charset="-122"/>
                  <a:cs typeface="Times New Roman" panose="02020603050405020304" pitchFamily="18" charset="0"/>
                </a:rPr>
                <a:t>个，</a:t>
              </a:r>
              <a:r>
                <a:rPr kumimoji="0" lang="en-US" altLang="zh-CN" sz="3000" b="1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Times New Roman" panose="02020603050405020304" pitchFamily="18" charset="0"/>
                  <a:ea typeface="黑体" panose="02010609060101010101" pitchFamily="49" charset="-122"/>
                  <a:cs typeface="Times New Roman" panose="02020603050405020304" pitchFamily="18" charset="0"/>
                </a:rPr>
                <a:t>3</a:t>
              </a:r>
              <a:r>
                <a:rPr kumimoji="0" lang="en-US" altLang="zh-CN" sz="3000" b="1" i="0" u="none" strike="noStrike" kern="1200" cap="none" spc="30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Times New Roman" panose="02020603050405020304" pitchFamily="18" charset="0"/>
                  <a:ea typeface="黑体" panose="02010609060101010101" pitchFamily="49" charset="-122"/>
                  <a:cs typeface="Times New Roman" panose="02020603050405020304" pitchFamily="18" charset="0"/>
                </a:rPr>
                <a:t>0</a:t>
              </a:r>
              <a:r>
                <a:rPr kumimoji="0" lang="zh-CN" altLang="en-US" sz="3000" b="1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宋体" panose="02010600030101010101" pitchFamily="2" charset="-122"/>
                  <a:ea typeface="宋体" panose="02010600030101010101" pitchFamily="2" charset="-122"/>
                  <a:cs typeface="Times New Roman" panose="02020603050405020304" pitchFamily="18" charset="0"/>
                </a:rPr>
                <a:t>排共有灯笼多少个？</a:t>
              </a:r>
              <a:endParaRPr kumimoji="0" lang="zh-CN" altLang="en-US" sz="30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endParaRPr>
            </a:p>
          </p:txBody>
        </p:sp>
      </p:grpSp>
      <p:sp>
        <p:nvSpPr>
          <p:cNvPr id="7" name="文本框 6"/>
          <p:cNvSpPr txBox="1"/>
          <p:nvPr/>
        </p:nvSpPr>
        <p:spPr bwMode="auto">
          <a:xfrm>
            <a:off x="2876550" y="3503613"/>
            <a:ext cx="3765550" cy="554038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/>
          <a:p>
            <a:pPr marR="0" defTabSz="457200">
              <a:buClrTx/>
              <a:buSzTx/>
              <a:buFontTx/>
              <a:buNone/>
              <a:defRPr/>
            </a:pPr>
            <a:r>
              <a:rPr kumimoji="0" lang="en-US" altLang="zh-CN" sz="3000" b="1" kern="1200" cap="none" spc="0" normalizeH="0" baseline="0" noProof="0">
                <a:solidFill>
                  <a:srgbClr val="C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12</a:t>
            </a:r>
            <a:r>
              <a:rPr kumimoji="0" lang="en-US" altLang="zh-CN" sz="3000" b="1" kern="1200" cap="none" spc="0" normalizeH="0" baseline="0" noProof="0">
                <a:solidFill>
                  <a:srgbClr val="C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×3</a:t>
            </a:r>
            <a:r>
              <a:rPr kumimoji="0" lang="en-US" altLang="zh-CN" sz="3000" b="1" kern="1200" cap="none" spc="600" normalizeH="0" baseline="0" noProof="0">
                <a:solidFill>
                  <a:srgbClr val="C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0=</a:t>
            </a:r>
            <a:r>
              <a:rPr kumimoji="0" lang="en-US" altLang="zh-CN" sz="3000" b="1" kern="1200" cap="none" spc="0" normalizeH="0" baseline="0" noProof="0">
                <a:solidFill>
                  <a:srgbClr val="C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360</a:t>
            </a:r>
            <a:r>
              <a:rPr kumimoji="0" lang="en-US" altLang="zh-CN" sz="3000" b="1" kern="1200" cap="none" spc="0" normalizeH="0" baseline="0" noProof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kumimoji="0" lang="zh-CN" altLang="en-US" sz="3000" b="1" kern="1200" cap="none" spc="0" normalizeH="0" baseline="0" noProof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个</a:t>
            </a:r>
            <a:r>
              <a:rPr kumimoji="0" lang="en-US" altLang="zh-CN" sz="3000" b="1" kern="1200" cap="none" spc="0" normalizeH="0" baseline="0" noProof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kumimoji="0" lang="en-US" altLang="zh-CN" sz="3000" b="1" kern="1200" cap="none" spc="0" normalizeH="0" baseline="0" noProof="0">
                <a:solidFill>
                  <a:srgbClr val="C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kumimoji="0" lang="en-US" altLang="zh-CN" sz="3000" b="1" kern="1200" cap="none" spc="0" normalizeH="0" baseline="0" noProof="0">
              <a:solidFill>
                <a:srgbClr val="C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Text Box 14"/>
          <p:cNvSpPr txBox="1">
            <a:spLocks noChangeArrowheads="1"/>
          </p:cNvSpPr>
          <p:nvPr/>
        </p:nvSpPr>
        <p:spPr bwMode="auto">
          <a:xfrm>
            <a:off x="1562100" y="4095750"/>
            <a:ext cx="6962775" cy="592138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l" defTabSz="4572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000" b="1" i="0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答：</a:t>
            </a:r>
            <a:r>
              <a:rPr kumimoji="0" lang="en-US" altLang="zh-CN" sz="3000" b="1" i="0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kumimoji="0" lang="en-US" altLang="zh-CN" sz="3000" b="1" i="0" u="none" strike="noStrike" kern="1200" cap="none" spc="30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0</a:t>
            </a:r>
            <a:r>
              <a:rPr kumimoji="0" lang="zh-CN" altLang="en-US" sz="3000" b="1" i="0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排共有灯</a:t>
            </a:r>
            <a:r>
              <a:rPr kumimoji="0" lang="zh-CN" altLang="en-US" sz="3000" b="1" i="0" u="none" strike="noStrike" kern="1200" cap="none" spc="30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笼</a:t>
            </a:r>
            <a:r>
              <a:rPr kumimoji="0" lang="en-US" altLang="zh-CN" sz="3000" b="1" i="0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36</a:t>
            </a:r>
            <a:r>
              <a:rPr kumimoji="0" lang="en-US" altLang="zh-CN" sz="3000" b="1" i="0" u="none" strike="noStrike" kern="1200" cap="none" spc="30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0</a:t>
            </a:r>
            <a:r>
              <a:rPr kumimoji="0" lang="zh-CN" altLang="en-US" sz="3000" b="1" i="0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个。</a:t>
            </a:r>
            <a:endParaRPr kumimoji="0" lang="en-US" altLang="zh-CN" sz="3000" b="1" i="0" u="none" strike="noStrike" kern="1200" cap="none" spc="0" normalizeH="0" baseline="0" noProof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p="http://schemas.openxmlformats.org/presentationml/2006/main">
  <p:tag name="KSO_WM_BEAUTIFY_FLAG" val=""/>
</p:tagLst>
</file>

<file path=ppt/tags/tag10.xml><?xml version="1.0" encoding="utf-8"?>
<p:tagLst xmlns:p="http://schemas.openxmlformats.org/presentationml/2006/main">
  <p:tag name="KSO_WM_BEAUTIFY_FLAG" val=""/>
</p:tagLst>
</file>

<file path=ppt/tags/tag11.xml><?xml version="1.0" encoding="utf-8"?>
<p:tagLst xmlns:p="http://schemas.openxmlformats.org/presentationml/2006/main">
  <p:tag name="KSO_WM_BEAUTIFY_FLAG" val=""/>
</p:tagLst>
</file>

<file path=ppt/tags/tag12.xml><?xml version="1.0" encoding="utf-8"?>
<p:tagLst xmlns:p="http://schemas.openxmlformats.org/presentationml/2006/main">
  <p:tag name="KSO_WM_BEAUTIFY_FLAG" val=""/>
</p:tagLst>
</file>

<file path=ppt/tags/tag13.xml><?xml version="1.0" encoding="utf-8"?>
<p:tagLst xmlns:p="http://schemas.openxmlformats.org/presentationml/2006/main">
  <p:tag name="KSO_WM_BEAUTIFY_FLAG" val=""/>
</p:tagLst>
</file>

<file path=ppt/tags/tag14.xml><?xml version="1.0" encoding="utf-8"?>
<p:tagLst xmlns:p="http://schemas.openxmlformats.org/presentationml/2006/main">
  <p:tag name="KSO_WM_BEAUTIFY_FLAG" val=""/>
</p:tagLst>
</file>

<file path=ppt/tags/tag15.xml><?xml version="1.0" encoding="utf-8"?>
<p:tagLst xmlns:p="http://schemas.openxmlformats.org/presentationml/2006/main">
  <p:tag name="KSO_WM_BEAUTIFY_FLAG" val=""/>
</p:tagLst>
</file>

<file path=ppt/tags/tag16.xml><?xml version="1.0" encoding="utf-8"?>
<p:tagLst xmlns:p="http://schemas.openxmlformats.org/presentationml/2006/main">
  <p:tag name="KSO_WM_BEAUTIFY_FLAG" val=""/>
</p:tagLst>
</file>

<file path=ppt/tags/tag17.xml><?xml version="1.0" encoding="utf-8"?>
<p:tagLst xmlns:p="http://schemas.openxmlformats.org/presentationml/2006/main">
  <p:tag name="KSO_WM_BEAUTIFY_FLAG" val=""/>
</p:tagLst>
</file>

<file path=ppt/tags/tag18.xml><?xml version="1.0" encoding="utf-8"?>
<p:tagLst xmlns:p="http://schemas.openxmlformats.org/presentationml/2006/main">
  <p:tag name="KSO_WM_BEAUTIFY_FLAG" val=""/>
</p:tagLst>
</file>

<file path=ppt/tags/tag19.xml><?xml version="1.0" encoding="utf-8"?>
<p:tagLst xmlns:p="http://schemas.openxmlformats.org/presentationml/2006/main">
  <p:tag name="KSO_WM_BEAUTIFY_FLAG" val=""/>
</p:tagLst>
</file>

<file path=ppt/tags/tag2.xml><?xml version="1.0" encoding="utf-8"?>
<p:tagLst xmlns:p="http://schemas.openxmlformats.org/presentationml/2006/main">
  <p:tag name="KSO_WM_UNIT_PLACING_PICTURE_USER_VIEWPORT" val="{&quot;height&quot;:3747.499212598425,&quot;width&quot;:7200}"/>
</p:tagLst>
</file>

<file path=ppt/tags/tag20.xml><?xml version="1.0" encoding="utf-8"?>
<p:tagLst xmlns:p="http://schemas.openxmlformats.org/presentationml/2006/main">
  <p:tag name="KSO_WM_BEAUTIFY_FLAG" val=""/>
</p:tagLst>
</file>

<file path=ppt/tags/tag21.xml><?xml version="1.0" encoding="utf-8"?>
<p:tagLst xmlns:p="http://schemas.openxmlformats.org/presentationml/2006/main">
  <p:tag name="KSO_WM_BEAUTIFY_FLAG" val=""/>
</p:tagLst>
</file>

<file path=ppt/tags/tag22.xml><?xml version="1.0" encoding="utf-8"?>
<p:tagLst xmlns:p="http://schemas.openxmlformats.org/presentationml/2006/main">
  <p:tag name="KSO_WM_BEAUTIFY_FLAG" val=""/>
</p:tagLst>
</file>

<file path=ppt/tags/tag23.xml><?xml version="1.0" encoding="utf-8"?>
<p:tagLst xmlns:p="http://schemas.openxmlformats.org/presentationml/2006/main">
  <p:tag name="KSO_WM_BEAUTIFY_FLAG" val=""/>
</p:tagLst>
</file>

<file path=ppt/tags/tag24.xml><?xml version="1.0" encoding="utf-8"?>
<p:tagLst xmlns:p="http://schemas.openxmlformats.org/presentationml/2006/main">
  <p:tag name="KSO_WM_BEAUTIFY_FLAG" val=""/>
</p:tagLst>
</file>

<file path=ppt/tags/tag25.xml><?xml version="1.0" encoding="utf-8"?>
<p:tagLst xmlns:p="http://schemas.openxmlformats.org/presentationml/2006/main">
  <p:tag name="KSO_WM_BEAUTIFY_FLAG" val=""/>
</p:tagLst>
</file>

<file path=ppt/tags/tag26.xml><?xml version="1.0" encoding="utf-8"?>
<p:tagLst xmlns:p="http://schemas.openxmlformats.org/presentationml/2006/main">
  <p:tag name="KSO_WM_BEAUTIFY_FLAG" val=""/>
</p:tagLst>
</file>

<file path=ppt/tags/tag27.xml><?xml version="1.0" encoding="utf-8"?>
<p:tagLst xmlns:p="http://schemas.openxmlformats.org/presentationml/2006/main">
  <p:tag name="KSO_WM_BEAUTIFY_FLAG" val=""/>
</p:tagLst>
</file>

<file path=ppt/tags/tag28.xml><?xml version="1.0" encoding="utf-8"?>
<p:tagLst xmlns:p="http://schemas.openxmlformats.org/presentationml/2006/main">
  <p:tag name="KSO_WM_BEAUTIFY_FLAG" val=""/>
</p:tagLst>
</file>

<file path=ppt/tags/tag29.xml><?xml version="1.0" encoding="utf-8"?>
<p:tagLst xmlns:p="http://schemas.openxmlformats.org/presentationml/2006/main">
  <p:tag name="KSO_WM_BEAUTIFY_FLAG" val=""/>
</p:tagLst>
</file>

<file path=ppt/tags/tag3.xml><?xml version="1.0" encoding="utf-8"?>
<p:tagLst xmlns:p="http://schemas.openxmlformats.org/presentationml/2006/main">
  <p:tag name="KSO_WM_BEAUTIFY_FLAG" val=""/>
</p:tagLst>
</file>

<file path=ppt/tags/tag30.xml><?xml version="1.0" encoding="utf-8"?>
<p:tagLst xmlns:p="http://schemas.openxmlformats.org/presentationml/2006/main">
  <p:tag name="KSO_WM_BEAUTIFY_FLAG" val=""/>
</p:tagLst>
</file>

<file path=ppt/tags/tag31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  <p:tag name="COMMONDATA" val="eyJoZGlkIjoiMzg4MThlYjJhMzIzZDAxMzY5N2JmYmRiZjgxNWRiYWMifQ=="/>
  <p:tag name="KSO_WPP_MARK_KEY" val="2f5601f2-308f-498d-9e58-674d576e1bf7"/>
  <p:tag name="commondata" val="eyJoZGlkIjoiN2YzNjBkOTgyNWQ1YTMxYzM3MzMwNWFiODNmOWIzYWMifQ=="/>
</p:tagLst>
</file>

<file path=ppt/tags/tag4.xml><?xml version="1.0" encoding="utf-8"?>
<p:tagLst xmlns:p="http://schemas.openxmlformats.org/presentationml/2006/main">
  <p:tag name="KSO_WM_BEAUTIFY_FLAG" val=""/>
</p:tagLst>
</file>

<file path=ppt/tags/tag5.xml><?xml version="1.0" encoding="utf-8"?>
<p:tagLst xmlns:p="http://schemas.openxmlformats.org/presentationml/2006/main">
  <p:tag name="KSO_WM_BEAUTIFY_FLAG" val=""/>
</p:tagLst>
</file>

<file path=ppt/tags/tag6.xml><?xml version="1.0" encoding="utf-8"?>
<p:tagLst xmlns:p="http://schemas.openxmlformats.org/presentationml/2006/main">
  <p:tag name="KSO_WM_BEAUTIFY_FLAG" val=""/>
</p:tagLst>
</file>

<file path=ppt/tags/tag7.xml><?xml version="1.0" encoding="utf-8"?>
<p:tagLst xmlns:p="http://schemas.openxmlformats.org/presentationml/2006/main">
  <p:tag name="KSO_WM_BEAUTIFY_FLAG" val=""/>
  <p:tag name="KSO_WM_UNIT_PLACING_PICTURE_USER_VIEWPORT" val="{&quot;height&quot;:3747.499212598425,&quot;width&quot;:7200}"/>
</p:tagLst>
</file>

<file path=ppt/tags/tag8.xml><?xml version="1.0" encoding="utf-8"?>
<p:tagLst xmlns:p="http://schemas.openxmlformats.org/presentationml/2006/main">
  <p:tag name="KSO_WM_BEAUTIFY_FLAG" val=""/>
</p:tagLst>
</file>

<file path=ppt/tags/tag9.xml><?xml version="1.0" encoding="utf-8"?>
<p:tagLst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第一PPT模板网-WWW.1PPT.COM">
  <a:themeElements>
    <a:clrScheme name="Office 主题​​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​​">
      <a:majorFont>
        <a:latin typeface="Calibri Light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第一PPT模板网-WWW.1PPT.COM  ">
  <a:themeElements>
    <a:clrScheme name="Office 主题​​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​​">
      <a:majorFont>
        <a:latin typeface="Calibri Light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2_正文">
  <a:themeElements>
    <a:clrScheme name="Office 主题​​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​​">
      <a:majorFont>
        <a:latin typeface="Calibri Light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1714</Words>
  <Application>WPS 演示</Application>
  <PresentationFormat>全屏显示(16:9)</PresentationFormat>
  <Paragraphs>143</Paragraphs>
  <Slides>12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15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12</vt:i4>
      </vt:variant>
    </vt:vector>
  </HeadingPairs>
  <TitlesOfParts>
    <vt:vector size="30" baseType="lpstr">
      <vt:lpstr>Arial</vt:lpstr>
      <vt:lpstr>宋体</vt:lpstr>
      <vt:lpstr>Wingdings</vt:lpstr>
      <vt:lpstr>Calibri</vt:lpstr>
      <vt:lpstr>Calibri Light</vt:lpstr>
      <vt:lpstr>Calibri</vt:lpstr>
      <vt:lpstr>等线</vt:lpstr>
      <vt:lpstr>楷体</vt:lpstr>
      <vt:lpstr>黑体</vt:lpstr>
      <vt:lpstr>微软雅黑</vt:lpstr>
      <vt:lpstr>Times New Roman</vt:lpstr>
      <vt:lpstr>楷体_GB2312</vt:lpstr>
      <vt:lpstr>Arial</vt:lpstr>
      <vt:lpstr>Arial Unicode MS</vt:lpstr>
      <vt:lpstr>等线 Light</vt:lpstr>
      <vt:lpstr>第一PPT模板网-WWW.1PPT.COM</vt:lpstr>
      <vt:lpstr>第一PPT模板网-WWW.1PPT.COM  </vt:lpstr>
      <vt:lpstr>2_正文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第一PPT模板网-WWW.1PPT.COM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lastModifiedBy>罗</cp:lastModifiedBy>
  <cp:revision>3</cp:revision>
  <cp:lastPrinted>2023-02-28T15:35:00Z</cp:lastPrinted>
  <dcterms:created xsi:type="dcterms:W3CDTF">2023-02-28T15:35:00Z</dcterms:created>
  <dcterms:modified xsi:type="dcterms:W3CDTF">2023-10-27T08:32:18Z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lbum">
    <vt:lpwstr>rbm.xkw.com</vt:lpwstr>
  </property>
  <property fmtid="{D5CDD505-2E9C-101B-9397-08002B2CF9AE}" pid="3" name="author">
    <vt:lpwstr>rbm.xkw.com</vt:lpwstr>
  </property>
  <property fmtid="{D5CDD505-2E9C-101B-9397-08002B2CF9AE}" pid="4" name="company">
    <vt:lpwstr>学科网</vt:lpwstr>
  </property>
  <property fmtid="{D5CDD505-2E9C-101B-9397-08002B2CF9AE}" pid="5" name="copyright">
    <vt:lpwstr>学科网版权所有</vt:lpwstr>
  </property>
  <property fmtid="{D5CDD505-2E9C-101B-9397-08002B2CF9AE}" pid="6" name="ICV">
    <vt:lpwstr>FC12AF755B0C47788CEA2FB551775124_12</vt:lpwstr>
  </property>
  <property fmtid="{D5CDD505-2E9C-101B-9397-08002B2CF9AE}" pid="7" name="KSOProductBuildVer">
    <vt:lpwstr>2052-12.1.0.15712</vt:lpwstr>
  </property>
</Properties>
</file>