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278" r:id="rId3"/>
    <p:sldId id="263" r:id="rId5"/>
    <p:sldId id="256" r:id="rId6"/>
    <p:sldId id="279" r:id="rId7"/>
    <p:sldId id="257" r:id="rId8"/>
    <p:sldId id="280" r:id="rId9"/>
    <p:sldId id="281" r:id="rId10"/>
    <p:sldId id="282" r:id="rId11"/>
    <p:sldId id="283" r:id="rId12"/>
    <p:sldId id="258" r:id="rId13"/>
    <p:sldId id="284" r:id="rId14"/>
    <p:sldId id="285" r:id="rId15"/>
    <p:sldId id="286" r:id="rId16"/>
    <p:sldId id="287" r:id="rId17"/>
    <p:sldId id="288" r:id="rId18"/>
    <p:sldId id="289" r:id="rId19"/>
    <p:sldId id="259" r:id="rId20"/>
    <p:sldId id="290" r:id="rId21"/>
    <p:sldId id="260" r:id="rId22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3" name="Author" initials="A" lastIdx="0" clrIdx="2"/>
  <p:cmAuthor id="4" name="Administra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0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91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6F93B-E865-4A49-A201-1E7B6C21F4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8DC4D2-D272-4FD4-BDDD-3E7835AB764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42B82C-0E53-466C-8FB6-1C5346F27E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1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file:///D:\qq&#25991;&#20214;\712321467\Image\C2C\Image2\%7b75232B38-A165-1FB7-499C-2E1C792CACB5%7d.png" TargetMode="External"/><Relationship Id="rId11" Type="http://schemas.openxmlformats.org/officeDocument/2006/relationships/image" Target="../media/image1.png"/><Relationship Id="rId10" Type="http://schemas.openxmlformats.org/officeDocument/2006/relationships/tags" Target="../tags/tag7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bg2"/>
          </a:fgClr>
          <a:bgClr>
            <a:schemeClr val="bg2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0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11" r:link="rId1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52.xml"/><Relationship Id="rId7" Type="http://schemas.openxmlformats.org/officeDocument/2006/relationships/image" Target="../media/image13.jpeg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image" Target="../media/image20.jpeg"/><Relationship Id="rId1" Type="http://schemas.openxmlformats.org/officeDocument/2006/relationships/tags" Target="../tags/tag4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57.xml"/><Relationship Id="rId7" Type="http://schemas.openxmlformats.org/officeDocument/2006/relationships/tags" Target="../tags/tag56.xml"/><Relationship Id="rId6" Type="http://schemas.openxmlformats.org/officeDocument/2006/relationships/image" Target="../media/image22.jpeg"/><Relationship Id="rId5" Type="http://schemas.openxmlformats.org/officeDocument/2006/relationships/tags" Target="../tags/tag55.xml"/><Relationship Id="rId4" Type="http://schemas.openxmlformats.org/officeDocument/2006/relationships/image" Target="../media/image16.jpeg"/><Relationship Id="rId3" Type="http://schemas.openxmlformats.org/officeDocument/2006/relationships/tags" Target="../tags/tag54.xml"/><Relationship Id="rId2" Type="http://schemas.openxmlformats.org/officeDocument/2006/relationships/image" Target="../media/image13.jpeg"/><Relationship Id="rId1" Type="http://schemas.openxmlformats.org/officeDocument/2006/relationships/tags" Target="../tags/tag5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image" Target="../media/image23.jpeg"/><Relationship Id="rId5" Type="http://schemas.openxmlformats.org/officeDocument/2006/relationships/tags" Target="../tags/tag60.xml"/><Relationship Id="rId4" Type="http://schemas.openxmlformats.org/officeDocument/2006/relationships/image" Target="../media/image16.jpeg"/><Relationship Id="rId3" Type="http://schemas.openxmlformats.org/officeDocument/2006/relationships/tags" Target="../tags/tag59.xml"/><Relationship Id="rId2" Type="http://schemas.openxmlformats.org/officeDocument/2006/relationships/image" Target="../media/image13.jpeg"/><Relationship Id="rId10" Type="http://schemas.openxmlformats.org/officeDocument/2006/relationships/slideLayout" Target="../slideLayouts/slideLayout3.xml"/><Relationship Id="rId1" Type="http://schemas.openxmlformats.org/officeDocument/2006/relationships/tags" Target="../tags/tag5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image" Target="../media/image24.jpeg"/><Relationship Id="rId5" Type="http://schemas.openxmlformats.org/officeDocument/2006/relationships/tags" Target="../tags/tag66.xml"/><Relationship Id="rId4" Type="http://schemas.openxmlformats.org/officeDocument/2006/relationships/image" Target="../media/image16.jpeg"/><Relationship Id="rId3" Type="http://schemas.openxmlformats.org/officeDocument/2006/relationships/tags" Target="../tags/tag65.xml"/><Relationship Id="rId2" Type="http://schemas.openxmlformats.org/officeDocument/2006/relationships/image" Target="../media/image13.jpeg"/><Relationship Id="rId11" Type="http://schemas.openxmlformats.org/officeDocument/2006/relationships/slideLayout" Target="../slideLayouts/slideLayout3.xml"/><Relationship Id="rId10" Type="http://schemas.openxmlformats.org/officeDocument/2006/relationships/tags" Target="../tags/tag70.xml"/><Relationship Id="rId1" Type="http://schemas.openxmlformats.org/officeDocument/2006/relationships/tags" Target="../tags/tag64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image" Target="../media/image19.jpeg"/><Relationship Id="rId5" Type="http://schemas.openxmlformats.org/officeDocument/2006/relationships/tags" Target="../tags/tag73.xml"/><Relationship Id="rId4" Type="http://schemas.openxmlformats.org/officeDocument/2006/relationships/image" Target="../media/image16.jpeg"/><Relationship Id="rId3" Type="http://schemas.openxmlformats.org/officeDocument/2006/relationships/tags" Target="../tags/tag72.xml"/><Relationship Id="rId2" Type="http://schemas.openxmlformats.org/officeDocument/2006/relationships/image" Target="../media/image13.jpeg"/><Relationship Id="rId12" Type="http://schemas.openxmlformats.org/officeDocument/2006/relationships/slideLayout" Target="../slideLayouts/slideLayout3.xml"/><Relationship Id="rId11" Type="http://schemas.openxmlformats.org/officeDocument/2006/relationships/tags" Target="../tags/tag78.xml"/><Relationship Id="rId10" Type="http://schemas.openxmlformats.org/officeDocument/2006/relationships/tags" Target="../tags/tag77.xml"/><Relationship Id="rId1" Type="http://schemas.openxmlformats.org/officeDocument/2006/relationships/tags" Target="../tags/tag71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84.xml"/><Relationship Id="rId8" Type="http://schemas.openxmlformats.org/officeDocument/2006/relationships/tags" Target="../tags/tag83.xml"/><Relationship Id="rId7" Type="http://schemas.openxmlformats.org/officeDocument/2006/relationships/tags" Target="../tags/tag82.xml"/><Relationship Id="rId6" Type="http://schemas.openxmlformats.org/officeDocument/2006/relationships/image" Target="../media/image25.jpeg"/><Relationship Id="rId5" Type="http://schemas.openxmlformats.org/officeDocument/2006/relationships/tags" Target="../tags/tag81.xml"/><Relationship Id="rId4" Type="http://schemas.openxmlformats.org/officeDocument/2006/relationships/image" Target="../media/image14.jpeg"/><Relationship Id="rId3" Type="http://schemas.openxmlformats.org/officeDocument/2006/relationships/tags" Target="../tags/tag80.xml"/><Relationship Id="rId2" Type="http://schemas.openxmlformats.org/officeDocument/2006/relationships/image" Target="../media/image13.jpeg"/><Relationship Id="rId13" Type="http://schemas.openxmlformats.org/officeDocument/2006/relationships/slideLayout" Target="../slideLayouts/slideLayout3.xml"/><Relationship Id="rId12" Type="http://schemas.openxmlformats.org/officeDocument/2006/relationships/tags" Target="../tags/tag87.xml"/><Relationship Id="rId11" Type="http://schemas.openxmlformats.org/officeDocument/2006/relationships/tags" Target="../tags/tag86.xml"/><Relationship Id="rId10" Type="http://schemas.openxmlformats.org/officeDocument/2006/relationships/tags" Target="../tags/tag85.xml"/><Relationship Id="rId1" Type="http://schemas.openxmlformats.org/officeDocument/2006/relationships/tags" Target="../tags/tag79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89.xml"/><Relationship Id="rId2" Type="http://schemas.openxmlformats.org/officeDocument/2006/relationships/image" Target="../media/image13.jpeg"/><Relationship Id="rId1" Type="http://schemas.openxmlformats.org/officeDocument/2006/relationships/tags" Target="../tags/tag8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90.xml"/><Relationship Id="rId1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8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tags" Target="../tags/tag10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tags" Target="../tags/tag15.xml"/><Relationship Id="rId2" Type="http://schemas.openxmlformats.org/officeDocument/2006/relationships/image" Target="../media/image12.jpeg"/><Relationship Id="rId1" Type="http://schemas.openxmlformats.org/officeDocument/2006/relationships/tags" Target="../tags/tag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0.xml"/><Relationship Id="rId6" Type="http://schemas.openxmlformats.org/officeDocument/2006/relationships/image" Target="../media/image15.jpeg"/><Relationship Id="rId5" Type="http://schemas.openxmlformats.org/officeDocument/2006/relationships/tags" Target="../tags/tag19.xml"/><Relationship Id="rId4" Type="http://schemas.openxmlformats.org/officeDocument/2006/relationships/image" Target="../media/image14.jpeg"/><Relationship Id="rId3" Type="http://schemas.openxmlformats.org/officeDocument/2006/relationships/tags" Target="../tags/tag18.xml"/><Relationship Id="rId2" Type="http://schemas.openxmlformats.org/officeDocument/2006/relationships/image" Target="../media/image13.jpeg"/><Relationship Id="rId1" Type="http://schemas.openxmlformats.org/officeDocument/2006/relationships/tags" Target="../tags/tag1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25.xml"/><Relationship Id="rId7" Type="http://schemas.openxmlformats.org/officeDocument/2006/relationships/tags" Target="../tags/tag24.xml"/><Relationship Id="rId6" Type="http://schemas.openxmlformats.org/officeDocument/2006/relationships/image" Target="../media/image17.jpeg"/><Relationship Id="rId5" Type="http://schemas.openxmlformats.org/officeDocument/2006/relationships/tags" Target="../tags/tag23.xml"/><Relationship Id="rId4" Type="http://schemas.openxmlformats.org/officeDocument/2006/relationships/image" Target="../media/image16.jpeg"/><Relationship Id="rId3" Type="http://schemas.openxmlformats.org/officeDocument/2006/relationships/tags" Target="../tags/tag22.xml"/><Relationship Id="rId2" Type="http://schemas.openxmlformats.org/officeDocument/2006/relationships/image" Target="../media/image13.jpeg"/><Relationship Id="rId1" Type="http://schemas.openxmlformats.org/officeDocument/2006/relationships/tags" Target="../tags/tag2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image" Target="../media/image17.jpeg"/><Relationship Id="rId5" Type="http://schemas.openxmlformats.org/officeDocument/2006/relationships/tags" Target="../tags/tag28.xml"/><Relationship Id="rId4" Type="http://schemas.openxmlformats.org/officeDocument/2006/relationships/image" Target="../media/image16.jpeg"/><Relationship Id="rId3" Type="http://schemas.openxmlformats.org/officeDocument/2006/relationships/tags" Target="../tags/tag27.xml"/><Relationship Id="rId2" Type="http://schemas.openxmlformats.org/officeDocument/2006/relationships/image" Target="../media/image13.jpeg"/><Relationship Id="rId10" Type="http://schemas.openxmlformats.org/officeDocument/2006/relationships/slideLayout" Target="../slideLayouts/slideLayout3.xml"/><Relationship Id="rId1" Type="http://schemas.openxmlformats.org/officeDocument/2006/relationships/tags" Target="../tags/tag2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image" Target="../media/image18.jpeg"/><Relationship Id="rId5" Type="http://schemas.openxmlformats.org/officeDocument/2006/relationships/tags" Target="../tags/tag34.xml"/><Relationship Id="rId4" Type="http://schemas.openxmlformats.org/officeDocument/2006/relationships/image" Target="../media/image16.jpeg"/><Relationship Id="rId3" Type="http://schemas.openxmlformats.org/officeDocument/2006/relationships/tags" Target="../tags/tag33.xml"/><Relationship Id="rId2" Type="http://schemas.openxmlformats.org/officeDocument/2006/relationships/image" Target="../media/image13.jpeg"/><Relationship Id="rId11" Type="http://schemas.openxmlformats.org/officeDocument/2006/relationships/slideLayout" Target="../slideLayouts/slideLayout3.xml"/><Relationship Id="rId10" Type="http://schemas.openxmlformats.org/officeDocument/2006/relationships/tags" Target="../tags/tag38.xml"/><Relationship Id="rId1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44.xml"/><Relationship Id="rId8" Type="http://schemas.openxmlformats.org/officeDocument/2006/relationships/tags" Target="../tags/tag43.xml"/><Relationship Id="rId7" Type="http://schemas.openxmlformats.org/officeDocument/2006/relationships/tags" Target="../tags/tag42.xml"/><Relationship Id="rId6" Type="http://schemas.openxmlformats.org/officeDocument/2006/relationships/image" Target="../media/image19.jpeg"/><Relationship Id="rId5" Type="http://schemas.openxmlformats.org/officeDocument/2006/relationships/tags" Target="../tags/tag41.xml"/><Relationship Id="rId4" Type="http://schemas.openxmlformats.org/officeDocument/2006/relationships/image" Target="../media/image16.jpeg"/><Relationship Id="rId3" Type="http://schemas.openxmlformats.org/officeDocument/2006/relationships/tags" Target="../tags/tag40.xml"/><Relationship Id="rId2" Type="http://schemas.openxmlformats.org/officeDocument/2006/relationships/image" Target="../media/image13.jpeg"/><Relationship Id="rId12" Type="http://schemas.openxmlformats.org/officeDocument/2006/relationships/slideLayout" Target="../slideLayouts/slideLayout3.xml"/><Relationship Id="rId11" Type="http://schemas.openxmlformats.org/officeDocument/2006/relationships/tags" Target="../tags/tag46.xml"/><Relationship Id="rId10" Type="http://schemas.openxmlformats.org/officeDocument/2006/relationships/tags" Target="../tags/tag45.xml"/><Relationship Id="rId1" Type="http://schemas.openxmlformats.org/officeDocument/2006/relationships/tags" Target="../tags/tag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A8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73" y="2168876"/>
            <a:ext cx="1219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分数的初步认识</a:t>
            </a:r>
            <a:endParaRPr lang="en-US" altLang="zh-CN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zh-CN" alt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几分之一</a:t>
            </a:r>
            <a:endParaRPr kumimoji="0" lang="zh-CN" altLang="en-US" sz="8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0175342" y="5234406"/>
            <a:ext cx="1608137" cy="148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22005" y="4173823"/>
            <a:ext cx="1282700" cy="168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2782631" y="739744"/>
            <a:ext cx="6600825" cy="1614835"/>
            <a:chOff x="3980656" y="1250434"/>
            <a:chExt cx="4230687" cy="911225"/>
          </a:xfrm>
        </p:grpSpPr>
        <p:grpSp>
          <p:nvGrpSpPr>
            <p:cNvPr id="7" name="Group 17"/>
            <p:cNvGrpSpPr>
              <a:grpSpLocks noChangeAspect="1"/>
            </p:cNvGrpSpPr>
            <p:nvPr/>
          </p:nvGrpSpPr>
          <p:grpSpPr>
            <a:xfrm>
              <a:off x="3980656" y="1250434"/>
              <a:ext cx="4230687" cy="911225"/>
              <a:chOff x="2507" y="2821"/>
              <a:chExt cx="2665" cy="574"/>
            </a:xfrm>
          </p:grpSpPr>
          <p:sp>
            <p:nvSpPr>
              <p:cNvPr id="8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507" y="2821"/>
                <a:ext cx="2665" cy="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" name="Freeform 18"/>
              <p:cNvSpPr/>
              <p:nvPr/>
            </p:nvSpPr>
            <p:spPr bwMode="auto">
              <a:xfrm>
                <a:off x="2521" y="3008"/>
                <a:ext cx="418" cy="363"/>
              </a:xfrm>
              <a:custGeom>
                <a:avLst/>
                <a:gdLst>
                  <a:gd name="T0" fmla="*/ 177 w 177"/>
                  <a:gd name="T1" fmla="*/ 136 h 154"/>
                  <a:gd name="T2" fmla="*/ 125 w 177"/>
                  <a:gd name="T3" fmla="*/ 107 h 154"/>
                  <a:gd name="T4" fmla="*/ 119 w 177"/>
                  <a:gd name="T5" fmla="*/ 102 h 154"/>
                  <a:gd name="T6" fmla="*/ 119 w 177"/>
                  <a:gd name="T7" fmla="*/ 101 h 154"/>
                  <a:gd name="T8" fmla="*/ 119 w 177"/>
                  <a:gd name="T9" fmla="*/ 101 h 154"/>
                  <a:gd name="T10" fmla="*/ 119 w 177"/>
                  <a:gd name="T11" fmla="*/ 101 h 154"/>
                  <a:gd name="T12" fmla="*/ 115 w 177"/>
                  <a:gd name="T13" fmla="*/ 65 h 154"/>
                  <a:gd name="T14" fmla="*/ 109 w 177"/>
                  <a:gd name="T15" fmla="*/ 0 h 154"/>
                  <a:gd name="T16" fmla="*/ 1 w 177"/>
                  <a:gd name="T17" fmla="*/ 22 h 154"/>
                  <a:gd name="T18" fmla="*/ 68 w 177"/>
                  <a:gd name="T19" fmla="*/ 75 h 154"/>
                  <a:gd name="T20" fmla="*/ 69 w 177"/>
                  <a:gd name="T21" fmla="*/ 76 h 154"/>
                  <a:gd name="T22" fmla="*/ 69 w 177"/>
                  <a:gd name="T23" fmla="*/ 78 h 154"/>
                  <a:gd name="T24" fmla="*/ 28 w 177"/>
                  <a:gd name="T25" fmla="*/ 153 h 154"/>
                  <a:gd name="T26" fmla="*/ 39 w 177"/>
                  <a:gd name="T27" fmla="*/ 154 h 154"/>
                  <a:gd name="T28" fmla="*/ 177 w 177"/>
                  <a:gd name="T29" fmla="*/ 13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7" h="154">
                    <a:moveTo>
                      <a:pt x="177" y="136"/>
                    </a:moveTo>
                    <a:cubicBezTo>
                      <a:pt x="160" y="129"/>
                      <a:pt x="135" y="114"/>
                      <a:pt x="125" y="107"/>
                    </a:cubicBezTo>
                    <a:cubicBezTo>
                      <a:pt x="121" y="106"/>
                      <a:pt x="119" y="104"/>
                      <a:pt x="119" y="102"/>
                    </a:cubicBezTo>
                    <a:cubicBezTo>
                      <a:pt x="119" y="101"/>
                      <a:pt x="119" y="101"/>
                      <a:pt x="119" y="101"/>
                    </a:cubicBezTo>
                    <a:cubicBezTo>
                      <a:pt x="119" y="101"/>
                      <a:pt x="119" y="101"/>
                      <a:pt x="119" y="101"/>
                    </a:cubicBezTo>
                    <a:cubicBezTo>
                      <a:pt x="119" y="101"/>
                      <a:pt x="119" y="101"/>
                      <a:pt x="119" y="101"/>
                    </a:cubicBezTo>
                    <a:cubicBezTo>
                      <a:pt x="119" y="96"/>
                      <a:pt x="117" y="82"/>
                      <a:pt x="115" y="65"/>
                    </a:cubicBezTo>
                    <a:cubicBezTo>
                      <a:pt x="112" y="34"/>
                      <a:pt x="110" y="14"/>
                      <a:pt x="109" y="0"/>
                    </a:cubicBezTo>
                    <a:cubicBezTo>
                      <a:pt x="57" y="9"/>
                      <a:pt x="6" y="18"/>
                      <a:pt x="1" y="22"/>
                    </a:cubicBezTo>
                    <a:cubicBezTo>
                      <a:pt x="0" y="28"/>
                      <a:pt x="35" y="54"/>
                      <a:pt x="68" y="75"/>
                    </a:cubicBezTo>
                    <a:cubicBezTo>
                      <a:pt x="69" y="75"/>
                      <a:pt x="69" y="76"/>
                      <a:pt x="69" y="76"/>
                    </a:cubicBezTo>
                    <a:cubicBezTo>
                      <a:pt x="69" y="77"/>
                      <a:pt x="69" y="78"/>
                      <a:pt x="69" y="78"/>
                    </a:cubicBezTo>
                    <a:cubicBezTo>
                      <a:pt x="44" y="115"/>
                      <a:pt x="25" y="149"/>
                      <a:pt x="28" y="153"/>
                    </a:cubicBezTo>
                    <a:cubicBezTo>
                      <a:pt x="28" y="153"/>
                      <a:pt x="30" y="154"/>
                      <a:pt x="39" y="154"/>
                    </a:cubicBezTo>
                    <a:cubicBezTo>
                      <a:pt x="70" y="154"/>
                      <a:pt x="152" y="142"/>
                      <a:pt x="177" y="1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" name="Freeform 19"/>
              <p:cNvSpPr/>
              <p:nvPr/>
            </p:nvSpPr>
            <p:spPr bwMode="auto">
              <a:xfrm>
                <a:off x="2845" y="3260"/>
                <a:ext cx="113" cy="62"/>
              </a:xfrm>
              <a:custGeom>
                <a:avLst/>
                <a:gdLst>
                  <a:gd name="T0" fmla="*/ 8 w 48"/>
                  <a:gd name="T1" fmla="*/ 1 h 26"/>
                  <a:gd name="T2" fmla="*/ 0 w 48"/>
                  <a:gd name="T3" fmla="*/ 1 h 26"/>
                  <a:gd name="T4" fmla="*/ 48 w 48"/>
                  <a:gd name="T5" fmla="*/ 26 h 26"/>
                  <a:gd name="T6" fmla="*/ 48 w 48"/>
                  <a:gd name="T7" fmla="*/ 0 h 26"/>
                  <a:gd name="T8" fmla="*/ 8 w 48"/>
                  <a:gd name="T9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26">
                    <a:moveTo>
                      <a:pt x="8" y="1"/>
                    </a:moveTo>
                    <a:cubicBezTo>
                      <a:pt x="5" y="1"/>
                      <a:pt x="2" y="1"/>
                      <a:pt x="0" y="1"/>
                    </a:cubicBezTo>
                    <a:cubicBezTo>
                      <a:pt x="13" y="10"/>
                      <a:pt x="34" y="22"/>
                      <a:pt x="48" y="26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32" y="1"/>
                      <a:pt x="18" y="1"/>
                      <a:pt x="8" y="1"/>
                    </a:cubicBezTo>
                    <a:close/>
                  </a:path>
                </a:pathLst>
              </a:custGeom>
              <a:solidFill>
                <a:srgbClr val="3180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" name="Freeform 20"/>
              <p:cNvSpPr/>
              <p:nvPr/>
            </p:nvSpPr>
            <p:spPr bwMode="auto">
              <a:xfrm>
                <a:off x="4744" y="3019"/>
                <a:ext cx="418" cy="362"/>
              </a:xfrm>
              <a:custGeom>
                <a:avLst/>
                <a:gdLst>
                  <a:gd name="T0" fmla="*/ 74 w 177"/>
                  <a:gd name="T1" fmla="*/ 0 h 153"/>
                  <a:gd name="T2" fmla="*/ 59 w 177"/>
                  <a:gd name="T3" fmla="*/ 100 h 153"/>
                  <a:gd name="T4" fmla="*/ 58 w 177"/>
                  <a:gd name="T5" fmla="*/ 100 h 153"/>
                  <a:gd name="T6" fmla="*/ 57 w 177"/>
                  <a:gd name="T7" fmla="*/ 102 h 153"/>
                  <a:gd name="T8" fmla="*/ 0 w 177"/>
                  <a:gd name="T9" fmla="*/ 135 h 153"/>
                  <a:gd name="T10" fmla="*/ 139 w 177"/>
                  <a:gd name="T11" fmla="*/ 153 h 153"/>
                  <a:gd name="T12" fmla="*/ 149 w 177"/>
                  <a:gd name="T13" fmla="*/ 152 h 153"/>
                  <a:gd name="T14" fmla="*/ 108 w 177"/>
                  <a:gd name="T15" fmla="*/ 77 h 153"/>
                  <a:gd name="T16" fmla="*/ 108 w 177"/>
                  <a:gd name="T17" fmla="*/ 75 h 153"/>
                  <a:gd name="T18" fmla="*/ 109 w 177"/>
                  <a:gd name="T19" fmla="*/ 74 h 153"/>
                  <a:gd name="T20" fmla="*/ 177 w 177"/>
                  <a:gd name="T21" fmla="*/ 21 h 153"/>
                  <a:gd name="T22" fmla="*/ 74 w 177"/>
                  <a:gd name="T2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7" h="153">
                    <a:moveTo>
                      <a:pt x="74" y="0"/>
                    </a:moveTo>
                    <a:cubicBezTo>
                      <a:pt x="73" y="33"/>
                      <a:pt x="68" y="85"/>
                      <a:pt x="59" y="100"/>
                    </a:cubicBezTo>
                    <a:cubicBezTo>
                      <a:pt x="59" y="100"/>
                      <a:pt x="59" y="100"/>
                      <a:pt x="58" y="100"/>
                    </a:cubicBezTo>
                    <a:cubicBezTo>
                      <a:pt x="58" y="101"/>
                      <a:pt x="58" y="102"/>
                      <a:pt x="57" y="102"/>
                    </a:cubicBezTo>
                    <a:cubicBezTo>
                      <a:pt x="56" y="104"/>
                      <a:pt x="22" y="127"/>
                      <a:pt x="0" y="135"/>
                    </a:cubicBezTo>
                    <a:cubicBezTo>
                      <a:pt x="25" y="141"/>
                      <a:pt x="107" y="153"/>
                      <a:pt x="139" y="153"/>
                    </a:cubicBezTo>
                    <a:cubicBezTo>
                      <a:pt x="148" y="153"/>
                      <a:pt x="149" y="152"/>
                      <a:pt x="149" y="152"/>
                    </a:cubicBezTo>
                    <a:cubicBezTo>
                      <a:pt x="152" y="148"/>
                      <a:pt x="133" y="114"/>
                      <a:pt x="108" y="77"/>
                    </a:cubicBezTo>
                    <a:cubicBezTo>
                      <a:pt x="108" y="77"/>
                      <a:pt x="108" y="76"/>
                      <a:pt x="108" y="75"/>
                    </a:cubicBezTo>
                    <a:cubicBezTo>
                      <a:pt x="108" y="75"/>
                      <a:pt x="109" y="74"/>
                      <a:pt x="109" y="74"/>
                    </a:cubicBezTo>
                    <a:cubicBezTo>
                      <a:pt x="142" y="53"/>
                      <a:pt x="177" y="27"/>
                      <a:pt x="177" y="21"/>
                    </a:cubicBezTo>
                    <a:cubicBezTo>
                      <a:pt x="172" y="17"/>
                      <a:pt x="124" y="8"/>
                      <a:pt x="7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Freeform 21"/>
              <p:cNvSpPr>
                <a:spLocks noEditPoints="1"/>
              </p:cNvSpPr>
              <p:nvPr/>
            </p:nvSpPr>
            <p:spPr bwMode="auto">
              <a:xfrm>
                <a:off x="2509" y="2819"/>
                <a:ext cx="2665" cy="576"/>
              </a:xfrm>
              <a:custGeom>
                <a:avLst/>
                <a:gdLst>
                  <a:gd name="T0" fmla="*/ 1126 w 1128"/>
                  <a:gd name="T1" fmla="*/ 102 h 244"/>
                  <a:gd name="T2" fmla="*/ 1020 w 1128"/>
                  <a:gd name="T3" fmla="*/ 59 h 244"/>
                  <a:gd name="T4" fmla="*/ 118 w 1128"/>
                  <a:gd name="T5" fmla="*/ 54 h 244"/>
                  <a:gd name="T6" fmla="*/ 2 w 1128"/>
                  <a:gd name="T7" fmla="*/ 98 h 244"/>
                  <a:gd name="T8" fmla="*/ 68 w 1128"/>
                  <a:gd name="T9" fmla="*/ 158 h 244"/>
                  <a:gd name="T10" fmla="*/ 44 w 1128"/>
                  <a:gd name="T11" fmla="*/ 240 h 244"/>
                  <a:gd name="T12" fmla="*/ 190 w 1128"/>
                  <a:gd name="T13" fmla="*/ 220 h 244"/>
                  <a:gd name="T14" fmla="*/ 192 w 1128"/>
                  <a:gd name="T15" fmla="*/ 219 h 244"/>
                  <a:gd name="T16" fmla="*/ 194 w 1128"/>
                  <a:gd name="T17" fmla="*/ 218 h 244"/>
                  <a:gd name="T18" fmla="*/ 195 w 1128"/>
                  <a:gd name="T19" fmla="*/ 186 h 244"/>
                  <a:gd name="T20" fmla="*/ 603 w 1128"/>
                  <a:gd name="T21" fmla="*/ 165 h 244"/>
                  <a:gd name="T22" fmla="*/ 933 w 1128"/>
                  <a:gd name="T23" fmla="*/ 220 h 244"/>
                  <a:gd name="T24" fmla="*/ 936 w 1128"/>
                  <a:gd name="T25" fmla="*/ 223 h 244"/>
                  <a:gd name="T26" fmla="*/ 937 w 1128"/>
                  <a:gd name="T27" fmla="*/ 223 h 244"/>
                  <a:gd name="T28" fmla="*/ 1085 w 1128"/>
                  <a:gd name="T29" fmla="*/ 244 h 244"/>
                  <a:gd name="T30" fmla="*/ 1060 w 1128"/>
                  <a:gd name="T31" fmla="*/ 162 h 244"/>
                  <a:gd name="T32" fmla="*/ 1055 w 1128"/>
                  <a:gd name="T33" fmla="*/ 159 h 244"/>
                  <a:gd name="T34" fmla="*/ 1054 w 1128"/>
                  <a:gd name="T35" fmla="*/ 162 h 244"/>
                  <a:gd name="T36" fmla="*/ 1085 w 1128"/>
                  <a:gd name="T37" fmla="*/ 238 h 244"/>
                  <a:gd name="T38" fmla="*/ 1003 w 1128"/>
                  <a:gd name="T39" fmla="*/ 187 h 244"/>
                  <a:gd name="T40" fmla="*/ 1005 w 1128"/>
                  <a:gd name="T41" fmla="*/ 185 h 244"/>
                  <a:gd name="T42" fmla="*/ 1123 w 1128"/>
                  <a:gd name="T43" fmla="*/ 106 h 244"/>
                  <a:gd name="T44" fmla="*/ 74 w 1128"/>
                  <a:gd name="T45" fmla="*/ 158 h 244"/>
                  <a:gd name="T46" fmla="*/ 73 w 1128"/>
                  <a:gd name="T47" fmla="*/ 155 h 244"/>
                  <a:gd name="T48" fmla="*/ 114 w 1128"/>
                  <a:gd name="T49" fmla="*/ 80 h 244"/>
                  <a:gd name="T50" fmla="*/ 124 w 1128"/>
                  <a:gd name="T51" fmla="*/ 181 h 244"/>
                  <a:gd name="T52" fmla="*/ 124 w 1128"/>
                  <a:gd name="T53" fmla="*/ 181 h 244"/>
                  <a:gd name="T54" fmla="*/ 130 w 1128"/>
                  <a:gd name="T55" fmla="*/ 187 h 244"/>
                  <a:gd name="T56" fmla="*/ 44 w 1128"/>
                  <a:gd name="T57" fmla="*/ 234 h 244"/>
                  <a:gd name="T58" fmla="*/ 74 w 1128"/>
                  <a:gd name="T59" fmla="*/ 158 h 244"/>
                  <a:gd name="T60" fmla="*/ 142 w 1128"/>
                  <a:gd name="T61" fmla="*/ 188 h 244"/>
                  <a:gd name="T62" fmla="*/ 190 w 1128"/>
                  <a:gd name="T63" fmla="*/ 187 h 244"/>
                  <a:gd name="T64" fmla="*/ 150 w 1128"/>
                  <a:gd name="T65" fmla="*/ 183 h 244"/>
                  <a:gd name="T66" fmla="*/ 126 w 1128"/>
                  <a:gd name="T67" fmla="*/ 144 h 244"/>
                  <a:gd name="T68" fmla="*/ 584 w 1128"/>
                  <a:gd name="T69" fmla="*/ 5 h 244"/>
                  <a:gd name="T70" fmla="*/ 1000 w 1128"/>
                  <a:gd name="T71" fmla="*/ 182 h 244"/>
                  <a:gd name="T72" fmla="*/ 995 w 1128"/>
                  <a:gd name="T73" fmla="*/ 184 h 244"/>
                  <a:gd name="T74" fmla="*/ 955 w 1128"/>
                  <a:gd name="T75" fmla="*/ 180 h 244"/>
                  <a:gd name="T76" fmla="*/ 266 w 1128"/>
                  <a:gd name="T77" fmla="*/ 176 h 244"/>
                  <a:gd name="T78" fmla="*/ 954 w 1128"/>
                  <a:gd name="T79" fmla="*/ 186 h 244"/>
                  <a:gd name="T80" fmla="*/ 938 w 1128"/>
                  <a:gd name="T81" fmla="*/ 217 h 244"/>
                  <a:gd name="T82" fmla="*/ 954 w 1128"/>
                  <a:gd name="T83" fmla="*/ 186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28" h="244">
                    <a:moveTo>
                      <a:pt x="1128" y="106"/>
                    </a:moveTo>
                    <a:cubicBezTo>
                      <a:pt x="1128" y="104"/>
                      <a:pt x="1127" y="103"/>
                      <a:pt x="1126" y="102"/>
                    </a:cubicBezTo>
                    <a:cubicBezTo>
                      <a:pt x="1119" y="97"/>
                      <a:pt x="1066" y="87"/>
                      <a:pt x="1021" y="80"/>
                    </a:cubicBezTo>
                    <a:cubicBezTo>
                      <a:pt x="1021" y="69"/>
                      <a:pt x="1021" y="61"/>
                      <a:pt x="1020" y="59"/>
                    </a:cubicBezTo>
                    <a:cubicBezTo>
                      <a:pt x="1017" y="45"/>
                      <a:pt x="806" y="0"/>
                      <a:pt x="584" y="0"/>
                    </a:cubicBezTo>
                    <a:cubicBezTo>
                      <a:pt x="284" y="0"/>
                      <a:pt x="119" y="54"/>
                      <a:pt x="118" y="54"/>
                    </a:cubicBezTo>
                    <a:cubicBezTo>
                      <a:pt x="115" y="55"/>
                      <a:pt x="113" y="60"/>
                      <a:pt x="114" y="75"/>
                    </a:cubicBezTo>
                    <a:cubicBezTo>
                      <a:pt x="67" y="82"/>
                      <a:pt x="9" y="93"/>
                      <a:pt x="2" y="98"/>
                    </a:cubicBezTo>
                    <a:cubicBezTo>
                      <a:pt x="1" y="99"/>
                      <a:pt x="0" y="100"/>
                      <a:pt x="0" y="102"/>
                    </a:cubicBezTo>
                    <a:cubicBezTo>
                      <a:pt x="1" y="115"/>
                      <a:pt x="52" y="148"/>
                      <a:pt x="68" y="158"/>
                    </a:cubicBezTo>
                    <a:cubicBezTo>
                      <a:pt x="52" y="180"/>
                      <a:pt x="21" y="229"/>
                      <a:pt x="29" y="237"/>
                    </a:cubicBezTo>
                    <a:cubicBezTo>
                      <a:pt x="30" y="239"/>
                      <a:pt x="33" y="240"/>
                      <a:pt x="44" y="240"/>
                    </a:cubicBezTo>
                    <a:cubicBezTo>
                      <a:pt x="44" y="240"/>
                      <a:pt x="44" y="240"/>
                      <a:pt x="44" y="240"/>
                    </a:cubicBezTo>
                    <a:cubicBezTo>
                      <a:pt x="78" y="240"/>
                      <a:pt x="175" y="225"/>
                      <a:pt x="190" y="220"/>
                    </a:cubicBezTo>
                    <a:cubicBezTo>
                      <a:pt x="190" y="220"/>
                      <a:pt x="191" y="219"/>
                      <a:pt x="191" y="219"/>
                    </a:cubicBezTo>
                    <a:cubicBezTo>
                      <a:pt x="191" y="219"/>
                      <a:pt x="192" y="219"/>
                      <a:pt x="192" y="219"/>
                    </a:cubicBezTo>
                    <a:cubicBezTo>
                      <a:pt x="192" y="219"/>
                      <a:pt x="192" y="219"/>
                      <a:pt x="193" y="219"/>
                    </a:cubicBezTo>
                    <a:cubicBezTo>
                      <a:pt x="193" y="219"/>
                      <a:pt x="194" y="219"/>
                      <a:pt x="194" y="218"/>
                    </a:cubicBezTo>
                    <a:cubicBezTo>
                      <a:pt x="195" y="218"/>
                      <a:pt x="195" y="217"/>
                      <a:pt x="195" y="216"/>
                    </a:cubicBezTo>
                    <a:cubicBezTo>
                      <a:pt x="195" y="186"/>
                      <a:pt x="195" y="186"/>
                      <a:pt x="195" y="186"/>
                    </a:cubicBezTo>
                    <a:cubicBezTo>
                      <a:pt x="215" y="185"/>
                      <a:pt x="239" y="183"/>
                      <a:pt x="267" y="181"/>
                    </a:cubicBezTo>
                    <a:cubicBezTo>
                      <a:pt x="356" y="174"/>
                      <a:pt x="479" y="165"/>
                      <a:pt x="603" y="165"/>
                    </a:cubicBezTo>
                    <a:cubicBezTo>
                      <a:pt x="756" y="165"/>
                      <a:pt x="869" y="176"/>
                      <a:pt x="933" y="183"/>
                    </a:cubicBezTo>
                    <a:cubicBezTo>
                      <a:pt x="933" y="220"/>
                      <a:pt x="933" y="220"/>
                      <a:pt x="933" y="220"/>
                    </a:cubicBezTo>
                    <a:cubicBezTo>
                      <a:pt x="933" y="221"/>
                      <a:pt x="933" y="222"/>
                      <a:pt x="934" y="222"/>
                    </a:cubicBezTo>
                    <a:cubicBezTo>
                      <a:pt x="934" y="223"/>
                      <a:pt x="935" y="223"/>
                      <a:pt x="936" y="223"/>
                    </a:cubicBezTo>
                    <a:cubicBezTo>
                      <a:pt x="936" y="223"/>
                      <a:pt x="936" y="223"/>
                      <a:pt x="936" y="223"/>
                    </a:cubicBezTo>
                    <a:cubicBezTo>
                      <a:pt x="936" y="223"/>
                      <a:pt x="937" y="223"/>
                      <a:pt x="937" y="223"/>
                    </a:cubicBezTo>
                    <a:cubicBezTo>
                      <a:pt x="937" y="223"/>
                      <a:pt x="938" y="224"/>
                      <a:pt x="938" y="224"/>
                    </a:cubicBezTo>
                    <a:cubicBezTo>
                      <a:pt x="953" y="229"/>
                      <a:pt x="1050" y="244"/>
                      <a:pt x="1085" y="244"/>
                    </a:cubicBezTo>
                    <a:cubicBezTo>
                      <a:pt x="1095" y="244"/>
                      <a:pt x="1098" y="243"/>
                      <a:pt x="1099" y="241"/>
                    </a:cubicBezTo>
                    <a:cubicBezTo>
                      <a:pt x="1108" y="233"/>
                      <a:pt x="1076" y="184"/>
                      <a:pt x="1060" y="162"/>
                    </a:cubicBezTo>
                    <a:cubicBezTo>
                      <a:pt x="1076" y="152"/>
                      <a:pt x="1128" y="119"/>
                      <a:pt x="1128" y="106"/>
                    </a:cubicBezTo>
                    <a:close/>
                    <a:moveTo>
                      <a:pt x="1055" y="159"/>
                    </a:moveTo>
                    <a:cubicBezTo>
                      <a:pt x="1055" y="159"/>
                      <a:pt x="1054" y="160"/>
                      <a:pt x="1054" y="160"/>
                    </a:cubicBezTo>
                    <a:cubicBezTo>
                      <a:pt x="1054" y="161"/>
                      <a:pt x="1054" y="162"/>
                      <a:pt x="1054" y="162"/>
                    </a:cubicBezTo>
                    <a:cubicBezTo>
                      <a:pt x="1079" y="199"/>
                      <a:pt x="1098" y="233"/>
                      <a:pt x="1095" y="237"/>
                    </a:cubicBezTo>
                    <a:cubicBezTo>
                      <a:pt x="1095" y="237"/>
                      <a:pt x="1094" y="238"/>
                      <a:pt x="1085" y="238"/>
                    </a:cubicBezTo>
                    <a:cubicBezTo>
                      <a:pt x="1053" y="238"/>
                      <a:pt x="971" y="226"/>
                      <a:pt x="946" y="220"/>
                    </a:cubicBezTo>
                    <a:cubicBezTo>
                      <a:pt x="968" y="212"/>
                      <a:pt x="1002" y="189"/>
                      <a:pt x="1003" y="187"/>
                    </a:cubicBezTo>
                    <a:cubicBezTo>
                      <a:pt x="1004" y="187"/>
                      <a:pt x="1004" y="186"/>
                      <a:pt x="1004" y="185"/>
                    </a:cubicBezTo>
                    <a:cubicBezTo>
                      <a:pt x="1005" y="185"/>
                      <a:pt x="1005" y="185"/>
                      <a:pt x="1005" y="185"/>
                    </a:cubicBezTo>
                    <a:cubicBezTo>
                      <a:pt x="1014" y="170"/>
                      <a:pt x="1019" y="118"/>
                      <a:pt x="1020" y="85"/>
                    </a:cubicBezTo>
                    <a:cubicBezTo>
                      <a:pt x="1070" y="93"/>
                      <a:pt x="1118" y="102"/>
                      <a:pt x="1123" y="106"/>
                    </a:cubicBezTo>
                    <a:cubicBezTo>
                      <a:pt x="1123" y="112"/>
                      <a:pt x="1088" y="138"/>
                      <a:pt x="1055" y="159"/>
                    </a:cubicBezTo>
                    <a:close/>
                    <a:moveTo>
                      <a:pt x="74" y="158"/>
                    </a:moveTo>
                    <a:cubicBezTo>
                      <a:pt x="74" y="158"/>
                      <a:pt x="74" y="157"/>
                      <a:pt x="74" y="156"/>
                    </a:cubicBezTo>
                    <a:cubicBezTo>
                      <a:pt x="74" y="156"/>
                      <a:pt x="74" y="155"/>
                      <a:pt x="73" y="155"/>
                    </a:cubicBezTo>
                    <a:cubicBezTo>
                      <a:pt x="40" y="134"/>
                      <a:pt x="5" y="108"/>
                      <a:pt x="6" y="102"/>
                    </a:cubicBezTo>
                    <a:cubicBezTo>
                      <a:pt x="11" y="98"/>
                      <a:pt x="62" y="89"/>
                      <a:pt x="114" y="80"/>
                    </a:cubicBezTo>
                    <a:cubicBezTo>
                      <a:pt x="115" y="94"/>
                      <a:pt x="117" y="114"/>
                      <a:pt x="120" y="145"/>
                    </a:cubicBezTo>
                    <a:cubicBezTo>
                      <a:pt x="122" y="162"/>
                      <a:pt x="124" y="176"/>
                      <a:pt x="124" y="181"/>
                    </a:cubicBezTo>
                    <a:cubicBezTo>
                      <a:pt x="124" y="181"/>
                      <a:pt x="124" y="181"/>
                      <a:pt x="124" y="181"/>
                    </a:cubicBezTo>
                    <a:cubicBezTo>
                      <a:pt x="124" y="181"/>
                      <a:pt x="124" y="181"/>
                      <a:pt x="124" y="181"/>
                    </a:cubicBezTo>
                    <a:cubicBezTo>
                      <a:pt x="124" y="181"/>
                      <a:pt x="124" y="181"/>
                      <a:pt x="124" y="182"/>
                    </a:cubicBezTo>
                    <a:cubicBezTo>
                      <a:pt x="124" y="184"/>
                      <a:pt x="126" y="186"/>
                      <a:pt x="130" y="187"/>
                    </a:cubicBezTo>
                    <a:cubicBezTo>
                      <a:pt x="140" y="194"/>
                      <a:pt x="165" y="209"/>
                      <a:pt x="182" y="216"/>
                    </a:cubicBezTo>
                    <a:cubicBezTo>
                      <a:pt x="157" y="222"/>
                      <a:pt x="75" y="234"/>
                      <a:pt x="44" y="234"/>
                    </a:cubicBezTo>
                    <a:cubicBezTo>
                      <a:pt x="35" y="234"/>
                      <a:pt x="33" y="233"/>
                      <a:pt x="33" y="233"/>
                    </a:cubicBezTo>
                    <a:cubicBezTo>
                      <a:pt x="30" y="229"/>
                      <a:pt x="49" y="195"/>
                      <a:pt x="74" y="158"/>
                    </a:cubicBezTo>
                    <a:close/>
                    <a:moveTo>
                      <a:pt x="190" y="213"/>
                    </a:moveTo>
                    <a:cubicBezTo>
                      <a:pt x="176" y="209"/>
                      <a:pt x="155" y="197"/>
                      <a:pt x="142" y="188"/>
                    </a:cubicBezTo>
                    <a:cubicBezTo>
                      <a:pt x="144" y="188"/>
                      <a:pt x="147" y="188"/>
                      <a:pt x="150" y="188"/>
                    </a:cubicBezTo>
                    <a:cubicBezTo>
                      <a:pt x="160" y="188"/>
                      <a:pt x="174" y="188"/>
                      <a:pt x="190" y="187"/>
                    </a:cubicBezTo>
                    <a:lnTo>
                      <a:pt x="190" y="213"/>
                    </a:lnTo>
                    <a:close/>
                    <a:moveTo>
                      <a:pt x="150" y="183"/>
                    </a:moveTo>
                    <a:cubicBezTo>
                      <a:pt x="134" y="183"/>
                      <a:pt x="130" y="181"/>
                      <a:pt x="129" y="181"/>
                    </a:cubicBezTo>
                    <a:cubicBezTo>
                      <a:pt x="129" y="175"/>
                      <a:pt x="128" y="161"/>
                      <a:pt x="126" y="144"/>
                    </a:cubicBezTo>
                    <a:cubicBezTo>
                      <a:pt x="122" y="116"/>
                      <a:pt x="117" y="66"/>
                      <a:pt x="120" y="59"/>
                    </a:cubicBezTo>
                    <a:cubicBezTo>
                      <a:pt x="130" y="56"/>
                      <a:pt x="293" y="5"/>
                      <a:pt x="584" y="5"/>
                    </a:cubicBezTo>
                    <a:cubicBezTo>
                      <a:pt x="801" y="5"/>
                      <a:pt x="1006" y="49"/>
                      <a:pt x="1015" y="60"/>
                    </a:cubicBezTo>
                    <a:cubicBezTo>
                      <a:pt x="1017" y="69"/>
                      <a:pt x="1013" y="162"/>
                      <a:pt x="1000" y="182"/>
                    </a:cubicBezTo>
                    <a:cubicBezTo>
                      <a:pt x="1000" y="183"/>
                      <a:pt x="999" y="184"/>
                      <a:pt x="998" y="184"/>
                    </a:cubicBezTo>
                    <a:cubicBezTo>
                      <a:pt x="997" y="184"/>
                      <a:pt x="996" y="184"/>
                      <a:pt x="995" y="184"/>
                    </a:cubicBezTo>
                    <a:cubicBezTo>
                      <a:pt x="995" y="184"/>
                      <a:pt x="995" y="184"/>
                      <a:pt x="995" y="184"/>
                    </a:cubicBezTo>
                    <a:cubicBezTo>
                      <a:pt x="989" y="184"/>
                      <a:pt x="975" y="183"/>
                      <a:pt x="955" y="180"/>
                    </a:cubicBezTo>
                    <a:cubicBezTo>
                      <a:pt x="896" y="173"/>
                      <a:pt x="775" y="160"/>
                      <a:pt x="603" y="160"/>
                    </a:cubicBezTo>
                    <a:cubicBezTo>
                      <a:pt x="479" y="160"/>
                      <a:pt x="356" y="169"/>
                      <a:pt x="266" y="176"/>
                    </a:cubicBezTo>
                    <a:cubicBezTo>
                      <a:pt x="215" y="180"/>
                      <a:pt x="174" y="183"/>
                      <a:pt x="150" y="183"/>
                    </a:cubicBezTo>
                    <a:close/>
                    <a:moveTo>
                      <a:pt x="954" y="186"/>
                    </a:moveTo>
                    <a:cubicBezTo>
                      <a:pt x="971" y="187"/>
                      <a:pt x="983" y="189"/>
                      <a:pt x="991" y="189"/>
                    </a:cubicBezTo>
                    <a:cubicBezTo>
                      <a:pt x="977" y="198"/>
                      <a:pt x="953" y="213"/>
                      <a:pt x="938" y="217"/>
                    </a:cubicBezTo>
                    <a:cubicBezTo>
                      <a:pt x="939" y="184"/>
                      <a:pt x="939" y="184"/>
                      <a:pt x="939" y="184"/>
                    </a:cubicBezTo>
                    <a:cubicBezTo>
                      <a:pt x="944" y="184"/>
                      <a:pt x="949" y="185"/>
                      <a:pt x="954" y="186"/>
                    </a:cubicBezTo>
                    <a:close/>
                  </a:path>
                </a:pathLst>
              </a:custGeom>
              <a:solidFill>
                <a:srgbClr val="4022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" name="Freeform 22"/>
              <p:cNvSpPr/>
              <p:nvPr/>
            </p:nvSpPr>
            <p:spPr bwMode="auto">
              <a:xfrm>
                <a:off x="4725" y="3253"/>
                <a:ext cx="126" cy="78"/>
              </a:xfrm>
              <a:custGeom>
                <a:avLst/>
                <a:gdLst>
                  <a:gd name="T0" fmla="*/ 0 w 53"/>
                  <a:gd name="T1" fmla="*/ 33 h 33"/>
                  <a:gd name="T2" fmla="*/ 53 w 53"/>
                  <a:gd name="T3" fmla="*/ 5 h 33"/>
                  <a:gd name="T4" fmla="*/ 16 w 53"/>
                  <a:gd name="T5" fmla="*/ 2 h 33"/>
                  <a:gd name="T6" fmla="*/ 1 w 53"/>
                  <a:gd name="T7" fmla="*/ 0 h 33"/>
                  <a:gd name="T8" fmla="*/ 0 w 53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33">
                    <a:moveTo>
                      <a:pt x="0" y="33"/>
                    </a:moveTo>
                    <a:cubicBezTo>
                      <a:pt x="15" y="29"/>
                      <a:pt x="39" y="14"/>
                      <a:pt x="53" y="5"/>
                    </a:cubicBezTo>
                    <a:cubicBezTo>
                      <a:pt x="45" y="5"/>
                      <a:pt x="33" y="3"/>
                      <a:pt x="16" y="2"/>
                    </a:cubicBezTo>
                    <a:cubicBezTo>
                      <a:pt x="11" y="1"/>
                      <a:pt x="6" y="0"/>
                      <a:pt x="1" y="0"/>
                    </a:cubicBez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3180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" name="Freeform 23"/>
              <p:cNvSpPr/>
              <p:nvPr/>
            </p:nvSpPr>
            <p:spPr bwMode="auto">
              <a:xfrm>
                <a:off x="2786" y="2830"/>
                <a:ext cx="2126" cy="423"/>
              </a:xfrm>
              <a:custGeom>
                <a:avLst/>
                <a:gdLst>
                  <a:gd name="T0" fmla="*/ 149 w 900"/>
                  <a:gd name="T1" fmla="*/ 171 h 179"/>
                  <a:gd name="T2" fmla="*/ 486 w 900"/>
                  <a:gd name="T3" fmla="*/ 155 h 179"/>
                  <a:gd name="T4" fmla="*/ 838 w 900"/>
                  <a:gd name="T5" fmla="*/ 175 h 179"/>
                  <a:gd name="T6" fmla="*/ 878 w 900"/>
                  <a:gd name="T7" fmla="*/ 179 h 179"/>
                  <a:gd name="T8" fmla="*/ 878 w 900"/>
                  <a:gd name="T9" fmla="*/ 179 h 179"/>
                  <a:gd name="T10" fmla="*/ 881 w 900"/>
                  <a:gd name="T11" fmla="*/ 179 h 179"/>
                  <a:gd name="T12" fmla="*/ 883 w 900"/>
                  <a:gd name="T13" fmla="*/ 177 h 179"/>
                  <a:gd name="T14" fmla="*/ 898 w 900"/>
                  <a:gd name="T15" fmla="*/ 55 h 179"/>
                  <a:gd name="T16" fmla="*/ 467 w 900"/>
                  <a:gd name="T17" fmla="*/ 0 h 179"/>
                  <a:gd name="T18" fmla="*/ 3 w 900"/>
                  <a:gd name="T19" fmla="*/ 54 h 179"/>
                  <a:gd name="T20" fmla="*/ 9 w 900"/>
                  <a:gd name="T21" fmla="*/ 139 h 179"/>
                  <a:gd name="T22" fmla="*/ 12 w 900"/>
                  <a:gd name="T23" fmla="*/ 176 h 179"/>
                  <a:gd name="T24" fmla="*/ 33 w 900"/>
                  <a:gd name="T25" fmla="*/ 178 h 179"/>
                  <a:gd name="T26" fmla="*/ 149 w 900"/>
                  <a:gd name="T27" fmla="*/ 17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0" h="179">
                    <a:moveTo>
                      <a:pt x="149" y="171"/>
                    </a:moveTo>
                    <a:cubicBezTo>
                      <a:pt x="239" y="164"/>
                      <a:pt x="362" y="155"/>
                      <a:pt x="486" y="155"/>
                    </a:cubicBezTo>
                    <a:cubicBezTo>
                      <a:pt x="658" y="155"/>
                      <a:pt x="779" y="168"/>
                      <a:pt x="838" y="175"/>
                    </a:cubicBezTo>
                    <a:cubicBezTo>
                      <a:pt x="858" y="178"/>
                      <a:pt x="872" y="179"/>
                      <a:pt x="878" y="179"/>
                    </a:cubicBezTo>
                    <a:cubicBezTo>
                      <a:pt x="878" y="179"/>
                      <a:pt x="878" y="179"/>
                      <a:pt x="878" y="179"/>
                    </a:cubicBezTo>
                    <a:cubicBezTo>
                      <a:pt x="879" y="179"/>
                      <a:pt x="880" y="179"/>
                      <a:pt x="881" y="179"/>
                    </a:cubicBezTo>
                    <a:cubicBezTo>
                      <a:pt x="882" y="179"/>
                      <a:pt x="883" y="178"/>
                      <a:pt x="883" y="177"/>
                    </a:cubicBezTo>
                    <a:cubicBezTo>
                      <a:pt x="896" y="157"/>
                      <a:pt x="900" y="64"/>
                      <a:pt x="898" y="55"/>
                    </a:cubicBezTo>
                    <a:cubicBezTo>
                      <a:pt x="889" y="44"/>
                      <a:pt x="684" y="0"/>
                      <a:pt x="467" y="0"/>
                    </a:cubicBezTo>
                    <a:cubicBezTo>
                      <a:pt x="176" y="0"/>
                      <a:pt x="13" y="51"/>
                      <a:pt x="3" y="54"/>
                    </a:cubicBezTo>
                    <a:cubicBezTo>
                      <a:pt x="0" y="61"/>
                      <a:pt x="5" y="111"/>
                      <a:pt x="9" y="139"/>
                    </a:cubicBezTo>
                    <a:cubicBezTo>
                      <a:pt x="11" y="156"/>
                      <a:pt x="12" y="170"/>
                      <a:pt x="12" y="176"/>
                    </a:cubicBezTo>
                    <a:cubicBezTo>
                      <a:pt x="13" y="176"/>
                      <a:pt x="17" y="178"/>
                      <a:pt x="33" y="178"/>
                    </a:cubicBezTo>
                    <a:cubicBezTo>
                      <a:pt x="57" y="178"/>
                      <a:pt x="98" y="175"/>
                      <a:pt x="149" y="17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" name="Freeform 24"/>
              <p:cNvSpPr/>
              <p:nvPr/>
            </p:nvSpPr>
            <p:spPr bwMode="auto">
              <a:xfrm>
                <a:off x="2852" y="2986"/>
                <a:ext cx="170" cy="192"/>
              </a:xfrm>
              <a:custGeom>
                <a:avLst/>
                <a:gdLst>
                  <a:gd name="T0" fmla="*/ 0 w 72"/>
                  <a:gd name="T1" fmla="*/ 56 h 81"/>
                  <a:gd name="T2" fmla="*/ 41 w 72"/>
                  <a:gd name="T3" fmla="*/ 55 h 81"/>
                  <a:gd name="T4" fmla="*/ 14 w 72"/>
                  <a:gd name="T5" fmla="*/ 81 h 81"/>
                  <a:gd name="T6" fmla="*/ 66 w 72"/>
                  <a:gd name="T7" fmla="*/ 71 h 81"/>
                  <a:gd name="T8" fmla="*/ 72 w 72"/>
                  <a:gd name="T9" fmla="*/ 63 h 81"/>
                  <a:gd name="T10" fmla="*/ 64 w 72"/>
                  <a:gd name="T11" fmla="*/ 8 h 81"/>
                  <a:gd name="T12" fmla="*/ 54 w 72"/>
                  <a:gd name="T13" fmla="*/ 2 h 81"/>
                  <a:gd name="T14" fmla="*/ 7 w 72"/>
                  <a:gd name="T15" fmla="*/ 23 h 81"/>
                  <a:gd name="T16" fmla="*/ 35 w 72"/>
                  <a:gd name="T17" fmla="*/ 30 h 81"/>
                  <a:gd name="T18" fmla="*/ 0 w 72"/>
                  <a:gd name="T19" fmla="*/ 5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81">
                    <a:moveTo>
                      <a:pt x="0" y="56"/>
                    </a:moveTo>
                    <a:cubicBezTo>
                      <a:pt x="41" y="55"/>
                      <a:pt x="41" y="55"/>
                      <a:pt x="41" y="55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32" y="78"/>
                      <a:pt x="49" y="75"/>
                      <a:pt x="66" y="71"/>
                    </a:cubicBezTo>
                    <a:cubicBezTo>
                      <a:pt x="69" y="71"/>
                      <a:pt x="72" y="67"/>
                      <a:pt x="72" y="63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3" y="3"/>
                      <a:pt x="58" y="0"/>
                      <a:pt x="54" y="2"/>
                    </a:cubicBezTo>
                    <a:cubicBezTo>
                      <a:pt x="38" y="7"/>
                      <a:pt x="22" y="14"/>
                      <a:pt x="7" y="23"/>
                    </a:cubicBezTo>
                    <a:cubicBezTo>
                      <a:pt x="17" y="23"/>
                      <a:pt x="27" y="25"/>
                      <a:pt x="35" y="30"/>
                    </a:cubicBez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" name="Freeform 25"/>
              <p:cNvSpPr/>
              <p:nvPr/>
            </p:nvSpPr>
            <p:spPr bwMode="auto">
              <a:xfrm>
                <a:off x="4657" y="2986"/>
                <a:ext cx="170" cy="192"/>
              </a:xfrm>
              <a:custGeom>
                <a:avLst/>
                <a:gdLst>
                  <a:gd name="T0" fmla="*/ 72 w 72"/>
                  <a:gd name="T1" fmla="*/ 56 h 81"/>
                  <a:gd name="T2" fmla="*/ 32 w 72"/>
                  <a:gd name="T3" fmla="*/ 55 h 81"/>
                  <a:gd name="T4" fmla="*/ 58 w 72"/>
                  <a:gd name="T5" fmla="*/ 81 h 81"/>
                  <a:gd name="T6" fmla="*/ 7 w 72"/>
                  <a:gd name="T7" fmla="*/ 71 h 81"/>
                  <a:gd name="T8" fmla="*/ 1 w 72"/>
                  <a:gd name="T9" fmla="*/ 63 h 81"/>
                  <a:gd name="T10" fmla="*/ 9 w 72"/>
                  <a:gd name="T11" fmla="*/ 8 h 81"/>
                  <a:gd name="T12" fmla="*/ 18 w 72"/>
                  <a:gd name="T13" fmla="*/ 2 h 81"/>
                  <a:gd name="T14" fmla="*/ 65 w 72"/>
                  <a:gd name="T15" fmla="*/ 23 h 81"/>
                  <a:gd name="T16" fmla="*/ 38 w 72"/>
                  <a:gd name="T17" fmla="*/ 30 h 81"/>
                  <a:gd name="T18" fmla="*/ 72 w 72"/>
                  <a:gd name="T19" fmla="*/ 5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81">
                    <a:moveTo>
                      <a:pt x="72" y="56"/>
                    </a:moveTo>
                    <a:cubicBezTo>
                      <a:pt x="32" y="55"/>
                      <a:pt x="32" y="55"/>
                      <a:pt x="32" y="55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41" y="78"/>
                      <a:pt x="24" y="75"/>
                      <a:pt x="7" y="71"/>
                    </a:cubicBezTo>
                    <a:cubicBezTo>
                      <a:pt x="3" y="71"/>
                      <a:pt x="0" y="67"/>
                      <a:pt x="1" y="63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3"/>
                      <a:pt x="14" y="0"/>
                      <a:pt x="18" y="2"/>
                    </a:cubicBezTo>
                    <a:cubicBezTo>
                      <a:pt x="35" y="7"/>
                      <a:pt x="50" y="14"/>
                      <a:pt x="65" y="23"/>
                    </a:cubicBezTo>
                    <a:cubicBezTo>
                      <a:pt x="56" y="23"/>
                      <a:pt x="46" y="25"/>
                      <a:pt x="38" y="30"/>
                    </a:cubicBezTo>
                    <a:lnTo>
                      <a:pt x="72" y="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4943782" y="1297746"/>
              <a:ext cx="2198879" cy="6814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人民教育出版社</a:t>
              </a:r>
              <a:br>
                <a:rPr lang="zh-CN" altLang="en-US" sz="28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</a:b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小学数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学三</a:t>
              </a: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年级上册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630992" y="728265"/>
            <a:ext cx="2398698" cy="24023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4971180" y="710087"/>
            <a:ext cx="2398698" cy="240238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630992" y="3611967"/>
            <a:ext cx="2398698" cy="240238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4971180" y="3611968"/>
            <a:ext cx="2398698" cy="2402389"/>
          </a:xfrm>
          <a:prstGeom prst="rect">
            <a:avLst/>
          </a:prstGeom>
        </p:spPr>
      </p:pic>
      <p:pic>
        <p:nvPicPr>
          <p:cNvPr id="8" name="图片 7" descr="u=910063183,2669712855&amp;fm=19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698230" y="2893695"/>
            <a:ext cx="3186430" cy="3656965"/>
          </a:xfrm>
          <a:prstGeom prst="rect">
            <a:avLst/>
          </a:prstGeom>
        </p:spPr>
      </p:pic>
      <p:sp>
        <p:nvSpPr>
          <p:cNvPr id="9" name="圆角矩形标注 8"/>
          <p:cNvSpPr/>
          <p:nvPr/>
        </p:nvSpPr>
        <p:spPr>
          <a:xfrm>
            <a:off x="8698230" y="1498746"/>
            <a:ext cx="2747682" cy="976972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平均分</a:t>
            </a:r>
            <a:endParaRPr lang="zh-CN" altLang="en-US" sz="5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3578" y="549176"/>
            <a:ext cx="826477" cy="949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smtClean="0">
                <a:solidFill>
                  <a:srgbClr val="FF0000"/>
                </a:solidFill>
              </a:rPr>
              <a:t>①</a:t>
            </a:r>
            <a:endParaRPr lang="zh-CN" altLang="en-US" sz="5400" b="1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44703" y="465307"/>
            <a:ext cx="826477" cy="949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</a:rPr>
              <a:t>②</a:t>
            </a:r>
            <a:endParaRPr lang="zh-CN" altLang="en-US" sz="5400" b="1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89502" y="3444776"/>
            <a:ext cx="826477" cy="949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</a:rPr>
              <a:t>③</a:t>
            </a:r>
            <a:endParaRPr lang="zh-CN" altLang="en-US" sz="5400" b="1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06667" y="3444776"/>
            <a:ext cx="826477" cy="949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</a:rPr>
              <a:t>④</a:t>
            </a:r>
            <a:endParaRPr lang="zh-CN" altLang="en-US" sz="5400" b="1">
              <a:solidFill>
                <a:srgbClr val="FF0000"/>
              </a:solidFill>
            </a:endParaRPr>
          </a:p>
        </p:txBody>
      </p:sp>
      <p:cxnSp>
        <p:nvCxnSpPr>
          <p:cNvPr id="15" name="直接连接符 14"/>
          <p:cNvCxnSpPr>
            <a:stCxn id="4" idx="0"/>
            <a:endCxn id="4" idx="2"/>
          </p:cNvCxnSpPr>
          <p:nvPr/>
        </p:nvCxnSpPr>
        <p:spPr>
          <a:xfrm flipH="1">
            <a:off x="2830341" y="728265"/>
            <a:ext cx="0" cy="2402389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6170528" y="710086"/>
            <a:ext cx="2" cy="1201194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5133144" y="1911280"/>
            <a:ext cx="1037385" cy="60332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169802" y="1911280"/>
            <a:ext cx="987136" cy="60332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stCxn id="6" idx="3"/>
            <a:endCxn id="6" idx="1"/>
          </p:cNvCxnSpPr>
          <p:nvPr/>
        </p:nvCxnSpPr>
        <p:spPr>
          <a:xfrm flipH="1">
            <a:off x="1630992" y="4813162"/>
            <a:ext cx="2340000" cy="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endCxn id="6" idx="2"/>
          </p:cNvCxnSpPr>
          <p:nvPr/>
        </p:nvCxnSpPr>
        <p:spPr>
          <a:xfrm>
            <a:off x="2821781" y="3611967"/>
            <a:ext cx="8560" cy="237600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H="1">
            <a:off x="6169802" y="3611967"/>
            <a:ext cx="1" cy="1201194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 flipV="1">
            <a:off x="5041659" y="4453161"/>
            <a:ext cx="1116000" cy="36000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6175398" y="4420841"/>
            <a:ext cx="1080000" cy="39600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5299344" y="4813161"/>
            <a:ext cx="858228" cy="74990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6157572" y="4784520"/>
            <a:ext cx="792000" cy="869834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" name="饼形 48"/>
          <p:cNvSpPr/>
          <p:nvPr/>
        </p:nvSpPr>
        <p:spPr>
          <a:xfrm rot="5400000">
            <a:off x="1613510" y="780263"/>
            <a:ext cx="2384210" cy="2298391"/>
          </a:xfrm>
          <a:prstGeom prst="pie">
            <a:avLst>
              <a:gd name="adj1" fmla="val 0"/>
              <a:gd name="adj2" fmla="val 10749215"/>
            </a:avLst>
          </a:prstGeom>
          <a:solidFill>
            <a:srgbClr val="00B0F0">
              <a:alpha val="4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0" name="饼形 49"/>
          <p:cNvSpPr/>
          <p:nvPr/>
        </p:nvSpPr>
        <p:spPr>
          <a:xfrm rot="8982938">
            <a:off x="4958228" y="755829"/>
            <a:ext cx="2367987" cy="2265308"/>
          </a:xfrm>
          <a:prstGeom prst="pie">
            <a:avLst>
              <a:gd name="adj1" fmla="val 0"/>
              <a:gd name="adj2" fmla="val 7272630"/>
            </a:avLst>
          </a:prstGeom>
          <a:solidFill>
            <a:schemeClr val="accent1"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" name="饼形 50"/>
          <p:cNvSpPr/>
          <p:nvPr/>
        </p:nvSpPr>
        <p:spPr>
          <a:xfrm rot="10800000">
            <a:off x="1613166" y="3611966"/>
            <a:ext cx="2356142" cy="2376000"/>
          </a:xfrm>
          <a:prstGeom prst="pie">
            <a:avLst>
              <a:gd name="adj1" fmla="val 0"/>
              <a:gd name="adj2" fmla="val 5353535"/>
            </a:avLst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2" name="饼形 51"/>
          <p:cNvSpPr/>
          <p:nvPr/>
        </p:nvSpPr>
        <p:spPr>
          <a:xfrm rot="11750239">
            <a:off x="4998574" y="3647468"/>
            <a:ext cx="2317997" cy="2274102"/>
          </a:xfrm>
          <a:prstGeom prst="pie">
            <a:avLst>
              <a:gd name="adj1" fmla="val 173015"/>
              <a:gd name="adj2" fmla="val 4429894"/>
            </a:avLst>
          </a:prstGeom>
          <a:solidFill>
            <a:schemeClr val="accent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圆角矩形标注 52"/>
          <p:cNvSpPr/>
          <p:nvPr/>
        </p:nvSpPr>
        <p:spPr>
          <a:xfrm>
            <a:off x="7792442" y="861646"/>
            <a:ext cx="4092217" cy="1572073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都是吃一份，那一次变身，每个孙悟空吃得最多？</a:t>
            </a:r>
            <a:endParaRPr lang="zh-CN" altLang="en-US" sz="3200" b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4" name="饼形 53"/>
          <p:cNvSpPr/>
          <p:nvPr/>
        </p:nvSpPr>
        <p:spPr>
          <a:xfrm rot="5400000">
            <a:off x="1599503" y="770308"/>
            <a:ext cx="2374576" cy="2309760"/>
          </a:xfrm>
          <a:prstGeom prst="pie">
            <a:avLst>
              <a:gd name="adj1" fmla="val 0"/>
              <a:gd name="adj2" fmla="val 10749215"/>
            </a:avLst>
          </a:prstGeom>
          <a:solidFill>
            <a:srgbClr val="FF0000">
              <a:alpha val="6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6" name="圆角矩形标注 55"/>
          <p:cNvSpPr/>
          <p:nvPr/>
        </p:nvSpPr>
        <p:spPr>
          <a:xfrm>
            <a:off x="7923839" y="628840"/>
            <a:ext cx="4092217" cy="1572073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这一变每个孙悟空吃的这</a:t>
            </a:r>
            <a:r>
              <a:rPr lang="en-US" altLang="zh-CN" sz="3200" b="1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200" b="1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份加起来满一个饼吗？</a:t>
            </a:r>
            <a:endParaRPr lang="zh-CN" altLang="en-US" sz="3200" b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7" name="圆角矩形标注 56"/>
          <p:cNvSpPr/>
          <p:nvPr/>
        </p:nvSpPr>
        <p:spPr>
          <a:xfrm>
            <a:off x="8193596" y="1414876"/>
            <a:ext cx="3613522" cy="1166084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怎</a:t>
            </a:r>
            <a:r>
              <a:rPr lang="zh-CN" altLang="en-US" sz="3200" b="1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么表示每个孙悟空吃的饼的大小？</a:t>
            </a:r>
            <a:endParaRPr lang="zh-CN" altLang="en-US" sz="3200" b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845680" y="1637071"/>
            <a:ext cx="11376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mtClean="0"/>
              <a:t>半个</a:t>
            </a:r>
            <a:endParaRPr lang="zh-CN" altLang="en-US" sz="3200" b="1"/>
          </a:p>
        </p:txBody>
      </p:sp>
      <p:sp>
        <p:nvSpPr>
          <p:cNvPr id="60" name="文本框 59"/>
          <p:cNvSpPr txBox="1"/>
          <p:nvPr/>
        </p:nvSpPr>
        <p:spPr>
          <a:xfrm>
            <a:off x="5004067" y="1433707"/>
            <a:ext cx="1561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/>
              <a:t>小半个</a:t>
            </a:r>
            <a:endParaRPr lang="zh-CN" altLang="en-US" sz="2800" b="1"/>
          </a:p>
        </p:txBody>
      </p:sp>
      <p:sp>
        <p:nvSpPr>
          <p:cNvPr id="61" name="文本框 60"/>
          <p:cNvSpPr txBox="1"/>
          <p:nvPr/>
        </p:nvSpPr>
        <p:spPr>
          <a:xfrm>
            <a:off x="1932114" y="3874500"/>
            <a:ext cx="11376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/>
              <a:t>小小半个</a:t>
            </a:r>
            <a:endParaRPr lang="zh-CN" altLang="en-US" sz="2800" b="1"/>
          </a:p>
        </p:txBody>
      </p:sp>
      <p:sp>
        <p:nvSpPr>
          <p:cNvPr id="62" name="文本框 61"/>
          <p:cNvSpPr txBox="1"/>
          <p:nvPr/>
        </p:nvSpPr>
        <p:spPr>
          <a:xfrm>
            <a:off x="5445634" y="3641473"/>
            <a:ext cx="10650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/>
              <a:t>小小小半个</a:t>
            </a:r>
            <a:endParaRPr lang="zh-CN" altLang="en-US" sz="2400" b="1"/>
          </a:p>
        </p:txBody>
      </p:sp>
      <p:sp>
        <p:nvSpPr>
          <p:cNvPr id="63" name="圆角矩形标注 62"/>
          <p:cNvSpPr/>
          <p:nvPr/>
        </p:nvSpPr>
        <p:spPr>
          <a:xfrm>
            <a:off x="7832390" y="1911281"/>
            <a:ext cx="3974728" cy="804064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rgbClr val="F381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这样表达好麻烦啊！</a:t>
            </a:r>
            <a:endParaRPr lang="zh-CN" altLang="en-US" sz="3200" b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4" name="圆角矩形标注 63"/>
          <p:cNvSpPr/>
          <p:nvPr/>
        </p:nvSpPr>
        <p:spPr>
          <a:xfrm>
            <a:off x="7680066" y="683296"/>
            <a:ext cx="4127052" cy="1546406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rgbClr val="560A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用数学来表示的话，你有什么好的想法呢？</a:t>
            </a:r>
            <a:endParaRPr lang="zh-CN" altLang="en-US" sz="3200" b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250" autoRev="1" fill="remov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1" dur="250" autoRev="1" fill="remove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2" dur="250" autoRev="1" fill="remove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250" autoRev="1" fill="remove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12" grpId="0"/>
      <p:bldP spid="13" grpId="0"/>
      <p:bldP spid="14" grpId="0"/>
      <p:bldP spid="49" grpId="0" animBg="1"/>
      <p:bldP spid="50" grpId="0" animBg="1"/>
      <p:bldP spid="51" grpId="0" animBg="1"/>
      <p:bldP spid="52" grpId="0" animBg="1"/>
      <p:bldP spid="53" grpId="0" animBg="1"/>
      <p:bldP spid="53" grpId="1" animBg="1"/>
      <p:bldP spid="54" grpId="0" animBg="1"/>
      <p:bldP spid="54" grpId="1" animBg="1"/>
      <p:bldP spid="54" grpId="2" animBg="1"/>
      <p:bldP spid="56" grpId="0" animBg="1"/>
      <p:bldP spid="56" grpId="1" animBg="1"/>
      <p:bldP spid="57" grpId="0" animBg="1"/>
      <p:bldP spid="57" grpId="1" animBg="1"/>
      <p:bldP spid="58" grpId="0"/>
      <p:bldP spid="60" grpId="0"/>
      <p:bldP spid="61" grpId="0"/>
      <p:bldP spid="62" grpId="0"/>
      <p:bldP spid="63" grpId="0" animBg="1"/>
      <p:bldP spid="63" grpId="1" animBg="1"/>
      <p:bldP spid="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034147" y="1446192"/>
            <a:ext cx="26877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mtClean="0">
                <a:solidFill>
                  <a:srgbClr val="00B0F0"/>
                </a:solidFill>
                <a:latin typeface="+mj-ea"/>
                <a:ea typeface="+mj-ea"/>
              </a:rPr>
              <a:t>认识理解</a:t>
            </a:r>
            <a:endParaRPr lang="zh-CN" altLang="en-US" sz="4400" b="1">
              <a:solidFill>
                <a:srgbClr val="00B0F0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82115" y="2215633"/>
            <a:ext cx="45304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“几分之一”</a:t>
            </a:r>
            <a:endParaRPr lang="zh-CN" altLang="en-US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83929" y="3231296"/>
            <a:ext cx="33112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>
                <a:solidFill>
                  <a:srgbClr val="00B0F0"/>
                </a:solidFill>
                <a:latin typeface="+mj-ea"/>
                <a:ea typeface="+mj-ea"/>
              </a:rPr>
              <a:t>的意义</a:t>
            </a:r>
            <a:endParaRPr lang="zh-CN" altLang="en-US" sz="4400" b="1">
              <a:solidFill>
                <a:srgbClr val="00B0F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5000">
        <p14:warp dir="in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u=910063183,2669712855&amp;fm=19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8698230" y="2893695"/>
            <a:ext cx="3186430" cy="36569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4655674" y="1869327"/>
            <a:ext cx="3932627" cy="3938678"/>
          </a:xfrm>
          <a:prstGeom prst="rect">
            <a:avLst/>
          </a:prstGeom>
        </p:spPr>
      </p:pic>
      <p:pic>
        <p:nvPicPr>
          <p:cNvPr id="5" name="图片 4" descr="u=2332068885,3273130299&amp;fm=26&amp;gp=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212906" y="254351"/>
            <a:ext cx="1609457" cy="1372739"/>
          </a:xfrm>
          <a:prstGeom prst="rect">
            <a:avLst/>
          </a:prstGeom>
        </p:spPr>
      </p:pic>
      <p:pic>
        <p:nvPicPr>
          <p:cNvPr id="10" name="图片 9" descr="u=2332068885,3273130299&amp;fm=26&amp;gp=0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1822363" y="254351"/>
            <a:ext cx="1609457" cy="1372739"/>
          </a:xfrm>
          <a:prstGeom prst="rect">
            <a:avLst/>
          </a:prstGeom>
        </p:spPr>
      </p:pic>
      <p:sp>
        <p:nvSpPr>
          <p:cNvPr id="11" name="圆角矩形标注 10"/>
          <p:cNvSpPr/>
          <p:nvPr/>
        </p:nvSpPr>
        <p:spPr>
          <a:xfrm>
            <a:off x="8917604" y="1028700"/>
            <a:ext cx="2747682" cy="1196780"/>
          </a:xfrm>
          <a:prstGeom prst="wedgeRoundRectCallout">
            <a:avLst>
              <a:gd name="adj1" fmla="val -737"/>
              <a:gd name="adj2" fmla="val 99197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mtClean="0">
                <a:latin typeface="楷体" panose="02010609060101010101" charset="-122"/>
                <a:ea typeface="楷体" panose="02010609060101010101" charset="-122"/>
              </a:rPr>
              <a:t>这一份半个怎么表示呢？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6621987" y="1848005"/>
            <a:ext cx="0" cy="396000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饼形 7"/>
          <p:cNvSpPr/>
          <p:nvPr/>
        </p:nvSpPr>
        <p:spPr>
          <a:xfrm rot="5400000">
            <a:off x="4606928" y="1905994"/>
            <a:ext cx="3938678" cy="3822700"/>
          </a:xfrm>
          <a:prstGeom prst="pie">
            <a:avLst>
              <a:gd name="adj1" fmla="val 21573985"/>
              <a:gd name="adj2" fmla="val 10829287"/>
            </a:avLst>
          </a:prstGeom>
          <a:solidFill>
            <a:schemeClr val="accent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38644" y="3504839"/>
            <a:ext cx="2457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二分之一</a:t>
            </a:r>
            <a:endParaRPr lang="zh-CN" altLang="en-US" sz="36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0316" y="2783185"/>
            <a:ext cx="39346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4000" b="1" smtClean="0">
                <a:effectLst/>
                <a:latin typeface="楷体" panose="02010609060101010101" charset="-122"/>
                <a:ea typeface="楷体" panose="02010609060101010101" charset="-122"/>
              </a:rPr>
              <a:t>把一个饼平均分成</a:t>
            </a:r>
            <a:r>
              <a:rPr lang="en-US" altLang="zh-CN" sz="40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000" b="1">
                <a:effectLst/>
                <a:latin typeface="楷体" panose="02010609060101010101" charset="-122"/>
                <a:ea typeface="楷体" panose="02010609060101010101" charset="-122"/>
              </a:rPr>
              <a:t>份</a:t>
            </a:r>
            <a:r>
              <a:rPr lang="zh-CN" altLang="en-US" sz="4000" b="1" smtClean="0">
                <a:effectLst/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0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每份</a:t>
            </a:r>
            <a:r>
              <a:rPr lang="zh-CN" altLang="en-US" sz="4000" b="1" smtClean="0">
                <a:effectLst/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它</a:t>
            </a:r>
            <a:r>
              <a:rPr lang="zh-CN" altLang="en-US" sz="4000" b="1" smtClean="0">
                <a:effectLst/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0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二分之一</a:t>
            </a:r>
            <a:endParaRPr lang="en-US" altLang="zh-CN" sz="4000" b="1" smtClean="0"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饼形 11"/>
          <p:cNvSpPr/>
          <p:nvPr/>
        </p:nvSpPr>
        <p:spPr>
          <a:xfrm rot="16200000">
            <a:off x="4661892" y="1861690"/>
            <a:ext cx="3938678" cy="3932627"/>
          </a:xfrm>
          <a:prstGeom prst="pie">
            <a:avLst>
              <a:gd name="adj1" fmla="val 21573985"/>
              <a:gd name="adj2" fmla="val 10829287"/>
            </a:avLst>
          </a:prstGeom>
          <a:solidFill>
            <a:srgbClr val="FF000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686194" y="3537826"/>
            <a:ext cx="2457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二分之一</a:t>
            </a:r>
            <a:endParaRPr lang="zh-CN" altLang="en-US" sz="36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99396" y="2478429"/>
            <a:ext cx="39346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40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平均分</a:t>
            </a:r>
            <a:r>
              <a:rPr lang="zh-CN" altLang="en-US" sz="4000" b="1" smtClean="0">
                <a:effectLst/>
                <a:latin typeface="楷体" panose="02010609060101010101" charset="-122"/>
                <a:ea typeface="楷体" panose="02010609060101010101" charset="-122"/>
              </a:rPr>
              <a:t>成两份之后，两份中的任意一份都可以用</a:t>
            </a:r>
            <a:r>
              <a:rPr lang="zh-CN" altLang="en-US" sz="40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二分之一</a:t>
            </a:r>
            <a:r>
              <a:rPr lang="zh-CN" altLang="en-US" sz="4000" b="1" smtClean="0">
                <a:effectLst/>
                <a:latin typeface="楷体" panose="02010609060101010101" charset="-122"/>
                <a:ea typeface="楷体" panose="02010609060101010101" charset="-122"/>
              </a:rPr>
              <a:t>表示</a:t>
            </a:r>
            <a:endParaRPr lang="en-US" altLang="zh-CN" sz="4000" b="1" smtClean="0"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8487617" y="1270937"/>
            <a:ext cx="2747682" cy="1196780"/>
          </a:xfrm>
          <a:prstGeom prst="wedgeRoundRectCallout">
            <a:avLst>
              <a:gd name="adj1" fmla="val -737"/>
              <a:gd name="adj2" fmla="val 99197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二分之一</a:t>
            </a:r>
            <a:r>
              <a:rPr lang="zh-CN" altLang="en-US" sz="3200" b="1" smtClean="0">
                <a:latin typeface="楷体" panose="02010609060101010101" charset="-122"/>
                <a:ea typeface="楷体" panose="02010609060101010101" charset="-122"/>
              </a:rPr>
              <a:t>可以怎么写呢？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49430" y="2598066"/>
            <a:ext cx="1922627" cy="28016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1381686" y="3961803"/>
            <a:ext cx="1471088" cy="913"/>
          </a:xfrm>
          <a:prstGeom prst="line">
            <a:avLst/>
          </a:prstGeom>
          <a:ln w="107950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1700528" y="2585425"/>
            <a:ext cx="8204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smtClean="0">
                <a:solidFill>
                  <a:srgbClr val="FFC000"/>
                </a:solidFill>
              </a:rPr>
              <a:t>1</a:t>
            </a:r>
            <a:endParaRPr lang="zh-CN" altLang="en-US" sz="8800" b="1">
              <a:solidFill>
                <a:srgbClr val="FFC00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700528" y="3998902"/>
            <a:ext cx="8204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smtClean="0">
                <a:solidFill>
                  <a:srgbClr val="FFC000"/>
                </a:solidFill>
              </a:rPr>
              <a:t>2</a:t>
            </a:r>
            <a:endParaRPr lang="zh-CN" altLang="en-US" sz="8800" b="1">
              <a:solidFill>
                <a:srgbClr val="FFC000"/>
              </a:solidFill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5339788" y="3920337"/>
            <a:ext cx="849123" cy="22185"/>
          </a:xfrm>
          <a:prstGeom prst="line">
            <a:avLst/>
          </a:prstGeom>
          <a:ln w="76200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5469357" y="3920337"/>
            <a:ext cx="820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smtClean="0">
                <a:solidFill>
                  <a:srgbClr val="FFC000"/>
                </a:solidFill>
              </a:rPr>
              <a:t>2</a:t>
            </a:r>
            <a:endParaRPr lang="zh-CN" altLang="en-US" sz="4800" b="1">
              <a:solidFill>
                <a:srgbClr val="FFC000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464466" y="3056353"/>
            <a:ext cx="820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smtClean="0">
                <a:solidFill>
                  <a:srgbClr val="FFC000"/>
                </a:solidFill>
              </a:rPr>
              <a:t>1</a:t>
            </a:r>
            <a:endParaRPr lang="zh-CN" altLang="en-US" sz="4800" b="1">
              <a:solidFill>
                <a:srgbClr val="FFC000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225353" y="3987448"/>
            <a:ext cx="820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smtClean="0">
                <a:solidFill>
                  <a:srgbClr val="FFC000"/>
                </a:solidFill>
              </a:rPr>
              <a:t>2</a:t>
            </a:r>
            <a:endParaRPr lang="zh-CN" altLang="en-US" sz="4800" b="1">
              <a:solidFill>
                <a:srgbClr val="FFC000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243441" y="3025852"/>
            <a:ext cx="820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smtClean="0">
                <a:solidFill>
                  <a:srgbClr val="FFC000"/>
                </a:solidFill>
              </a:rPr>
              <a:t>1</a:t>
            </a:r>
            <a:endParaRPr lang="zh-CN" altLang="en-US" sz="4800" b="1">
              <a:solidFill>
                <a:srgbClr val="FFC000"/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7180583" y="3911056"/>
            <a:ext cx="849123" cy="22185"/>
          </a:xfrm>
          <a:prstGeom prst="line">
            <a:avLst/>
          </a:prstGeom>
          <a:ln w="76200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1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2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" grpId="0" animBg="1"/>
      <p:bldP spid="8" grpId="1" animBg="1"/>
      <p:bldP spid="7" grpId="0"/>
      <p:bldP spid="7" grpId="1"/>
      <p:bldP spid="9" grpId="0"/>
      <p:bldP spid="9" grpId="1"/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21" grpId="0" animBg="1"/>
      <p:bldP spid="22" grpId="0"/>
      <p:bldP spid="23" grpId="0"/>
      <p:bldP spid="27" grpId="0"/>
      <p:bldP spid="28" grpId="0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u=910063183,2669712855&amp;fm=19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8698230" y="2893695"/>
            <a:ext cx="3186430" cy="36569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3687373" y="1837344"/>
            <a:ext cx="3932627" cy="3938678"/>
          </a:xfrm>
          <a:prstGeom prst="rect">
            <a:avLst/>
          </a:prstGeom>
        </p:spPr>
      </p:pic>
      <p:pic>
        <p:nvPicPr>
          <p:cNvPr id="5" name="图片 4" descr="u=2332068885,3273130299&amp;fm=26&amp;gp=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360540" y="128184"/>
            <a:ext cx="1313515" cy="1120324"/>
          </a:xfrm>
          <a:prstGeom prst="rect">
            <a:avLst/>
          </a:prstGeom>
        </p:spPr>
      </p:pic>
      <p:sp>
        <p:nvSpPr>
          <p:cNvPr id="11" name="圆角矩形标注 10"/>
          <p:cNvSpPr/>
          <p:nvPr/>
        </p:nvSpPr>
        <p:spPr>
          <a:xfrm>
            <a:off x="8814337" y="1347200"/>
            <a:ext cx="2954215" cy="980288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每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</a:rPr>
              <a:t>个孙悟空吃的一份怎么表示？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6" name="直接连接符 5"/>
          <p:cNvCxnSpPr>
            <a:stCxn id="4" idx="0"/>
          </p:cNvCxnSpPr>
          <p:nvPr/>
        </p:nvCxnSpPr>
        <p:spPr>
          <a:xfrm flipH="1">
            <a:off x="5653686" y="1837344"/>
            <a:ext cx="1" cy="1969339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3991708" y="3806683"/>
            <a:ext cx="1661979" cy="993917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653686" y="3806683"/>
            <a:ext cx="1714268" cy="85324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图片 13" descr="u=2332068885,3273130299&amp;fm=26&amp;gp=0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1658144" y="124868"/>
            <a:ext cx="1313515" cy="1120324"/>
          </a:xfrm>
          <a:prstGeom prst="rect">
            <a:avLst/>
          </a:prstGeom>
        </p:spPr>
      </p:pic>
      <p:pic>
        <p:nvPicPr>
          <p:cNvPr id="15" name="图片 14" descr="u=2332068885,3273130299&amp;fm=26&amp;gp=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2971659" y="124868"/>
            <a:ext cx="1313515" cy="1120324"/>
          </a:xfrm>
          <a:prstGeom prst="rect">
            <a:avLst/>
          </a:prstGeom>
        </p:spPr>
      </p:pic>
      <p:sp>
        <p:nvSpPr>
          <p:cNvPr id="19" name="饼形 18"/>
          <p:cNvSpPr/>
          <p:nvPr/>
        </p:nvSpPr>
        <p:spPr>
          <a:xfrm rot="8989919">
            <a:off x="3703775" y="1892037"/>
            <a:ext cx="3809179" cy="3829290"/>
          </a:xfrm>
          <a:prstGeom prst="pie">
            <a:avLst>
              <a:gd name="adj1" fmla="val 21517206"/>
              <a:gd name="adj2" fmla="val 7243182"/>
            </a:avLst>
          </a:prstGeom>
          <a:solidFill>
            <a:schemeClr val="accent1"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581207" y="3298856"/>
            <a:ext cx="820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smtClean="0">
                <a:solidFill>
                  <a:srgbClr val="FFC000"/>
                </a:solidFill>
              </a:rPr>
              <a:t>3</a:t>
            </a:r>
            <a:endParaRPr lang="zh-CN" altLang="en-US" sz="4800" b="1">
              <a:solidFill>
                <a:srgbClr val="FFC000"/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398135" y="3320851"/>
            <a:ext cx="849123" cy="22185"/>
          </a:xfrm>
          <a:prstGeom prst="line">
            <a:avLst/>
          </a:prstGeom>
          <a:ln w="76200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562365" y="2508251"/>
            <a:ext cx="820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smtClean="0">
                <a:solidFill>
                  <a:srgbClr val="FFC000"/>
                </a:solidFill>
              </a:rPr>
              <a:t>1</a:t>
            </a:r>
            <a:endParaRPr lang="zh-CN" altLang="en-US" sz="4800" b="1">
              <a:solidFill>
                <a:srgbClr val="FFC00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72583" y="2508251"/>
            <a:ext cx="32326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200" b="1" smtClean="0">
                <a:effectLst/>
                <a:latin typeface="楷体" panose="02010609060101010101" charset="-122"/>
                <a:ea typeface="楷体" panose="02010609060101010101" charset="-122"/>
              </a:rPr>
              <a:t>把一个饼平均分成</a:t>
            </a:r>
            <a:r>
              <a:rPr lang="en-US" altLang="zh-CN" sz="32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200" b="1" smtClean="0">
                <a:effectLst/>
                <a:latin typeface="楷体" panose="02010609060101010101" charset="-122"/>
                <a:ea typeface="楷体" panose="02010609060101010101" charset="-122"/>
              </a:rPr>
              <a:t>份，</a:t>
            </a:r>
            <a:r>
              <a:rPr lang="zh-CN" altLang="en-US" sz="32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每份</a:t>
            </a:r>
            <a:r>
              <a:rPr lang="zh-CN" altLang="en-US" sz="3200" b="1" smtClean="0">
                <a:effectLst/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它</a:t>
            </a:r>
            <a:r>
              <a:rPr lang="zh-CN" altLang="en-US" sz="3200" b="1" smtClean="0">
                <a:effectLst/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三分之一</a:t>
            </a:r>
            <a:endParaRPr lang="en-US" altLang="zh-CN" sz="3200" b="1" smtClean="0"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16" grpId="0"/>
      <p:bldP spid="18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u=910063183,2669712855&amp;fm=19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8698230" y="2893695"/>
            <a:ext cx="3186430" cy="36569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3687373" y="1837344"/>
            <a:ext cx="3932627" cy="3938678"/>
          </a:xfrm>
          <a:prstGeom prst="rect">
            <a:avLst/>
          </a:prstGeom>
        </p:spPr>
      </p:pic>
      <p:sp>
        <p:nvSpPr>
          <p:cNvPr id="11" name="圆角矩形标注 10"/>
          <p:cNvSpPr/>
          <p:nvPr/>
        </p:nvSpPr>
        <p:spPr>
          <a:xfrm>
            <a:off x="8573532" y="1220871"/>
            <a:ext cx="3152476" cy="976972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小小半个</a:t>
            </a:r>
            <a:r>
              <a:rPr lang="zh-CN" altLang="en-US" sz="3200" b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怎么表示？又怎么写？</a:t>
            </a:r>
            <a:endParaRPr lang="en-US" altLang="zh-CN" sz="3200" b="1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6" name="直接连接符 5"/>
          <p:cNvCxnSpPr>
            <a:stCxn id="4" idx="0"/>
            <a:endCxn id="4" idx="2"/>
          </p:cNvCxnSpPr>
          <p:nvPr/>
        </p:nvCxnSpPr>
        <p:spPr>
          <a:xfrm flipH="1">
            <a:off x="5653687" y="1837344"/>
            <a:ext cx="0" cy="3938678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4" idx="3"/>
            <a:endCxn id="4" idx="1"/>
          </p:cNvCxnSpPr>
          <p:nvPr/>
        </p:nvCxnSpPr>
        <p:spPr>
          <a:xfrm flipH="1">
            <a:off x="3687373" y="3806683"/>
            <a:ext cx="3932627" cy="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图片 11" descr="u=2332068885,3273130299&amp;fm=26&amp;gp=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169699" y="0"/>
            <a:ext cx="1463804" cy="1248508"/>
          </a:xfrm>
          <a:prstGeom prst="rect">
            <a:avLst/>
          </a:prstGeom>
        </p:spPr>
      </p:pic>
      <p:pic>
        <p:nvPicPr>
          <p:cNvPr id="13" name="图片 12" descr="u=2332068885,3273130299&amp;fm=26&amp;gp=0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1633503" y="0"/>
            <a:ext cx="1463804" cy="1248508"/>
          </a:xfrm>
          <a:prstGeom prst="rect">
            <a:avLst/>
          </a:prstGeom>
        </p:spPr>
      </p:pic>
      <p:pic>
        <p:nvPicPr>
          <p:cNvPr id="18" name="图片 17" descr="u=2332068885,3273130299&amp;fm=26&amp;gp=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4561111" y="0"/>
            <a:ext cx="1463804" cy="1248508"/>
          </a:xfrm>
          <a:prstGeom prst="rect">
            <a:avLst/>
          </a:prstGeom>
        </p:spPr>
      </p:pic>
      <p:pic>
        <p:nvPicPr>
          <p:cNvPr id="19" name="图片 18" descr="u=2332068885,3273130299&amp;fm=26&amp;gp=0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3097307" y="0"/>
            <a:ext cx="1463804" cy="1248508"/>
          </a:xfrm>
          <a:prstGeom prst="rect">
            <a:avLst/>
          </a:prstGeom>
        </p:spPr>
      </p:pic>
      <p:sp>
        <p:nvSpPr>
          <p:cNvPr id="20" name="饼形 19"/>
          <p:cNvSpPr/>
          <p:nvPr/>
        </p:nvSpPr>
        <p:spPr>
          <a:xfrm rot="10800000">
            <a:off x="3690548" y="1837344"/>
            <a:ext cx="3821600" cy="3831936"/>
          </a:xfrm>
          <a:prstGeom prst="pie">
            <a:avLst>
              <a:gd name="adj1" fmla="val 0"/>
              <a:gd name="adj2" fmla="val 5436216"/>
            </a:avLst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65523" y="2613341"/>
            <a:ext cx="32326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200" b="1" smtClean="0">
                <a:effectLst/>
                <a:latin typeface="楷体" panose="02010609060101010101" charset="-122"/>
                <a:ea typeface="楷体" panose="02010609060101010101" charset="-122"/>
              </a:rPr>
              <a:t>把一个饼平均分成</a:t>
            </a:r>
            <a:r>
              <a:rPr lang="en-US" altLang="zh-CN" sz="32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200" b="1" smtClean="0">
                <a:effectLst/>
                <a:latin typeface="楷体" panose="02010609060101010101" charset="-122"/>
                <a:ea typeface="楷体" panose="02010609060101010101" charset="-122"/>
              </a:rPr>
              <a:t>份，</a:t>
            </a:r>
            <a:r>
              <a:rPr lang="zh-CN" altLang="en-US" sz="32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每份</a:t>
            </a:r>
            <a:r>
              <a:rPr lang="zh-CN" altLang="en-US" sz="3200" b="1" smtClean="0">
                <a:effectLst/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它</a:t>
            </a:r>
            <a:r>
              <a:rPr lang="zh-CN" altLang="en-US" sz="3200" b="1" smtClean="0">
                <a:effectLst/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四分之一</a:t>
            </a:r>
            <a:endParaRPr lang="en-US" altLang="zh-CN" sz="3200" b="1" smtClean="0"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644079" y="2964011"/>
            <a:ext cx="820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smtClean="0">
                <a:solidFill>
                  <a:srgbClr val="FFC000"/>
                </a:solidFill>
              </a:rPr>
              <a:t>4</a:t>
            </a:r>
            <a:endParaRPr lang="zh-CN" altLang="en-US" sz="4800" b="1">
              <a:solidFill>
                <a:srgbClr val="FFC000"/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4522297" y="2969061"/>
            <a:ext cx="849123" cy="22185"/>
          </a:xfrm>
          <a:prstGeom prst="line">
            <a:avLst/>
          </a:prstGeom>
          <a:ln w="76200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4644079" y="2197843"/>
            <a:ext cx="820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smtClean="0">
                <a:solidFill>
                  <a:srgbClr val="FFC000"/>
                </a:solidFill>
              </a:rPr>
              <a:t>1</a:t>
            </a:r>
            <a:endParaRPr lang="zh-CN" altLang="en-US" sz="4800" b="1">
              <a:solidFill>
                <a:srgbClr val="FFC000"/>
              </a:solidFill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0" grpId="0" animBg="1"/>
      <p:bldP spid="21" grpId="0"/>
      <p:bldP spid="22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u=910063183,2669712855&amp;fm=19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8698230" y="2893695"/>
            <a:ext cx="3186430" cy="36569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3687373" y="1837344"/>
            <a:ext cx="3932627" cy="3938678"/>
          </a:xfrm>
          <a:prstGeom prst="rect">
            <a:avLst/>
          </a:prstGeom>
        </p:spPr>
      </p:pic>
      <p:pic>
        <p:nvPicPr>
          <p:cNvPr id="5" name="图片 4" descr="u=2332068885,3273130299&amp;fm=26&amp;gp=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346430" y="249283"/>
            <a:ext cx="1171534" cy="999225"/>
          </a:xfrm>
          <a:prstGeom prst="rect">
            <a:avLst/>
          </a:prstGeom>
        </p:spPr>
      </p:pic>
      <p:cxnSp>
        <p:nvCxnSpPr>
          <p:cNvPr id="6" name="直接连接符 5"/>
          <p:cNvCxnSpPr>
            <a:stCxn id="4" idx="0"/>
          </p:cNvCxnSpPr>
          <p:nvPr/>
        </p:nvCxnSpPr>
        <p:spPr>
          <a:xfrm flipH="1">
            <a:off x="5653686" y="1837344"/>
            <a:ext cx="1" cy="1969339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图片 11" descr="u=2332068885,3273130299&amp;fm=26&amp;gp=0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1517964" y="249283"/>
            <a:ext cx="1171534" cy="999225"/>
          </a:xfrm>
          <a:prstGeom prst="rect">
            <a:avLst/>
          </a:prstGeom>
        </p:spPr>
      </p:pic>
      <p:pic>
        <p:nvPicPr>
          <p:cNvPr id="13" name="图片 12" descr="u=2332068885,3273130299&amp;fm=26&amp;gp=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2704354" y="249283"/>
            <a:ext cx="1171534" cy="999225"/>
          </a:xfrm>
          <a:prstGeom prst="rect">
            <a:avLst/>
          </a:prstGeom>
        </p:spPr>
      </p:pic>
      <p:pic>
        <p:nvPicPr>
          <p:cNvPr id="18" name="图片 17" descr="u=2332068885,3273130299&amp;fm=26&amp;gp=0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3890744" y="249283"/>
            <a:ext cx="1171534" cy="999225"/>
          </a:xfrm>
          <a:prstGeom prst="rect">
            <a:avLst/>
          </a:prstGeom>
        </p:spPr>
      </p:pic>
      <p:pic>
        <p:nvPicPr>
          <p:cNvPr id="19" name="图片 18" descr="u=2332068885,3273130299&amp;fm=26&amp;gp=0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5082454" y="269959"/>
            <a:ext cx="1171534" cy="999225"/>
          </a:xfrm>
          <a:prstGeom prst="rect">
            <a:avLst/>
          </a:prstGeom>
        </p:spPr>
      </p:pic>
      <p:cxnSp>
        <p:nvCxnSpPr>
          <p:cNvPr id="20" name="直接连接符 19"/>
          <p:cNvCxnSpPr/>
          <p:nvPr/>
        </p:nvCxnSpPr>
        <p:spPr>
          <a:xfrm flipH="1">
            <a:off x="5682755" y="3173678"/>
            <a:ext cx="1800000" cy="61200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 flipV="1">
            <a:off x="3795646" y="3173678"/>
            <a:ext cx="1843508" cy="614966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4273062" y="3806683"/>
            <a:ext cx="1395159" cy="1380779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653686" y="3788642"/>
            <a:ext cx="1092765" cy="1557081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饼形 15"/>
          <p:cNvSpPr/>
          <p:nvPr/>
        </p:nvSpPr>
        <p:spPr>
          <a:xfrm rot="11750239">
            <a:off x="3724507" y="1886267"/>
            <a:ext cx="3803421" cy="3712425"/>
          </a:xfrm>
          <a:prstGeom prst="pie">
            <a:avLst>
              <a:gd name="adj1" fmla="val 173015"/>
              <a:gd name="adj2" fmla="val 4429894"/>
            </a:avLst>
          </a:prstGeom>
          <a:solidFill>
            <a:schemeClr val="accent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8459462" y="1437738"/>
            <a:ext cx="3425198" cy="976972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小小小半个</a:t>
            </a:r>
            <a:r>
              <a:rPr lang="zh-CN" altLang="en-US" sz="3200" b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怎么表示？为什么？</a:t>
            </a:r>
            <a:endParaRPr lang="en-US" altLang="zh-CN" sz="3200" b="1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790996" y="2142878"/>
            <a:ext cx="820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smtClean="0">
                <a:solidFill>
                  <a:srgbClr val="FFC000"/>
                </a:solidFill>
              </a:rPr>
              <a:t>1</a:t>
            </a:r>
            <a:endParaRPr lang="zh-CN" altLang="en-US" sz="4800" b="1">
              <a:solidFill>
                <a:srgbClr val="FFC00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781055" y="2863783"/>
            <a:ext cx="820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smtClean="0">
                <a:solidFill>
                  <a:srgbClr val="FFC000"/>
                </a:solidFill>
              </a:rPr>
              <a:t>5</a:t>
            </a:r>
            <a:endParaRPr lang="zh-CN" altLang="en-US" sz="4800" b="1">
              <a:solidFill>
                <a:srgbClr val="FFC000"/>
              </a:solidFill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637716" y="2896039"/>
            <a:ext cx="849123" cy="22185"/>
          </a:xfrm>
          <a:prstGeom prst="line">
            <a:avLst/>
          </a:prstGeom>
          <a:ln w="76200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265523" y="2613341"/>
            <a:ext cx="32326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200" b="1" smtClean="0">
                <a:effectLst/>
                <a:latin typeface="楷体" panose="02010609060101010101" charset="-122"/>
                <a:ea typeface="楷体" panose="02010609060101010101" charset="-122"/>
              </a:rPr>
              <a:t>把一个饼平均分成</a:t>
            </a:r>
            <a:r>
              <a:rPr lang="en-US" altLang="zh-CN" sz="32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3200" b="1" smtClean="0">
                <a:effectLst/>
                <a:latin typeface="楷体" panose="02010609060101010101" charset="-122"/>
                <a:ea typeface="楷体" panose="02010609060101010101" charset="-122"/>
              </a:rPr>
              <a:t>份，</a:t>
            </a:r>
            <a:r>
              <a:rPr lang="zh-CN" altLang="en-US" sz="32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每份</a:t>
            </a:r>
            <a:r>
              <a:rPr lang="zh-CN" altLang="en-US" sz="3200" b="1" smtClean="0">
                <a:effectLst/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它</a:t>
            </a:r>
            <a:r>
              <a:rPr lang="zh-CN" altLang="en-US" sz="3200" b="1" smtClean="0">
                <a:effectLst/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五分之一</a:t>
            </a:r>
            <a:endParaRPr lang="en-US" altLang="zh-CN" sz="3200" b="1" smtClean="0"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/>
      <p:bldP spid="23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u=910063183,2669712855&amp;fm=19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8698230" y="2893695"/>
            <a:ext cx="3186430" cy="36569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3899408" y="2289749"/>
            <a:ext cx="3574383" cy="3579883"/>
          </a:xfrm>
          <a:prstGeom prst="rect">
            <a:avLst/>
          </a:prstGeom>
        </p:spPr>
      </p:pic>
      <p:pic>
        <p:nvPicPr>
          <p:cNvPr id="5" name="图片 4" descr="u=2332068885,3273130299&amp;fm=26&amp;gp=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249319" y="154744"/>
            <a:ext cx="1123624" cy="958362"/>
          </a:xfrm>
          <a:prstGeom prst="rect">
            <a:avLst/>
          </a:prstGeom>
        </p:spPr>
      </p:pic>
      <p:pic>
        <p:nvPicPr>
          <p:cNvPr id="10" name="图片 9" descr="u=2332068885,3273130299&amp;fm=26&amp;gp=0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1348798" y="154744"/>
            <a:ext cx="1123624" cy="958362"/>
          </a:xfrm>
          <a:prstGeom prst="rect">
            <a:avLst/>
          </a:prstGeom>
        </p:spPr>
      </p:pic>
      <p:pic>
        <p:nvPicPr>
          <p:cNvPr id="11" name="图片 10" descr="u=2332068885,3273130299&amp;fm=26&amp;gp=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5795004" y="154744"/>
            <a:ext cx="1123624" cy="958362"/>
          </a:xfrm>
          <a:prstGeom prst="rect">
            <a:avLst/>
          </a:prstGeom>
        </p:spPr>
      </p:pic>
      <p:pic>
        <p:nvPicPr>
          <p:cNvPr id="12" name="图片 11" descr="u=2332068885,3273130299&amp;fm=26&amp;gp=0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3571901" y="154744"/>
            <a:ext cx="1123624" cy="958362"/>
          </a:xfrm>
          <a:prstGeom prst="rect">
            <a:avLst/>
          </a:prstGeom>
        </p:spPr>
      </p:pic>
      <p:pic>
        <p:nvPicPr>
          <p:cNvPr id="13" name="图片 12" descr="u=2332068885,3273130299&amp;fm=26&amp;gp=0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2472422" y="154744"/>
            <a:ext cx="1123624" cy="958362"/>
          </a:xfrm>
          <a:prstGeom prst="rect">
            <a:avLst/>
          </a:prstGeom>
        </p:spPr>
      </p:pic>
      <p:pic>
        <p:nvPicPr>
          <p:cNvPr id="14" name="图片 13" descr="u=2332068885,3273130299&amp;fm=26&amp;gp=0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4695525" y="154744"/>
            <a:ext cx="1123624" cy="958362"/>
          </a:xfrm>
          <a:prstGeom prst="rect">
            <a:avLst/>
          </a:prstGeom>
        </p:spPr>
      </p:pic>
      <p:cxnSp>
        <p:nvCxnSpPr>
          <p:cNvPr id="15" name="直接连接符 14"/>
          <p:cNvCxnSpPr>
            <a:stCxn id="4" idx="3"/>
            <a:endCxn id="4" idx="1"/>
          </p:cNvCxnSpPr>
          <p:nvPr/>
        </p:nvCxnSpPr>
        <p:spPr>
          <a:xfrm flipH="1">
            <a:off x="3899408" y="4079691"/>
            <a:ext cx="3528000" cy="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4797083" y="2546254"/>
            <a:ext cx="1794708" cy="303862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 flipV="1">
            <a:off x="4797083" y="2546254"/>
            <a:ext cx="1794708" cy="3038621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217895" y="3054103"/>
            <a:ext cx="32326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200" b="1" smtClean="0">
                <a:effectLst/>
                <a:latin typeface="楷体" panose="02010609060101010101" charset="-122"/>
                <a:ea typeface="楷体" panose="02010609060101010101" charset="-122"/>
              </a:rPr>
              <a:t>把一个饼平均分成</a:t>
            </a:r>
            <a:r>
              <a:rPr lang="en-US" altLang="zh-CN" sz="32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zh-CN" altLang="en-US" sz="3200" b="1" smtClean="0">
                <a:effectLst/>
                <a:latin typeface="楷体" panose="02010609060101010101" charset="-122"/>
                <a:ea typeface="楷体" panose="02010609060101010101" charset="-122"/>
              </a:rPr>
              <a:t>份，</a:t>
            </a:r>
            <a:r>
              <a:rPr lang="zh-CN" altLang="en-US" sz="32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每份</a:t>
            </a:r>
            <a:r>
              <a:rPr lang="zh-CN" altLang="en-US" sz="3200" b="1" smtClean="0">
                <a:effectLst/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它</a:t>
            </a:r>
            <a:r>
              <a:rPr lang="zh-CN" altLang="en-US" sz="3200" b="1" smtClean="0">
                <a:effectLst/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smtClean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六分之一</a:t>
            </a:r>
            <a:endParaRPr lang="en-US" altLang="zh-CN" sz="3200" b="1" smtClean="0"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饼形 25"/>
          <p:cNvSpPr/>
          <p:nvPr/>
        </p:nvSpPr>
        <p:spPr>
          <a:xfrm rot="10629443">
            <a:off x="3895447" y="2369229"/>
            <a:ext cx="3535923" cy="3392667"/>
          </a:xfrm>
          <a:prstGeom prst="pie">
            <a:avLst>
              <a:gd name="adj1" fmla="val 223611"/>
              <a:gd name="adj2" fmla="val 3736140"/>
            </a:avLst>
          </a:prstGeom>
          <a:solidFill>
            <a:schemeClr val="accent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4250447" y="3472240"/>
            <a:ext cx="849123" cy="22185"/>
          </a:xfrm>
          <a:prstGeom prst="line">
            <a:avLst/>
          </a:prstGeom>
          <a:ln w="76200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4436904" y="3392317"/>
            <a:ext cx="820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smtClean="0">
                <a:solidFill>
                  <a:srgbClr val="FFC000"/>
                </a:solidFill>
              </a:rPr>
              <a:t>6</a:t>
            </a:r>
            <a:endParaRPr lang="zh-CN" altLang="en-US" sz="4800" b="1">
              <a:solidFill>
                <a:srgbClr val="FFC000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442975" y="2704943"/>
            <a:ext cx="820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smtClean="0">
                <a:solidFill>
                  <a:srgbClr val="FFC000"/>
                </a:solidFill>
              </a:rPr>
              <a:t>1</a:t>
            </a:r>
            <a:endParaRPr lang="zh-CN" altLang="en-US" sz="4800" b="1">
              <a:solidFill>
                <a:srgbClr val="FFC000"/>
              </a:solidFill>
            </a:endParaRPr>
          </a:p>
        </p:txBody>
      </p:sp>
      <p:sp>
        <p:nvSpPr>
          <p:cNvPr id="32" name="圆角矩形标注 31"/>
          <p:cNvSpPr/>
          <p:nvPr/>
        </p:nvSpPr>
        <p:spPr>
          <a:xfrm>
            <a:off x="8152122" y="941589"/>
            <a:ext cx="3732538" cy="1301604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平均分成</a:t>
            </a:r>
            <a:r>
              <a:rPr lang="en-US" altLang="zh-CN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zh-CN" altLang="en-US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份，那其中的一份是多少？</a:t>
            </a:r>
            <a:endParaRPr lang="en-US" altLang="zh-CN" sz="3200" b="1" smtClean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643943" y="4696419"/>
            <a:ext cx="7456663" cy="131504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042654" y="3167391"/>
            <a:ext cx="820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smtClean="0">
                <a:solidFill>
                  <a:srgbClr val="FF0000"/>
                </a:solidFill>
              </a:rPr>
              <a:t>1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944366" y="3748815"/>
            <a:ext cx="820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smtClean="0">
                <a:solidFill>
                  <a:srgbClr val="FF0000"/>
                </a:solidFill>
              </a:rPr>
              <a:t>20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43855" y="929649"/>
            <a:ext cx="1352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mtClean="0"/>
              <a:t>（  ）</a:t>
            </a:r>
            <a:endParaRPr lang="zh-CN" altLang="en-US" sz="4000"/>
          </a:p>
        </p:txBody>
      </p:sp>
      <p:sp>
        <p:nvSpPr>
          <p:cNvPr id="22" name="文本框 21"/>
          <p:cNvSpPr txBox="1"/>
          <p:nvPr/>
        </p:nvSpPr>
        <p:spPr>
          <a:xfrm>
            <a:off x="6042656" y="1237016"/>
            <a:ext cx="820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smtClean="0">
                <a:solidFill>
                  <a:srgbClr val="FF0000"/>
                </a:solidFill>
              </a:rPr>
              <a:t>6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010434" y="657919"/>
            <a:ext cx="820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smtClean="0">
                <a:solidFill>
                  <a:srgbClr val="FF0000"/>
                </a:solidFill>
              </a:rPr>
              <a:t>1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79883" y="3446515"/>
            <a:ext cx="1352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mtClean="0"/>
              <a:t>（  ）</a:t>
            </a:r>
            <a:endParaRPr lang="zh-CN" altLang="en-US" sz="4000"/>
          </a:p>
        </p:txBody>
      </p:sp>
      <p:sp>
        <p:nvSpPr>
          <p:cNvPr id="16" name="文本框 15"/>
          <p:cNvSpPr txBox="1"/>
          <p:nvPr/>
        </p:nvSpPr>
        <p:spPr>
          <a:xfrm>
            <a:off x="6042655" y="1898326"/>
            <a:ext cx="820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smtClean="0">
                <a:solidFill>
                  <a:srgbClr val="FF0000"/>
                </a:solidFill>
              </a:rPr>
              <a:t>1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29250" y="2157205"/>
            <a:ext cx="1352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mtClean="0"/>
              <a:t>（  ）</a:t>
            </a:r>
            <a:endParaRPr lang="zh-CN" altLang="en-US" sz="4000"/>
          </a:p>
        </p:txBody>
      </p:sp>
      <p:sp>
        <p:nvSpPr>
          <p:cNvPr id="10" name="文本框 9"/>
          <p:cNvSpPr txBox="1"/>
          <p:nvPr/>
        </p:nvSpPr>
        <p:spPr>
          <a:xfrm>
            <a:off x="6042656" y="2447917"/>
            <a:ext cx="820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smtClean="0">
                <a:solidFill>
                  <a:srgbClr val="FF0000"/>
                </a:solidFill>
              </a:rPr>
              <a:t>7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979753" y="817596"/>
            <a:ext cx="39966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sz="2800" b="1">
                <a:latin typeface="+mn-ea"/>
              </a:rPr>
              <a:t>把一个饼平均分成</a:t>
            </a:r>
            <a:r>
              <a:rPr lang="en-US" altLang="zh-CN" sz="2800" b="1">
                <a:solidFill>
                  <a:srgbClr val="FF0000"/>
                </a:solidFill>
                <a:latin typeface="+mn-ea"/>
              </a:rPr>
              <a:t>6</a:t>
            </a:r>
            <a:r>
              <a:rPr lang="zh-CN" altLang="en-US" sz="2800" b="1">
                <a:latin typeface="+mn-ea"/>
              </a:rPr>
              <a:t>份</a:t>
            </a:r>
            <a:r>
              <a:rPr lang="zh-CN" altLang="en-US" sz="2800" b="1" smtClean="0">
                <a:latin typeface="+mn-ea"/>
              </a:rPr>
              <a:t>，</a:t>
            </a:r>
            <a:endParaRPr lang="en-US" altLang="zh-CN" sz="2800" b="1" smtClean="0">
              <a:latin typeface="+mn-ea"/>
            </a:endParaRPr>
          </a:p>
          <a:p>
            <a:pPr algn="just"/>
            <a:r>
              <a:rPr lang="zh-CN" altLang="en-US" sz="2800" b="1" smtClean="0">
                <a:solidFill>
                  <a:srgbClr val="FF0000"/>
                </a:solidFill>
                <a:latin typeface="+mn-ea"/>
              </a:rPr>
              <a:t>每</a:t>
            </a:r>
            <a:r>
              <a:rPr lang="zh-CN" altLang="en-US" sz="2800" b="1">
                <a:solidFill>
                  <a:srgbClr val="FF0000"/>
                </a:solidFill>
                <a:latin typeface="+mn-ea"/>
              </a:rPr>
              <a:t>份</a:t>
            </a:r>
            <a:r>
              <a:rPr lang="zh-CN" altLang="en-US" sz="2800" b="1">
                <a:latin typeface="+mn-ea"/>
              </a:rPr>
              <a:t>是</a:t>
            </a:r>
            <a:r>
              <a:rPr lang="zh-CN" altLang="en-US" sz="2800" b="1">
                <a:solidFill>
                  <a:srgbClr val="FF0000"/>
                </a:solidFill>
                <a:latin typeface="+mn-ea"/>
              </a:rPr>
              <a:t>它</a:t>
            </a:r>
            <a:r>
              <a:rPr lang="zh-CN" altLang="en-US" sz="2800" b="1">
                <a:latin typeface="+mn-ea"/>
              </a:rPr>
              <a:t>的</a:t>
            </a:r>
            <a:r>
              <a:rPr lang="zh-CN" altLang="en-US" sz="2800" b="1">
                <a:solidFill>
                  <a:srgbClr val="FF0000"/>
                </a:solidFill>
                <a:latin typeface="+mn-ea"/>
              </a:rPr>
              <a:t>六分之一</a:t>
            </a:r>
            <a:endParaRPr lang="en-US" altLang="zh-CN" sz="2800" b="1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9752" y="2079087"/>
            <a:ext cx="39966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>
                <a:latin typeface="+mn-ea"/>
              </a:rPr>
              <a:t>把一个饼平均分成</a:t>
            </a:r>
            <a:r>
              <a:rPr lang="en-US" altLang="zh-CN" sz="2800" b="1">
                <a:solidFill>
                  <a:srgbClr val="FF0000"/>
                </a:solidFill>
                <a:latin typeface="+mn-ea"/>
              </a:rPr>
              <a:t>7</a:t>
            </a:r>
            <a:r>
              <a:rPr lang="zh-CN" altLang="en-US" sz="2800" b="1">
                <a:latin typeface="+mn-ea"/>
              </a:rPr>
              <a:t>份，</a:t>
            </a:r>
            <a:r>
              <a:rPr lang="zh-CN" altLang="en-US" sz="2800" b="1">
                <a:solidFill>
                  <a:srgbClr val="FF0000"/>
                </a:solidFill>
                <a:latin typeface="+mn-ea"/>
              </a:rPr>
              <a:t>每份</a:t>
            </a:r>
            <a:r>
              <a:rPr lang="zh-CN" altLang="en-US" sz="2800" b="1">
                <a:latin typeface="+mn-ea"/>
              </a:rPr>
              <a:t>是</a:t>
            </a:r>
            <a:r>
              <a:rPr lang="zh-CN" altLang="en-US" sz="2800" b="1">
                <a:solidFill>
                  <a:srgbClr val="FF0000"/>
                </a:solidFill>
                <a:latin typeface="+mn-ea"/>
              </a:rPr>
              <a:t>它</a:t>
            </a:r>
            <a:r>
              <a:rPr lang="zh-CN" altLang="en-US" sz="2800" b="1">
                <a:latin typeface="+mn-ea"/>
              </a:rPr>
              <a:t>的</a:t>
            </a:r>
            <a:r>
              <a:rPr lang="zh-CN" altLang="en-US" sz="2800" b="1">
                <a:solidFill>
                  <a:srgbClr val="FF0000"/>
                </a:solidFill>
                <a:latin typeface="+mn-ea"/>
              </a:rPr>
              <a:t>七分之一</a:t>
            </a:r>
            <a:endParaRPr lang="en-US" altLang="zh-CN" sz="2800" b="1">
              <a:solidFill>
                <a:srgbClr val="FF0000"/>
              </a:soli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9752" y="3340578"/>
            <a:ext cx="4028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>
                <a:latin typeface="+mn-ea"/>
              </a:rPr>
              <a:t>把一个饼平均分成</a:t>
            </a:r>
            <a:r>
              <a:rPr lang="en-US" altLang="zh-CN" sz="2800" b="1">
                <a:solidFill>
                  <a:srgbClr val="FF0000"/>
                </a:solidFill>
                <a:latin typeface="+mn-ea"/>
              </a:rPr>
              <a:t>20</a:t>
            </a:r>
            <a:r>
              <a:rPr lang="zh-CN" altLang="en-US" sz="2800" b="1">
                <a:latin typeface="+mn-ea"/>
              </a:rPr>
              <a:t>份，</a:t>
            </a:r>
            <a:r>
              <a:rPr lang="zh-CN" altLang="en-US" sz="2800" b="1">
                <a:solidFill>
                  <a:srgbClr val="FF0000"/>
                </a:solidFill>
                <a:latin typeface="+mn-ea"/>
              </a:rPr>
              <a:t>每份</a:t>
            </a:r>
            <a:r>
              <a:rPr lang="zh-CN" altLang="en-US" sz="2800" b="1">
                <a:latin typeface="+mn-ea"/>
              </a:rPr>
              <a:t>是</a:t>
            </a:r>
            <a:r>
              <a:rPr lang="zh-CN" altLang="en-US" sz="2800" b="1">
                <a:solidFill>
                  <a:srgbClr val="FF0000"/>
                </a:solidFill>
                <a:latin typeface="+mn-ea"/>
              </a:rPr>
              <a:t>它</a:t>
            </a:r>
            <a:r>
              <a:rPr lang="zh-CN" altLang="en-US" sz="2800" b="1">
                <a:latin typeface="+mn-ea"/>
              </a:rPr>
              <a:t>的</a:t>
            </a:r>
            <a:r>
              <a:rPr lang="zh-CN" altLang="en-US" sz="2800" b="1">
                <a:solidFill>
                  <a:srgbClr val="FF0000"/>
                </a:solidFill>
                <a:latin typeface="+mn-ea"/>
              </a:rPr>
              <a:t>二十分之一</a:t>
            </a:r>
            <a:endParaRPr lang="en-US" altLang="zh-CN" sz="2800" b="1">
              <a:solidFill>
                <a:srgbClr val="FF0000"/>
              </a:solidFill>
              <a:latin typeface="+mn-ea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6016899" y="1301410"/>
            <a:ext cx="540479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014995" y="2522757"/>
            <a:ext cx="540479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042655" y="3817631"/>
            <a:ext cx="540479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u=910063183,2669712855&amp;fm=19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8698230" y="2893695"/>
            <a:ext cx="3186430" cy="3656965"/>
          </a:xfrm>
          <a:prstGeom prst="rect">
            <a:avLst/>
          </a:prstGeom>
        </p:spPr>
      </p:pic>
      <p:sp>
        <p:nvSpPr>
          <p:cNvPr id="20" name="圆角矩形标注 19"/>
          <p:cNvSpPr/>
          <p:nvPr/>
        </p:nvSpPr>
        <p:spPr>
          <a:xfrm>
            <a:off x="8152122" y="941589"/>
            <a:ext cx="3732538" cy="1301604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3200" b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37184" y="1009022"/>
            <a:ext cx="1712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mtClean="0">
                <a:solidFill>
                  <a:srgbClr val="FFFF00"/>
                </a:solidFill>
              </a:rPr>
              <a:t>7</a:t>
            </a:r>
            <a:r>
              <a:rPr lang="zh-CN" altLang="en-US" sz="2800" b="1" smtClean="0">
                <a:solidFill>
                  <a:srgbClr val="FFFF00"/>
                </a:solidFill>
              </a:rPr>
              <a:t>份呢？</a:t>
            </a:r>
            <a:endParaRPr lang="zh-CN" altLang="en-US" sz="2800" b="1">
              <a:solidFill>
                <a:srgbClr val="FFFF0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337184" y="1637535"/>
            <a:ext cx="1712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mtClean="0">
                <a:solidFill>
                  <a:srgbClr val="FFFF00"/>
                </a:solidFill>
              </a:rPr>
              <a:t>20</a:t>
            </a:r>
            <a:r>
              <a:rPr lang="zh-CN" altLang="en-US" sz="2800" b="1" smtClean="0">
                <a:solidFill>
                  <a:srgbClr val="FFFF00"/>
                </a:solidFill>
              </a:rPr>
              <a:t>份呢？</a:t>
            </a:r>
            <a:endParaRPr lang="zh-CN" altLang="en-US" sz="2800" b="1">
              <a:solidFill>
                <a:srgbClr val="FFFF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89250" y="4809668"/>
            <a:ext cx="7143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/>
              <a:t>只要将一个饼</a:t>
            </a:r>
            <a:r>
              <a:rPr lang="zh-CN" altLang="en-US" sz="2400" b="1" smtClean="0">
                <a:solidFill>
                  <a:srgbClr val="FF0000"/>
                </a:solidFill>
              </a:rPr>
              <a:t>平均分</a:t>
            </a:r>
            <a:r>
              <a:rPr lang="zh-CN" altLang="en-US" sz="2400" b="1" smtClean="0"/>
              <a:t>成</a:t>
            </a:r>
            <a:r>
              <a:rPr lang="zh-CN" altLang="en-US" sz="2400" b="1" smtClean="0">
                <a:solidFill>
                  <a:srgbClr val="FF0000"/>
                </a:solidFill>
              </a:rPr>
              <a:t>几</a:t>
            </a:r>
            <a:r>
              <a:rPr lang="zh-CN" altLang="en-US" sz="2400" b="1" smtClean="0"/>
              <a:t>份，其中的一份怎么表示？</a:t>
            </a:r>
            <a:endParaRPr lang="zh-CN" altLang="en-US" sz="2400" b="1"/>
          </a:p>
        </p:txBody>
      </p:sp>
      <p:sp>
        <p:nvSpPr>
          <p:cNvPr id="24" name="文本框 23"/>
          <p:cNvSpPr txBox="1"/>
          <p:nvPr/>
        </p:nvSpPr>
        <p:spPr>
          <a:xfrm>
            <a:off x="2245915" y="5315012"/>
            <a:ext cx="6452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/>
              <a:t>（用 </a:t>
            </a:r>
            <a:r>
              <a:rPr lang="zh-CN" alt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几分之一 </a:t>
            </a:r>
            <a:r>
              <a:rPr lang="zh-CN" altLang="en-US" sz="2400" smtClean="0"/>
              <a:t>来表示）</a:t>
            </a:r>
            <a:endParaRPr lang="zh-CN" altLang="en-US" sz="2400"/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14" grpId="0"/>
      <p:bldP spid="18" grpId="0"/>
      <p:bldP spid="16" grpId="0"/>
      <p:bldP spid="17" grpId="0"/>
      <p:bldP spid="10" grpId="0"/>
      <p:bldP spid="7" grpId="0"/>
      <p:bldP spid="9" grpId="0"/>
      <p:bldP spid="20" grpId="0" animBg="1"/>
      <p:bldP spid="4" grpId="0"/>
      <p:bldP spid="23" grpId="0"/>
      <p:bldP spid="5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034147" y="1446192"/>
            <a:ext cx="26877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mtClean="0">
                <a:solidFill>
                  <a:srgbClr val="00B0F0"/>
                </a:solidFill>
                <a:latin typeface="+mj-ea"/>
                <a:ea typeface="+mj-ea"/>
              </a:rPr>
              <a:t>认识</a:t>
            </a:r>
            <a:endParaRPr lang="zh-CN" altLang="en-US" sz="4400" b="1">
              <a:solidFill>
                <a:srgbClr val="00B0F0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04086" y="2120770"/>
            <a:ext cx="45304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分数</a:t>
            </a:r>
            <a:endParaRPr lang="zh-CN" altLang="en-US" sz="6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82408" y="3277104"/>
            <a:ext cx="33112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B0F0"/>
                </a:solidFill>
                <a:latin typeface="+mj-ea"/>
                <a:ea typeface="+mj-ea"/>
              </a:rPr>
              <a:t>各部分名称</a:t>
            </a:r>
            <a:endParaRPr lang="zh-CN" altLang="en-US" sz="4400" b="1" dirty="0">
              <a:solidFill>
                <a:srgbClr val="00B0F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5000">
        <p14:warp dir="in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32339"/>
            <a:ext cx="11190190" cy="688627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737943" y="1097415"/>
            <a:ext cx="4530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分数</a:t>
            </a:r>
            <a:endParaRPr lang="zh-CN" altLang="en-US" sz="4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847159" y="3304979"/>
            <a:ext cx="1017486" cy="914"/>
          </a:xfrm>
          <a:prstGeom prst="line">
            <a:avLst/>
          </a:prstGeom>
          <a:ln w="107950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020630" y="3374962"/>
            <a:ext cx="8204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smtClean="0">
                <a:solidFill>
                  <a:srgbClr val="FFC000"/>
                </a:solidFill>
              </a:rPr>
              <a:t>3</a:t>
            </a:r>
            <a:endParaRPr lang="zh-CN" altLang="en-US" sz="6600" b="1">
              <a:solidFill>
                <a:srgbClr val="FFC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974209" y="2127915"/>
            <a:ext cx="8204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smtClean="0">
                <a:solidFill>
                  <a:srgbClr val="FFC000"/>
                </a:solidFill>
              </a:rPr>
              <a:t>1</a:t>
            </a:r>
            <a:endParaRPr lang="zh-CN" altLang="en-US" sz="6600" b="1">
              <a:solidFill>
                <a:srgbClr val="FFC000"/>
              </a:solidFill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080480" y="2695768"/>
            <a:ext cx="1078550" cy="0"/>
          </a:xfrm>
          <a:prstGeom prst="straightConnector1">
            <a:avLst/>
          </a:prstGeom>
          <a:ln w="28575">
            <a:solidFill>
              <a:schemeClr val="bg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5080470" y="3928821"/>
            <a:ext cx="1078550" cy="0"/>
          </a:xfrm>
          <a:prstGeom prst="straightConnector1">
            <a:avLst/>
          </a:prstGeom>
          <a:ln w="28575">
            <a:solidFill>
              <a:schemeClr val="bg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5098055" y="3322207"/>
            <a:ext cx="1078550" cy="0"/>
          </a:xfrm>
          <a:prstGeom prst="straightConnector1">
            <a:avLst/>
          </a:prstGeom>
          <a:ln w="28575">
            <a:solidFill>
              <a:schemeClr val="bg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6270846" y="2353400"/>
            <a:ext cx="45304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分子</a:t>
            </a:r>
            <a:endParaRPr lang="zh-CN" altLang="en-US" sz="4000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289557" y="2972954"/>
            <a:ext cx="45304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分数线</a:t>
            </a:r>
            <a:endParaRPr lang="zh-CN" altLang="en-US" sz="4000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56991" y="3625420"/>
            <a:ext cx="45304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分母</a:t>
            </a:r>
            <a:endParaRPr lang="zh-CN" altLang="en-US" sz="4000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885809" y="3042679"/>
            <a:ext cx="1858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（平均分）</a:t>
            </a:r>
            <a:endParaRPr lang="zh-CN" altLang="en-US" sz="2400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331627" y="3697988"/>
            <a:ext cx="2413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（平均分成三份）</a:t>
            </a:r>
            <a:endParaRPr lang="zh-CN" altLang="en-US" sz="2400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315655" y="2408820"/>
            <a:ext cx="2413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（其中的一份）</a:t>
            </a:r>
            <a:endParaRPr lang="zh-CN" altLang="en-US" sz="2400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-1"/>
            <a:ext cx="9047018" cy="685800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462656" y="3616036"/>
            <a:ext cx="2493818" cy="339944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213273" y="3803549"/>
            <a:ext cx="803564" cy="56088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9047018" y="-1"/>
            <a:ext cx="3144982" cy="2768599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 (1)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34010" y="3096260"/>
            <a:ext cx="1696085" cy="1553845"/>
          </a:xfrm>
          <a:prstGeom prst="rect">
            <a:avLst/>
          </a:prstGeom>
        </p:spPr>
      </p:pic>
      <p:pic>
        <p:nvPicPr>
          <p:cNvPr id="22" name="图片 21" descr="tim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983990" y="474980"/>
            <a:ext cx="1878965" cy="2172335"/>
          </a:xfrm>
          <a:prstGeom prst="rect">
            <a:avLst/>
          </a:prstGeom>
        </p:spPr>
      </p:pic>
      <p:pic>
        <p:nvPicPr>
          <p:cNvPr id="18" name="图片 17" descr="timg (1)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59000" y="3096260"/>
            <a:ext cx="1696085" cy="1553845"/>
          </a:xfrm>
          <a:prstGeom prst="rect">
            <a:avLst/>
          </a:prstGeom>
        </p:spPr>
      </p:pic>
      <p:pic>
        <p:nvPicPr>
          <p:cNvPr id="9" name="图片 8" descr="u=910063183,2669712855&amp;fm=19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949690" y="3323590"/>
            <a:ext cx="2994660" cy="3437255"/>
          </a:xfrm>
          <a:prstGeom prst="rect">
            <a:avLst/>
          </a:prstGeom>
        </p:spPr>
      </p:pic>
      <p:pic>
        <p:nvPicPr>
          <p:cNvPr id="6" name="图片 5" descr="tim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244725" y="474980"/>
            <a:ext cx="1739265" cy="2172335"/>
          </a:xfrm>
          <a:prstGeom prst="rect">
            <a:avLst/>
          </a:prstGeom>
        </p:spPr>
      </p:pic>
      <p:sp>
        <p:nvSpPr>
          <p:cNvPr id="10" name="圆角矩形标注 9"/>
          <p:cNvSpPr/>
          <p:nvPr/>
        </p:nvSpPr>
        <p:spPr>
          <a:xfrm>
            <a:off x="7725051" y="1283335"/>
            <a:ext cx="4219299" cy="1812925"/>
          </a:xfrm>
          <a:prstGeom prst="wedgeRoundRectCallout">
            <a:avLst>
              <a:gd name="adj1" fmla="val -167"/>
              <a:gd name="adj2" fmla="val 87001"/>
              <a:gd name="adj3" fmla="val 16667"/>
            </a:avLst>
          </a:prstGeom>
          <a:solidFill>
            <a:srgbClr val="00B050">
              <a:alpha val="4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6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个桃子分两个孩子，我怎么分比较公平呢</a:t>
            </a:r>
            <a:r>
              <a:rPr lang="zh-CN" altLang="en-US" sz="3600" b="1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zh-CN" altLang="en-US" sz="3600" b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333872" y="3009582"/>
            <a:ext cx="3502660" cy="1727200"/>
          </a:xfrm>
          <a:prstGeom prst="roundRect">
            <a:avLst/>
          </a:prstGeom>
          <a:solidFill>
            <a:srgbClr val="FF0000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845117" y="4911725"/>
            <a:ext cx="207835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800" b="1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平均分</a:t>
            </a:r>
            <a:endParaRPr lang="zh-CN" altLang="en-US" sz="4800" b="1">
              <a:ln w="66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4" name="图片 13" descr="timg (1)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781675" y="3096260"/>
            <a:ext cx="1696085" cy="1553845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3901937" y="3009582"/>
            <a:ext cx="3502025" cy="1727200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640205" y="4911725"/>
            <a:ext cx="530860" cy="11068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6600" u="sng">
                <a:ln w="95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</a:t>
            </a:r>
            <a:endParaRPr lang="en-US" altLang="zh-CN" sz="6600" u="sng">
              <a:ln w="95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408930" y="4911725"/>
            <a:ext cx="530860" cy="11068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6600" u="sng">
                <a:ln w="95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</a:t>
            </a:r>
            <a:endParaRPr lang="en-US" altLang="zh-CN" sz="6600" u="sng">
              <a:ln w="95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7" name="图片 16" descr="timg (1)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83990" y="3096260"/>
            <a:ext cx="1696085" cy="1553845"/>
          </a:xfrm>
          <a:prstGeom prst="rect">
            <a:avLst/>
          </a:prstGeom>
        </p:spPr>
      </p:pic>
      <p:sp>
        <p:nvSpPr>
          <p:cNvPr id="16" name="圆角矩形标注 15"/>
          <p:cNvSpPr/>
          <p:nvPr/>
        </p:nvSpPr>
        <p:spPr>
          <a:xfrm>
            <a:off x="7998900" y="2198871"/>
            <a:ext cx="3945450" cy="1011054"/>
          </a:xfrm>
          <a:prstGeom prst="wedgeRoundRectCallout">
            <a:avLst>
              <a:gd name="adj1" fmla="val -167"/>
              <a:gd name="adj2" fmla="val 87001"/>
              <a:gd name="adj3" fmla="val 16667"/>
            </a:avLst>
          </a:prstGeom>
          <a:solidFill>
            <a:srgbClr val="00B0F0">
              <a:alpha val="5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b="1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这个办法真好！</a:t>
            </a:r>
            <a:endParaRPr lang="zh-CN" altLang="en-US" sz="4000" b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圆角矩形标注 22"/>
          <p:cNvSpPr/>
          <p:nvPr/>
        </p:nvSpPr>
        <p:spPr>
          <a:xfrm>
            <a:off x="7998900" y="1806056"/>
            <a:ext cx="4026218" cy="1203526"/>
          </a:xfrm>
          <a:prstGeom prst="wedgeRoundRectCallout">
            <a:avLst>
              <a:gd name="adj1" fmla="val -167"/>
              <a:gd name="adj2" fmla="val 87001"/>
              <a:gd name="adj3" fmla="val 16667"/>
            </a:avLst>
          </a:prstGeom>
          <a:solidFill>
            <a:srgbClr val="00B050">
              <a:alpha val="8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b="1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每只小猴分得多少个？</a:t>
            </a:r>
            <a:endParaRPr lang="zh-CN" altLang="en-US" sz="4000" b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6 3.7037E-06 L -0.08138 0.07199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76" y="3588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06 3.7037E-06 L 0.07044 0.0662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16" y="3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3" grpId="0"/>
      <p:bldP spid="19" grpId="0" animBg="1"/>
      <p:bldP spid="20" grpId="0"/>
      <p:bldP spid="21" grpId="0"/>
      <p:bldP spid="16" grpId="0" animBg="1"/>
      <p:bldP spid="16" grpId="1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timg (1)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919603" y="3383693"/>
            <a:ext cx="1525841" cy="1397878"/>
          </a:xfrm>
          <a:prstGeom prst="rect">
            <a:avLst/>
          </a:prstGeom>
        </p:spPr>
      </p:pic>
      <p:pic>
        <p:nvPicPr>
          <p:cNvPr id="24" name="图片 23" descr="timg (1)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408805" y="3383693"/>
            <a:ext cx="1525841" cy="1397878"/>
          </a:xfrm>
          <a:prstGeom prst="rect">
            <a:avLst/>
          </a:prstGeom>
        </p:spPr>
      </p:pic>
      <p:pic>
        <p:nvPicPr>
          <p:cNvPr id="22" name="图片 21" descr="tim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278475" y="1151255"/>
            <a:ext cx="1878965" cy="2172335"/>
          </a:xfrm>
          <a:prstGeom prst="rect">
            <a:avLst/>
          </a:prstGeom>
        </p:spPr>
      </p:pic>
      <p:pic>
        <p:nvPicPr>
          <p:cNvPr id="9" name="图片 8" descr="u=910063183,2669712855&amp;fm=19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845607" y="3062943"/>
            <a:ext cx="2994660" cy="3437255"/>
          </a:xfrm>
          <a:prstGeom prst="rect">
            <a:avLst/>
          </a:prstGeom>
        </p:spPr>
      </p:pic>
      <p:pic>
        <p:nvPicPr>
          <p:cNvPr id="6" name="图片 5" descr="tim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631967" y="1151255"/>
            <a:ext cx="1739265" cy="2172335"/>
          </a:xfrm>
          <a:prstGeom prst="rect">
            <a:avLst/>
          </a:prstGeom>
        </p:spPr>
      </p:pic>
      <p:sp>
        <p:nvSpPr>
          <p:cNvPr id="10" name="圆角矩形标注 9"/>
          <p:cNvSpPr/>
          <p:nvPr/>
        </p:nvSpPr>
        <p:spPr>
          <a:xfrm>
            <a:off x="7656780" y="1459525"/>
            <a:ext cx="4183487" cy="1076520"/>
          </a:xfrm>
          <a:prstGeom prst="wedgeRoundRectCallout">
            <a:avLst>
              <a:gd name="adj1" fmla="val -167"/>
              <a:gd name="adj2" fmla="val 87001"/>
              <a:gd name="adj3" fmla="val 16667"/>
            </a:avLst>
          </a:prstGeom>
          <a:solidFill>
            <a:srgbClr val="00B050">
              <a:alpha val="4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b="1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000" b="1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个桃怎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么</a:t>
            </a:r>
            <a:r>
              <a:rPr lang="zh-CN" altLang="en-US" sz="4000" b="1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分呢？</a:t>
            </a:r>
            <a:endParaRPr lang="zh-CN" altLang="en-US" sz="4000" b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236170" y="4960085"/>
            <a:ext cx="530860" cy="11068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6600" u="sng" smtClean="0">
                <a:ln w="95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</a:t>
            </a:r>
            <a:endParaRPr lang="en-US" altLang="zh-CN" sz="6600" u="sng">
              <a:ln w="95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952527" y="4949726"/>
            <a:ext cx="530860" cy="11068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6600" u="sng" smtClean="0">
                <a:ln w="95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</a:t>
            </a:r>
            <a:endParaRPr lang="en-US" altLang="zh-CN" sz="6600" u="sng">
              <a:ln w="95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06 1.11111E-06 L -0.09856 -0.00278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5" y="-13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06 1.11111E-06 L 0.08502 0.00023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5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u=910063183,2669712855&amp;fm=19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8698230" y="2893695"/>
            <a:ext cx="3186430" cy="36569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3899408" y="2289749"/>
            <a:ext cx="3574383" cy="3579883"/>
          </a:xfrm>
          <a:prstGeom prst="rect">
            <a:avLst/>
          </a:prstGeom>
        </p:spPr>
      </p:pic>
      <p:pic>
        <p:nvPicPr>
          <p:cNvPr id="5" name="图片 4" descr="u=2332068885,3273130299&amp;fm=26&amp;gp=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291671" y="2225480"/>
            <a:ext cx="2707005" cy="2308860"/>
          </a:xfrm>
          <a:prstGeom prst="rect">
            <a:avLst/>
          </a:prstGeom>
        </p:spPr>
      </p:pic>
      <p:sp>
        <p:nvSpPr>
          <p:cNvPr id="7" name="椭圆形标注 6"/>
          <p:cNvSpPr/>
          <p:nvPr/>
        </p:nvSpPr>
        <p:spPr>
          <a:xfrm>
            <a:off x="1813839" y="203249"/>
            <a:ext cx="3499338" cy="1793631"/>
          </a:xfrm>
          <a:prstGeom prst="wedgeEllipseCallout">
            <a:avLst>
              <a:gd name="adj1" fmla="val -39928"/>
              <a:gd name="adj2" fmla="val 664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mtClean="0">
                <a:latin typeface="楷体" panose="02010609060101010101" charset="-122"/>
                <a:ea typeface="楷体" panose="02010609060101010101" charset="-122"/>
              </a:rPr>
              <a:t>这桃分得好，你们真聪明！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8917604" y="1248508"/>
            <a:ext cx="2747682" cy="976972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您</a:t>
            </a:r>
            <a:r>
              <a:rPr lang="zh-CN" altLang="en-US" sz="3200" b="1" smtClean="0">
                <a:latin typeface="楷体" panose="02010609060101010101" charset="-122"/>
                <a:ea typeface="楷体" panose="02010609060101010101" charset="-122"/>
              </a:rPr>
              <a:t>怎么来了？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8722576" y="1996879"/>
            <a:ext cx="2942709" cy="585741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mtClean="0">
                <a:latin typeface="楷体" panose="02010609060101010101" charset="-122"/>
                <a:ea typeface="楷体" panose="02010609060101010101" charset="-122"/>
              </a:rPr>
              <a:t>吃饼  吃饼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u=910063183,2669712855&amp;fm=19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8698230" y="2893695"/>
            <a:ext cx="3186430" cy="36569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3687373" y="1837344"/>
            <a:ext cx="3932627" cy="3938678"/>
          </a:xfrm>
          <a:prstGeom prst="rect">
            <a:avLst/>
          </a:prstGeom>
        </p:spPr>
      </p:pic>
      <p:pic>
        <p:nvPicPr>
          <p:cNvPr id="5" name="图片 4" descr="u=2332068885,3273130299&amp;fm=26&amp;gp=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702489" y="1643270"/>
            <a:ext cx="2146728" cy="1830988"/>
          </a:xfrm>
          <a:prstGeom prst="rect">
            <a:avLst/>
          </a:prstGeom>
        </p:spPr>
      </p:pic>
      <p:pic>
        <p:nvPicPr>
          <p:cNvPr id="10" name="图片 9" descr="u=2332068885,3273130299&amp;fm=26&amp;gp=0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702489" y="3806683"/>
            <a:ext cx="2146728" cy="1830988"/>
          </a:xfrm>
          <a:prstGeom prst="rect">
            <a:avLst/>
          </a:prstGeom>
        </p:spPr>
      </p:pic>
      <p:sp>
        <p:nvSpPr>
          <p:cNvPr id="11" name="圆角矩形标注 10"/>
          <p:cNvSpPr/>
          <p:nvPr/>
        </p:nvSpPr>
        <p:spPr>
          <a:xfrm>
            <a:off x="8917604" y="1248508"/>
            <a:ext cx="2747682" cy="976972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mtClean="0">
                <a:latin typeface="楷体" panose="02010609060101010101" charset="-122"/>
                <a:ea typeface="楷体" panose="02010609060101010101" charset="-122"/>
              </a:rPr>
              <a:t>两个孙悟空！</a:t>
            </a:r>
            <a:endParaRPr lang="en-US" altLang="zh-CN" sz="3200" b="1" smtClean="0"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3200" b="1" smtClean="0">
                <a:latin typeface="楷体" panose="02010609060101010101" charset="-122"/>
                <a:ea typeface="楷体" panose="02010609060101010101" charset="-122"/>
              </a:rPr>
              <a:t>饼怎么分？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6" name="直接连接符 5"/>
          <p:cNvCxnSpPr>
            <a:stCxn id="4" idx="0"/>
            <a:endCxn id="4" idx="2"/>
          </p:cNvCxnSpPr>
          <p:nvPr/>
        </p:nvCxnSpPr>
        <p:spPr>
          <a:xfrm flipH="1">
            <a:off x="5653687" y="1837344"/>
            <a:ext cx="0" cy="396000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u=910063183,2669712855&amp;fm=19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8698230" y="2893695"/>
            <a:ext cx="3186430" cy="36569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3687373" y="1837344"/>
            <a:ext cx="3932627" cy="3938678"/>
          </a:xfrm>
          <a:prstGeom prst="rect">
            <a:avLst/>
          </a:prstGeom>
        </p:spPr>
      </p:pic>
      <p:pic>
        <p:nvPicPr>
          <p:cNvPr id="5" name="图片 4" descr="u=2332068885,3273130299&amp;fm=26&amp;gp=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557488" y="174688"/>
            <a:ext cx="2146728" cy="1830988"/>
          </a:xfrm>
          <a:prstGeom prst="rect">
            <a:avLst/>
          </a:prstGeom>
        </p:spPr>
      </p:pic>
      <p:pic>
        <p:nvPicPr>
          <p:cNvPr id="10" name="图片 9" descr="u=2332068885,3273130299&amp;fm=26&amp;gp=0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557488" y="2324247"/>
            <a:ext cx="2146728" cy="1830988"/>
          </a:xfrm>
          <a:prstGeom prst="rect">
            <a:avLst/>
          </a:prstGeom>
        </p:spPr>
      </p:pic>
      <p:sp>
        <p:nvSpPr>
          <p:cNvPr id="11" name="圆角矩形标注 10"/>
          <p:cNvSpPr/>
          <p:nvPr/>
        </p:nvSpPr>
        <p:spPr>
          <a:xfrm>
            <a:off x="8917604" y="1248508"/>
            <a:ext cx="2747682" cy="976972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smtClean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200" b="1" smtClean="0">
                <a:latin typeface="楷体" panose="02010609060101010101" charset="-122"/>
                <a:ea typeface="楷体" panose="02010609060101010101" charset="-122"/>
              </a:rPr>
              <a:t>个孙悟空！</a:t>
            </a:r>
            <a:endParaRPr lang="en-US" altLang="zh-CN" sz="3200" b="1" smtClean="0"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3200" b="1" smtClean="0">
                <a:latin typeface="楷体" panose="02010609060101010101" charset="-122"/>
                <a:ea typeface="楷体" panose="02010609060101010101" charset="-122"/>
              </a:rPr>
              <a:t>饼怎么分？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6" name="直接连接符 5"/>
          <p:cNvCxnSpPr>
            <a:stCxn id="4" idx="0"/>
          </p:cNvCxnSpPr>
          <p:nvPr/>
        </p:nvCxnSpPr>
        <p:spPr>
          <a:xfrm flipH="1">
            <a:off x="5653686" y="1837344"/>
            <a:ext cx="1" cy="1969339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图片 7" descr="u=2332068885,3273130299&amp;fm=26&amp;gp=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542254" y="4473806"/>
            <a:ext cx="2146728" cy="1830988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 flipH="1">
            <a:off x="3991708" y="3806683"/>
            <a:ext cx="1661979" cy="993917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653686" y="3806683"/>
            <a:ext cx="1714268" cy="85324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u=910063183,2669712855&amp;fm=19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8698230" y="2893695"/>
            <a:ext cx="3186430" cy="36569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3687373" y="1837344"/>
            <a:ext cx="3932627" cy="3938678"/>
          </a:xfrm>
          <a:prstGeom prst="rect">
            <a:avLst/>
          </a:prstGeom>
        </p:spPr>
      </p:pic>
      <p:pic>
        <p:nvPicPr>
          <p:cNvPr id="5" name="图片 4" descr="u=2332068885,3273130299&amp;fm=26&amp;gp=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549527" y="647425"/>
            <a:ext cx="1570250" cy="1339298"/>
          </a:xfrm>
          <a:prstGeom prst="rect">
            <a:avLst/>
          </a:prstGeom>
        </p:spPr>
      </p:pic>
      <p:sp>
        <p:nvSpPr>
          <p:cNvPr id="11" name="圆角矩形标注 10"/>
          <p:cNvSpPr/>
          <p:nvPr/>
        </p:nvSpPr>
        <p:spPr>
          <a:xfrm>
            <a:off x="8917604" y="1248508"/>
            <a:ext cx="2747682" cy="976972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smtClean="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200" b="1" smtClean="0">
                <a:latin typeface="楷体" panose="02010609060101010101" charset="-122"/>
                <a:ea typeface="楷体" panose="02010609060101010101" charset="-122"/>
              </a:rPr>
              <a:t>个孙悟空！</a:t>
            </a:r>
            <a:endParaRPr lang="en-US" altLang="zh-CN" sz="3200" b="1" smtClean="0"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3200" b="1" smtClean="0">
                <a:latin typeface="楷体" panose="02010609060101010101" charset="-122"/>
                <a:ea typeface="楷体" panose="02010609060101010101" charset="-122"/>
              </a:rPr>
              <a:t>饼怎么分？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6" name="直接连接符 5"/>
          <p:cNvCxnSpPr>
            <a:stCxn id="4" idx="0"/>
            <a:endCxn id="4" idx="2"/>
          </p:cNvCxnSpPr>
          <p:nvPr/>
        </p:nvCxnSpPr>
        <p:spPr>
          <a:xfrm flipH="1">
            <a:off x="5653687" y="1837344"/>
            <a:ext cx="0" cy="3938678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图片 13" descr="u=2332068885,3273130299&amp;fm=26&amp;gp=0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552181" y="2005676"/>
            <a:ext cx="1570250" cy="1339298"/>
          </a:xfrm>
          <a:prstGeom prst="rect">
            <a:avLst/>
          </a:prstGeom>
        </p:spPr>
      </p:pic>
      <p:pic>
        <p:nvPicPr>
          <p:cNvPr id="15" name="图片 14" descr="u=2332068885,3273130299&amp;fm=26&amp;gp=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557488" y="3363926"/>
            <a:ext cx="1570250" cy="1339298"/>
          </a:xfrm>
          <a:prstGeom prst="rect">
            <a:avLst/>
          </a:prstGeom>
        </p:spPr>
      </p:pic>
      <p:pic>
        <p:nvPicPr>
          <p:cNvPr id="16" name="图片 15" descr="u=2332068885,3273130299&amp;fm=26&amp;gp=0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557488" y="4722176"/>
            <a:ext cx="1570250" cy="1339298"/>
          </a:xfrm>
          <a:prstGeom prst="rect">
            <a:avLst/>
          </a:prstGeom>
        </p:spPr>
      </p:pic>
      <p:cxnSp>
        <p:nvCxnSpPr>
          <p:cNvPr id="17" name="直接连接符 16"/>
          <p:cNvCxnSpPr>
            <a:stCxn id="4" idx="3"/>
            <a:endCxn id="4" idx="1"/>
          </p:cNvCxnSpPr>
          <p:nvPr/>
        </p:nvCxnSpPr>
        <p:spPr>
          <a:xfrm flipH="1">
            <a:off x="3687373" y="3806683"/>
            <a:ext cx="3932627" cy="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u=910063183,2669712855&amp;fm=19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8698230" y="2893695"/>
            <a:ext cx="3186430" cy="36569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3687373" y="1837344"/>
            <a:ext cx="3932627" cy="3938678"/>
          </a:xfrm>
          <a:prstGeom prst="rect">
            <a:avLst/>
          </a:prstGeom>
        </p:spPr>
      </p:pic>
      <p:pic>
        <p:nvPicPr>
          <p:cNvPr id="5" name="图片 4" descr="u=2332068885,3273130299&amp;fm=26&amp;gp=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751539" y="558136"/>
            <a:ext cx="1171534" cy="999225"/>
          </a:xfrm>
          <a:prstGeom prst="rect">
            <a:avLst/>
          </a:prstGeom>
        </p:spPr>
      </p:pic>
      <p:sp>
        <p:nvSpPr>
          <p:cNvPr id="11" name="圆角矩形标注 10"/>
          <p:cNvSpPr/>
          <p:nvPr/>
        </p:nvSpPr>
        <p:spPr>
          <a:xfrm>
            <a:off x="8917604" y="1248508"/>
            <a:ext cx="2747682" cy="976972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smtClean="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3200" b="1" smtClean="0">
                <a:latin typeface="楷体" panose="02010609060101010101" charset="-122"/>
                <a:ea typeface="楷体" panose="02010609060101010101" charset="-122"/>
              </a:rPr>
              <a:t>个孙悟空！</a:t>
            </a:r>
            <a:endParaRPr lang="en-US" altLang="zh-CN" sz="3200" b="1" smtClean="0"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3200" b="1" smtClean="0">
                <a:latin typeface="楷体" panose="02010609060101010101" charset="-122"/>
                <a:ea typeface="楷体" panose="02010609060101010101" charset="-122"/>
              </a:rPr>
              <a:t>饼怎么分？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6" name="直接连接符 5"/>
          <p:cNvCxnSpPr>
            <a:stCxn id="4" idx="0"/>
          </p:cNvCxnSpPr>
          <p:nvPr/>
        </p:nvCxnSpPr>
        <p:spPr>
          <a:xfrm flipH="1">
            <a:off x="5653686" y="1837344"/>
            <a:ext cx="1" cy="1969339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图片 11" descr="u=2332068885,3273130299&amp;fm=26&amp;gp=0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751539" y="1699846"/>
            <a:ext cx="1171534" cy="999225"/>
          </a:xfrm>
          <a:prstGeom prst="rect">
            <a:avLst/>
          </a:prstGeom>
        </p:spPr>
      </p:pic>
      <p:pic>
        <p:nvPicPr>
          <p:cNvPr id="13" name="图片 12" descr="u=2332068885,3273130299&amp;fm=26&amp;gp=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751539" y="2841556"/>
            <a:ext cx="1171534" cy="999225"/>
          </a:xfrm>
          <a:prstGeom prst="rect">
            <a:avLst/>
          </a:prstGeom>
        </p:spPr>
      </p:pic>
      <p:pic>
        <p:nvPicPr>
          <p:cNvPr id="18" name="图片 17" descr="u=2332068885,3273130299&amp;fm=26&amp;gp=0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751539" y="3983266"/>
            <a:ext cx="1171534" cy="999225"/>
          </a:xfrm>
          <a:prstGeom prst="rect">
            <a:avLst/>
          </a:prstGeom>
        </p:spPr>
      </p:pic>
      <p:pic>
        <p:nvPicPr>
          <p:cNvPr id="19" name="图片 18" descr="u=2332068885,3273130299&amp;fm=26&amp;gp=0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751539" y="5124976"/>
            <a:ext cx="1171534" cy="999225"/>
          </a:xfrm>
          <a:prstGeom prst="rect">
            <a:avLst/>
          </a:prstGeom>
        </p:spPr>
      </p:pic>
      <p:cxnSp>
        <p:nvCxnSpPr>
          <p:cNvPr id="20" name="直接连接符 19"/>
          <p:cNvCxnSpPr/>
          <p:nvPr/>
        </p:nvCxnSpPr>
        <p:spPr>
          <a:xfrm flipH="1">
            <a:off x="5682755" y="3173678"/>
            <a:ext cx="1800000" cy="612000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 flipV="1">
            <a:off x="3795646" y="3173678"/>
            <a:ext cx="1843508" cy="614966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4273062" y="3806683"/>
            <a:ext cx="1395159" cy="1380779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653686" y="3788642"/>
            <a:ext cx="1092765" cy="1557081"/>
          </a:xfrm>
          <a:prstGeom prst="line">
            <a:avLst/>
          </a:prstGeom>
          <a:ln w="57150" cmpd="sng">
            <a:solidFill>
              <a:schemeClr val="bg1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圆角矩形标注 42"/>
          <p:cNvSpPr/>
          <p:nvPr/>
        </p:nvSpPr>
        <p:spPr>
          <a:xfrm>
            <a:off x="8698230" y="1498746"/>
            <a:ext cx="2747682" cy="976972"/>
          </a:xfrm>
          <a:prstGeom prst="wedgeRoundRectCallout">
            <a:avLst>
              <a:gd name="adj1" fmla="val -7393"/>
              <a:gd name="adj2" fmla="val 118298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平均分</a:t>
            </a:r>
            <a:endParaRPr lang="zh-CN" altLang="en-US" sz="5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43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.xml><?xml version="1.0" encoding="utf-8"?>
<p:tagLst xmlns:p="http://schemas.openxmlformats.org/presentationml/2006/main">
  <p:tag name="KSO_WM_UNIT_PLACING_PICTURE_USER_VIEWPORT" val="{&quot;height&quot;:4188,&quot;width&quot;:4575}"/>
</p:tagLst>
</file>

<file path=ppt/tags/tag11.xml><?xml version="1.0" encoding="utf-8"?>
<p:tagLst xmlns:p="http://schemas.openxmlformats.org/presentationml/2006/main">
  <p:tag name="KSO_WM_UNIT_PLACING_PICTURE_USER_VIEWPORT" val="{&quot;height&quot;:4188,&quot;width&quot;:4575}"/>
</p:tagLst>
</file>

<file path=ppt/tags/tag12.xml><?xml version="1.0" encoding="utf-8"?>
<p:tagLst xmlns:p="http://schemas.openxmlformats.org/presentationml/2006/main">
  <p:tag name="KSO_WM_UNIT_PLACING_PICTURE_USER_VIEWPORT" val="{&quot;height&quot;:4188,&quot;width&quot;:4575}"/>
</p:tagLst>
</file>

<file path=ppt/tags/tag13.xml><?xml version="1.0" encoding="utf-8"?>
<p:tagLst xmlns:p="http://schemas.openxmlformats.org/presentationml/2006/main">
  <p:tag name="KSO_WM_TEMPLATE_CATEGORY" val="custom"/>
  <p:tag name="KSO_WM_TEMPLATE_INDEX" val="20205259"/>
</p:tagLst>
</file>

<file path=ppt/tags/tag14.xml><?xml version="1.0" encoding="utf-8"?>
<p:tagLst xmlns:p="http://schemas.openxmlformats.org/presentationml/2006/main">
  <p:tag name="KSO_WM_UNIT_PLACING_PICTURE_USER_VIEWPORT" val="{&quot;height&quot;:4188,&quot;width&quot;:4575}"/>
</p:tagLst>
</file>

<file path=ppt/tags/tag15.xml><?xml version="1.0" encoding="utf-8"?>
<p:tagLst xmlns:p="http://schemas.openxmlformats.org/presentationml/2006/main">
  <p:tag name="KSO_WM_UNIT_PLACING_PICTURE_USER_VIEWPORT" val="{&quot;height&quot;:4188,&quot;width&quot;:4575}"/>
</p:tagLst>
</file>

<file path=ppt/tags/tag16.xml><?xml version="1.0" encoding="utf-8"?>
<p:tagLst xmlns:p="http://schemas.openxmlformats.org/presentationml/2006/main">
  <p:tag name="KSO_WM_TEMPLATE_CATEGORY" val="custom"/>
  <p:tag name="KSO_WM_TEMPLATE_INDEX" val="20205259"/>
</p:tagLst>
</file>

<file path=ppt/tags/tag17.xml><?xml version="1.0" encoding="utf-8"?>
<p:tagLst xmlns:p="http://schemas.openxmlformats.org/presentationml/2006/main">
  <p:tag name="KSO_WM_UNIT_PLACING_PICTURE_USER_VIEWPORT" val="{&quot;height&quot;:5759,&quot;width&quot;:5018}"/>
</p:tagLst>
</file>

<file path=ppt/tags/tag18.xml><?xml version="1.0" encoding="utf-8"?>
<p:tagLst xmlns:p="http://schemas.openxmlformats.org/presentationml/2006/main">
  <p:tag name="KSO_WM_UNIT_PLACING_PICTURE_USER_VIEWPORT" val="{&quot;height&quot;:4471,&quot;width&quot;:4639}"/>
</p:tagLst>
</file>

<file path=ppt/tags/tag19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59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EMPLATE_CATEGORY" val="custom"/>
  <p:tag name="KSO_WM_TEMPLATE_INDEX" val="20205259"/>
</p:tagLst>
</file>

<file path=ppt/tags/tag21.xml><?xml version="1.0" encoding="utf-8"?>
<p:tagLst xmlns:p="http://schemas.openxmlformats.org/presentationml/2006/main">
  <p:tag name="KSO_WM_UNIT_PLACING_PICTURE_USER_VIEWPORT" val="{&quot;height&quot;:5759,&quot;width&quot;:5018}"/>
</p:tagLst>
</file>

<file path=ppt/tags/tag22.xml><?xml version="1.0" encoding="utf-8"?>
<p:tagLst xmlns:p="http://schemas.openxmlformats.org/presentationml/2006/main">
  <p:tag name="KSO_WM_UNIT_PLACING_PICTURE_USER_VIEWPORT" val="{&quot;height&quot;:4471,&quot;width&quot;:4639}"/>
</p:tagLst>
</file>

<file path=ppt/tags/tag23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24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25.xml><?xml version="1.0" encoding="utf-8"?>
<p:tagLst xmlns:p="http://schemas.openxmlformats.org/presentationml/2006/main">
  <p:tag name="KSO_WM_BEAUTIFY_FLAG" val="#wm#"/>
  <p:tag name="KSO_WM_TEMPLATE_CATEGORY" val="custom"/>
  <p:tag name="KSO_WM_TEMPLATE_INDEX" val="20205259"/>
</p:tagLst>
</file>

<file path=ppt/tags/tag26.xml><?xml version="1.0" encoding="utf-8"?>
<p:tagLst xmlns:p="http://schemas.openxmlformats.org/presentationml/2006/main">
  <p:tag name="KSO_WM_UNIT_PLACING_PICTURE_USER_VIEWPORT" val="{&quot;height&quot;:5759,&quot;width&quot;:5018}"/>
</p:tagLst>
</file>

<file path=ppt/tags/tag27.xml><?xml version="1.0" encoding="utf-8"?>
<p:tagLst xmlns:p="http://schemas.openxmlformats.org/presentationml/2006/main">
  <p:tag name="KSO_WM_UNIT_PLACING_PICTURE_USER_VIEWPORT" val="{&quot;height&quot;:4471,&quot;width&quot;:4639}"/>
</p:tagLst>
</file>

<file path=ppt/tags/tag28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29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59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31.xml><?xml version="1.0" encoding="utf-8"?>
<p:tagLst xmlns:p="http://schemas.openxmlformats.org/presentationml/2006/main">
  <p:tag name="KSO_WM_BEAUTIFY_FLAG" val="#wm#"/>
  <p:tag name="KSO_WM_TEMPLATE_CATEGORY" val="custom"/>
  <p:tag name="KSO_WM_TEMPLATE_INDEX" val="20205259"/>
</p:tagLst>
</file>

<file path=ppt/tags/tag32.xml><?xml version="1.0" encoding="utf-8"?>
<p:tagLst xmlns:p="http://schemas.openxmlformats.org/presentationml/2006/main">
  <p:tag name="KSO_WM_UNIT_PLACING_PICTURE_USER_VIEWPORT" val="{&quot;height&quot;:5759,&quot;width&quot;:5018}"/>
</p:tagLst>
</file>

<file path=ppt/tags/tag33.xml><?xml version="1.0" encoding="utf-8"?>
<p:tagLst xmlns:p="http://schemas.openxmlformats.org/presentationml/2006/main">
  <p:tag name="KSO_WM_UNIT_PLACING_PICTURE_USER_VIEWPORT" val="{&quot;height&quot;:4471,&quot;width&quot;:4639}"/>
</p:tagLst>
</file>

<file path=ppt/tags/tag34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35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36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37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38.xml><?xml version="1.0" encoding="utf-8"?>
<p:tagLst xmlns:p="http://schemas.openxmlformats.org/presentationml/2006/main">
  <p:tag name="KSO_WM_BEAUTIFY_FLAG" val="#wm#"/>
  <p:tag name="KSO_WM_TEMPLATE_CATEGORY" val="custom"/>
  <p:tag name="KSO_WM_TEMPLATE_INDEX" val="20205259"/>
</p:tagLst>
</file>

<file path=ppt/tags/tag39.xml><?xml version="1.0" encoding="utf-8"?>
<p:tagLst xmlns:p="http://schemas.openxmlformats.org/presentationml/2006/main">
  <p:tag name="KSO_WM_UNIT_PLACING_PICTURE_USER_VIEWPORT" val="{&quot;height&quot;:5759,&quot;width&quot;:5018}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KSO_WM_UNIT_PLACING_PICTURE_USER_VIEWPORT" val="{&quot;height&quot;:4471,&quot;width&quot;:4639}"/>
</p:tagLst>
</file>

<file path=ppt/tags/tag41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42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43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44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45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46.xml><?xml version="1.0" encoding="utf-8"?>
<p:tagLst xmlns:p="http://schemas.openxmlformats.org/presentationml/2006/main">
  <p:tag name="KSO_WM_BEAUTIFY_FLAG" val="#wm#"/>
  <p:tag name="KSO_WM_TEMPLATE_CATEGORY" val="custom"/>
  <p:tag name="KSO_WM_TEMPLATE_INDEX" val="20205259"/>
</p:tagLst>
</file>

<file path=ppt/tags/tag47.xml><?xml version="1.0" encoding="utf-8"?>
<p:tagLst xmlns:p="http://schemas.openxmlformats.org/presentationml/2006/main">
  <p:tag name="KSO_WM_UNIT_PLACING_PICTURE_USER_VIEWPORT" val="{&quot;height&quot;:4471,&quot;width&quot;:4639}"/>
</p:tagLst>
</file>

<file path=ppt/tags/tag48.xml><?xml version="1.0" encoding="utf-8"?>
<p:tagLst xmlns:p="http://schemas.openxmlformats.org/presentationml/2006/main">
  <p:tag name="KSO_WM_UNIT_PLACING_PICTURE_USER_VIEWPORT" val="{&quot;height&quot;:4471,&quot;width&quot;:4639}"/>
</p:tagLst>
</file>

<file path=ppt/tags/tag49.xml><?xml version="1.0" encoding="utf-8"?>
<p:tagLst xmlns:p="http://schemas.openxmlformats.org/presentationml/2006/main">
  <p:tag name="KSO_WM_UNIT_PLACING_PICTURE_USER_VIEWPORT" val="{&quot;height&quot;:4471,&quot;width&quot;:4639}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p="http://schemas.openxmlformats.org/presentationml/2006/main">
  <p:tag name="KSO_WM_UNIT_PLACING_PICTURE_USER_VIEWPORT" val="{&quot;height&quot;:4471,&quot;width&quot;:4639}"/>
</p:tagLst>
</file>

<file path=ppt/tags/tag51.xml><?xml version="1.0" encoding="utf-8"?>
<p:tagLst xmlns:p="http://schemas.openxmlformats.org/presentationml/2006/main">
  <p:tag name="KSO_WM_UNIT_PLACING_PICTURE_USER_VIEWPORT" val="{&quot;height&quot;:5759,&quot;width&quot;:5018}"/>
</p:tagLst>
</file>

<file path=ppt/tags/tag52.xml><?xml version="1.0" encoding="utf-8"?>
<p:tagLst xmlns:p="http://schemas.openxmlformats.org/presentationml/2006/main">
  <p:tag name="KSO_WM_BEAUTIFY_FLAG" val="#wm#"/>
  <p:tag name="KSO_WM_TEMPLATE_CATEGORY" val="custom"/>
  <p:tag name="KSO_WM_TEMPLATE_INDEX" val="20205259"/>
</p:tagLst>
</file>

<file path=ppt/tags/tag53.xml><?xml version="1.0" encoding="utf-8"?>
<p:tagLst xmlns:p="http://schemas.openxmlformats.org/presentationml/2006/main">
  <p:tag name="KSO_WM_UNIT_PLACING_PICTURE_USER_VIEWPORT" val="{&quot;height&quot;:5759,&quot;width&quot;:5018}"/>
</p:tagLst>
</file>

<file path=ppt/tags/tag54.xml><?xml version="1.0" encoding="utf-8"?>
<p:tagLst xmlns:p="http://schemas.openxmlformats.org/presentationml/2006/main">
  <p:tag name="KSO_WM_UNIT_PLACING_PICTURE_USER_VIEWPORT" val="{&quot;height&quot;:4471,&quot;width&quot;:4639}"/>
</p:tagLst>
</file>

<file path=ppt/tags/tag55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56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57.xml><?xml version="1.0" encoding="utf-8"?>
<p:tagLst xmlns:p="http://schemas.openxmlformats.org/presentationml/2006/main">
  <p:tag name="KSO_WM_BEAUTIFY_FLAG" val="#wm#"/>
  <p:tag name="KSO_WM_TEMPLATE_CATEGORY" val="custom"/>
  <p:tag name="KSO_WM_TEMPLATE_INDEX" val="20205259"/>
</p:tagLst>
</file>

<file path=ppt/tags/tag58.xml><?xml version="1.0" encoding="utf-8"?>
<p:tagLst xmlns:p="http://schemas.openxmlformats.org/presentationml/2006/main">
  <p:tag name="KSO_WM_UNIT_PLACING_PICTURE_USER_VIEWPORT" val="{&quot;height&quot;:5759,&quot;width&quot;:5018}"/>
</p:tagLst>
</file>

<file path=ppt/tags/tag59.xml><?xml version="1.0" encoding="utf-8"?>
<p:tagLst xmlns:p="http://schemas.openxmlformats.org/presentationml/2006/main">
  <p:tag name="KSO_WM_UNIT_PLACING_PICTURE_USER_VIEWPORT" val="{&quot;height&quot;:4471,&quot;width&quot;:4639}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0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61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62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259"/>
</p:tagLst>
</file>

<file path=ppt/tags/tag64.xml><?xml version="1.0" encoding="utf-8"?>
<p:tagLst xmlns:p="http://schemas.openxmlformats.org/presentationml/2006/main">
  <p:tag name="KSO_WM_UNIT_PLACING_PICTURE_USER_VIEWPORT" val="{&quot;height&quot;:5759,&quot;width&quot;:5018}"/>
</p:tagLst>
</file>

<file path=ppt/tags/tag65.xml><?xml version="1.0" encoding="utf-8"?>
<p:tagLst xmlns:p="http://schemas.openxmlformats.org/presentationml/2006/main">
  <p:tag name="KSO_WM_UNIT_PLACING_PICTURE_USER_VIEWPORT" val="{&quot;height&quot;:4471,&quot;width&quot;:4639}"/>
</p:tagLst>
</file>

<file path=ppt/tags/tag66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67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68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69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259"/>
  <p:tag name="KSO_WM_TEMPLATE_MASTER_THUMB_INDEX" val="12"/>
  <p:tag name="KSO_WM_TEMPLATE_MASTER_TYPE" val="1"/>
  <p:tag name="KSO_WM_TEMPLATE_SUBCATEGORY" val="0"/>
  <p:tag name="KSO_WM_TEMPLATE_THUMBS_INDEX" val="1、4、7、12、16、18、19、20、21、22、23、24、25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259"/>
</p:tagLst>
</file>

<file path=ppt/tags/tag71.xml><?xml version="1.0" encoding="utf-8"?>
<p:tagLst xmlns:p="http://schemas.openxmlformats.org/presentationml/2006/main">
  <p:tag name="KSO_WM_UNIT_PLACING_PICTURE_USER_VIEWPORT" val="{&quot;height&quot;:5759,&quot;width&quot;:5018}"/>
</p:tagLst>
</file>

<file path=ppt/tags/tag72.xml><?xml version="1.0" encoding="utf-8"?>
<p:tagLst xmlns:p="http://schemas.openxmlformats.org/presentationml/2006/main">
  <p:tag name="KSO_WM_UNIT_PLACING_PICTURE_USER_VIEWPORT" val="{&quot;height&quot;:4471,&quot;width&quot;:4639}"/>
</p:tagLst>
</file>

<file path=ppt/tags/tag73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74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75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76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77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259"/>
</p:tagLst>
</file>

<file path=ppt/tags/tag79.xml><?xml version="1.0" encoding="utf-8"?>
<p:tagLst xmlns:p="http://schemas.openxmlformats.org/presentationml/2006/main">
  <p:tag name="KSO_WM_UNIT_PLACING_PICTURE_USER_VIEWPORT" val="{&quot;height&quot;:5759,&quot;width&quot;:5018}"/>
</p:tagLst>
</file>

<file path=ppt/tags/tag8.xml><?xml version="1.0" encoding="utf-8"?>
<p:tagLst xmlns:p="http://schemas.openxmlformats.org/presentationml/2006/main">
  <p:tag name="KSO_WM_BEAUTIFY_FLAG" val="#wm#"/>
  <p:tag name="KSO_WM_SLIDE_ID" val="custom20205259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205259"/>
  <p:tag name="KSO_WM_TEMPLATE_MASTER_THUMB_INDEX" val="12"/>
  <p:tag name="KSO_WM_TEMPLATE_MASTER_TYPE" val="1"/>
  <p:tag name="KSO_WM_TEMPLATE_SUBCATEGORY" val="0"/>
  <p:tag name="KSO_WM_TEMPLATE_THUMBS_INDEX" val="1、4、7、12、16、18、19、20、21、22、23、24、25"/>
</p:tagLst>
</file>

<file path=ppt/tags/tag80.xml><?xml version="1.0" encoding="utf-8"?>
<p:tagLst xmlns:p="http://schemas.openxmlformats.org/presentationml/2006/main">
  <p:tag name="KSO_WM_UNIT_PLACING_PICTURE_USER_VIEWPORT" val="{&quot;height&quot;:4471,&quot;width&quot;:4639}"/>
</p:tagLst>
</file>

<file path=ppt/tags/tag81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82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83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84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85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86.xml><?xml version="1.0" encoding="utf-8"?>
<p:tagLst xmlns:p="http://schemas.openxmlformats.org/presentationml/2006/main">
  <p:tag name="KSO_WM_UNIT_PLACING_PICTURE_USER_VIEWPORT" val="{&quot;height&quot;:3636,&quot;width&quot;:4263}"/>
</p:tagLst>
</file>

<file path=ppt/tags/tag87.xml><?xml version="1.0" encoding="utf-8"?>
<p:tagLst xmlns:p="http://schemas.openxmlformats.org/presentationml/2006/main">
  <p:tag name="KSO_WM_BEAUTIFY_FLAG" val="#wm#"/>
  <p:tag name="KSO_WM_TEMPLATE_CATEGORY" val="custom"/>
  <p:tag name="KSO_WM_TEMPLATE_INDEX" val="20205259"/>
</p:tagLst>
</file>

<file path=ppt/tags/tag88.xml><?xml version="1.0" encoding="utf-8"?>
<p:tagLst xmlns:p="http://schemas.openxmlformats.org/presentationml/2006/main">
  <p:tag name="KSO_WM_UNIT_PLACING_PICTURE_USER_VIEWPORT" val="{&quot;height&quot;:5759,&quot;width&quot;:5018}"/>
</p:tagLst>
</file>

<file path=ppt/tags/tag89.xml><?xml version="1.0" encoding="utf-8"?>
<p:tagLst xmlns:p="http://schemas.openxmlformats.org/presentationml/2006/main">
  <p:tag name="KSO_WM_BEAUTIFY_FLAG" val="#wm#"/>
  <p:tag name="KSO_WM_TEMPLATE_CATEGORY" val="custom"/>
  <p:tag name="KSO_WM_TEMPLATE_INDEX" val="20205259"/>
</p:tagLst>
</file>

<file path=ppt/tags/tag9.xml><?xml version="1.0" encoding="utf-8"?>
<p:tagLst xmlns:p="http://schemas.openxmlformats.org/presentationml/2006/main">
  <p:tag name="KSO_WM_UNIT_PLACING_PICTURE_USER_VIEWPORT" val="{&quot;height&quot;:4188,&quot;width&quot;:4575}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259"/>
</p:tagLst>
</file>

<file path=ppt/tags/tag9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672</Words>
  <Application>WPS 演示</Application>
  <PresentationFormat>自定义</PresentationFormat>
  <Paragraphs>190</Paragraphs>
  <Slides>19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幼圆</vt:lpstr>
      <vt:lpstr>楷体</vt:lpstr>
      <vt:lpstr>Arial Unicode MS</vt:lpstr>
      <vt:lpstr>Calibri</vt:lpstr>
      <vt:lpstr>方正粗黑宋简体</vt:lpstr>
      <vt:lpstr>Arial</vt:lpstr>
      <vt:lpstr>等线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2023-01-29T23:18:00Z</cp:lastPrinted>
  <dcterms:created xsi:type="dcterms:W3CDTF">2023-01-29T23:18:00Z</dcterms:created>
  <dcterms:modified xsi:type="dcterms:W3CDTF">2023-10-27T08:41:08Z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FC89404210A74E8C8884641FFD24FD9D_12</vt:lpwstr>
  </property>
  <property fmtid="{D5CDD505-2E9C-101B-9397-08002B2CF9AE}" pid="7" name="KSOProductBuildVer">
    <vt:lpwstr>2052-12.1.0.15712</vt:lpwstr>
  </property>
</Properties>
</file>