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2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0" r:id="rId4"/>
    <p:sldId id="271" r:id="rId5"/>
    <p:sldId id="312" r:id="rId6"/>
    <p:sldId id="313" r:id="rId7"/>
    <p:sldId id="261" r:id="rId8"/>
    <p:sldId id="273" r:id="rId9"/>
    <p:sldId id="281" r:id="rId10"/>
    <p:sldId id="309" r:id="rId11"/>
    <p:sldId id="310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 userDrawn="1">
          <p15:clr>
            <a:srgbClr val="A4A3A4"/>
          </p15:clr>
        </p15:guide>
        <p15:guide id="2" pos="3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76"/>
        <p:guide pos="381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74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5" Type="http://schemas.openxmlformats.org/officeDocument/2006/relationships/tags" Target="../tags/tag14.xml"/><Relationship Id="rId24" Type="http://schemas.openxmlformats.org/officeDocument/2006/relationships/tags" Target="../tags/tag13.xml"/><Relationship Id="rId23" Type="http://schemas.openxmlformats.org/officeDocument/2006/relationships/tags" Target="../tags/tag12.xml"/><Relationship Id="rId22" Type="http://schemas.openxmlformats.org/officeDocument/2006/relationships/tags" Target="../tags/tag11.xml"/><Relationship Id="rId21" Type="http://schemas.openxmlformats.org/officeDocument/2006/relationships/tags" Target="../tags/tag10.xml"/><Relationship Id="rId20" Type="http://schemas.openxmlformats.org/officeDocument/2006/relationships/tags" Target="../tags/tag9.xml"/><Relationship Id="rId2" Type="http://schemas.openxmlformats.org/officeDocument/2006/relationships/tags" Target="../tags/tag1.xml"/><Relationship Id="rId19" Type="http://schemas.openxmlformats.org/officeDocument/2006/relationships/image" Target="../media/image10.svg"/><Relationship Id="rId18" Type="http://schemas.openxmlformats.org/officeDocument/2006/relationships/image" Target="../media/image9.png"/><Relationship Id="rId17" Type="http://schemas.openxmlformats.org/officeDocument/2006/relationships/tags" Target="../tags/tag8.xml"/><Relationship Id="rId16" Type="http://schemas.openxmlformats.org/officeDocument/2006/relationships/image" Target="../media/image8.svg"/><Relationship Id="rId15" Type="http://schemas.openxmlformats.org/officeDocument/2006/relationships/image" Target="../media/image7.png"/><Relationship Id="rId14" Type="http://schemas.openxmlformats.org/officeDocument/2006/relationships/tags" Target="../tags/tag7.xml"/><Relationship Id="rId13" Type="http://schemas.openxmlformats.org/officeDocument/2006/relationships/image" Target="../media/image6.svg"/><Relationship Id="rId12" Type="http://schemas.openxmlformats.org/officeDocument/2006/relationships/image" Target="../media/image5.png"/><Relationship Id="rId11" Type="http://schemas.openxmlformats.org/officeDocument/2006/relationships/tags" Target="../tags/tag6.xml"/><Relationship Id="rId10" Type="http://schemas.openxmlformats.org/officeDocument/2006/relationships/image" Target="../media/image4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svg"/><Relationship Id="rId8" Type="http://schemas.openxmlformats.org/officeDocument/2006/relationships/image" Target="../media/image3.png"/><Relationship Id="rId7" Type="http://schemas.openxmlformats.org/officeDocument/2006/relationships/tags" Target="../tags/tag69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66.xml"/><Relationship Id="rId19" Type="http://schemas.openxmlformats.org/officeDocument/2006/relationships/tags" Target="../tags/tag73.xml"/><Relationship Id="rId18" Type="http://schemas.openxmlformats.org/officeDocument/2006/relationships/image" Target="../media/image10.svg"/><Relationship Id="rId17" Type="http://schemas.openxmlformats.org/officeDocument/2006/relationships/image" Target="../media/image9.png"/><Relationship Id="rId16" Type="http://schemas.openxmlformats.org/officeDocument/2006/relationships/tags" Target="../tags/tag72.xml"/><Relationship Id="rId15" Type="http://schemas.openxmlformats.org/officeDocument/2006/relationships/image" Target="../media/image8.svg"/><Relationship Id="rId14" Type="http://schemas.openxmlformats.org/officeDocument/2006/relationships/image" Target="../media/image7.png"/><Relationship Id="rId13" Type="http://schemas.openxmlformats.org/officeDocument/2006/relationships/tags" Target="../tags/tag71.xml"/><Relationship Id="rId12" Type="http://schemas.openxmlformats.org/officeDocument/2006/relationships/image" Target="../media/image6.svg"/><Relationship Id="rId11" Type="http://schemas.openxmlformats.org/officeDocument/2006/relationships/image" Target="../media/image5.png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4" Type="http://schemas.openxmlformats.org/officeDocument/2006/relationships/image" Target="../media/image14.svg"/><Relationship Id="rId13" Type="http://schemas.openxmlformats.org/officeDocument/2006/relationships/image" Target="../media/image13.png"/><Relationship Id="rId12" Type="http://schemas.openxmlformats.org/officeDocument/2006/relationships/tags" Target="../tags/tag96.xml"/><Relationship Id="rId11" Type="http://schemas.openxmlformats.org/officeDocument/2006/relationships/image" Target="../media/image12.sv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2" Type="http://schemas.openxmlformats.org/officeDocument/2006/relationships/tags" Target="../tags/tag105.xml"/><Relationship Id="rId11" Type="http://schemas.openxmlformats.org/officeDocument/2006/relationships/image" Target="../media/image12.sv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1" Type="http://schemas.openxmlformats.org/officeDocument/2006/relationships/image" Target="../media/image2.svg"/><Relationship Id="rId10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3" Type="http://schemas.openxmlformats.org/officeDocument/2006/relationships/image" Target="../media/image12.svg"/><Relationship Id="rId12" Type="http://schemas.openxmlformats.org/officeDocument/2006/relationships/image" Target="../media/image16.png"/><Relationship Id="rId11" Type="http://schemas.openxmlformats.org/officeDocument/2006/relationships/tags" Target="../tags/tag123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5" Type="http://schemas.openxmlformats.org/officeDocument/2006/relationships/tags" Target="../tags/tag143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tags" Target="../tags/tag130.xml"/><Relationship Id="rId19" Type="http://schemas.openxmlformats.org/officeDocument/2006/relationships/image" Target="../media/image10.svg"/><Relationship Id="rId18" Type="http://schemas.openxmlformats.org/officeDocument/2006/relationships/image" Target="../media/image9.png"/><Relationship Id="rId17" Type="http://schemas.openxmlformats.org/officeDocument/2006/relationships/tags" Target="../tags/tag137.xml"/><Relationship Id="rId16" Type="http://schemas.openxmlformats.org/officeDocument/2006/relationships/image" Target="../media/image8.svg"/><Relationship Id="rId15" Type="http://schemas.openxmlformats.org/officeDocument/2006/relationships/image" Target="../media/image7.png"/><Relationship Id="rId14" Type="http://schemas.openxmlformats.org/officeDocument/2006/relationships/tags" Target="../tags/tag136.xml"/><Relationship Id="rId13" Type="http://schemas.openxmlformats.org/officeDocument/2006/relationships/image" Target="../media/image6.svg"/><Relationship Id="rId12" Type="http://schemas.openxmlformats.org/officeDocument/2006/relationships/image" Target="../media/image5.png"/><Relationship Id="rId11" Type="http://schemas.openxmlformats.org/officeDocument/2006/relationships/tags" Target="../tags/tag135.xml"/><Relationship Id="rId10" Type="http://schemas.openxmlformats.org/officeDocument/2006/relationships/image" Target="../media/image4.sv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svg"/><Relationship Id="rId8" Type="http://schemas.openxmlformats.org/officeDocument/2006/relationships/image" Target="../media/image3.png"/><Relationship Id="rId7" Type="http://schemas.openxmlformats.org/officeDocument/2006/relationships/tags" Target="../tags/tag15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3" Type="http://schemas.openxmlformats.org/officeDocument/2006/relationships/tags" Target="../tags/tag165.xml"/><Relationship Id="rId22" Type="http://schemas.openxmlformats.org/officeDocument/2006/relationships/tags" Target="../tags/tag164.xml"/><Relationship Id="rId21" Type="http://schemas.openxmlformats.org/officeDocument/2006/relationships/tags" Target="../tags/tag163.xml"/><Relationship Id="rId20" Type="http://schemas.openxmlformats.org/officeDocument/2006/relationships/tags" Target="../tags/tag162.xml"/><Relationship Id="rId2" Type="http://schemas.openxmlformats.org/officeDocument/2006/relationships/tags" Target="../tags/tag154.xml"/><Relationship Id="rId19" Type="http://schemas.openxmlformats.org/officeDocument/2006/relationships/tags" Target="../tags/tag161.xml"/><Relationship Id="rId18" Type="http://schemas.openxmlformats.org/officeDocument/2006/relationships/image" Target="../media/image10.svg"/><Relationship Id="rId17" Type="http://schemas.openxmlformats.org/officeDocument/2006/relationships/image" Target="../media/image9.png"/><Relationship Id="rId16" Type="http://schemas.openxmlformats.org/officeDocument/2006/relationships/tags" Target="../tags/tag160.xml"/><Relationship Id="rId15" Type="http://schemas.openxmlformats.org/officeDocument/2006/relationships/image" Target="../media/image8.svg"/><Relationship Id="rId14" Type="http://schemas.openxmlformats.org/officeDocument/2006/relationships/image" Target="../media/image7.png"/><Relationship Id="rId13" Type="http://schemas.openxmlformats.org/officeDocument/2006/relationships/tags" Target="../tags/tag159.xml"/><Relationship Id="rId12" Type="http://schemas.openxmlformats.org/officeDocument/2006/relationships/image" Target="../media/image6.svg"/><Relationship Id="rId11" Type="http://schemas.openxmlformats.org/officeDocument/2006/relationships/image" Target="../media/image5.png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4" Type="http://schemas.openxmlformats.org/officeDocument/2006/relationships/image" Target="../media/image14.svg"/><Relationship Id="rId13" Type="http://schemas.openxmlformats.org/officeDocument/2006/relationships/image" Target="../media/image13.png"/><Relationship Id="rId12" Type="http://schemas.openxmlformats.org/officeDocument/2006/relationships/tags" Target="../tags/tag184.xml"/><Relationship Id="rId11" Type="http://schemas.openxmlformats.org/officeDocument/2006/relationships/image" Target="../media/image12.sv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2" Type="http://schemas.openxmlformats.org/officeDocument/2006/relationships/tags" Target="../tags/tag193.xml"/><Relationship Id="rId11" Type="http://schemas.openxmlformats.org/officeDocument/2006/relationships/image" Target="../media/image12.sv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1" Type="http://schemas.openxmlformats.org/officeDocument/2006/relationships/image" Target="../media/image2.svg"/><Relationship Id="rId10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tags" Target="../tags/tag208.xml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3" Type="http://schemas.openxmlformats.org/officeDocument/2006/relationships/image" Target="../media/image12.svg"/><Relationship Id="rId12" Type="http://schemas.openxmlformats.org/officeDocument/2006/relationships/image" Target="../media/image16.png"/><Relationship Id="rId11" Type="http://schemas.openxmlformats.org/officeDocument/2006/relationships/tags" Target="../tags/tag211.xml"/><Relationship Id="rId10" Type="http://schemas.openxmlformats.org/officeDocument/2006/relationships/tags" Target="../tags/tag210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24.xml"/><Relationship Id="rId7" Type="http://schemas.openxmlformats.org/officeDocument/2006/relationships/image" Target="../media/image8.svg"/><Relationship Id="rId6" Type="http://schemas.openxmlformats.org/officeDocument/2006/relationships/image" Target="../media/image7.png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image" Target="../media/image10.sv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>
            <p:custDataLst>
              <p:tags r:id="rId2"/>
            </p:custDataLst>
          </p:nvPr>
        </p:nvSpPr>
        <p:spPr>
          <a:xfrm>
            <a:off x="628650" y="628650"/>
            <a:ext cx="10944225" cy="5600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accent6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矩形 21"/>
          <p:cNvSpPr/>
          <p:nvPr userDrawn="1">
            <p:custDataLst>
              <p:tags r:id="rId3"/>
            </p:custDataLst>
          </p:nvPr>
        </p:nvSpPr>
        <p:spPr>
          <a:xfrm>
            <a:off x="958850" y="970844"/>
            <a:ext cx="10287000" cy="4941005"/>
          </a:xfrm>
          <a:prstGeom prst="rect">
            <a:avLst/>
          </a:prstGeom>
          <a:noFill/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3" name="图形 2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7587" y="4039565"/>
            <a:ext cx="2814413" cy="2818435"/>
          </a:xfrm>
          <a:prstGeom prst="rect">
            <a:avLst/>
          </a:prstGeom>
        </p:spPr>
      </p:pic>
      <p:grpSp>
        <p:nvGrpSpPr>
          <p:cNvPr id="24" name="组合 23"/>
          <p:cNvGrpSpPr/>
          <p:nvPr userDrawn="1">
            <p:custDataLst>
              <p:tags r:id="rId7"/>
            </p:custDataLst>
          </p:nvPr>
        </p:nvGrpSpPr>
        <p:grpSpPr>
          <a:xfrm>
            <a:off x="9041878" y="0"/>
            <a:ext cx="3150122" cy="2380972"/>
            <a:chOff x="9500417" y="-8162"/>
            <a:chExt cx="2701108" cy="2130968"/>
          </a:xfrm>
        </p:grpSpPr>
        <p:pic>
          <p:nvPicPr>
            <p:cNvPr id="25" name="图形 2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 cstate="email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500417" y="-8162"/>
              <a:ext cx="2701108" cy="2130968"/>
            </a:xfrm>
            <a:prstGeom prst="rect">
              <a:avLst/>
            </a:prstGeom>
          </p:spPr>
        </p:pic>
        <p:pic>
          <p:nvPicPr>
            <p:cNvPr id="26" name="图形 2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344023" y="0"/>
              <a:ext cx="1773104" cy="2041204"/>
            </a:xfrm>
            <a:prstGeom prst="rect">
              <a:avLst/>
            </a:prstGeom>
          </p:spPr>
        </p:pic>
      </p:grpSp>
      <p:pic>
        <p:nvPicPr>
          <p:cNvPr id="27" name="图形 26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email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3131287"/>
            <a:ext cx="3148313" cy="3726712"/>
          </a:xfrm>
          <a:prstGeom prst="rect">
            <a:avLst/>
          </a:prstGeom>
        </p:spPr>
      </p:pic>
      <p:pic>
        <p:nvPicPr>
          <p:cNvPr id="28" name="图形 27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 cstate="email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0" y="0"/>
            <a:ext cx="2946399" cy="226744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0"/>
            </p:custDataLst>
          </p:nvPr>
        </p:nvSpPr>
        <p:spPr>
          <a:xfrm>
            <a:off x="2600207" y="2500200"/>
            <a:ext cx="6991586" cy="1197533"/>
          </a:xfrm>
        </p:spPr>
        <p:txBody>
          <a:bodyPr lIns="90000" tIns="46800" rIns="90000" bIns="0" anchor="b" anchorCtr="0">
            <a:noAutofit/>
          </a:bodyPr>
          <a:lstStyle>
            <a:lvl1pPr algn="ctr">
              <a:defRPr sz="6500" spc="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1"/>
            </p:custDataLst>
          </p:nvPr>
        </p:nvSpPr>
        <p:spPr>
          <a:xfrm>
            <a:off x="2600207" y="3743294"/>
            <a:ext cx="6991586" cy="422768"/>
          </a:xfrm>
        </p:spPr>
        <p:txBody>
          <a:bodyPr lIns="90000" tIns="0" rIns="90000" bIns="46800" anchor="ctr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25"/>
            </p:custDataLst>
          </p:nvPr>
        </p:nvSpPr>
        <p:spPr>
          <a:xfrm>
            <a:off x="4917149" y="5296533"/>
            <a:ext cx="2357702" cy="464478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628650" y="628650"/>
            <a:ext cx="10944225" cy="5600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accent6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958850" y="970844"/>
            <a:ext cx="10287000" cy="4941005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形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0" y="4039565"/>
            <a:ext cx="2814413" cy="2818435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0" y="0"/>
            <a:ext cx="3150122" cy="2380972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 cstate="email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98428" y="9120"/>
            <a:ext cx="2067853" cy="2280677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 cstate="email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9043687" y="3131288"/>
            <a:ext cx="3148313" cy="3726712"/>
          </a:xfrm>
          <a:prstGeom prst="rect">
            <a:avLst/>
          </a:prstGeom>
        </p:spPr>
      </p:pic>
      <p:pic>
        <p:nvPicPr>
          <p:cNvPr id="16" name="图形 15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7" cstate="email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flipH="1">
            <a:off x="9245601" y="0"/>
            <a:ext cx="2946399" cy="226744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9"/>
            </p:custDataLst>
          </p:nvPr>
        </p:nvSpPr>
        <p:spPr>
          <a:xfrm>
            <a:off x="2984501" y="2367280"/>
            <a:ext cx="6236334" cy="1527809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23"/>
            </p:custDataLst>
          </p:nvPr>
        </p:nvSpPr>
        <p:spPr>
          <a:xfrm>
            <a:off x="2984502" y="3979461"/>
            <a:ext cx="6236334" cy="736600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0" name="图形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3514724" y="-1"/>
            <a:ext cx="1311917" cy="1001442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 cstate="email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0" y="5719481"/>
            <a:ext cx="1146406" cy="11480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3" name="图形 1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0"/>
            <a:ext cx="1310191" cy="1000125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10881808" y="-1"/>
            <a:ext cx="1310191" cy="100012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0" name="图形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10926" y="5916134"/>
            <a:ext cx="949074" cy="95043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2" name="图形 1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 cstate="email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1" y="1"/>
            <a:ext cx="910893" cy="69532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>
            <p:custDataLst>
              <p:tags r:id="rId2"/>
            </p:custDataLst>
          </p:nvPr>
        </p:nvSpPr>
        <p:spPr>
          <a:xfrm>
            <a:off x="628650" y="628650"/>
            <a:ext cx="10944225" cy="5600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accent6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>
            <p:custDataLst>
              <p:tags r:id="rId3"/>
            </p:custDataLst>
          </p:nvPr>
        </p:nvSpPr>
        <p:spPr>
          <a:xfrm>
            <a:off x="958850" y="970844"/>
            <a:ext cx="10287000" cy="4941005"/>
          </a:xfrm>
          <a:prstGeom prst="rect">
            <a:avLst/>
          </a:prstGeom>
          <a:noFill/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形 2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7587" y="4039565"/>
            <a:ext cx="2814413" cy="2818435"/>
          </a:xfrm>
          <a:prstGeom prst="rect">
            <a:avLst/>
          </a:prstGeom>
        </p:spPr>
      </p:pic>
      <p:grpSp>
        <p:nvGrpSpPr>
          <p:cNvPr id="24" name="组合 23"/>
          <p:cNvGrpSpPr/>
          <p:nvPr userDrawn="1">
            <p:custDataLst>
              <p:tags r:id="rId7"/>
            </p:custDataLst>
          </p:nvPr>
        </p:nvGrpSpPr>
        <p:grpSpPr>
          <a:xfrm>
            <a:off x="9041878" y="0"/>
            <a:ext cx="3150122" cy="2380972"/>
            <a:chOff x="9500417" y="-8162"/>
            <a:chExt cx="2701108" cy="2130968"/>
          </a:xfrm>
        </p:grpSpPr>
        <p:pic>
          <p:nvPicPr>
            <p:cNvPr id="25" name="图形 2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 cstate="email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500417" y="-8162"/>
              <a:ext cx="2701108" cy="2130968"/>
            </a:xfrm>
            <a:prstGeom prst="rect">
              <a:avLst/>
            </a:prstGeom>
          </p:spPr>
        </p:pic>
        <p:pic>
          <p:nvPicPr>
            <p:cNvPr id="26" name="图形 2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344023" y="0"/>
              <a:ext cx="1773104" cy="2041204"/>
            </a:xfrm>
            <a:prstGeom prst="rect">
              <a:avLst/>
            </a:prstGeom>
          </p:spPr>
        </p:pic>
      </p:grpSp>
      <p:pic>
        <p:nvPicPr>
          <p:cNvPr id="27" name="图形 26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email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3131287"/>
            <a:ext cx="3148313" cy="3726712"/>
          </a:xfrm>
          <a:prstGeom prst="rect">
            <a:avLst/>
          </a:prstGeom>
        </p:spPr>
      </p:pic>
      <p:pic>
        <p:nvPicPr>
          <p:cNvPr id="28" name="图形 27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 cstate="email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0" y="0"/>
            <a:ext cx="2946399" cy="226744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0"/>
            </p:custDataLst>
          </p:nvPr>
        </p:nvSpPr>
        <p:spPr>
          <a:xfrm>
            <a:off x="2600207" y="2500200"/>
            <a:ext cx="6991586" cy="1197533"/>
          </a:xfrm>
        </p:spPr>
        <p:txBody>
          <a:bodyPr lIns="90000" tIns="46800" rIns="90000" bIns="0" anchor="b" anchorCtr="0">
            <a:noAutofit/>
          </a:bodyPr>
          <a:lstStyle>
            <a:lvl1pPr algn="ctr">
              <a:defRPr sz="6500" spc="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1"/>
            </p:custDataLst>
          </p:nvPr>
        </p:nvSpPr>
        <p:spPr>
          <a:xfrm>
            <a:off x="2600207" y="3743294"/>
            <a:ext cx="6991586" cy="422768"/>
          </a:xfrm>
        </p:spPr>
        <p:txBody>
          <a:bodyPr lIns="90000" tIns="0" rIns="90000" bIns="46800" anchor="ctr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6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25"/>
            </p:custDataLst>
          </p:nvPr>
        </p:nvSpPr>
        <p:spPr>
          <a:xfrm>
            <a:off x="4917149" y="5296533"/>
            <a:ext cx="2357702" cy="464478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628650" y="628650"/>
            <a:ext cx="10944225" cy="5600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accent6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958850" y="970844"/>
            <a:ext cx="10287000" cy="4941005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形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0" y="4039565"/>
            <a:ext cx="2814413" cy="2818435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0" y="0"/>
            <a:ext cx="3150122" cy="2380972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 cstate="email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98428" y="9120"/>
            <a:ext cx="2067853" cy="2280677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 cstate="email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9043687" y="3131288"/>
            <a:ext cx="3148313" cy="3726712"/>
          </a:xfrm>
          <a:prstGeom prst="rect">
            <a:avLst/>
          </a:prstGeom>
        </p:spPr>
      </p:pic>
      <p:pic>
        <p:nvPicPr>
          <p:cNvPr id="16" name="图形 15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7" cstate="email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flipH="1">
            <a:off x="9245601" y="0"/>
            <a:ext cx="2946399" cy="226744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9"/>
            </p:custDataLst>
          </p:nvPr>
        </p:nvSpPr>
        <p:spPr>
          <a:xfrm>
            <a:off x="2984501" y="2367280"/>
            <a:ext cx="6236334" cy="1527809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23"/>
            </p:custDataLst>
          </p:nvPr>
        </p:nvSpPr>
        <p:spPr>
          <a:xfrm>
            <a:off x="2984502" y="3979461"/>
            <a:ext cx="6236334" cy="736600"/>
          </a:xfrm>
        </p:spPr>
        <p:txBody>
          <a:bodyPr>
            <a:noAutofit/>
          </a:bodyPr>
          <a:lstStyle>
            <a:lvl1pPr marL="0" indent="0" algn="ctr">
              <a:buNone/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0" name="图形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3514724" y="-1"/>
            <a:ext cx="1311917" cy="1001442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 cstate="email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0" y="5719481"/>
            <a:ext cx="1146406" cy="11480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3" name="图形 1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0"/>
            <a:ext cx="1310191" cy="1000125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10881808" y="-1"/>
            <a:ext cx="1310191" cy="100012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0" name="图形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10926" y="5916134"/>
            <a:ext cx="949074" cy="95043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2" name="图形 1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 cstate="email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1" y="1"/>
            <a:ext cx="910893" cy="69532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>
            <p:custDataLst>
              <p:tags r:id="rId2"/>
            </p:custDataLst>
          </p:nvPr>
        </p:nvSpPr>
        <p:spPr>
          <a:xfrm>
            <a:off x="5044800" y="1270866"/>
            <a:ext cx="2127250" cy="2127250"/>
          </a:xfrm>
          <a:prstGeom prst="ellipse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>
            <p:custDataLst>
              <p:tags r:id="rId3"/>
            </p:custDataLst>
          </p:nvPr>
        </p:nvSpPr>
        <p:spPr>
          <a:xfrm>
            <a:off x="5180444" y="1406510"/>
            <a:ext cx="1855961" cy="185596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>
            <p:custDataLst>
              <p:tags r:id="rId4"/>
            </p:custDataLst>
          </p:nvPr>
        </p:nvCxnSpPr>
        <p:spPr>
          <a:xfrm>
            <a:off x="5768975" y="4586836"/>
            <a:ext cx="65405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形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9043687" y="3131288"/>
            <a:ext cx="3148313" cy="3726712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0" y="0"/>
            <a:ext cx="2946399" cy="226744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4"/>
            </p:custDataLst>
          </p:nvPr>
        </p:nvSpPr>
        <p:spPr>
          <a:xfrm>
            <a:off x="3832381" y="3648322"/>
            <a:ext cx="4527237" cy="777411"/>
          </a:xfrm>
        </p:spPr>
        <p:txBody>
          <a:bodyPr lIns="90000" tIns="46800" rIns="90000" bIns="46800" anchor="b" anchorCtr="0">
            <a:noAutofit/>
          </a:bodyPr>
          <a:lstStyle>
            <a:lvl1pPr algn="ctr">
              <a:defRPr sz="3900" u="none" strike="noStrike" kern="1200" cap="none" spc="3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3206906" y="4699488"/>
            <a:ext cx="5778187" cy="889093"/>
          </a:xfrm>
        </p:spPr>
        <p:txBody>
          <a:bodyPr lIns="90000" tIns="46800" rIns="90000" bIns="46800" anchor="ctr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8" Type="http://schemas.openxmlformats.org/officeDocument/2006/relationships/theme" Target="../theme/theme1.xml"/><Relationship Id="rId37" Type="http://schemas.openxmlformats.org/officeDocument/2006/relationships/image" Target="file:///D:\qq&#25991;&#20214;\712321467\Image\C2C\Image2\%7b75232B38-A165-1FB7-499C-2E1C792CACB5%7d.png" TargetMode="External"/><Relationship Id="rId36" Type="http://schemas.openxmlformats.org/officeDocument/2006/relationships/image" Target="../media/image17.png"/><Relationship Id="rId35" Type="http://schemas.openxmlformats.org/officeDocument/2006/relationships/tags" Target="../tags/tag223.xml"/><Relationship Id="rId34" Type="http://schemas.openxmlformats.org/officeDocument/2006/relationships/tags" Target="../tags/tag222.xml"/><Relationship Id="rId33" Type="http://schemas.openxmlformats.org/officeDocument/2006/relationships/tags" Target="../tags/tag221.xml"/><Relationship Id="rId32" Type="http://schemas.openxmlformats.org/officeDocument/2006/relationships/tags" Target="../tags/tag220.xml"/><Relationship Id="rId31" Type="http://schemas.openxmlformats.org/officeDocument/2006/relationships/tags" Target="../tags/tag219.xml"/><Relationship Id="rId30" Type="http://schemas.openxmlformats.org/officeDocument/2006/relationships/tags" Target="../tags/tag218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3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36" r:link="rId3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25.xml"/><Relationship Id="rId2" Type="http://schemas.openxmlformats.org/officeDocument/2006/relationships/image" Target="../media/image18.png"/><Relationship Id="rId1" Type="http://schemas.openxmlformats.org/officeDocument/2006/relationships/tags" Target="../tags/tag224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microsoft.com/office/2007/relationships/hdphoto" Target="../media/image31.wdp"/><Relationship Id="rId7" Type="http://schemas.openxmlformats.org/officeDocument/2006/relationships/image" Target="../media/image30.png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.bin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73.xml"/><Relationship Id="rId1" Type="http://schemas.openxmlformats.org/officeDocument/2006/relationships/tags" Target="../tags/tag269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slideLayout" Target="../slideLayouts/slideLayout7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232.xml"/><Relationship Id="rId28" Type="http://schemas.openxmlformats.org/officeDocument/2006/relationships/image" Target="../media/image21.png"/><Relationship Id="rId27" Type="http://schemas.openxmlformats.org/officeDocument/2006/relationships/image" Target="../media/image20.jpeg"/><Relationship Id="rId26" Type="http://schemas.openxmlformats.org/officeDocument/2006/relationships/image" Target="../media/image19.jpeg"/><Relationship Id="rId25" Type="http://schemas.openxmlformats.org/officeDocument/2006/relationships/tags" Target="../tags/tag231.xml"/><Relationship Id="rId24" Type="http://schemas.openxmlformats.org/officeDocument/2006/relationships/tags" Target="../tags/tag230.xml"/><Relationship Id="rId23" Type="http://schemas.openxmlformats.org/officeDocument/2006/relationships/tags" Target="../tags/tag229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37.xml"/><Relationship Id="rId5" Type="http://schemas.openxmlformats.org/officeDocument/2006/relationships/image" Target="../media/image22.jpeg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42.xml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4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tags" Target="../tags/tag24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263.xml"/><Relationship Id="rId11" Type="http://schemas.openxmlformats.org/officeDocument/2006/relationships/image" Target="../media/image27.png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68.xml"/><Relationship Id="rId5" Type="http://schemas.openxmlformats.org/officeDocument/2006/relationships/image" Target="../media/image28.jpeg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47579" y="2646045"/>
            <a:ext cx="10320496" cy="1197610"/>
          </a:xfrm>
        </p:spPr>
        <p:txBody>
          <a:bodyPr/>
          <a:lstStyle/>
          <a:p>
            <a:r>
              <a:rPr lang="zh-CN" altLang="en-US" sz="5400" dirty="0"/>
              <a:t>分数的简单应用</a:t>
            </a:r>
            <a:endParaRPr lang="zh-CN" altLang="en-US" sz="5400" dirty="0"/>
          </a:p>
        </p:txBody>
      </p:sp>
      <p:pic>
        <p:nvPicPr>
          <p:cNvPr id="24581" name="Picture 5" descr="\\192.168.1.3\临时中转站1_以本人姓名建目录\开发中心-多媒体部\02美术部\晨会文件\04宁煌\人教数学教参\08.png"/>
          <p:cNvPicPr preferRelativeResize="0">
            <a:picLocks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894138" y="1547495"/>
            <a:ext cx="792162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文本框 6"/>
          <p:cNvSpPr txBox="1">
            <a:spLocks noChangeArrowheads="1"/>
          </p:cNvSpPr>
          <p:nvPr/>
        </p:nvSpPr>
        <p:spPr bwMode="auto">
          <a:xfrm>
            <a:off x="4465003" y="1409065"/>
            <a:ext cx="389096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>
                <a:sym typeface="Times New Roman" panose="02020603050405020304" pitchFamily="18" charset="0"/>
              </a:rPr>
              <a:t>分数的初步认识</a:t>
            </a:r>
            <a:endParaRPr lang="zh-CN" altLang="en-US" sz="3600" b="1">
              <a:sym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865" name="TextBox 61"/>
          <p:cNvSpPr txBox="1">
            <a:spLocks noChangeArrowheads="1"/>
          </p:cNvSpPr>
          <p:nvPr/>
        </p:nvSpPr>
        <p:spPr bwMode="auto">
          <a:xfrm>
            <a:off x="912284" y="1409700"/>
            <a:ext cx="10229849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465" b="1">
                <a:ea typeface="黑体" panose="02010609060101010101" pitchFamily="49" charset="-122"/>
              </a:rPr>
              <a:t>3.</a:t>
            </a:r>
            <a:r>
              <a:rPr lang="zh-CN" altLang="en-US" sz="3465" b="1">
                <a:ea typeface="黑体" panose="02010609060101010101" pitchFamily="49" charset="-122"/>
              </a:rPr>
              <a:t>在每幅图里涂上颜色，分别表示出它的     。</a:t>
            </a:r>
            <a:endParaRPr lang="zh-CN" altLang="en-US" sz="3465" b="1">
              <a:ea typeface="黑体" panose="02010609060101010101" pitchFamily="49" charset="-122"/>
            </a:endParaRPr>
          </a:p>
        </p:txBody>
      </p:sp>
      <p:graphicFrame>
        <p:nvGraphicFramePr>
          <p:cNvPr id="35866" name="对象 1"/>
          <p:cNvGraphicFramePr>
            <a:graphicFrameLocks noChangeAspect="1"/>
          </p:cNvGraphicFramePr>
          <p:nvPr/>
        </p:nvGraphicFramePr>
        <p:xfrm>
          <a:off x="9006417" y="1299633"/>
          <a:ext cx="338667" cy="878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5" imgW="152400" imgH="393700" progId="Equation.DSMT4">
                  <p:embed/>
                </p:oleObj>
              </mc:Choice>
              <mc:Fallback>
                <p:oleObj name="Equation" r:id="rId5" imgW="1524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006417" y="1299633"/>
                        <a:ext cx="338667" cy="878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矩形 5"/>
          <p:cNvSpPr>
            <a:spLocks noChangeArrowheads="1"/>
          </p:cNvSpPr>
          <p:nvPr/>
        </p:nvSpPr>
        <p:spPr bwMode="auto">
          <a:xfrm>
            <a:off x="1200151" y="1930400"/>
            <a:ext cx="4664075" cy="501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[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教材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P103 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练习二十二 第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9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题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]</a:t>
            </a:r>
            <a:endParaRPr lang="zh-CN" altLang="en-US" sz="2665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0" name="矩形: 圆角 99"/>
          <p:cNvSpPr/>
          <p:nvPr/>
        </p:nvSpPr>
        <p:spPr>
          <a:xfrm>
            <a:off x="1730245" y="3066289"/>
            <a:ext cx="576000" cy="7200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1" name="矩形: 圆角 100"/>
          <p:cNvSpPr/>
          <p:nvPr/>
        </p:nvSpPr>
        <p:spPr>
          <a:xfrm>
            <a:off x="2306245" y="3060700"/>
            <a:ext cx="576000" cy="7200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2" name="矩形: 圆角 101"/>
          <p:cNvSpPr/>
          <p:nvPr/>
        </p:nvSpPr>
        <p:spPr>
          <a:xfrm>
            <a:off x="1154245" y="3060700"/>
            <a:ext cx="576000" cy="7200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3" name="矩形: 圆角 102"/>
          <p:cNvSpPr/>
          <p:nvPr/>
        </p:nvSpPr>
        <p:spPr>
          <a:xfrm>
            <a:off x="5115451" y="3085933"/>
            <a:ext cx="576000" cy="149519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4" name="矩形: 圆角 103"/>
          <p:cNvSpPr/>
          <p:nvPr/>
        </p:nvSpPr>
        <p:spPr>
          <a:xfrm>
            <a:off x="5691451" y="3080344"/>
            <a:ext cx="576000" cy="149519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5" name="矩形: 圆角 104"/>
          <p:cNvSpPr/>
          <p:nvPr/>
        </p:nvSpPr>
        <p:spPr>
          <a:xfrm>
            <a:off x="4539451" y="3080344"/>
            <a:ext cx="576000" cy="149519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11" name="矩形: 圆角 110"/>
          <p:cNvSpPr/>
          <p:nvPr/>
        </p:nvSpPr>
        <p:spPr>
          <a:xfrm>
            <a:off x="8534523" y="3069000"/>
            <a:ext cx="576000" cy="22632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29" name="矩形: 圆角 128"/>
          <p:cNvSpPr/>
          <p:nvPr/>
        </p:nvSpPr>
        <p:spPr>
          <a:xfrm>
            <a:off x="9110523" y="3063411"/>
            <a:ext cx="576000" cy="22632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30" name="矩形: 圆角 129"/>
          <p:cNvSpPr/>
          <p:nvPr/>
        </p:nvSpPr>
        <p:spPr>
          <a:xfrm>
            <a:off x="7958523" y="3063411"/>
            <a:ext cx="576000" cy="22632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9192" y="2951221"/>
            <a:ext cx="10076031" cy="2471092"/>
          </a:xfrm>
          <a:prstGeom prst="rect">
            <a:avLst/>
          </a:prstGeom>
        </p:spPr>
      </p:pic>
      <p:pic>
        <p:nvPicPr>
          <p:cNvPr id="35867" name="New picture"/>
          <p:cNvPicPr/>
          <p:nvPr/>
        </p:nvPicPr>
        <p:blipFill>
          <a:blip r:embed="rId9"/>
          <a:stretch>
            <a:fillRect/>
          </a:stretch>
        </p:blipFill>
        <p:spPr>
          <a:xfrm>
            <a:off x="12471400" y="11772900"/>
            <a:ext cx="304800" cy="215900"/>
          </a:xfrm>
          <a:prstGeom prst="cube">
            <a:avLst/>
          </a:prstGeom>
        </p:spPr>
      </p:pic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11" grpId="0" animBg="1"/>
      <p:bldP spid="129" grpId="0" animBg="1"/>
      <p:bldP spid="1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grpSp>
        <p:nvGrpSpPr>
          <p:cNvPr id="8" name="组合 7"/>
          <p:cNvGrpSpPr/>
          <p:nvPr/>
        </p:nvGrpSpPr>
        <p:grpSpPr>
          <a:xfrm>
            <a:off x="249555" y="140335"/>
            <a:ext cx="2779395" cy="890905"/>
            <a:chOff x="393" y="221"/>
            <a:chExt cx="4377" cy="1403"/>
          </a:xfrm>
        </p:grpSpPr>
        <p:sp>
          <p:nvSpPr>
            <p:cNvPr id="7" name="圆角矩形 6"/>
            <p:cNvSpPr/>
            <p:nvPr/>
          </p:nvSpPr>
          <p:spPr>
            <a:xfrm>
              <a:off x="393" y="221"/>
              <a:ext cx="3815" cy="1403"/>
            </a:xfrm>
            <a:prstGeom prst="roundRect">
              <a:avLst/>
            </a:prstGeom>
            <a:solidFill>
              <a:schemeClr val="tx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53" name="文本框 4"/>
            <p:cNvSpPr txBox="1">
              <a:spLocks noChangeArrowheads="1"/>
            </p:cNvSpPr>
            <p:nvPr/>
          </p:nvSpPr>
          <p:spPr bwMode="auto">
            <a:xfrm>
              <a:off x="528" y="365"/>
              <a:ext cx="424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新课导入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295400" y="1149350"/>
            <a:ext cx="9979660" cy="16929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1000"/>
              </a:spcBef>
              <a:buFontTx/>
              <a:buNone/>
              <a:defRPr/>
            </a:pPr>
            <a:r>
              <a: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有 </a:t>
            </a:r>
            <a:r>
              <a:rPr lang="en-US" altLang="zh-CN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12 </a:t>
            </a:r>
            <a:r>
              <a: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名学生，</a:t>
            </a:r>
            <a:r>
              <a:rPr lang="zh-CN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平均分成</a:t>
            </a:r>
            <a:r>
              <a:rPr lang="en-US" altLang="zh-CN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3</a:t>
            </a:r>
            <a:r>
              <a: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组，一组玩足球，两组玩篮球。玩足球的有几人，玩篮球的有几人？</a:t>
            </a:r>
            <a:endParaRPr lang="zh-CN" altLang="en-US" sz="3465" b="1">
              <a:solidFill>
                <a:schemeClr val="tx1"/>
              </a:solidFill>
              <a:latin typeface="+mn-lt"/>
              <a:ea typeface="黑体" panose="02010609060101010101" pitchFamily="49" charset="-122"/>
            </a:endParaRPr>
          </a:p>
        </p:txBody>
      </p:sp>
      <p:grpSp>
        <p:nvGrpSpPr>
          <p:cNvPr id="9" name="组合 31"/>
          <p:cNvGrpSpPr/>
          <p:nvPr/>
        </p:nvGrpSpPr>
        <p:grpSpPr>
          <a:xfrm>
            <a:off x="988695" y="3309620"/>
            <a:ext cx="5506720" cy="1932940"/>
            <a:chOff x="2162175" y="878492"/>
            <a:chExt cx="5265079" cy="1872000"/>
          </a:xfrm>
        </p:grpSpPr>
        <p:sp>
          <p:nvSpPr>
            <p:cNvPr id="10" name="圆角矩形 32"/>
            <p:cNvSpPr/>
            <p:nvPr/>
          </p:nvSpPr>
          <p:spPr>
            <a:xfrm>
              <a:off x="2162175" y="878492"/>
              <a:ext cx="5265079" cy="1872000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428842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257413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428842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257413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119318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947889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119318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947889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785984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616143" y="1162464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785984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616143" y="1971549"/>
              <a:ext cx="495238" cy="494969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 flipH="1">
            <a:off x="2837847" y="3294276"/>
            <a:ext cx="13335" cy="1935480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4622832" y="3315231"/>
            <a:ext cx="13335" cy="1935480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274445" y="3611880"/>
            <a:ext cx="1381125" cy="1337310"/>
            <a:chOff x="1154268" y="1181653"/>
            <a:chExt cx="865194" cy="852746"/>
          </a:xfrm>
          <a:solidFill>
            <a:srgbClr val="FFC000"/>
          </a:solidFill>
        </p:grpSpPr>
        <p:sp>
          <p:nvSpPr>
            <p:cNvPr id="28" name="椭圆 27"/>
            <p:cNvSpPr/>
            <p:nvPr/>
          </p:nvSpPr>
          <p:spPr bwMode="auto">
            <a:xfrm>
              <a:off x="1154268" y="1181653"/>
              <a:ext cx="323670" cy="323670"/>
            </a:xfrm>
            <a:prstGeom prst="ellipse">
              <a:avLst/>
            </a:prstGeom>
            <a:grp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1695792" y="1181653"/>
              <a:ext cx="323670" cy="323670"/>
            </a:xfrm>
            <a:prstGeom prst="ellipse">
              <a:avLst/>
            </a:prstGeom>
            <a:grp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1154268" y="1710729"/>
              <a:ext cx="323670" cy="323670"/>
            </a:xfrm>
            <a:prstGeom prst="ellipse">
              <a:avLst/>
            </a:prstGeom>
            <a:grp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1695792" y="1710729"/>
              <a:ext cx="323670" cy="323670"/>
            </a:xfrm>
            <a:prstGeom prst="ellipse">
              <a:avLst/>
            </a:prstGeom>
            <a:grp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defRPr/>
              </a:pPr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815455" y="3029585"/>
            <a:ext cx="442341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 dirty="0">
                <a:solidFill>
                  <a:srgbClr val="FF0000"/>
                </a:solidFill>
              </a:rPr>
              <a:t>12</a:t>
            </a:r>
            <a:r>
              <a:rPr lang="zh-CN" altLang="en-US" sz="4000" dirty="0">
                <a:solidFill>
                  <a:srgbClr val="FF0000"/>
                </a:solidFill>
              </a:rPr>
              <a:t>÷</a:t>
            </a:r>
            <a:r>
              <a:rPr lang="en-US" altLang="zh-CN" sz="4000" dirty="0">
                <a:solidFill>
                  <a:srgbClr val="FF0000"/>
                </a:solidFill>
              </a:rPr>
              <a:t>3=4</a:t>
            </a:r>
            <a:r>
              <a:rPr lang="zh-CN" altLang="en-US" sz="4000" dirty="0">
                <a:solidFill>
                  <a:srgbClr val="FF0000"/>
                </a:solidFill>
              </a:rPr>
              <a:t>（人）</a:t>
            </a:r>
            <a:endParaRPr lang="zh-CN" altLang="en-US" sz="4000" dirty="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</a:rPr>
              <a:t>足球：</a:t>
            </a:r>
            <a:r>
              <a:rPr lang="en-US" altLang="zh-CN" sz="4000" dirty="0">
                <a:solidFill>
                  <a:srgbClr val="FF0000"/>
                </a:solidFill>
              </a:rPr>
              <a:t>1</a:t>
            </a:r>
            <a:r>
              <a:rPr lang="zh-CN" altLang="en-US" sz="4000" dirty="0">
                <a:solidFill>
                  <a:srgbClr val="FF0000"/>
                </a:solidFill>
              </a:rPr>
              <a:t>×</a:t>
            </a:r>
            <a:r>
              <a:rPr lang="en-US" altLang="zh-CN" sz="4000" dirty="0">
                <a:solidFill>
                  <a:srgbClr val="FF0000"/>
                </a:solidFill>
              </a:rPr>
              <a:t>4=4</a:t>
            </a:r>
            <a:r>
              <a:rPr lang="zh-CN" altLang="en-US" sz="4000" dirty="0">
                <a:solidFill>
                  <a:srgbClr val="FF0000"/>
                </a:solidFill>
              </a:rPr>
              <a:t>（人）</a:t>
            </a:r>
            <a:endParaRPr lang="zh-CN" altLang="en-US" sz="4000" dirty="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</a:rPr>
              <a:t>篮球：</a:t>
            </a:r>
            <a:r>
              <a:rPr lang="en-US" altLang="zh-CN" sz="4000" dirty="0">
                <a:solidFill>
                  <a:srgbClr val="FF0000"/>
                </a:solidFill>
              </a:rPr>
              <a:t>2</a:t>
            </a:r>
            <a:r>
              <a:rPr lang="zh-CN" altLang="en-US" sz="4000" dirty="0">
                <a:solidFill>
                  <a:srgbClr val="FF0000"/>
                </a:solidFill>
              </a:rPr>
              <a:t>×</a:t>
            </a:r>
            <a:r>
              <a:rPr lang="en-US" altLang="zh-CN" sz="4000" dirty="0">
                <a:solidFill>
                  <a:srgbClr val="FF0000"/>
                </a:solidFill>
              </a:rPr>
              <a:t>4=8</a:t>
            </a:r>
            <a:r>
              <a:rPr lang="zh-CN" altLang="en-US" sz="4000" dirty="0">
                <a:solidFill>
                  <a:srgbClr val="FF0000"/>
                </a:solidFill>
              </a:rPr>
              <a:t>（人）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682115" y="414040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>
            <p:custDataLst>
              <p:tags r:id="rId23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4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25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9555" y="140335"/>
            <a:ext cx="2779395" cy="890270"/>
            <a:chOff x="393" y="221"/>
            <a:chExt cx="4377" cy="1402"/>
          </a:xfrm>
        </p:grpSpPr>
        <p:sp>
          <p:nvSpPr>
            <p:cNvPr id="7" name="圆角矩形 6"/>
            <p:cNvSpPr/>
            <p:nvPr/>
          </p:nvSpPr>
          <p:spPr>
            <a:xfrm>
              <a:off x="393" y="221"/>
              <a:ext cx="3815" cy="1403"/>
            </a:xfrm>
            <a:prstGeom prst="roundRect">
              <a:avLst/>
            </a:prstGeom>
            <a:solidFill>
              <a:schemeClr val="tx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53" name="文本框 4"/>
            <p:cNvSpPr txBox="1">
              <a:spLocks noChangeArrowheads="1"/>
            </p:cNvSpPr>
            <p:nvPr/>
          </p:nvSpPr>
          <p:spPr bwMode="auto">
            <a:xfrm>
              <a:off x="528" y="365"/>
              <a:ext cx="424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8674" name="Picture 31"/>
          <p:cNvPicPr>
            <a:picLocks noChangeAspect="1" noChangeArrowheads="1"/>
          </p:cNvPicPr>
          <p:nvPr/>
        </p:nvPicPr>
        <p:blipFill>
          <a:blip r:embed="rId26" cstate="email"/>
          <a:stretch>
            <a:fillRect/>
          </a:stretch>
        </p:blipFill>
        <p:spPr bwMode="auto">
          <a:xfrm>
            <a:off x="1035685" y="1321435"/>
            <a:ext cx="76454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5" name="组合 3"/>
          <p:cNvGrpSpPr/>
          <p:nvPr/>
        </p:nvGrpSpPr>
        <p:grpSpPr>
          <a:xfrm>
            <a:off x="1849544" y="1228784"/>
            <a:ext cx="9421283" cy="1618769"/>
            <a:chOff x="98789" y="626271"/>
            <a:chExt cx="7067572" cy="1215615"/>
          </a:xfrm>
        </p:grpSpPr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98789" y="875781"/>
              <a:ext cx="7067572" cy="9661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ts val="1000"/>
                </a:spcBef>
                <a:buFontTx/>
                <a:buNone/>
                <a:defRPr/>
              </a:pPr>
              <a:r>
                <a:rPr lang="zh-CN" altLang="en-US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有 </a:t>
              </a:r>
              <a:r>
                <a:rPr lang="en-US" altLang="zh-CN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12 </a:t>
              </a:r>
              <a:r>
                <a:rPr lang="zh-CN" altLang="en-US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名学生，其中     是女生，   是男生。男</a:t>
              </a:r>
              <a:endPara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endParaRPr>
            </a:p>
            <a:p>
              <a:pPr eaLnBrk="1" hangingPunct="1">
                <a:spcBef>
                  <a:spcPts val="1000"/>
                </a:spcBef>
                <a:buFontTx/>
                <a:buNone/>
                <a:defRPr/>
              </a:pPr>
              <a:r>
                <a:rPr lang="zh-CN" altLang="en-US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女生各有多少人？</a:t>
              </a:r>
              <a:endPara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grpSp>
          <p:nvGrpSpPr>
            <p:cNvPr id="28694" name="Group 21"/>
            <p:cNvGrpSpPr/>
            <p:nvPr/>
          </p:nvGrpSpPr>
          <p:grpSpPr>
            <a:xfrm>
              <a:off x="2955132" y="626271"/>
              <a:ext cx="619125" cy="869951"/>
              <a:chOff x="-2104" y="1424"/>
              <a:chExt cx="390" cy="548"/>
            </a:xfrm>
          </p:grpSpPr>
          <p:sp>
            <p:nvSpPr>
              <p:cNvPr id="28698" name="Text Box 19"/>
              <p:cNvSpPr txBox="1">
                <a:spLocks noChangeArrowheads="1"/>
              </p:cNvSpPr>
              <p:nvPr/>
            </p:nvSpPr>
            <p:spPr bwMode="auto">
              <a:xfrm>
                <a:off x="-2104" y="1424"/>
                <a:ext cx="390" cy="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9pPr>
              </a:lstStyle>
              <a:p>
                <a:pPr algn="ctr"/>
                <a:r>
                  <a:rPr lang="en-US" altLang="zh-CN" sz="3465" b="1"/>
                  <a:t>1</a:t>
                </a:r>
                <a:endParaRPr lang="en-US" altLang="zh-CN" sz="3465" b="1"/>
              </a:p>
              <a:p>
                <a:pPr algn="ctr"/>
                <a:r>
                  <a:rPr lang="en-US" altLang="zh-CN" sz="3465" b="1"/>
                  <a:t>3</a:t>
                </a:r>
                <a:endParaRPr lang="en-US" altLang="zh-CN" sz="3465" b="1"/>
              </a:p>
            </p:txBody>
          </p:sp>
          <p:sp>
            <p:nvSpPr>
              <p:cNvPr id="28699" name="Line 21"/>
              <p:cNvSpPr>
                <a:spLocks noChangeShapeType="1"/>
              </p:cNvSpPr>
              <p:nvPr/>
            </p:nvSpPr>
            <p:spPr bwMode="auto">
              <a:xfrm>
                <a:off x="-2036" y="1704"/>
                <a:ext cx="2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8695" name="Group 21"/>
            <p:cNvGrpSpPr/>
            <p:nvPr/>
          </p:nvGrpSpPr>
          <p:grpSpPr>
            <a:xfrm>
              <a:off x="4584703" y="660403"/>
              <a:ext cx="619125" cy="869951"/>
              <a:chOff x="2694" y="1044"/>
              <a:chExt cx="390" cy="548"/>
            </a:xfrm>
          </p:grpSpPr>
          <p:sp>
            <p:nvSpPr>
              <p:cNvPr id="28696" name="Text Box 19"/>
              <p:cNvSpPr txBox="1">
                <a:spLocks noChangeArrowheads="1"/>
              </p:cNvSpPr>
              <p:nvPr/>
            </p:nvSpPr>
            <p:spPr bwMode="auto">
              <a:xfrm>
                <a:off x="2694" y="1044"/>
                <a:ext cx="390" cy="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9pPr>
              </a:lstStyle>
              <a:p>
                <a:pPr algn="ctr"/>
                <a:r>
                  <a:rPr lang="en-US" altLang="zh-CN" sz="3465" b="1"/>
                  <a:t>2</a:t>
                </a:r>
                <a:endParaRPr lang="en-US" altLang="zh-CN" sz="3465" b="1"/>
              </a:p>
              <a:p>
                <a:pPr algn="ctr"/>
                <a:r>
                  <a:rPr lang="en-US" altLang="zh-CN" sz="3465" b="1"/>
                  <a:t>3</a:t>
                </a:r>
                <a:endParaRPr lang="en-US" altLang="zh-CN" sz="3465" b="1"/>
              </a:p>
            </p:txBody>
          </p:sp>
          <p:sp>
            <p:nvSpPr>
              <p:cNvPr id="28697" name="Line 21"/>
              <p:cNvSpPr>
                <a:spLocks noChangeShapeType="1"/>
              </p:cNvSpPr>
              <p:nvPr/>
            </p:nvSpPr>
            <p:spPr bwMode="auto">
              <a:xfrm>
                <a:off x="2780" y="1303"/>
                <a:ext cx="2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8" name="组合 6"/>
          <p:cNvGrpSpPr/>
          <p:nvPr/>
        </p:nvGrpSpPr>
        <p:grpSpPr>
          <a:xfrm>
            <a:off x="6395403" y="3714433"/>
            <a:ext cx="3209925" cy="1871662"/>
            <a:chOff x="3990973" y="2224404"/>
            <a:chExt cx="3209894" cy="1872101"/>
          </a:xfrm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3990973" y="2233931"/>
              <a:ext cx="3209894" cy="1862574"/>
            </a:xfrm>
            <a:prstGeom prst="wedgeRoundRectCallout">
              <a:avLst>
                <a:gd name="adj1" fmla="val 65153"/>
                <a:gd name="adj2" fmla="val 27867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400" b="1"/>
                <a:t>“其中      是女生，</a:t>
              </a:r>
              <a:endParaRPr lang="zh-CN" altLang="en-US" sz="2400" b="1"/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2400" b="1"/>
                <a:t>          是男生”是 </a:t>
              </a:r>
              <a:endParaRPr lang="en-US" altLang="zh-CN" sz="2400" b="1"/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2400" b="1"/>
                <a:t>   </a:t>
              </a:r>
              <a:r>
                <a:rPr lang="zh-CN" altLang="en-US" sz="2400" b="1"/>
                <a:t>什么意思呢？</a:t>
              </a:r>
              <a:endParaRPr lang="zh-CN" altLang="en-US" sz="2400" b="1"/>
            </a:p>
          </p:txBody>
        </p:sp>
        <p:grpSp>
          <p:nvGrpSpPr>
            <p:cNvPr id="28687" name="组合 4"/>
            <p:cNvGrpSpPr/>
            <p:nvPr/>
          </p:nvGrpSpPr>
          <p:grpSpPr>
            <a:xfrm>
              <a:off x="5006963" y="2224404"/>
              <a:ext cx="650869" cy="830741"/>
              <a:chOff x="3508364" y="3873739"/>
              <a:chExt cx="650869" cy="830741"/>
            </a:xfrm>
          </p:grpSpPr>
          <p:sp>
            <p:nvSpPr>
              <p:cNvPr id="20" name="矩形 17"/>
              <p:cNvSpPr>
                <a:spLocks noChangeArrowheads="1"/>
              </p:cNvSpPr>
              <p:nvPr/>
            </p:nvSpPr>
            <p:spPr bwMode="auto">
              <a:xfrm>
                <a:off x="3508364" y="3873739"/>
                <a:ext cx="650869" cy="830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defRPr sz="28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defRPr/>
                </a:pPr>
                <a:r>
                  <a:rPr lang="en-US" altLang="zh-CN" sz="2400">
                    <a:latin typeface="+mn-lt"/>
                    <a:ea typeface="+mn-ea"/>
                  </a:rPr>
                  <a:t>1</a:t>
                </a:r>
                <a:endParaRPr lang="en-US" altLang="zh-CN" sz="2400">
                  <a:latin typeface="+mn-lt"/>
                  <a:ea typeface="+mn-ea"/>
                </a:endParaRPr>
              </a:p>
              <a:p>
                <a:pPr algn="ctr" eaLnBrk="1" hangingPunct="1">
                  <a:spcBef>
                    <a:spcPct val="0"/>
                  </a:spcBef>
                  <a:defRPr/>
                </a:pPr>
                <a:r>
                  <a:rPr lang="en-US" altLang="zh-CN" sz="2400">
                    <a:latin typeface="+mn-lt"/>
                    <a:ea typeface="+mn-ea"/>
                  </a:rPr>
                  <a:t>3</a:t>
                </a:r>
                <a:endParaRPr lang="zh-CN" altLang="en-US" sz="2400" baseline="30000">
                  <a:latin typeface="+mn-lt"/>
                  <a:ea typeface="+mn-ea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 bwMode="auto">
              <a:xfrm>
                <a:off x="3673462" y="4297701"/>
                <a:ext cx="32067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88" name="组合 42"/>
            <p:cNvGrpSpPr/>
            <p:nvPr/>
          </p:nvGrpSpPr>
          <p:grpSpPr>
            <a:xfrm>
              <a:off x="4353181" y="2799109"/>
              <a:ext cx="650869" cy="830741"/>
              <a:chOff x="3932890" y="3947666"/>
              <a:chExt cx="650869" cy="830741"/>
            </a:xfrm>
          </p:grpSpPr>
          <p:sp>
            <p:nvSpPr>
              <p:cNvPr id="22" name="矩形 17"/>
              <p:cNvSpPr>
                <a:spLocks noChangeArrowheads="1"/>
              </p:cNvSpPr>
              <p:nvPr/>
            </p:nvSpPr>
            <p:spPr bwMode="auto">
              <a:xfrm>
                <a:off x="3932629" y="3947771"/>
                <a:ext cx="650869" cy="830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defRPr sz="28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defRPr/>
                </a:pPr>
                <a:r>
                  <a:rPr lang="en-US" altLang="zh-CN" sz="2400">
                    <a:latin typeface="+mn-lt"/>
                    <a:ea typeface="+mn-ea"/>
                  </a:rPr>
                  <a:t>2</a:t>
                </a:r>
                <a:endParaRPr lang="en-US" altLang="zh-CN" sz="2400">
                  <a:latin typeface="+mn-lt"/>
                  <a:ea typeface="+mn-ea"/>
                </a:endParaRPr>
              </a:p>
              <a:p>
                <a:pPr algn="ctr" eaLnBrk="1" hangingPunct="1">
                  <a:spcBef>
                    <a:spcPct val="0"/>
                  </a:spcBef>
                  <a:defRPr/>
                </a:pPr>
                <a:r>
                  <a:rPr lang="en-US" altLang="zh-CN" sz="2400">
                    <a:latin typeface="+mn-lt"/>
                    <a:ea typeface="+mn-ea"/>
                  </a:rPr>
                  <a:t>3</a:t>
                </a:r>
                <a:endParaRPr lang="zh-CN" altLang="en-US" sz="2400" baseline="30000">
                  <a:latin typeface="+mn-lt"/>
                  <a:ea typeface="+mn-ea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 bwMode="auto">
              <a:xfrm>
                <a:off x="4102489" y="4379672"/>
                <a:ext cx="31908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E0F8FF"/>
              </a:clrFrom>
              <a:clrTo>
                <a:srgbClr val="E0F8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770428" y="4077971"/>
            <a:ext cx="1163628" cy="150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1567180" y="3649663"/>
            <a:ext cx="3352800" cy="1519237"/>
            <a:chOff x="427227" y="3068257"/>
            <a:chExt cx="3352684" cy="1519605"/>
          </a:xfrm>
        </p:grpSpPr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1803542" y="3068257"/>
              <a:ext cx="1976369" cy="1108343"/>
            </a:xfrm>
            <a:prstGeom prst="wedgeRoundRectCallout">
              <a:avLst>
                <a:gd name="adj1" fmla="val -78443"/>
                <a:gd name="adj2" fmla="val 25651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400" b="1"/>
                <a:t>知道了什么信息？</a:t>
              </a:r>
              <a:endParaRPr lang="zh-CN" altLang="en-US" sz="2400" b="1"/>
            </a:p>
          </p:txBody>
        </p:sp>
        <p:pic>
          <p:nvPicPr>
            <p:cNvPr id="28685" name="图片 23"/>
            <p:cNvPicPr>
              <a:picLocks noChangeAspect="1" noChangeArrowheads="1"/>
            </p:cNvPicPr>
            <p:nvPr/>
          </p:nvPicPr>
          <p:blipFill>
            <a:blip r:embed="rId28" cstate="email"/>
            <a:stretch>
              <a:fillRect/>
            </a:stretch>
          </p:blipFill>
          <p:spPr bwMode="auto">
            <a:xfrm>
              <a:off x="427227" y="3203950"/>
              <a:ext cx="1146147" cy="138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2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698" name="组合 31"/>
          <p:cNvGrpSpPr/>
          <p:nvPr/>
        </p:nvGrpSpPr>
        <p:grpSpPr>
          <a:xfrm>
            <a:off x="2544233" y="1246717"/>
            <a:ext cx="6893984" cy="2451100"/>
            <a:chOff x="2162175" y="878492"/>
            <a:chExt cx="5265079" cy="1872000"/>
          </a:xfrm>
        </p:grpSpPr>
        <p:sp>
          <p:nvSpPr>
            <p:cNvPr id="6" name="圆角矩形 32"/>
            <p:cNvSpPr/>
            <p:nvPr/>
          </p:nvSpPr>
          <p:spPr>
            <a:xfrm>
              <a:off x="2162175" y="878492"/>
              <a:ext cx="5265079" cy="1872000"/>
            </a:xfrm>
            <a:prstGeom prst="roundRect">
              <a:avLst/>
            </a:prstGeom>
            <a:noFill/>
            <a:ln>
              <a:solidFill>
                <a:srgbClr val="A1A2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7" name="椭圆 6"/>
            <p:cNvSpPr/>
            <p:nvPr/>
          </p:nvSpPr>
          <p:spPr>
            <a:xfrm>
              <a:off x="2428905" y="116301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8" name="椭圆 7"/>
            <p:cNvSpPr/>
            <p:nvPr/>
          </p:nvSpPr>
          <p:spPr>
            <a:xfrm>
              <a:off x="3258191" y="116301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9" name="椭圆 8"/>
            <p:cNvSpPr/>
            <p:nvPr/>
          </p:nvSpPr>
          <p:spPr>
            <a:xfrm>
              <a:off x="2428905" y="197130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0" name="椭圆 9"/>
            <p:cNvSpPr/>
            <p:nvPr/>
          </p:nvSpPr>
          <p:spPr>
            <a:xfrm>
              <a:off x="3258191" y="197130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4119808" y="116301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4947478" y="1163010"/>
              <a:ext cx="496278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3" name="椭圆 12"/>
            <p:cNvSpPr/>
            <p:nvPr/>
          </p:nvSpPr>
          <p:spPr>
            <a:xfrm>
              <a:off x="4119808" y="197130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947478" y="1971300"/>
              <a:ext cx="496278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5786463" y="116301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6615750" y="1163010"/>
              <a:ext cx="496278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5786463" y="1971300"/>
              <a:ext cx="494662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6615750" y="1971300"/>
              <a:ext cx="496278" cy="494674"/>
            </a:xfrm>
            <a:prstGeom prst="ellips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4535" y="3802590"/>
            <a:ext cx="8876666" cy="1992874"/>
            <a:chOff x="348649" y="3071857"/>
            <a:chExt cx="6656574" cy="1494620"/>
          </a:xfrm>
        </p:grpSpPr>
        <p:sp>
          <p:nvSpPr>
            <p:cNvPr id="20" name="AutoShape 27"/>
            <p:cNvSpPr>
              <a:spLocks noChangeArrowheads="1"/>
            </p:cNvSpPr>
            <p:nvPr/>
          </p:nvSpPr>
          <p:spPr bwMode="auto">
            <a:xfrm>
              <a:off x="1925294" y="3071857"/>
              <a:ext cx="5079929" cy="1139485"/>
            </a:xfrm>
            <a:prstGeom prst="wedgeRoundRectCallout">
              <a:avLst>
                <a:gd name="adj1" fmla="val -62767"/>
                <a:gd name="adj2" fmla="val 547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3200" b="1"/>
                <a:t>求女生人数就要把</a:t>
              </a:r>
              <a:r>
                <a:rPr lang="en-US" altLang="zh-CN" sz="3200" b="1"/>
                <a:t>12 </a:t>
              </a:r>
              <a:r>
                <a:rPr lang="zh-CN" altLang="en-US" sz="3200" b="1"/>
                <a:t>平均分成 </a:t>
              </a:r>
              <a:r>
                <a:rPr lang="en-US" altLang="zh-CN" sz="3200" b="1"/>
                <a:t>3 </a:t>
              </a:r>
              <a:r>
                <a:rPr lang="zh-CN" altLang="en-US" sz="3200" b="1"/>
                <a:t>份，求出</a:t>
              </a:r>
              <a:r>
                <a:rPr lang="en-US" altLang="zh-CN" sz="3200" b="1"/>
                <a:t>1 </a:t>
              </a:r>
              <a:r>
                <a:rPr lang="zh-CN" altLang="en-US" sz="3200" b="1"/>
                <a:t>份是多少。</a:t>
              </a:r>
              <a:endParaRPr lang="zh-CN" altLang="en-US" sz="3200" b="1"/>
            </a:p>
          </p:txBody>
        </p:sp>
        <p:pic>
          <p:nvPicPr>
            <p:cNvPr id="29711" name="图片 17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E1F9FF"/>
                </a:clrFrom>
                <a:clrTo>
                  <a:srgbClr val="E1F9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8649" y="3313918"/>
              <a:ext cx="1026846" cy="1252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" name="直接连接符 22"/>
          <p:cNvCxnSpPr/>
          <p:nvPr/>
        </p:nvCxnSpPr>
        <p:spPr>
          <a:xfrm flipH="1">
            <a:off x="4919133" y="1246717"/>
            <a:ext cx="0" cy="2446867"/>
          </a:xfrm>
          <a:prstGeom prst="line">
            <a:avLst/>
          </a:prstGeom>
          <a:ln w="15875">
            <a:solidFill>
              <a:srgbClr val="A1A2D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086600" y="1246717"/>
            <a:ext cx="0" cy="2446867"/>
          </a:xfrm>
          <a:prstGeom prst="line">
            <a:avLst/>
          </a:prstGeom>
          <a:ln w="15875">
            <a:solidFill>
              <a:srgbClr val="A1A2D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2899833" y="1625600"/>
            <a:ext cx="1733551" cy="1708151"/>
            <a:chOff x="2428875" y="1162050"/>
            <a:chExt cx="1323975" cy="1304925"/>
          </a:xfrm>
        </p:grpSpPr>
        <p:sp>
          <p:nvSpPr>
            <p:cNvPr id="26" name="椭圆 25"/>
            <p:cNvSpPr/>
            <p:nvPr/>
          </p:nvSpPr>
          <p:spPr>
            <a:xfrm>
              <a:off x="2428875" y="1162050"/>
              <a:ext cx="494672" cy="494804"/>
            </a:xfrm>
            <a:prstGeom prst="ellipse">
              <a:avLst/>
            </a:prstGeom>
            <a:solidFill>
              <a:srgbClr val="ACD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3258178" y="1162050"/>
              <a:ext cx="494672" cy="494804"/>
            </a:xfrm>
            <a:prstGeom prst="ellipse">
              <a:avLst/>
            </a:prstGeom>
            <a:solidFill>
              <a:srgbClr val="ACD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8" name="椭圆 27"/>
            <p:cNvSpPr/>
            <p:nvPr/>
          </p:nvSpPr>
          <p:spPr>
            <a:xfrm>
              <a:off x="2428875" y="1972171"/>
              <a:ext cx="494672" cy="494804"/>
            </a:xfrm>
            <a:prstGeom prst="ellipse">
              <a:avLst/>
            </a:prstGeom>
            <a:solidFill>
              <a:srgbClr val="ACD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9" name="椭圆 28"/>
            <p:cNvSpPr/>
            <p:nvPr/>
          </p:nvSpPr>
          <p:spPr>
            <a:xfrm>
              <a:off x="3258178" y="1972171"/>
              <a:ext cx="494672" cy="494804"/>
            </a:xfrm>
            <a:prstGeom prst="ellipse">
              <a:avLst/>
            </a:prstGeom>
            <a:solidFill>
              <a:srgbClr val="ACD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023447" y="5546091"/>
            <a:ext cx="324061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/>
              <a:t>女生人数：</a:t>
            </a:r>
            <a:endParaRPr lang="zh-CN" altLang="en-US" sz="3200" b="1"/>
          </a:p>
        </p:txBody>
      </p:sp>
      <p:sp>
        <p:nvSpPr>
          <p:cNvPr id="32" name="圆角矩形 28"/>
          <p:cNvSpPr/>
          <p:nvPr/>
        </p:nvSpPr>
        <p:spPr>
          <a:xfrm>
            <a:off x="730251" y="311151"/>
            <a:ext cx="2783416" cy="734483"/>
          </a:xfrm>
          <a:prstGeom prst="roundRect">
            <a:avLst>
              <a:gd name="adj" fmla="val 47562"/>
            </a:avLst>
          </a:prstGeom>
          <a:solidFill>
            <a:srgbClr val="EE78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tIns="0" bIns="48000" anchor="ctr" anchorCtr="1"/>
          <a:lstStyle/>
          <a:p>
            <a:pPr algn="ctr">
              <a:defRPr/>
            </a:pPr>
            <a:r>
              <a:rPr lang="zh-CN" altLang="en-US" sz="3465" b="1">
                <a:latin typeface="楷体" panose="02010609060101010101" pitchFamily="49" charset="-122"/>
              </a:rPr>
              <a:t>分析与解答</a:t>
            </a:r>
            <a:endParaRPr lang="zh-CN" altLang="en-US" sz="3465" b="1">
              <a:latin typeface="楷体" panose="02010609060101010101" pitchFamily="49" charset="-122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4970569" y="5527887"/>
            <a:ext cx="3693583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</a:rPr>
              <a:t>12÷3 = 4</a:t>
            </a: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</a:rPr>
              <a:t>（人）</a:t>
            </a:r>
            <a:endParaRPr lang="en-US" altLang="zh-CN" sz="3200" b="1">
              <a:solidFill>
                <a:srgbClr val="FF0000"/>
              </a:solidFill>
              <a:latin typeface="+mn-lt"/>
              <a:ea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0722" name="组合 31"/>
          <p:cNvGrpSpPr/>
          <p:nvPr/>
        </p:nvGrpSpPr>
        <p:grpSpPr>
          <a:xfrm>
            <a:off x="2436284" y="1117812"/>
            <a:ext cx="7020983" cy="2497667"/>
            <a:chOff x="2162175" y="878492"/>
            <a:chExt cx="5265079" cy="1872000"/>
          </a:xfrm>
        </p:grpSpPr>
        <p:sp>
          <p:nvSpPr>
            <p:cNvPr id="6" name="圆角矩形 32"/>
            <p:cNvSpPr/>
            <p:nvPr/>
          </p:nvSpPr>
          <p:spPr>
            <a:xfrm>
              <a:off x="2162175" y="878492"/>
              <a:ext cx="5265079" cy="1872000"/>
            </a:xfrm>
            <a:prstGeom prst="roundRect">
              <a:avLst/>
            </a:prstGeom>
            <a:noFill/>
            <a:ln>
              <a:solidFill>
                <a:srgbClr val="A1A2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2428842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3257413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428842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257413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119317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4947889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4119317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4947889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5785984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6616143" y="1162464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5785984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616143" y="1971549"/>
              <a:ext cx="495238" cy="494969"/>
            </a:xfrm>
            <a:prstGeom prst="triangle">
              <a:avLst/>
            </a:prstGeom>
            <a:noFill/>
            <a:ln w="19050">
              <a:solidFill>
                <a:srgbClr val="2B8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4811184" y="1134957"/>
            <a:ext cx="0" cy="2497667"/>
          </a:xfrm>
          <a:prstGeom prst="line">
            <a:avLst/>
          </a:prstGeom>
          <a:ln w="15875">
            <a:solidFill>
              <a:srgbClr val="A1A2D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071784" y="1127760"/>
            <a:ext cx="0" cy="2497667"/>
          </a:xfrm>
          <a:prstGeom prst="line">
            <a:avLst/>
          </a:prstGeom>
          <a:ln w="15875">
            <a:solidFill>
              <a:srgbClr val="A1A2D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28"/>
          <p:cNvSpPr/>
          <p:nvPr/>
        </p:nvSpPr>
        <p:spPr>
          <a:xfrm>
            <a:off x="719667" y="294217"/>
            <a:ext cx="2783417" cy="734483"/>
          </a:xfrm>
          <a:prstGeom prst="roundRect">
            <a:avLst>
              <a:gd name="adj" fmla="val 47562"/>
            </a:avLst>
          </a:prstGeom>
          <a:solidFill>
            <a:srgbClr val="EE78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tIns="0" bIns="48000" anchor="ctr" anchorCtr="1"/>
          <a:lstStyle/>
          <a:p>
            <a:pPr algn="ctr">
              <a:defRPr/>
            </a:pPr>
            <a:r>
              <a:rPr lang="zh-CN" altLang="en-US" sz="3465" b="1">
                <a:latin typeface="楷体" panose="02010609060101010101" pitchFamily="49" charset="-122"/>
              </a:rPr>
              <a:t>分析与解答</a:t>
            </a:r>
            <a:endParaRPr lang="zh-CN" altLang="en-US" sz="3465" b="1">
              <a:latin typeface="楷体" panose="02010609060101010101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56978" y="3824896"/>
            <a:ext cx="7496174" cy="2264491"/>
            <a:chOff x="32135" y="3151145"/>
            <a:chExt cx="6204889" cy="1698863"/>
          </a:xfrm>
        </p:grpSpPr>
        <p:sp>
          <p:nvSpPr>
            <p:cNvPr id="30733" name="AutoShape 27"/>
            <p:cNvSpPr>
              <a:spLocks noChangeArrowheads="1"/>
            </p:cNvSpPr>
            <p:nvPr/>
          </p:nvSpPr>
          <p:spPr bwMode="auto">
            <a:xfrm>
              <a:off x="1522780" y="3151145"/>
              <a:ext cx="4714244" cy="1243375"/>
            </a:xfrm>
            <a:prstGeom prst="wedgeRoundRectCallout">
              <a:avLst>
                <a:gd name="adj1" fmla="val -63653"/>
                <a:gd name="adj2" fmla="val 2844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3200" b="1"/>
                <a:t>求男生人数就要把</a:t>
              </a:r>
              <a:r>
                <a:rPr lang="en-US" altLang="zh-CN" sz="3200" b="1"/>
                <a:t>12 </a:t>
              </a:r>
              <a:r>
                <a:rPr lang="zh-CN" altLang="en-US" sz="3200" b="1"/>
                <a:t>平均分成 </a:t>
              </a:r>
              <a:r>
                <a:rPr lang="en-US" altLang="zh-CN" sz="3200" b="1"/>
                <a:t>3 </a:t>
              </a:r>
              <a:r>
                <a:rPr lang="zh-CN" altLang="en-US" sz="3200" b="1"/>
                <a:t>份，求出</a:t>
              </a:r>
              <a:r>
                <a:rPr lang="en-US" altLang="zh-CN" sz="3200" b="1"/>
                <a:t>2 </a:t>
              </a:r>
              <a:r>
                <a:rPr lang="zh-CN" altLang="en-US" sz="3200" b="1"/>
                <a:t>份是多少。</a:t>
              </a:r>
              <a:endParaRPr lang="zh-CN" altLang="en-US" sz="3200" b="1"/>
            </a:p>
          </p:txBody>
        </p:sp>
        <p:pic>
          <p:nvPicPr>
            <p:cNvPr id="30732" name="图片 4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E1F9FF"/>
                </a:clrFrom>
                <a:clrTo>
                  <a:srgbClr val="E1F9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6000" contrast="3000"/>
                      </a14:imgEffect>
                      <a14:imgEffect>
                        <a14:sharpenSoften amount="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 flipH="1">
              <a:off x="32135" y="3472193"/>
              <a:ext cx="1127881" cy="1377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7277452" y="1501380"/>
            <a:ext cx="1765300" cy="1739900"/>
            <a:chOff x="5458089" y="1183185"/>
            <a:chExt cx="1323975" cy="1304925"/>
          </a:xfrm>
        </p:grpSpPr>
        <p:sp>
          <p:nvSpPr>
            <p:cNvPr id="54" name="等腰三角形 53"/>
            <p:cNvSpPr/>
            <p:nvPr/>
          </p:nvSpPr>
          <p:spPr bwMode="auto">
            <a:xfrm>
              <a:off x="5458089" y="1183185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5" name="等腰三角形 54"/>
            <p:cNvSpPr/>
            <p:nvPr/>
          </p:nvSpPr>
          <p:spPr bwMode="auto">
            <a:xfrm>
              <a:off x="6286764" y="1183185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6" name="等腰三角形 55"/>
            <p:cNvSpPr/>
            <p:nvPr/>
          </p:nvSpPr>
          <p:spPr bwMode="auto">
            <a:xfrm>
              <a:off x="5458089" y="1992810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7" name="等腰三角形 56"/>
            <p:cNvSpPr/>
            <p:nvPr/>
          </p:nvSpPr>
          <p:spPr bwMode="auto">
            <a:xfrm>
              <a:off x="6286764" y="1992810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</p:grp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8660130" y="3989070"/>
            <a:ext cx="21774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r>
              <a:rPr lang="zh-CN" altLang="en-US" sz="3200" b="1"/>
              <a:t>男生人数：</a:t>
            </a:r>
            <a:endParaRPr lang="zh-CN" altLang="en-US" sz="3200" b="1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8474075" y="4551680"/>
            <a:ext cx="3373120" cy="13709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</a:rPr>
              <a:t>12÷3 = 4</a:t>
            </a: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</a:rPr>
              <a:t>（人）</a:t>
            </a:r>
            <a:endParaRPr lang="en-US" altLang="zh-CN" sz="3200" b="1">
              <a:solidFill>
                <a:srgbClr val="FF0000"/>
              </a:solidFill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</a:rPr>
              <a:t>4</a:t>
            </a: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  <a:sym typeface="Wingdings 2" panose="05020102010507070707" pitchFamily="18" charset="2"/>
              </a:rPr>
              <a:t>2 = 8</a:t>
            </a: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sym typeface="Wingdings 2" panose="05020102010507070707" pitchFamily="18" charset="2"/>
              </a:rPr>
              <a:t>（人）</a:t>
            </a:r>
            <a:endParaRPr lang="zh-CN" altLang="en-US" sz="32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046062" y="1489950"/>
            <a:ext cx="1765300" cy="1739900"/>
            <a:chOff x="5458089" y="1183185"/>
            <a:chExt cx="1323975" cy="1304925"/>
          </a:xfrm>
        </p:grpSpPr>
        <p:sp>
          <p:nvSpPr>
            <p:cNvPr id="22" name="等腰三角形 21"/>
            <p:cNvSpPr/>
            <p:nvPr/>
          </p:nvSpPr>
          <p:spPr bwMode="auto">
            <a:xfrm>
              <a:off x="5458089" y="1183185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25" name="等腰三角形 24"/>
            <p:cNvSpPr/>
            <p:nvPr/>
          </p:nvSpPr>
          <p:spPr bwMode="auto">
            <a:xfrm>
              <a:off x="6286764" y="1183185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30" name="等腰三角形 29"/>
            <p:cNvSpPr/>
            <p:nvPr/>
          </p:nvSpPr>
          <p:spPr bwMode="auto">
            <a:xfrm>
              <a:off x="5458089" y="1992810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31" name="等腰三角形 30"/>
            <p:cNvSpPr/>
            <p:nvPr/>
          </p:nvSpPr>
          <p:spPr bwMode="auto">
            <a:xfrm>
              <a:off x="6286764" y="1992810"/>
              <a:ext cx="495300" cy="4953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400"/>
            </a:p>
          </p:txBody>
        </p:sp>
      </p:grp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3503084" y="1509185"/>
            <a:ext cx="5568949" cy="966027"/>
          </a:xfrm>
          <a:prstGeom prst="wedgeRoundRectCallout">
            <a:avLst>
              <a:gd name="adj1" fmla="val 62932"/>
              <a:gd name="adj2" fmla="val 45532"/>
              <a:gd name="adj3" fmla="val 16667"/>
            </a:avLst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miter lim="800000"/>
          </a:ln>
        </p:spPr>
        <p:txBody>
          <a:bodyPr tIns="120000" bIns="120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rPr>
              <a:t>怎么确认我们解答对不对呢？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56167" y="2791884"/>
            <a:ext cx="8415867" cy="2637367"/>
            <a:chOff x="1250561" y="2478629"/>
            <a:chExt cx="6311435" cy="1980907"/>
          </a:xfrm>
        </p:grpSpPr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2449036" y="2478629"/>
              <a:ext cx="5112960" cy="1258174"/>
            </a:xfrm>
            <a:prstGeom prst="wedgeRoundRectCallout">
              <a:avLst>
                <a:gd name="adj1" fmla="val -53888"/>
                <a:gd name="adj2" fmla="val 67115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tIns="120000" bIns="12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b="1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</a:rPr>
                <a:t>把求得的女生和男生人数加起来看是不是等于 </a:t>
              </a:r>
              <a:r>
                <a:rPr lang="en-US" altLang="zh-CN" sz="3200" b="1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</a:rPr>
                <a:t>12 </a:t>
              </a:r>
              <a:r>
                <a:rPr lang="zh-CN" altLang="en-US" sz="3200" b="1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</a:rPr>
                <a:t>人。</a:t>
              </a:r>
              <a:endPara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pic>
          <p:nvPicPr>
            <p:cNvPr id="31751" name="图片 6"/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1250561" y="3081721"/>
              <a:ext cx="1304657" cy="1377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024717" y="5029200"/>
            <a:ext cx="7520516" cy="83883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735" b="1">
                <a:solidFill>
                  <a:srgbClr val="FF0000"/>
                </a:solidFill>
                <a:latin typeface="+mn-lt"/>
                <a:ea typeface="+mn-ea"/>
              </a:rPr>
              <a:t>答：女生有 </a:t>
            </a:r>
            <a:r>
              <a:rPr lang="en-US" altLang="zh-CN" sz="3735" b="1">
                <a:solidFill>
                  <a:srgbClr val="FF0000"/>
                </a:solidFill>
                <a:latin typeface="+mn-lt"/>
                <a:ea typeface="+mn-ea"/>
              </a:rPr>
              <a:t>4 </a:t>
            </a:r>
            <a:r>
              <a:rPr lang="zh-CN" altLang="en-US" sz="3735" b="1">
                <a:solidFill>
                  <a:srgbClr val="FF0000"/>
                </a:solidFill>
                <a:latin typeface="+mn-lt"/>
                <a:ea typeface="+mn-ea"/>
              </a:rPr>
              <a:t>人，男生有 </a:t>
            </a:r>
            <a:r>
              <a:rPr lang="en-US" altLang="zh-CN" sz="3735" b="1">
                <a:solidFill>
                  <a:srgbClr val="FF0000"/>
                </a:solidFill>
                <a:latin typeface="+mn-lt"/>
                <a:ea typeface="+mn-ea"/>
              </a:rPr>
              <a:t>8 </a:t>
            </a:r>
            <a:r>
              <a:rPr lang="zh-CN" altLang="en-US" sz="3735" b="1">
                <a:solidFill>
                  <a:srgbClr val="FF0000"/>
                </a:solidFill>
                <a:latin typeface="+mn-lt"/>
                <a:ea typeface="+mn-ea"/>
              </a:rPr>
              <a:t>人。</a:t>
            </a:r>
            <a:endParaRPr lang="zh-CN" altLang="en-US" sz="3735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0" name="圆角矩形 28"/>
          <p:cNvSpPr/>
          <p:nvPr/>
        </p:nvSpPr>
        <p:spPr>
          <a:xfrm>
            <a:off x="719667" y="260351"/>
            <a:ext cx="2783417" cy="734483"/>
          </a:xfrm>
          <a:prstGeom prst="roundRect">
            <a:avLst>
              <a:gd name="adj" fmla="val 47562"/>
            </a:avLst>
          </a:prstGeom>
          <a:solidFill>
            <a:srgbClr val="EE78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tIns="0" bIns="48000" anchor="ctr" anchorCtr="1"/>
          <a:lstStyle/>
          <a:p>
            <a:pPr algn="ctr">
              <a:defRPr/>
            </a:pPr>
            <a:r>
              <a:rPr lang="zh-CN" altLang="en-US" sz="3465" b="1">
                <a:latin typeface="楷体" panose="02010609060101010101" pitchFamily="49" charset="-122"/>
              </a:rPr>
              <a:t>回顾与反思</a:t>
            </a:r>
            <a:endParaRPr lang="zh-CN" altLang="en-US" sz="3465" b="1">
              <a:latin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5963" y="1604797"/>
            <a:ext cx="1558541" cy="1652481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9555" y="140335"/>
            <a:ext cx="2779395" cy="890270"/>
            <a:chOff x="393" y="221"/>
            <a:chExt cx="4377" cy="1402"/>
          </a:xfrm>
        </p:grpSpPr>
        <p:sp>
          <p:nvSpPr>
            <p:cNvPr id="7" name="圆角矩形 6"/>
            <p:cNvSpPr/>
            <p:nvPr/>
          </p:nvSpPr>
          <p:spPr>
            <a:xfrm>
              <a:off x="393" y="221"/>
              <a:ext cx="3815" cy="1403"/>
            </a:xfrm>
            <a:prstGeom prst="roundRect">
              <a:avLst/>
            </a:prstGeom>
            <a:solidFill>
              <a:schemeClr val="tx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53" name="文本框 4"/>
            <p:cNvSpPr txBox="1">
              <a:spLocks noChangeArrowheads="1"/>
            </p:cNvSpPr>
            <p:nvPr/>
          </p:nvSpPr>
          <p:spPr bwMode="auto">
            <a:xfrm>
              <a:off x="528" y="365"/>
              <a:ext cx="424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35314" y="1251243"/>
            <a:ext cx="6859270" cy="666115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这节课你们都学会了哪些知识？</a:t>
            </a:r>
            <a:endParaRPr lang="zh-CN" altLang="zh-CN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6755" y="1951990"/>
            <a:ext cx="11114405" cy="354330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</a:rPr>
              <a:t>已知物体的总数，</a:t>
            </a:r>
            <a:endParaRPr lang="zh-CN" altLang="en-US" sz="3735" b="1" dirty="0">
              <a:ln w="0"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</a:rPr>
              <a:t>①求它的几分之一是多少，用</a:t>
            </a:r>
            <a:r>
              <a:rPr lang="zh-CN" altLang="en-US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总数</a:t>
            </a:r>
            <a:r>
              <a:rPr lang="en-US" altLang="zh-CN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平均分的份数</a:t>
            </a: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</a:rPr>
              <a:t>；②</a:t>
            </a: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求它的几分之几是多少，用</a:t>
            </a:r>
            <a:r>
              <a:rPr lang="zh-CN" altLang="en-US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总数</a:t>
            </a:r>
            <a:r>
              <a:rPr lang="en-US" altLang="zh-CN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÷</a:t>
            </a:r>
            <a:r>
              <a:rPr lang="zh-CN" altLang="en-US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平均分的份数</a:t>
            </a: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，再用</a:t>
            </a:r>
            <a:r>
              <a:rPr lang="zh-CN" altLang="en-US" sz="3735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商乘所占的份数</a:t>
            </a:r>
            <a:r>
              <a:rPr lang="zh-CN" altLang="en-US" sz="3735" b="1" dirty="0">
                <a:ln w="0"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grpSp>
        <p:nvGrpSpPr>
          <p:cNvPr id="6" name="组合 5"/>
          <p:cNvGrpSpPr/>
          <p:nvPr/>
        </p:nvGrpSpPr>
        <p:grpSpPr>
          <a:xfrm>
            <a:off x="249555" y="140335"/>
            <a:ext cx="2779395" cy="890270"/>
            <a:chOff x="393" y="221"/>
            <a:chExt cx="4377" cy="1402"/>
          </a:xfrm>
        </p:grpSpPr>
        <p:sp>
          <p:nvSpPr>
            <p:cNvPr id="7" name="圆角矩形 6"/>
            <p:cNvSpPr/>
            <p:nvPr/>
          </p:nvSpPr>
          <p:spPr>
            <a:xfrm>
              <a:off x="393" y="221"/>
              <a:ext cx="3815" cy="1403"/>
            </a:xfrm>
            <a:prstGeom prst="roundRect">
              <a:avLst/>
            </a:prstGeom>
            <a:solidFill>
              <a:schemeClr val="tx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53" name="文本框 4"/>
            <p:cNvSpPr txBox="1">
              <a:spLocks noChangeArrowheads="1"/>
            </p:cNvSpPr>
            <p:nvPr/>
          </p:nvSpPr>
          <p:spPr bwMode="auto">
            <a:xfrm>
              <a:off x="528" y="365"/>
              <a:ext cx="424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课堂练习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44751" y="2181649"/>
            <a:ext cx="4664075" cy="501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[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教材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P103 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练习二十二 第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7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题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]</a:t>
            </a:r>
            <a:endParaRPr lang="zh-CN" altLang="en-US" sz="2665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28384" y="4148032"/>
            <a:ext cx="5177367" cy="137223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45÷5 = 9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（本）</a:t>
            </a:r>
            <a:endParaRPr lang="en-US" altLang="zh-CN" sz="3465" b="1">
              <a:solidFill>
                <a:srgbClr val="FF0000"/>
              </a:solidFill>
              <a:latin typeface="Times New Roman" panose="02020603050405020304" pitchFamily="18" charset="0"/>
              <a:ea typeface="+mn-ea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9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sym typeface="Wingdings 2" panose="05020102010507070707" pitchFamily="18" charset="2"/>
              </a:rPr>
              <a:t>2 = 18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sym typeface="Wingdings 2" panose="05020102010507070707" pitchFamily="18" charset="2"/>
              </a:rPr>
              <a:t>（本）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8" name="圆角矩形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72884" y="1273598"/>
            <a:ext cx="1071033" cy="73236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3465" b="1">
              <a:solidFill>
                <a:schemeClr val="tx1"/>
              </a:solidFill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9" name="圆角矩形 5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445251" y="1028065"/>
            <a:ext cx="728133" cy="115993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3465" b="1">
              <a:solidFill>
                <a:schemeClr val="tx1"/>
              </a:solidFill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10" name="Rectangle 1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13984" y="2880149"/>
            <a:ext cx="6561667" cy="137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465" b="1">
                <a:solidFill>
                  <a:srgbClr val="FF0000"/>
                </a:solidFill>
              </a:rPr>
              <a:t>想：把 </a:t>
            </a:r>
            <a:r>
              <a:rPr lang="en-US" altLang="zh-CN" sz="3465" b="1">
                <a:solidFill>
                  <a:srgbClr val="FF0000"/>
                </a:solidFill>
              </a:rPr>
              <a:t>45 </a:t>
            </a:r>
            <a:r>
              <a:rPr lang="zh-CN" altLang="en-US" sz="3465" b="1">
                <a:solidFill>
                  <a:srgbClr val="FF0000"/>
                </a:solidFill>
              </a:rPr>
              <a:t>平均分成 </a:t>
            </a:r>
            <a:r>
              <a:rPr lang="en-US" altLang="zh-CN" sz="3465" b="1">
                <a:solidFill>
                  <a:srgbClr val="FF0000"/>
                </a:solidFill>
              </a:rPr>
              <a:t>5 </a:t>
            </a:r>
            <a:r>
              <a:rPr lang="zh-CN" altLang="en-US" sz="3465" b="1">
                <a:solidFill>
                  <a:srgbClr val="FF0000"/>
                </a:solidFill>
              </a:rPr>
              <a:t>份，</a:t>
            </a:r>
            <a:endParaRPr lang="zh-CN" altLang="en-US" sz="3465" b="1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3465" b="1">
                <a:solidFill>
                  <a:srgbClr val="FF0000"/>
                </a:solidFill>
              </a:rPr>
              <a:t>        故事书是其中的 </a:t>
            </a:r>
            <a:r>
              <a:rPr lang="en-US" altLang="zh-CN" sz="3465" b="1">
                <a:solidFill>
                  <a:srgbClr val="FF0000"/>
                </a:solidFill>
              </a:rPr>
              <a:t>2 </a:t>
            </a:r>
            <a:r>
              <a:rPr lang="zh-CN" altLang="en-US" sz="3465" b="1">
                <a:solidFill>
                  <a:srgbClr val="FF0000"/>
                </a:solidFill>
              </a:rPr>
              <a:t>份。</a:t>
            </a:r>
            <a:endParaRPr lang="zh-CN" altLang="en-US" sz="3465" b="1">
              <a:solidFill>
                <a:srgbClr val="FF0000"/>
              </a:solidFill>
            </a:endParaRPr>
          </a:p>
        </p:txBody>
      </p:sp>
      <p:sp>
        <p:nvSpPr>
          <p:cNvPr id="13" name="TextBox 6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36751" y="5354532"/>
            <a:ext cx="6007100" cy="7315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答：故事书有</a:t>
            </a:r>
            <a:r>
              <a:rPr lang="en-US" altLang="zh-CN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18 </a:t>
            </a:r>
            <a:r>
              <a: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rPr>
              <a:t>本。</a:t>
            </a:r>
            <a:endParaRPr lang="zh-CN" altLang="en-US" sz="3465" b="1">
              <a:solidFill>
                <a:srgbClr val="FF0000"/>
              </a:solidFill>
              <a:latin typeface="Times New Roman" panose="02020603050405020304" pitchFamily="18" charset="0"/>
              <a:ea typeface="+mn-ea"/>
            </a:endParaRPr>
          </a:p>
        </p:txBody>
      </p:sp>
      <p:grpSp>
        <p:nvGrpSpPr>
          <p:cNvPr id="14" name="Group 22"/>
          <p:cNvGrpSpPr/>
          <p:nvPr>
            <p:custDataLst>
              <p:tags r:id="rId9"/>
            </p:custDataLst>
          </p:nvPr>
        </p:nvGrpSpPr>
        <p:grpSpPr>
          <a:xfrm>
            <a:off x="814917" y="958216"/>
            <a:ext cx="10835217" cy="1869016"/>
            <a:chOff x="476" y="913"/>
            <a:chExt cx="5119" cy="883"/>
          </a:xfrm>
        </p:grpSpPr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476" y="996"/>
              <a:ext cx="5119" cy="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1. </a:t>
              </a:r>
              <a:r>
                <a:rPr lang="zh-CN" altLang="en-US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图书角有 </a:t>
              </a:r>
              <a:r>
                <a:rPr lang="en-US" altLang="zh-CN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45 </a:t>
              </a:r>
              <a:r>
                <a:rPr lang="zh-CN" altLang="en-US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rPr>
                <a:t>本图书。其中       是故事书，故事书有多少本？</a:t>
              </a:r>
              <a:endParaRPr lang="zh-CN" altLang="en-US" sz="3465" b="1">
                <a:solidFill>
                  <a:schemeClr val="tx1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grpSp>
          <p:nvGrpSpPr>
            <p:cNvPr id="27" name="Group 18"/>
            <p:cNvGrpSpPr/>
            <p:nvPr/>
          </p:nvGrpSpPr>
          <p:grpSpPr>
            <a:xfrm>
              <a:off x="3172" y="913"/>
              <a:ext cx="367" cy="593"/>
              <a:chOff x="3860" y="861"/>
              <a:chExt cx="367" cy="593"/>
            </a:xfrm>
          </p:grpSpPr>
          <p:sp>
            <p:nvSpPr>
              <p:cNvPr id="28" name="Text Box 19"/>
              <p:cNvSpPr txBox="1">
                <a:spLocks noChangeArrowheads="1"/>
              </p:cNvSpPr>
              <p:nvPr/>
            </p:nvSpPr>
            <p:spPr bwMode="auto">
              <a:xfrm>
                <a:off x="3886" y="861"/>
                <a:ext cx="333" cy="34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465" b="1">
                    <a:solidFill>
                      <a:schemeClr val="tx1"/>
                    </a:solidFill>
                    <a:latin typeface="+mn-lt"/>
                    <a:ea typeface="黑体" panose="02010609060101010101" pitchFamily="49" charset="-122"/>
                  </a:rPr>
                  <a:t>2</a:t>
                </a:r>
                <a:endParaRPr lang="en-US" altLang="zh-CN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Text Box 20"/>
              <p:cNvSpPr txBox="1">
                <a:spLocks noChangeArrowheads="1"/>
              </p:cNvSpPr>
              <p:nvPr/>
            </p:nvSpPr>
            <p:spPr bwMode="auto">
              <a:xfrm>
                <a:off x="3894" y="1108"/>
                <a:ext cx="333" cy="34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  <a:defRPr/>
                </a:pPr>
                <a:r>
                  <a:rPr lang="en-US" altLang="zh-CN" sz="3465" b="1">
                    <a:solidFill>
                      <a:schemeClr val="tx1"/>
                    </a:solidFill>
                    <a:latin typeface="+mn-lt"/>
                    <a:ea typeface="黑体" panose="02010609060101010101" pitchFamily="49" charset="-122"/>
                  </a:rPr>
                  <a:t>5</a:t>
                </a:r>
                <a:endParaRPr lang="en-US" altLang="zh-CN" sz="3465" b="1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</a:endParaRPr>
              </a:p>
            </p:txBody>
          </p:sp>
          <p:sp>
            <p:nvSpPr>
              <p:cNvPr id="30" name="Line 21"/>
              <p:cNvSpPr>
                <a:spLocks noChangeShapeType="1"/>
              </p:cNvSpPr>
              <p:nvPr/>
            </p:nvSpPr>
            <p:spPr bwMode="auto">
              <a:xfrm>
                <a:off x="3860" y="116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3465" b="1">
                  <a:latin typeface="+mn-lt"/>
                  <a:ea typeface="黑体" panose="02010609060101010101" pitchFamily="49" charset="-122"/>
                </a:endParaRPr>
              </a:p>
            </p:txBody>
          </p:sp>
        </p:grpSp>
      </p:grpSp>
      <p:pic>
        <p:nvPicPr>
          <p:cNvPr id="31" name="图片 3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7632171" y="2015126"/>
            <a:ext cx="3654980" cy="387116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224280"/>
            <a:ext cx="196215" cy="1371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rot="6761999">
            <a:off x="6402705" y="3089910"/>
            <a:ext cx="5942965" cy="5942330"/>
          </a:xfrm>
          <a:custGeom>
            <a:avLst/>
            <a:gdLst>
              <a:gd name="connisteX0" fmla="*/ 0 w 5942965"/>
              <a:gd name="connsiteY0" fmla="*/ 0 h 5942330"/>
              <a:gd name="connisteX1" fmla="*/ 5942965 w 5942965"/>
              <a:gd name="connsiteY1" fmla="*/ 0 h 5942330"/>
              <a:gd name="connisteX2" fmla="*/ 5942965 w 5942965"/>
              <a:gd name="connsiteY2" fmla="*/ 5942330 h 5942330"/>
              <a:gd name="connisteX3" fmla="*/ 0 w 5942965"/>
              <a:gd name="connsiteY3" fmla="*/ 5942330 h 5942330"/>
              <a:gd name="connisteX4" fmla="*/ 0 w 5942965"/>
              <a:gd name="connsiteY4" fmla="*/ 0 h 594233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942965" h="5942330">
                <a:moveTo>
                  <a:pt x="0" y="0"/>
                </a:moveTo>
                <a:lnTo>
                  <a:pt x="5942965" y="0"/>
                </a:lnTo>
                <a:lnTo>
                  <a:pt x="5942965" y="5942330"/>
                </a:lnTo>
                <a:lnTo>
                  <a:pt x="0" y="594233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/>
        </p:txBody>
      </p:sp>
      <p:sp>
        <p:nvSpPr>
          <p:cNvPr id="4" name="任意多边形: 形状 28"/>
          <p:cNvSpPr/>
          <p:nvPr>
            <p:custDataLst>
              <p:tags r:id="rId3"/>
            </p:custDataLst>
          </p:nvPr>
        </p:nvSpPr>
        <p:spPr>
          <a:xfrm>
            <a:off x="7181833" y="4221956"/>
            <a:ext cx="5010184" cy="2636202"/>
          </a:xfrm>
          <a:custGeom>
            <a:avLst/>
            <a:gdLst>
              <a:gd name="connsiteX0" fmla="*/ 2659415 w 5010184"/>
              <a:gd name="connsiteY0" fmla="*/ 0 h 2636202"/>
              <a:gd name="connsiteX1" fmla="*/ 4909515 w 5010184"/>
              <a:gd name="connsiteY1" fmla="*/ 1240110 h 2636202"/>
              <a:gd name="connsiteX2" fmla="*/ 5010184 w 5010184"/>
              <a:gd name="connsiteY2" fmla="*/ 1416443 h 2636202"/>
              <a:gd name="connsiteX3" fmla="*/ 5010184 w 5010184"/>
              <a:gd name="connsiteY3" fmla="*/ 2636202 h 2636202"/>
              <a:gd name="connsiteX4" fmla="*/ 0 w 5010184"/>
              <a:gd name="connsiteY4" fmla="*/ 2636202 h 2636202"/>
              <a:gd name="connsiteX5" fmla="*/ 12502 w 5010184"/>
              <a:gd name="connsiteY5" fmla="*/ 2388614 h 2636202"/>
              <a:gd name="connsiteX6" fmla="*/ 2659415 w 5010184"/>
              <a:gd name="connsiteY6" fmla="*/ 0 h 263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0184" h="2636202">
                <a:moveTo>
                  <a:pt x="2659415" y="0"/>
                </a:moveTo>
                <a:cubicBezTo>
                  <a:pt x="3606512" y="0"/>
                  <a:pt x="4438030" y="494855"/>
                  <a:pt x="4909515" y="1240110"/>
                </a:cubicBezTo>
                <a:lnTo>
                  <a:pt x="5010184" y="1416443"/>
                </a:lnTo>
                <a:lnTo>
                  <a:pt x="5010184" y="2636202"/>
                </a:lnTo>
                <a:lnTo>
                  <a:pt x="0" y="2636202"/>
                </a:lnTo>
                <a:lnTo>
                  <a:pt x="12502" y="2388614"/>
                </a:lnTo>
                <a:cubicBezTo>
                  <a:pt x="148754" y="1046966"/>
                  <a:pt x="1281819" y="0"/>
                  <a:pt x="265941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任意多边形: 形状 27"/>
          <p:cNvSpPr/>
          <p:nvPr>
            <p:custDataLst>
              <p:tags r:id="rId4"/>
            </p:custDataLst>
          </p:nvPr>
        </p:nvSpPr>
        <p:spPr>
          <a:xfrm>
            <a:off x="8929387" y="2796382"/>
            <a:ext cx="3262630" cy="4061777"/>
          </a:xfrm>
          <a:custGeom>
            <a:avLst/>
            <a:gdLst>
              <a:gd name="connsiteX0" fmla="*/ 2254885 w 3262630"/>
              <a:gd name="connsiteY0" fmla="*/ 0 h 4061777"/>
              <a:gd name="connsiteX1" fmla="*/ 3132588 w 3262630"/>
              <a:gd name="connsiteY1" fmla="*/ 177200 h 4061777"/>
              <a:gd name="connsiteX2" fmla="*/ 3262630 w 3262630"/>
              <a:gd name="connsiteY2" fmla="*/ 239845 h 4061777"/>
              <a:gd name="connsiteX3" fmla="*/ 3262630 w 3262630"/>
              <a:gd name="connsiteY3" fmla="*/ 4061777 h 4061777"/>
              <a:gd name="connsiteX4" fmla="*/ 910050 w 3262630"/>
              <a:gd name="connsiteY4" fmla="*/ 4061777 h 4061777"/>
              <a:gd name="connsiteX5" fmla="*/ 820569 w 3262630"/>
              <a:gd name="connsiteY5" fmla="*/ 3994864 h 4061777"/>
              <a:gd name="connsiteX6" fmla="*/ 0 w 3262630"/>
              <a:gd name="connsiteY6" fmla="*/ 2254885 h 4061777"/>
              <a:gd name="connsiteX7" fmla="*/ 2254885 w 3262630"/>
              <a:gd name="connsiteY7" fmla="*/ 0 h 406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2629" h="4061776">
                <a:moveTo>
                  <a:pt x="2254885" y="0"/>
                </a:moveTo>
                <a:cubicBezTo>
                  <a:pt x="2566220" y="0"/>
                  <a:pt x="2862817" y="63097"/>
                  <a:pt x="3132588" y="177200"/>
                </a:cubicBezTo>
                <a:lnTo>
                  <a:pt x="3262630" y="239845"/>
                </a:lnTo>
                <a:lnTo>
                  <a:pt x="3262630" y="4061777"/>
                </a:lnTo>
                <a:lnTo>
                  <a:pt x="910050" y="4061777"/>
                </a:lnTo>
                <a:lnTo>
                  <a:pt x="820569" y="3994864"/>
                </a:lnTo>
                <a:cubicBezTo>
                  <a:pt x="319427" y="3581285"/>
                  <a:pt x="0" y="2955389"/>
                  <a:pt x="0" y="2254885"/>
                </a:cubicBezTo>
                <a:cubicBezTo>
                  <a:pt x="0" y="1009546"/>
                  <a:pt x="1009546" y="0"/>
                  <a:pt x="2254885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4279688" y="898525"/>
            <a:ext cx="4664075" cy="501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[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教材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P103 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练习二十二 第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8</a:t>
            </a:r>
            <a:r>
              <a:rPr lang="zh-CN" altLang="en-US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题</a:t>
            </a:r>
            <a:r>
              <a:rPr lang="en-US" altLang="zh-CN" sz="2665">
                <a:solidFill>
                  <a:srgbClr val="FF6600"/>
                </a:solidFill>
                <a:latin typeface="+mn-ea"/>
                <a:ea typeface="+mn-ea"/>
                <a:cs typeface="Times New Roman" panose="02020603050405020304" pitchFamily="18" charset="0"/>
              </a:rPr>
              <a:t>]</a:t>
            </a:r>
            <a:endParaRPr lang="zh-CN" altLang="en-US" sz="2665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609090" y="4638675"/>
            <a:ext cx="5012690" cy="1812290"/>
            <a:chOff x="2928" y="7305"/>
            <a:chExt cx="7894" cy="2854"/>
          </a:xfrm>
        </p:grpSpPr>
        <p:grpSp>
          <p:nvGrpSpPr>
            <p:cNvPr id="13" name="组合 12"/>
            <p:cNvGrpSpPr/>
            <p:nvPr/>
          </p:nvGrpSpPr>
          <p:grpSpPr>
            <a:xfrm>
              <a:off x="2928" y="7305"/>
              <a:ext cx="6446" cy="1917"/>
              <a:chOff x="2928" y="7305"/>
              <a:chExt cx="6446" cy="1917"/>
            </a:xfrm>
          </p:grpSpPr>
          <p:sp>
            <p:nvSpPr>
              <p:cNvPr id="26" name="TextBox 8"/>
              <p:cNvSpPr txBox="1">
                <a:spLocks noChangeArrowheads="1"/>
              </p:cNvSpPr>
              <p:nvPr/>
            </p:nvSpPr>
            <p:spPr bwMode="auto">
              <a:xfrm>
                <a:off x="2928" y="7305"/>
                <a:ext cx="5637" cy="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zh-CN" sz="3465" b="1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</a:rPr>
                  <a:t>15÷3 = 5</a:t>
                </a:r>
                <a:r>
                  <a:rPr lang="zh-CN" altLang="en-US" sz="3465" b="1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</a:rPr>
                  <a:t>（条）</a:t>
                </a:r>
                <a:endPara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endParaRPr>
              </a:p>
            </p:txBody>
          </p:sp>
          <p:sp>
            <p:nvSpPr>
              <p:cNvPr id="27" name="TextBox 8"/>
              <p:cNvSpPr txBox="1">
                <a:spLocks noChangeArrowheads="1"/>
              </p:cNvSpPr>
              <p:nvPr/>
            </p:nvSpPr>
            <p:spPr bwMode="auto">
              <a:xfrm>
                <a:off x="2928" y="8238"/>
                <a:ext cx="6447" cy="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zh-CN" sz="3465" b="1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</a:rPr>
                  <a:t>15÷5 = 3</a:t>
                </a:r>
                <a:r>
                  <a:rPr lang="zh-CN" altLang="en-US" sz="3465" b="1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</a:rPr>
                  <a:t>（条）</a:t>
                </a:r>
                <a:endPara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endParaRPr>
              </a:p>
            </p:txBody>
          </p:sp>
        </p:grpSp>
        <p:sp>
          <p:nvSpPr>
            <p:cNvPr id="28" name="TextBox 8"/>
            <p:cNvSpPr txBox="1">
              <a:spLocks noChangeArrowheads="1"/>
            </p:cNvSpPr>
            <p:nvPr/>
          </p:nvSpPr>
          <p:spPr bwMode="auto">
            <a:xfrm>
              <a:off x="3000" y="9175"/>
              <a:ext cx="7822" cy="9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rPr>
                <a:t>5</a:t>
              </a:r>
              <a:r>
                <a: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rPr>
                <a:t>＞</a:t>
              </a:r>
              <a:r>
                <a:rPr lang="en-US" altLang="zh-CN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rPr>
                <a:t>3      </a:t>
              </a:r>
              <a:r>
                <a: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ea typeface="+mn-ea"/>
                </a:rPr>
                <a:t>白猫吃的多</a:t>
              </a:r>
              <a:endParaRPr lang="zh-CN" altLang="en-US" sz="3465" b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</p:grp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1006264" y="851958"/>
            <a:ext cx="3966633" cy="6248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3465">
                <a:latin typeface="+mn-lt"/>
                <a:ea typeface="黑体" panose="02010609060101010101" pitchFamily="49" charset="-122"/>
              </a:rPr>
              <a:t>2.</a:t>
            </a:r>
            <a:r>
              <a:rPr lang="zh-CN" altLang="en-US" sz="3465">
                <a:latin typeface="+mn-lt"/>
                <a:ea typeface="黑体" panose="02010609060101010101" pitchFamily="49" charset="-122"/>
              </a:rPr>
              <a:t>一盘鱼有</a:t>
            </a:r>
            <a:r>
              <a:rPr lang="en-US" altLang="zh-CN" sz="3465">
                <a:latin typeface="+mn-lt"/>
                <a:ea typeface="黑体" panose="02010609060101010101" pitchFamily="49" charset="-122"/>
              </a:rPr>
              <a:t>15</a:t>
            </a:r>
            <a:r>
              <a:rPr lang="zh-CN" altLang="en-US" sz="3465">
                <a:latin typeface="+mn-lt"/>
                <a:ea typeface="黑体" panose="02010609060101010101" pitchFamily="49" charset="-122"/>
              </a:rPr>
              <a:t>条。</a:t>
            </a:r>
            <a:endParaRPr lang="zh-CN" altLang="en-US" sz="3465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7147" y="1735800"/>
            <a:ext cx="4858845" cy="22624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49805" y="343852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谁吃的多？</a:t>
            </a:r>
            <a:endParaRPr lang="zh-CN" altLang="en-US" sz="2800"/>
          </a:p>
        </p:txBody>
      </p:sp>
      <p:sp>
        <p:nvSpPr>
          <p:cNvPr id="17" name="文本框 16"/>
          <p:cNvSpPr txBox="1"/>
          <p:nvPr/>
        </p:nvSpPr>
        <p:spPr>
          <a:xfrm>
            <a:off x="702310" y="4025900"/>
            <a:ext cx="15792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方法一</a:t>
            </a:r>
            <a:endParaRPr lang="zh-CN" altLang="en-US" sz="2800"/>
          </a:p>
        </p:txBody>
      </p:sp>
      <p:grpSp>
        <p:nvGrpSpPr>
          <p:cNvPr id="19" name="组合 18"/>
          <p:cNvGrpSpPr/>
          <p:nvPr/>
        </p:nvGrpSpPr>
        <p:grpSpPr>
          <a:xfrm>
            <a:off x="6174740" y="4152900"/>
            <a:ext cx="3500120" cy="2275205"/>
            <a:chOff x="9724" y="6540"/>
            <a:chExt cx="5512" cy="3583"/>
          </a:xfrm>
        </p:grpSpPr>
        <p:sp>
          <p:nvSpPr>
            <p:cNvPr id="28699" name="Line 21"/>
            <p:cNvSpPr>
              <a:spLocks noChangeShapeType="1"/>
            </p:cNvSpPr>
            <p:nvPr/>
          </p:nvSpPr>
          <p:spPr bwMode="auto">
            <a:xfrm>
              <a:off x="11473" y="8381"/>
              <a:ext cx="72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3442" y="8381"/>
              <a:ext cx="72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1126" y="7473"/>
              <a:ext cx="4110" cy="2651"/>
              <a:chOff x="11422" y="6366"/>
              <a:chExt cx="4110" cy="2651"/>
            </a:xfrm>
          </p:grpSpPr>
          <p:sp>
            <p:nvSpPr>
              <p:cNvPr id="28698" name="Text Box 19"/>
              <p:cNvSpPr txBox="1">
                <a:spLocks noChangeArrowheads="1"/>
              </p:cNvSpPr>
              <p:nvPr/>
            </p:nvSpPr>
            <p:spPr bwMode="auto">
              <a:xfrm>
                <a:off x="11494" y="6415"/>
                <a:ext cx="1300" cy="1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9pPr>
              </a:lstStyle>
              <a:p>
                <a:pPr algn="ctr"/>
                <a:r>
                  <a:rPr lang="en-US" altLang="zh-CN" sz="3465" b="1"/>
                  <a:t>1</a:t>
                </a:r>
                <a:endParaRPr lang="en-US" altLang="zh-CN" sz="3465" b="1"/>
              </a:p>
              <a:p>
                <a:pPr algn="ctr"/>
                <a:r>
                  <a:rPr lang="en-US" altLang="zh-CN" sz="3465" b="1"/>
                  <a:t>3</a:t>
                </a:r>
                <a:endParaRPr lang="en-US" altLang="zh-CN" sz="3465" b="1"/>
              </a:p>
            </p:txBody>
          </p:sp>
          <p:sp>
            <p:nvSpPr>
              <p:cNvPr id="9" name="Text Box 19"/>
              <p:cNvSpPr txBox="1">
                <a:spLocks noChangeArrowheads="1"/>
              </p:cNvSpPr>
              <p:nvPr/>
            </p:nvSpPr>
            <p:spPr bwMode="auto">
              <a:xfrm>
                <a:off x="13487" y="6366"/>
                <a:ext cx="1300" cy="1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defRPr>
                </a:lvl9pPr>
              </a:lstStyle>
              <a:p>
                <a:pPr algn="ctr"/>
                <a:r>
                  <a:rPr lang="en-US" altLang="zh-CN" sz="3465" b="1"/>
                  <a:t>1</a:t>
                </a:r>
                <a:endParaRPr lang="en-US" altLang="zh-CN" sz="3465" b="1"/>
              </a:p>
              <a:p>
                <a:pPr algn="ctr"/>
                <a:r>
                  <a:rPr lang="en-US" altLang="zh-CN" sz="3465" b="1"/>
                  <a:t>5</a:t>
                </a:r>
                <a:endParaRPr lang="en-US" altLang="zh-CN" sz="3465" b="1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2702" y="6779"/>
                <a:ext cx="1255" cy="9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3465" b="1">
                    <a:solidFill>
                      <a:srgbClr val="FF0000"/>
                    </a:solidFill>
                    <a:latin typeface="Times New Roman" panose="02020603050405020304" pitchFamily="18" charset="0"/>
                    <a:sym typeface="+mn-ea"/>
                  </a:rPr>
                  <a:t>＞</a:t>
                </a:r>
                <a:endPara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sym typeface="+mn-ea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1422" y="8033"/>
                <a:ext cx="4111" cy="9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zh-CN" altLang="en-US" sz="3465" b="1">
                    <a:solidFill>
                      <a:srgbClr val="FF0000"/>
                    </a:solidFill>
                    <a:latin typeface="Times New Roman" panose="02020603050405020304" pitchFamily="18" charset="0"/>
                    <a:sym typeface="+mn-ea"/>
                  </a:rPr>
                  <a:t>白猫吃的多</a:t>
                </a:r>
                <a:endParaRPr lang="zh-CN" altLang="en-US" sz="3465" b="1">
                  <a:solidFill>
                    <a:srgbClr val="FF0000"/>
                  </a:solidFill>
                  <a:latin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9724" y="6540"/>
              <a:ext cx="238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方法二</a:t>
              </a:r>
              <a:endParaRPr lang="zh-CN" altLang="en-US" sz="2800"/>
            </a:p>
          </p:txBody>
        </p: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0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1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7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7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8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9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9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0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1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1893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1893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3.xml><?xml version="1.0" encoding="utf-8"?>
<p:tagLst xmlns:p="http://schemas.openxmlformats.org/presentationml/2006/main">
  <p:tag name="KSO_WM_BEAUTIFY_FLAG" val="#wm#"/>
  <p:tag name="KSO_WM_SPECIAL_SOURCE" val="bdnull"/>
  <p:tag name="KSO_WM_TAG_VERSION" val="1.0"/>
  <p:tag name="KSO_WM_TEMPLATE_CATEGORY" val="custom"/>
  <p:tag name="KSO_WM_TEMPLATE_COLOR_TYPE" val="0"/>
  <p:tag name="KSO_WM_TEMPLATE_INDEX" val="20218930"/>
  <p:tag name="KSO_WM_TEMPLATE_MASTER_TYPE" val="1"/>
  <p:tag name="KSO_WM_TEMPLATE_SUBCATEGORY" val="0"/>
  <p:tag name="KSO_WM_TEMPLATE_THUMBS_INDEX" val="1、3、4、6、11、15、16"/>
</p:tagLst>
</file>

<file path=ppt/tags/tag2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18930"/>
  <p:tag name="KSO_WM_UNIT_COMPATIBLE" val="0"/>
  <p:tag name="KSO_WM_UNIT_DIAGRAM_ISNUMVISUAL" val="0"/>
  <p:tag name="KSO_WM_UNIT_DIAGRAM_ISREFERUNIT" val="0"/>
  <p:tag name="KSO_WM_UNIT_HIGHLIGHT" val="0"/>
  <p:tag name="KSO_WM_UNIT_ID" val="custom20218930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环保知识教育"/>
  <p:tag name="KSO_WM_UNIT_TYPE" val="a"/>
  <p:tag name="KSO_WM_UNIT_VALUE" val="8"/>
</p:tagLst>
</file>

<file path=ppt/tags/tag225.xml><?xml version="1.0" encoding="utf-8"?>
<p:tagLst xmlns:p="http://schemas.openxmlformats.org/presentationml/2006/main">
  <p:tag name="KSO_WM_BEAUTIFY_FLAG" val="#wm#"/>
  <p:tag name="KSO_WM_SLIDE_ID" val="custom20218930_1"/>
  <p:tag name="KSO_WM_SLIDE_INDEX" val="1"/>
  <p:tag name="KSO_WM_SLIDE_ITEM_CNT" val="0"/>
  <p:tag name="KSO_WM_SLIDE_LAYOUT" val="a_b_f"/>
  <p:tag name="KSO_WM_SLIDE_LAYOUT_CNT" val="1_1_2"/>
  <p:tag name="KSO_WM_SLIDE_SUBTYPE" val="pureTxt"/>
  <p:tag name="KSO_WM_SLIDE_TYPE" val="title"/>
  <p:tag name="KSO_WM_SPECIAL_SOURCE" val="bdnull"/>
  <p:tag name="KSO_WM_TAG_VERSION" val="1.0"/>
  <p:tag name="KSO_WM_TEMPLATE_CATEGORY" val="custom"/>
  <p:tag name="KSO_WM_TEMPLATE_COLOR_TYPE" val="0"/>
  <p:tag name="KSO_WM_TEMPLATE_INDEX" val="20218930"/>
  <p:tag name="KSO_WM_TEMPLATE_MASTER_TYPE" val="1"/>
  <p:tag name="KSO_WM_TEMPLATE_SUBCATEGORY" val="0"/>
  <p:tag name="KSO_WM_TEMPLATE_THUMBS_INDEX" val="1、3、4、6、7、11、15、16、19"/>
</p:tagLst>
</file>

<file path=ppt/tags/tag226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27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2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29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31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3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33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34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35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36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3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38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39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41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4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43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44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45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46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4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48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49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51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5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53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54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55.xml><?xml version="1.0" encoding="utf-8"?>
<p:tagLst xmlns:p="http://schemas.openxmlformats.org/presentationml/2006/main">
  <p:tag name="KSO_WM_UNIT_PLACING_PICTURE_USER_VIEWPORT" val="{&quot;height&quot;:790,&quot;width&quot;:7345}"/>
</p:tagLst>
</file>

<file path=ppt/tags/tag256.xml><?xml version="1.0" encoding="utf-8"?>
<p:tagLst xmlns:p="http://schemas.openxmlformats.org/presentationml/2006/main">
  <p:tag name="KSO_WM_UNIT_PLACING_PICTURE_USER_VIEWPORT" val="{&quot;height&quot;:2161,&quot;width&quot;:8153.333333333332}"/>
</p:tagLst>
</file>

<file path=ppt/tags/tag257.xml><?xml version="1.0" encoding="utf-8"?>
<p:tagLst xmlns:p="http://schemas.openxmlformats.org/presentationml/2006/main">
  <p:tag name="KSO_WM_UNIT_PLACING_PICTURE_USER_VIEWPORT" val="{&quot;height&quot;:1153.3333333333333,&quot;width&quot;:1686.6666666666665}"/>
</p:tagLst>
</file>

<file path=ppt/tags/tag258.xml><?xml version="1.0" encoding="utf-8"?>
<p:tagLst xmlns:p="http://schemas.openxmlformats.org/presentationml/2006/main">
  <p:tag name="KSO_WM_UNIT_PLACING_PICTURE_USER_VIEWPORT" val="{&quot;height&quot;:1826.6666666666665,&quot;width&quot;:1146.6666666666665}"/>
</p:tagLst>
</file>

<file path=ppt/tags/tag259.xml><?xml version="1.0" encoding="utf-8"?>
<p:tagLst xmlns:p="http://schemas.openxmlformats.org/presentationml/2006/main">
  <p:tag name="KSO_WM_UNIT_PLACING_PICTURE_USER_VIEWPORT" val="{&quot;height&quot;:2161,&quot;width&quot;:10333.333333333332}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0.xml><?xml version="1.0" encoding="utf-8"?>
<p:tagLst xmlns:p="http://schemas.openxmlformats.org/presentationml/2006/main">
  <p:tag name="KSO_WM_UNIT_PLACING_PICTURE_USER_VIEWPORT" val="{&quot;height&quot;:1152,&quot;width&quot;:9460}"/>
</p:tagLst>
</file>

<file path=ppt/tags/tag261.xml><?xml version="1.0" encoding="utf-8"?>
<p:tagLst xmlns:p="http://schemas.openxmlformats.org/presentationml/2006/main">
  <p:tag name="KSO_WM_UNIT_PLACING_PICTURE_USER_VIEWPORT" val="{&quot;height&quot;:2943.332241420352,&quot;width&quot;:16613.333333333332}"/>
</p:tagLst>
</file>

<file path=ppt/tags/tag262.xml><?xml version="1.0" encoding="utf-8"?>
<p:tagLst xmlns:p="http://schemas.openxmlformats.org/presentationml/2006/main">
  <p:tag name="KSO_WM_UNIT_PLACING_PICTURE_USER_VIEWPORT" val="{&quot;height&quot;:6096.317060367453,&quot;width&quot;:5755.8740157480315}"/>
</p:tagLst>
</file>

<file path=ppt/tags/tag263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64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65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66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67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6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69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d4ecaf8ad1924232875d19975f498df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0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78c160cc20d343f4a4eb99279ae5cf8a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custom20218930_15*i*2"/>
  <p:tag name="KSO_WM_UNIT_INDEX" val="2"/>
  <p:tag name="KSO_WM_UNIT_LAYERLEVEL" val="1"/>
  <p:tag name="KSO_WM_UNIT_SM_LIMIT_TYPE" val="2"/>
  <p:tag name="KSO_WM_UNIT_TYPE" val="i"/>
</p:tagLst>
</file>

<file path=ppt/tags/tag271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1efda5ddb054680853169952339861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3"/>
  <p:tag name="KSO_WM_UNIT_INDEX" val="3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189"/>
</p:tagLst>
</file>

<file path=ppt/tags/tag272.xml><?xml version="1.0" encoding="utf-8"?>
<p:tagLst xmlns:p="http://schemas.openxmlformats.org/presentationml/2006/main">
  <p:tag name="KSO_WM_BEAUTIFY_FLAG" val="#wm#"/>
  <p:tag name="KSO_WM_CHIP_GROUPID" val="5fd0717e1fa9d42129da611a"/>
  <p:tag name="KSO_WM_CHIP_XID" val="5fd0717e1fa9d42129da611b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INDEX" val="20218930"/>
  <p:tag name="KSO_WM_UNIT_BLOCK" val="0"/>
  <p:tag name="KSO_WM_UNIT_COMPATIBLE" val="0"/>
  <p:tag name="KSO_WM_UNIT_DEC_AREA_ID" val="8f1a943c8d7b4e719b6703b93f9d970a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18930_15*i*4"/>
  <p:tag name="KSO_WM_UNIT_INDEX" val="4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10"/>
</p:tagLst>
</file>

<file path=ppt/tags/tag273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picture_toward&quot;:0,&quot;picture_dockside&quot;:[],&quot;fill_id&quot;:&quot;653caa0ab194427582527acb3585afab&quot;,&quot;fill_align&quot;:&quot;lm&quot;,&quot;chip_types&quot;:[&quot;header&quot;]},{&quot;text_align&quot;:&quot;lt&quot;,&quot;text_direction&quot;:&quot;horizontal&quot;,&quot;support_big_font&quot;:false,&quot;picture_toward&quot;:0,&quot;picture_dockside&quot;:[],&quot;fill_id&quot;:&quot;30d899b51cd045959800b44d5833c9c7&quot;,&quot;fill_align&quot;:&quot;lt&quot;,&quot;chip_types&quot;:[&quot;text&quot;]}]]"/>
  <p:tag name="KSO_WM_CHIP_GROUPID" val="5fd0717e1fa9d42129da61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717e1fa9d42129da611b"/>
  <p:tag name="KSO_WM_SLIDE_BACKGROUND_TYPE" val="general"/>
  <p:tag name="KSO_WM_SLIDE_BK_DARK_LIGHT" val="2"/>
  <p:tag name="KSO_WM_SLIDE_CAN_ADD_NAVIGATION" val="1"/>
  <p:tag name="KSO_WM_SLIDE_ID" val="custom20218930_15"/>
  <p:tag name="KSO_WM_SLIDE_INDEX" val="15"/>
  <p:tag name="KSO_WM_SLIDE_ITEM_CNT" val="0"/>
  <p:tag name="KSO_WM_SLIDE_LAYOUT" val="a_f"/>
  <p:tag name="KSO_WM_SLIDE_LAYOUT_CNT" val="1_1"/>
  <p:tag name="KSO_WM_SLIDE_LAYOUT_INFO" val="{&quot;id&quot;:&quot;2020-12-10T01:38:06&quot;,&quot;maxSize&quot;:{&quot;size1&quot;:37.600000000000001},&quot;minSize&quot;:{&quot;size1&quot;:37.600000000000001},&quot;normalSize&quot;:{&quot;size1&quot;:37.600000000000001},&quot;subLayout&quot;:[{&quot;id&quot;:&quot;2020-12-10T01:38:06&quot;,&quot;margin&quot;:{&quot;bottom&quot;:0.81999999284744263,&quot;left&quot;:2.1170001029968262,&quot;right&quot;:11.852999687194824,&quot;top&quot;:3.3870000839233398},&quot;type&quot;:0},{&quot;id&quot;:&quot;2020-12-10T01:38:06&quot;,&quot;margin&quot;:{&quot;bottom&quot;:5.5390005111694336,&quot;left&quot;:2.1170001029968262,&quot;right&quot;:11.852999687194824,&quot;top&quot;:0.026000002399086952},&quot;type&quot;:0}],&quot;type&quot;:0}"/>
  <p:tag name="KSO_WM_SLIDE_POSITION" val="0*96"/>
  <p:tag name="KSO_WM_SLIDE_RATIO" val="1.777778"/>
  <p:tag name="KSO_WM_SLIDE_SIZE" val="971*614"/>
  <p:tag name="KSO_WM_SLIDE_SUBTYPE" val="pureTxt"/>
  <p:tag name="KSO_WM_SLIDE_SUPPORT_FEATURE_TYPE" val="0"/>
  <p:tag name="KSO_WM_SLIDE_TYPE" val="text"/>
  <p:tag name="KSO_WM_SPECIAL_SOURCE" val="bdnull"/>
  <p:tag name="KSO_WM_TAG_VERSION" val="1.0"/>
  <p:tag name="KSO_WM_TEMPLATE_ASSEMBLE_GROUPID" val="5fd10b7d1fa9d42129dde01b"/>
  <p:tag name="KSO_WM_TEMPLATE_ASSEMBLE_XID" val="5fd10b7d1fa9d42129dde01b"/>
  <p:tag name="KSO_WM_TEMPLATE_CATEGORY" val="custom"/>
  <p:tag name="KSO_WM_TEMPLATE_COLOR_TYPE" val="1"/>
  <p:tag name="KSO_WM_TEMPLATE_INDEX" val="20218930"/>
  <p:tag name="KSO_WM_TEMPLATE_MASTER_TYPE" val="1"/>
  <p:tag name="KSO_WM_TEMPLATE_SUBCATEGORY" val="21"/>
  <p:tag name="KSO_WM_TEMPLATE_THUMBS_INDEX" val="1、4、7、12、13、14、15、16、17、18、20、24、25、28、33、36、40、43、44"/>
</p:tagLst>
</file>

<file path=ppt/tags/tag27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WNlZDAxY2RkOGQyYTQ2ZGVkZDk4ZWNlOWFjYzU2NzMifQ=="/>
  <p:tag name="KSO_WPP_MARK_KEY" val="c67bfaae-b24f-4519-943e-81191a5eed46"/>
  <p:tag name="commondata" val="eyJoZGlkIjoiN2YzNjBkOTgyNWQ1YTMxYzM3MzMwNWFiODNmOWIzYWMifQ==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8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9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环保知识教育2">
      <a:dk1>
        <a:sysClr val="windowText" lastClr="000000"/>
      </a:dk1>
      <a:lt1>
        <a:sysClr val="window" lastClr="FFFFFF"/>
      </a:lt1>
      <a:dk2>
        <a:srgbClr val="E1F5D0"/>
      </a:dk2>
      <a:lt2>
        <a:srgbClr val="FFFFFF"/>
      </a:lt2>
      <a:accent1>
        <a:srgbClr val="79A452"/>
      </a:accent1>
      <a:accent2>
        <a:srgbClr val="719B62"/>
      </a:accent2>
      <a:accent3>
        <a:srgbClr val="699373"/>
      </a:accent3>
      <a:accent4>
        <a:srgbClr val="628A83"/>
      </a:accent4>
      <a:accent5>
        <a:srgbClr val="5A8294"/>
      </a:accent5>
      <a:accent6>
        <a:srgbClr val="5279A4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1531</Words>
  <Application>WPS 演示</Application>
  <PresentationFormat>自定义</PresentationFormat>
  <Paragraphs>128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楷体</vt:lpstr>
      <vt:lpstr>黑体</vt:lpstr>
      <vt:lpstr>楷体_GB2312</vt:lpstr>
      <vt:lpstr>新宋体</vt:lpstr>
      <vt:lpstr>Calibri</vt:lpstr>
      <vt:lpstr>Wingdings 2</vt:lpstr>
      <vt:lpstr>Arial</vt:lpstr>
      <vt:lpstr>Arial Unicode MS</vt:lpstr>
      <vt:lpstr>第一PPT模板网-WWW.1PPT.COM</vt:lpstr>
      <vt:lpstr>Equation.DSMT4</vt:lpstr>
      <vt:lpstr>分数的简单应用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分数的初步认识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2022-12-10T16:26:00Z</cp:lastPrinted>
  <dcterms:created xsi:type="dcterms:W3CDTF">2022-12-10T16:26:00Z</dcterms:created>
  <dcterms:modified xsi:type="dcterms:W3CDTF">2023-10-27T08:43:55Z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E9FDDAC885794B8D85C27B63F17F7100_12</vt:lpwstr>
  </property>
  <property fmtid="{D5CDD505-2E9C-101B-9397-08002B2CF9AE}" pid="7" name="KSOProductBuildVer">
    <vt:lpwstr>2052-12.1.0.15712</vt:lpwstr>
  </property>
</Properties>
</file>