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372" r:id="rId3"/>
    <p:sldId id="380" r:id="rId4"/>
    <p:sldId id="336" r:id="rId5"/>
    <p:sldId id="401" r:id="rId6"/>
    <p:sldId id="400" r:id="rId7"/>
    <p:sldId id="356" r:id="rId8"/>
    <p:sldId id="383" r:id="rId9"/>
    <p:sldId id="384" r:id="rId10"/>
    <p:sldId id="386" r:id="rId11"/>
    <p:sldId id="387" r:id="rId12"/>
    <p:sldId id="389" r:id="rId13"/>
    <p:sldId id="361" r:id="rId14"/>
    <p:sldId id="362" r:id="rId15"/>
    <p:sldId id="402" r:id="rId16"/>
    <p:sldId id="405" r:id="rId17"/>
    <p:sldId id="391" r:id="rId18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Times New Roman" panose="02020603050405020304" pitchFamily="18" charset="0"/>
        <a:ea typeface="楷体" panose="02010609060101010101" pitchFamily="49" charset="-122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Times New Roman" panose="02020603050405020304" pitchFamily="18" charset="0"/>
        <a:ea typeface="楷体" panose="02010609060101010101" pitchFamily="49" charset="-122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Times New Roman" panose="02020603050405020304" pitchFamily="18" charset="0"/>
        <a:ea typeface="楷体" panose="02010609060101010101" pitchFamily="49" charset="-122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Times New Roman" panose="02020603050405020304" pitchFamily="18" charset="0"/>
        <a:ea typeface="楷体" panose="02010609060101010101" pitchFamily="49" charset="-122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Times New Roman" panose="02020603050405020304" pitchFamily="18" charset="0"/>
        <a:ea typeface="楷体" panose="02010609060101010101" pitchFamily="49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5238" autoAdjust="0"/>
  </p:normalViewPr>
  <p:slideViewPr>
    <p:cSldViewPr>
      <p:cViewPr>
        <p:scale>
          <a:sx n="130" d="100"/>
          <a:sy n="130" d="100"/>
        </p:scale>
        <p:origin x="-1098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65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993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r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FD0ABC8E-8406-46BF-A1C6-4A9EE7276E86}" type="datetime1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994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994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t>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3994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defPPr>
              <a:defRPr lang="zh-CN"/>
            </a:defPPr>
            <a:lvl1pPr marL="0" indent="0" algn="l" defTabSz="914400" rtl="0" eaLnBrk="1" fontAlgn="auto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+mn-lt"/>
                <a:ea typeface="+mn-ea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994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numCol="1" anchor="b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739C074D-4D4A-4C10-85C7-2B17219C8E96}" type="slidenum">
              <a:rPr lang="zh-CN" altLang="en-US" sz="1200">
                <a:latin typeface="等线" panose="02010600030101010101" pitchFamily="2" charset="-122"/>
                <a:ea typeface="等线" panose="02010600030101010101" pitchFamily="2" charset="-122"/>
              </a:rPr>
            </a:fld>
            <a:endParaRPr lang="zh-CN" altLang="en-US" sz="120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3.png"/><Relationship Id="rId6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image" Target="../media/image9.png"/><Relationship Id="rId6" Type="http://schemas.openxmlformats.org/officeDocument/2006/relationships/tags" Target="../tags/tag47.xml"/><Relationship Id="rId5" Type="http://schemas.openxmlformats.org/officeDocument/2006/relationships/image" Target="../media/image8.png"/><Relationship Id="rId4" Type="http://schemas.openxmlformats.org/officeDocument/2006/relationships/tags" Target="../tags/tag46.xml"/><Relationship Id="rId3" Type="http://schemas.openxmlformats.org/officeDocument/2006/relationships/tags" Target="../tags/tag45.xml"/><Relationship Id="rId2" Type="http://schemas.openxmlformats.org/officeDocument/2006/relationships/image" Target="../media/image4.png"/><Relationship Id="rId10" Type="http://schemas.openxmlformats.org/officeDocument/2006/relationships/tags" Target="../tags/tag50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image" Target="../media/image3.png"/><Relationship Id="rId6" Type="http://schemas.openxmlformats.org/officeDocument/2006/relationships/tags" Target="../tags/tag53.xml"/><Relationship Id="rId5" Type="http://schemas.openxmlformats.org/officeDocument/2006/relationships/image" Target="../media/image2.png"/><Relationship Id="rId4" Type="http://schemas.openxmlformats.org/officeDocument/2006/relationships/tags" Target="../tags/tag52.xml"/><Relationship Id="rId3" Type="http://schemas.openxmlformats.org/officeDocument/2006/relationships/image" Target="../media/image1.png"/><Relationship Id="rId2" Type="http://schemas.openxmlformats.org/officeDocument/2006/relationships/tags" Target="../tags/tag51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60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image" Target="../media/image5.png"/><Relationship Id="rId3" Type="http://schemas.openxmlformats.org/officeDocument/2006/relationships/tags" Target="../tags/tag5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image" Target="../media/image5.png"/><Relationship Id="rId6" Type="http://schemas.openxmlformats.org/officeDocument/2006/relationships/tags" Target="../tags/tag63.xml"/><Relationship Id="rId5" Type="http://schemas.openxmlformats.org/officeDocument/2006/relationships/image" Target="../media/image8.png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image" Target="../media/image4.png"/><Relationship Id="rId10" Type="http://schemas.openxmlformats.org/officeDocument/2006/relationships/tags" Target="../tags/tag6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image" Target="../media/image5.png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image" Target="../media/image10.pn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image" Target="../media/image5.png"/><Relationship Id="rId3" Type="http://schemas.openxmlformats.org/officeDocument/2006/relationships/tags" Target="../tags/tag7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11.png"/><Relationship Id="rId5" Type="http://schemas.openxmlformats.org/officeDocument/2006/relationships/tags" Target="../tags/tag83.xml"/><Relationship Id="rId4" Type="http://schemas.openxmlformats.org/officeDocument/2006/relationships/image" Target="../media/image8.png"/><Relationship Id="rId3" Type="http://schemas.openxmlformats.org/officeDocument/2006/relationships/tags" Target="../tags/tag82.xml"/><Relationship Id="rId2" Type="http://schemas.openxmlformats.org/officeDocument/2006/relationships/image" Target="../media/image4.png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image" Target="../media/image13.png"/><Relationship Id="rId6" Type="http://schemas.openxmlformats.org/officeDocument/2006/relationships/tags" Target="../tags/tag90.xml"/><Relationship Id="rId5" Type="http://schemas.openxmlformats.org/officeDocument/2006/relationships/image" Target="../media/image12.png"/><Relationship Id="rId4" Type="http://schemas.openxmlformats.org/officeDocument/2006/relationships/tags" Target="../tags/tag89.xml"/><Relationship Id="rId3" Type="http://schemas.openxmlformats.org/officeDocument/2006/relationships/tags" Target="../tags/tag88.xml"/><Relationship Id="rId2" Type="http://schemas.openxmlformats.org/officeDocument/2006/relationships/image" Target="../media/image4.png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96.xml"/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image" Target="../media/image5.png"/><Relationship Id="rId3" Type="http://schemas.openxmlformats.org/officeDocument/2006/relationships/tags" Target="../tags/tag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4" Type="http://schemas.openxmlformats.org/officeDocument/2006/relationships/tags" Target="../tags/tag102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4" Type="http://schemas.openxmlformats.org/officeDocument/2006/relationships/tags" Target="../tags/tag126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image" Target="../media/image3.png"/><Relationship Id="rId6" Type="http://schemas.openxmlformats.org/officeDocument/2006/relationships/tags" Target="../tags/tag13.xml"/><Relationship Id="rId5" Type="http://schemas.openxmlformats.org/officeDocument/2006/relationships/image" Target="../media/image2.png"/><Relationship Id="rId4" Type="http://schemas.openxmlformats.org/officeDocument/2006/relationships/tags" Target="../tags/tag12.xml"/><Relationship Id="rId3" Type="http://schemas.openxmlformats.org/officeDocument/2006/relationships/image" Target="../media/image1.png"/><Relationship Id="rId2" Type="http://schemas.openxmlformats.org/officeDocument/2006/relationships/tags" Target="../tags/tag11.xml"/><Relationship Id="rId10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4" Type="http://schemas.openxmlformats.org/officeDocument/2006/relationships/tags" Target="../tags/tag141.xml"/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tags" Target="../tags/tag144.xml"/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147.xml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image" Target="../media/image5.png"/><Relationship Id="rId3" Type="http://schemas.openxmlformats.org/officeDocument/2006/relationships/tags" Target="../tags/tag17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7" Type="http://schemas.openxmlformats.org/officeDocument/2006/relationships/tags" Target="../tags/tag24.xml"/><Relationship Id="rId6" Type="http://schemas.openxmlformats.org/officeDocument/2006/relationships/tags" Target="../tags/tag23.xml"/><Relationship Id="rId5" Type="http://schemas.openxmlformats.org/officeDocument/2006/relationships/tags" Target="../tags/tag22.xml"/><Relationship Id="rId4" Type="http://schemas.openxmlformats.org/officeDocument/2006/relationships/image" Target="../media/image5.png"/><Relationship Id="rId3" Type="http://schemas.openxmlformats.org/officeDocument/2006/relationships/tags" Target="../tags/tag21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image" Target="../media/image7.png"/><Relationship Id="rId6" Type="http://schemas.openxmlformats.org/officeDocument/2006/relationships/tags" Target="../tags/tag27.xml"/><Relationship Id="rId5" Type="http://schemas.openxmlformats.org/officeDocument/2006/relationships/image" Target="../media/image6.png"/><Relationship Id="rId4" Type="http://schemas.openxmlformats.org/officeDocument/2006/relationships/tags" Target="../tags/tag26.xml"/><Relationship Id="rId3" Type="http://schemas.openxmlformats.org/officeDocument/2006/relationships/image" Target="../media/image1.png"/><Relationship Id="rId2" Type="http://schemas.openxmlformats.org/officeDocument/2006/relationships/tags" Target="../tags/tag25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image" Target="../media/image5.png"/><Relationship Id="rId3" Type="http://schemas.openxmlformats.org/officeDocument/2006/relationships/tags" Target="../tags/tag3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image" Target="../media/image9.png"/><Relationship Id="rId6" Type="http://schemas.openxmlformats.org/officeDocument/2006/relationships/tags" Target="../tags/tag41.xml"/><Relationship Id="rId5" Type="http://schemas.openxmlformats.org/officeDocument/2006/relationships/image" Target="../media/image8.png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4.png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组合 6"/>
          <p:cNvGrpSpPr/>
          <p:nvPr/>
        </p:nvGrpSpPr>
        <p:grpSpPr>
          <a:xfrm>
            <a:off x="-381000" y="0"/>
            <a:ext cx="9532938" cy="5280025"/>
            <a:chOff x="-507440" y="-1"/>
            <a:chExt cx="12708965" cy="7040880"/>
          </a:xfrm>
        </p:grpSpPr>
        <p:pic>
          <p:nvPicPr>
            <p:cNvPr id="22537" name="图片 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9525" y="0"/>
              <a:ext cx="12192000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2538" name="图片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-507440" y="-1"/>
              <a:ext cx="3971810" cy="6858001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2539" name="图片 9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8477885" y="182879"/>
              <a:ext cx="3669468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07563" y="1392175"/>
            <a:ext cx="6128874" cy="1223412"/>
          </a:xfrm>
        </p:spPr>
        <p:txBody>
          <a:bodyPr lIns="90000" tIns="46800" rIns="90000" bIns="0" anchor="b">
            <a:noAutofit/>
          </a:bodyPr>
          <a:lstStyle>
            <a:lvl1pPr algn="ctr">
              <a:defRPr sz="5400" spc="600" baseline="0">
                <a:solidFill>
                  <a:schemeClr val="accent1"/>
                </a:solidFill>
                <a:ea typeface="汉仪乐喵体W" pitchFamily="18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07000" y="2670573"/>
            <a:ext cx="5130000" cy="441708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ea typeface="幼圆" panose="02010509060101010101" pitchFamily="49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2897505" y="3162776"/>
            <a:ext cx="1647349" cy="404813"/>
          </a:xfrm>
        </p:spPr>
        <p:txBody>
          <a:bodyPr lIns="90000" tIns="46800" rIns="90000" bIns="46800"/>
          <a:lstStyle>
            <a:lvl1pPr marL="0" indent="0" algn="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/>
          </p:nvPr>
        </p:nvSpPr>
        <p:spPr>
          <a:xfrm>
            <a:off x="4597241" y="3162776"/>
            <a:ext cx="1647349" cy="404813"/>
          </a:xfrm>
        </p:spPr>
        <p:txBody>
          <a:bodyPr lIns="90000" tIns="46800" rIns="90000" bIns="46800"/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22534" name="日期占位符 15"/>
          <p:cNvSpPr>
            <a:spLocks noGrp="1"/>
          </p:cNvSpPr>
          <p:nvPr>
            <p:ph type="dt" sz="half" idx="15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3A7BBC6D-0E05-4875-A38A-F798C578FF5D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2535" name="页脚占位符 16"/>
          <p:cNvSpPr>
            <a:spLocks noGrp="1"/>
          </p:cNvSpPr>
          <p:nvPr>
            <p:ph type="ftr" sz="quarter" idx="16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2536" name="灯片编号占位符 17"/>
          <p:cNvSpPr>
            <a:spLocks noGrp="1"/>
          </p:cNvSpPr>
          <p:nvPr>
            <p:ph type="sldNum" sz="quarter" idx="17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A1C61AD2-79E2-4D8D-A178-93409218A8A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组合 8"/>
          <p:cNvGrpSpPr/>
          <p:nvPr/>
        </p:nvGrpSpPr>
        <p:grpSpPr>
          <a:xfrm>
            <a:off x="136525" y="100013"/>
            <a:ext cx="8882063" cy="4964112"/>
            <a:chOff x="181610" y="133297"/>
            <a:chExt cx="11842764" cy="6618658"/>
          </a:xfrm>
        </p:grpSpPr>
        <p:sp>
          <p:nvSpPr>
            <p:cNvPr id="30729" name="矩形 8"/>
            <p:cNvSpPr/>
            <p:nvPr>
              <p:custDataLst>
                <p:tags r:id="rId3"/>
              </p:custDataLst>
            </p:nvPr>
          </p:nvSpPr>
          <p:spPr>
            <a:xfrm>
              <a:off x="249343" y="272994"/>
              <a:ext cx="11692480" cy="6311749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</a:lstStyle>
            <a:p>
              <a:pPr marL="0" lvl="0" indent="0" algn="ctr" eaLnBrk="1" hangingPunct="1"/>
              <a:endParaRPr lang="en-US" altLang="zh-CN" sz="13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  <p:pic>
          <p:nvPicPr>
            <p:cNvPr id="30730" name="图片 10" descr="图层 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181610" y="5761990"/>
              <a:ext cx="456565" cy="98996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0731" name="图片 11" descr="铅笔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 flipH="1">
              <a:off x="11310600" y="133297"/>
              <a:ext cx="713774" cy="69292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ea typeface="幼圆" panose="02010509060101010101" pitchFamily="49" charset="-122"/>
              </a:defRPr>
            </a:lvl1pPr>
            <a:lvl2pPr>
              <a:defRPr baseline="0">
                <a:ea typeface="幼圆" panose="02010509060101010101" pitchFamily="49" charset="-122"/>
              </a:defRPr>
            </a:lvl2pPr>
            <a:lvl3pPr>
              <a:defRPr baseline="0">
                <a:ea typeface="幼圆" panose="02010509060101010101" pitchFamily="49" charset="-122"/>
              </a:defRPr>
            </a:lvl3pPr>
            <a:lvl4pPr>
              <a:defRPr baseline="0">
                <a:ea typeface="幼圆" panose="02010509060101010101" pitchFamily="49" charset="-122"/>
              </a:defRPr>
            </a:lvl4pPr>
            <a:lvl5pPr>
              <a:defRPr baseline="0"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0726" name="日期占位符 2"/>
          <p:cNvSpPr>
            <a:spLocks noGrp="1"/>
          </p:cNvSpPr>
          <p:nvPr>
            <p:ph type="dt" sz="half" idx="14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D3968775-CD80-49F2-9874-321A6A5F2C26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27" name="页脚占位符 3"/>
          <p:cNvSpPr>
            <a:spLocks noGrp="1"/>
          </p:cNvSpPr>
          <p:nvPr>
            <p:ph type="ftr" sz="quarter" idx="15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0728" name="灯片编号占位符 4"/>
          <p:cNvSpPr>
            <a:spLocks noGrp="1"/>
          </p:cNvSpPr>
          <p:nvPr>
            <p:ph type="sldNum" sz="quarter" idx="16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802315B2-EF30-4CF4-8425-3CA284C9674A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7" name="组合 5"/>
          <p:cNvGrpSpPr/>
          <p:nvPr/>
        </p:nvGrpSpPr>
        <p:grpSpPr>
          <a:xfrm>
            <a:off x="-381000" y="0"/>
            <a:ext cx="9532938" cy="5280025"/>
            <a:chOff x="-507440" y="-1"/>
            <a:chExt cx="12708965" cy="7040880"/>
          </a:xfrm>
        </p:grpSpPr>
        <p:pic>
          <p:nvPicPr>
            <p:cNvPr id="31753" name="图片 6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9525" y="0"/>
              <a:ext cx="12192000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1754" name="图片 7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-507440" y="-1"/>
              <a:ext cx="3971810" cy="6858001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31755" name="图片 8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8477885" y="182879"/>
              <a:ext cx="3669468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55019" y="1917352"/>
            <a:ext cx="5033963" cy="698234"/>
          </a:xfrm>
        </p:spPr>
        <p:txBody>
          <a:bodyPr lIns="90000" tIns="46800" rIns="90000" bIns="0" rtlCol="0" anchor="b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3"/>
          </p:nvPr>
        </p:nvSpPr>
        <p:spPr>
          <a:xfrm>
            <a:off x="2055019" y="2668129"/>
            <a:ext cx="5033963" cy="579897"/>
          </a:xfrm>
        </p:spPr>
        <p:txBody>
          <a:bodyPr lIns="90000" tIns="0" rIns="90000" bIns="46800"/>
          <a:lstStyle>
            <a:lvl1pPr marL="0" indent="0" algn="ctr">
              <a:buNone/>
              <a:defRPr baseline="0"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31750" name="日期占位符 2"/>
          <p:cNvSpPr>
            <a:spLocks noGrp="1"/>
          </p:cNvSpPr>
          <p:nvPr>
            <p:ph type="dt" sz="half" idx="14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A77AC891-7E90-43AA-B057-4D68BA6B3E70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1751" name="页脚占位符 3"/>
          <p:cNvSpPr>
            <a:spLocks noGrp="1"/>
          </p:cNvSpPr>
          <p:nvPr>
            <p:ph type="ftr" sz="quarter" idx="15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1752" name="灯片编号占位符 4"/>
          <p:cNvSpPr>
            <a:spLocks noGrp="1"/>
          </p:cNvSpPr>
          <p:nvPr>
            <p:ph type="sldNum" sz="quarter" idx="16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CBBC320C-9E43-4502-A14E-92FE785DC82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通用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图片 6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9228" y="291703"/>
            <a:ext cx="8156122" cy="511969"/>
          </a:xfrm>
        </p:spPr>
        <p:txBody>
          <a:bodyPr anchor="ctr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2774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0CFF96A1-0A0D-443C-88FA-12CF601AD790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2775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2776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F9623C8E-036B-4847-984E-380863F7738E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相框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矩形 7"/>
          <p:cNvSpPr/>
          <p:nvPr>
            <p:custDataLst>
              <p:tags r:id="rId3"/>
            </p:custDataLst>
          </p:nvPr>
        </p:nvSpPr>
        <p:spPr>
          <a:xfrm>
            <a:off x="187325" y="204788"/>
            <a:ext cx="8769350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3796" name="图片 11" descr="图层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136525" y="4321175"/>
            <a:ext cx="342900" cy="7429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3797" name="图片 12" descr="铅笔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3800" name="日期占位符 2"/>
          <p:cNvSpPr>
            <a:spLocks noGrp="1"/>
          </p:cNvSpPr>
          <p:nvPr>
            <p:ph type="dt" sz="half" idx="14"/>
            <p:custDataLst>
              <p:tags r:id="rId8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E14EE8FC-6EDB-4681-BEFC-9EBD0A713047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3801" name="页脚占位符 3"/>
          <p:cNvSpPr>
            <a:spLocks noGrp="1"/>
          </p:cNvSpPr>
          <p:nvPr>
            <p:ph type="ftr" sz="quarter" idx="15"/>
            <p:custDataLst>
              <p:tags r:id="rId9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3802" name="灯片编号占位符 4"/>
          <p:cNvSpPr>
            <a:spLocks noGrp="1"/>
          </p:cNvSpPr>
          <p:nvPr>
            <p:ph type="sldNum" sz="quarter" idx="16"/>
            <p:custDataLst>
              <p:tags r:id="rId10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C6350833-9A3A-44B2-A4D6-89E8662541F6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左右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矩形 7"/>
          <p:cNvSpPr/>
          <p:nvPr>
            <p:custDataLst>
              <p:tags r:id="rId3"/>
            </p:custDataLst>
          </p:nvPr>
        </p:nvSpPr>
        <p:spPr>
          <a:xfrm>
            <a:off x="-1587" y="-6350"/>
            <a:ext cx="3617912" cy="514985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4820" name="图片 11" descr="铅笔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4823" name="日期占位符 2"/>
          <p:cNvSpPr>
            <a:spLocks noGrp="1"/>
          </p:cNvSpPr>
          <p:nvPr>
            <p:ph type="dt" sz="half" idx="15"/>
            <p:custDataLst>
              <p:tags r:id="rId6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45CDE355-3F6A-49AB-9850-50B11B082078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4824" name="页脚占位符 3"/>
          <p:cNvSpPr>
            <a:spLocks noGrp="1"/>
          </p:cNvSpPr>
          <p:nvPr>
            <p:ph type="ftr" sz="quarter" idx="16"/>
            <p:custDataLst>
              <p:tags r:id="rId7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4825" name="灯片编号占位符 4"/>
          <p:cNvSpPr>
            <a:spLocks noGrp="1"/>
          </p:cNvSpPr>
          <p:nvPr>
            <p:ph type="sldNum" sz="quarter" idx="17"/>
            <p:custDataLst>
              <p:tags r:id="rId8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0B2FEED3-BF4F-4766-BEC6-199320301C31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上下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矩形 7"/>
          <p:cNvSpPr/>
          <p:nvPr>
            <p:custDataLst>
              <p:tags r:id="rId3"/>
            </p:custDataLst>
          </p:nvPr>
        </p:nvSpPr>
        <p:spPr>
          <a:xfrm>
            <a:off x="0" y="-14287"/>
            <a:ext cx="9144000" cy="199707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5844" name="图片 10" descr="铅笔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8432800" y="-14287"/>
            <a:ext cx="635000" cy="6159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5847" name="日期占位符 2"/>
          <p:cNvSpPr>
            <a:spLocks noGrp="1"/>
          </p:cNvSpPr>
          <p:nvPr>
            <p:ph type="dt" sz="half" idx="15"/>
            <p:custDataLst>
              <p:tags r:id="rId6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FE959DB-A53C-4EB2-8232-881EFFDC2547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5848" name="页脚占位符 3"/>
          <p:cNvSpPr>
            <a:spLocks noGrp="1"/>
          </p:cNvSpPr>
          <p:nvPr>
            <p:ph type="ftr" sz="quarter" idx="16"/>
            <p:custDataLst>
              <p:tags r:id="rId7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5849" name="灯片编号占位符 4"/>
          <p:cNvSpPr>
            <a:spLocks noGrp="1"/>
          </p:cNvSpPr>
          <p:nvPr>
            <p:ph type="sldNum" sz="quarter" idx="17"/>
            <p:custDataLst>
              <p:tags r:id="rId8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5526FC51-5048-4F59-9C62-0B5216D2C9EF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下上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图片 9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6868" name="矩形 8"/>
          <p:cNvSpPr/>
          <p:nvPr>
            <p:custDataLst>
              <p:tags r:id="rId5"/>
            </p:custDataLst>
          </p:nvPr>
        </p:nvSpPr>
        <p:spPr>
          <a:xfrm>
            <a:off x="3175" y="3765550"/>
            <a:ext cx="9144000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36871" name="日期占位符 2"/>
          <p:cNvSpPr>
            <a:spLocks noGrp="1"/>
          </p:cNvSpPr>
          <p:nvPr>
            <p:ph type="dt" sz="half" idx="15"/>
            <p:custDataLst>
              <p:tags r:id="rId6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85187E08-38D3-49C1-8CBA-99B4292A94BB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6872" name="页脚占位符 3"/>
          <p:cNvSpPr>
            <a:spLocks noGrp="1"/>
          </p:cNvSpPr>
          <p:nvPr>
            <p:ph type="ftr" sz="quarter" idx="16"/>
            <p:custDataLst>
              <p:tags r:id="rId7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6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6873" name="灯片编号占位符 4"/>
          <p:cNvSpPr>
            <a:spLocks noGrp="1"/>
          </p:cNvSpPr>
          <p:nvPr>
            <p:ph type="sldNum" sz="quarter" idx="17"/>
            <p:custDataLst>
              <p:tags r:id="rId8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D8C7FD11-1F58-4760-9E83-AB58E32FC99B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导航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图片 11" descr="图层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206375" y="4298950"/>
            <a:ext cx="342900" cy="7429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7892" name="图片 8" descr="图层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8585200" y="4494213"/>
            <a:ext cx="531813" cy="6032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7893" name="矩形 9"/>
          <p:cNvSpPr/>
          <p:nvPr>
            <p:custDataLst>
              <p:tags r:id="rId7"/>
            </p:custDataLst>
          </p:nvPr>
        </p:nvSpPr>
        <p:spPr>
          <a:xfrm>
            <a:off x="1588" y="1588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4700" y="136635"/>
            <a:ext cx="8278200" cy="402208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sz="10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37896" name="日期占位符 2"/>
          <p:cNvSpPr>
            <a:spLocks noGrp="1"/>
          </p:cNvSpPr>
          <p:nvPr>
            <p:ph type="dt" sz="half" idx="17"/>
            <p:custDataLst>
              <p:tags r:id="rId8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5E7F07F1-1F83-4BD4-B6CC-F03998ED93DB}" type="datetime1">
              <a:rPr lang="en-US" altLang="en-US" sz="900">
                <a:solidFill>
                  <a:srgbClr val="000000"/>
                </a:solidFill>
              </a:rPr>
            </a:fld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7897" name="页脚占位符 3"/>
          <p:cNvSpPr>
            <a:spLocks noGrp="1"/>
          </p:cNvSpPr>
          <p:nvPr>
            <p:ph type="ftr" sz="quarter" idx="18"/>
            <p:custDataLst>
              <p:tags r:id="rId9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chemeClr val="tx1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7898" name="灯片编号占位符 4"/>
          <p:cNvSpPr>
            <a:spLocks noGrp="1"/>
          </p:cNvSpPr>
          <p:nvPr>
            <p:ph type="sldNum" sz="quarter" idx="19"/>
            <p:custDataLst>
              <p:tags r:id="rId10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0EDC5F6D-B2F1-47FC-8B3C-657E18065360}" type="slidenum">
              <a:rPr lang="zh-CN" altLang="en-US" sz="900">
                <a:solidFill>
                  <a:srgbClr val="000000"/>
                </a:solidFill>
              </a:rPr>
            </a:fld>
            <a:endParaRPr lang="zh-CN" altLang="en-US" sz="9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腰带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矩形 7"/>
          <p:cNvSpPr/>
          <p:nvPr>
            <p:custDataLst>
              <p:tags r:id="rId3"/>
            </p:custDataLst>
          </p:nvPr>
        </p:nvSpPr>
        <p:spPr>
          <a:xfrm>
            <a:off x="-1587" y="719138"/>
            <a:ext cx="9144000" cy="37052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zh-CN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38916" name="图片 9" descr="图层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96838" y="3917950"/>
            <a:ext cx="1044575" cy="118586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8917" name="图片 10" descr="铅笔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066088" y="49213"/>
            <a:ext cx="969962" cy="9413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38920" name="日期占位符 2"/>
          <p:cNvSpPr>
            <a:spLocks noGrp="1"/>
          </p:cNvSpPr>
          <p:nvPr>
            <p:ph type="dt" sz="half" idx="14"/>
            <p:custDataLst>
              <p:tags r:id="rId8"/>
            </p:custDataLst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87257E8A-CE35-4209-9EED-6B00061507DA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8921" name="页脚占位符 3"/>
          <p:cNvSpPr>
            <a:spLocks noGrp="1"/>
          </p:cNvSpPr>
          <p:nvPr>
            <p:ph type="ftr" sz="quarter" idx="15"/>
            <p:custDataLst>
              <p:tags r:id="rId9"/>
            </p:custDataLst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8922" name="灯片编号占位符 4"/>
          <p:cNvSpPr>
            <a:spLocks noGrp="1"/>
          </p:cNvSpPr>
          <p:nvPr>
            <p:ph type="sldNum" sz="quarter" idx="16"/>
            <p:custDataLst>
              <p:tags r:id="rId10"/>
            </p:custDataLst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3A25F61C-2438-405D-B17B-111A708253C5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图片 9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714381"/>
            <a:ext cx="8139178" cy="404168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23558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0059B98A-6741-4286-871B-737BFDCA114F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3559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3560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68ECDD2B-30B0-4F49-915B-3D8D24E23562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组合 6"/>
          <p:cNvGrpSpPr/>
          <p:nvPr/>
        </p:nvGrpSpPr>
        <p:grpSpPr>
          <a:xfrm>
            <a:off x="-381000" y="0"/>
            <a:ext cx="9532938" cy="5280025"/>
            <a:chOff x="-507440" y="-1"/>
            <a:chExt cx="12708965" cy="7040880"/>
          </a:xfrm>
        </p:grpSpPr>
        <p:pic>
          <p:nvPicPr>
            <p:cNvPr id="24585" name="图片 7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9525" y="0"/>
              <a:ext cx="12192000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4586" name="图片 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-507440" y="-1"/>
              <a:ext cx="3971810" cy="6858001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4587" name="图片 9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8477885" y="182879"/>
              <a:ext cx="3669468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84970" y="2360078"/>
            <a:ext cx="4174061" cy="553460"/>
          </a:xfrm>
        </p:spPr>
        <p:txBody>
          <a:bodyPr lIns="90000" tIns="46800" rIns="90000" bIns="0" anchor="b">
            <a:normAutofit/>
          </a:bodyPr>
          <a:lstStyle>
            <a:lvl1pPr algn="ctr">
              <a:defRPr sz="2700" u="none" strike="noStrike" kern="1200" cap="none" spc="3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itchFamily="18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484969" y="2965621"/>
            <a:ext cx="4174061" cy="77770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24582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AFF445CE-5AAE-4840-986B-72490A478E1A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4583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4584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EA910436-FF8C-4EBA-867A-4EAEAFCCFE22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栏内容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图片 7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2448" y="714381"/>
            <a:ext cx="3962432" cy="404168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79158" y="714381"/>
            <a:ext cx="3962432" cy="4041680"/>
          </a:xfrm>
        </p:spPr>
        <p:txBody>
          <a:bodyPr>
            <a:norm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25606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BE635620-D54D-404F-91A3-AC734C4FA4CB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5607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5608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96F0860-70B0-4F55-A420-DAB49A20D0A5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图片 10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32426"/>
            <a:ext cx="8139178" cy="331473"/>
          </a:xfrm>
        </p:spPr>
        <p:txBody>
          <a:bodyPr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2448" y="714381"/>
            <a:ext cx="3962432" cy="285752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2444" y="1054894"/>
            <a:ext cx="3962400" cy="3701064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714381"/>
            <a:ext cx="3962432" cy="285752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  <a:endParaRPr lang="zh-CN" altLang="en-US" noProof="1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054894"/>
            <a:ext cx="3962432" cy="3701064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26630" name="日期占位符 6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56439BEC-0323-4D56-93C7-25776EED8FCB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6631" name="页脚占位符 7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6632" name="灯片编号占位符 8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9C0E9AE7-7E37-4B2F-A732-95311065AD7E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1" name="组合 9"/>
          <p:cNvGrpSpPr/>
          <p:nvPr/>
        </p:nvGrpSpPr>
        <p:grpSpPr>
          <a:xfrm>
            <a:off x="0" y="0"/>
            <a:ext cx="9144000" cy="5143500"/>
            <a:chOff x="-1" y="0"/>
            <a:chExt cx="12192002" cy="6858001"/>
          </a:xfrm>
        </p:grpSpPr>
        <p:pic>
          <p:nvPicPr>
            <p:cNvPr id="27657" name="图片 10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7658" name="图片 1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-1" y="1"/>
              <a:ext cx="2963121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7659" name="图片 12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>
              <a:off x="8506657" y="1"/>
              <a:ext cx="3685344" cy="6858000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27660" name="矩形 11"/>
            <p:cNvSpPr/>
            <p:nvPr>
              <p:custDataLst>
                <p:tags r:id="rId8"/>
              </p:custDataLst>
            </p:nvPr>
          </p:nvSpPr>
          <p:spPr>
            <a:xfrm>
              <a:off x="431799" y="385233"/>
              <a:ext cx="11328402" cy="6087534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5E8AB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</a:lstStyle>
            <a:p>
              <a:pPr marL="0" lvl="0" indent="0" algn="ctr" eaLnBrk="1" hangingPunct="1"/>
              <a:endParaRPr lang="en-US" altLang="en-US" sz="13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27654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7F3CB42C-DD6A-4972-B7C0-8721D7CCA738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7655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7656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16151331-6C36-4558-BC73-DD946E58DA70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图片 8" descr="铅笔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8483600" y="100013"/>
            <a:ext cx="534988" cy="5191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48" y="332426"/>
            <a:ext cx="8139178" cy="331473"/>
          </a:xfrm>
        </p:spPr>
        <p:txBody>
          <a:bodyPr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02448" y="714381"/>
            <a:ext cx="3962432" cy="4041680"/>
          </a:xfrm>
        </p:spPr>
        <p:txBody>
          <a:bodyPr vert="horz" wrap="square" lIns="90170" tIns="46990" rIns="90170" bIns="4699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79194" y="714381"/>
            <a:ext cx="3962432" cy="4041680"/>
          </a:xfrm>
        </p:spPr>
        <p:txBody>
          <a:bodyPr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</p:txBody>
      </p:sp>
      <p:sp>
        <p:nvSpPr>
          <p:cNvPr id="28678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7339B4AB-DE1F-49D1-9E89-3A46C4DBD631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8679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8680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EAA36753-BC7D-494C-84EF-F22F6DD52384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竖排标题与文本">
    <p:bg>
      <p:bgPr>
        <a:blipFill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9" name="组合 8"/>
          <p:cNvGrpSpPr/>
          <p:nvPr/>
        </p:nvGrpSpPr>
        <p:grpSpPr>
          <a:xfrm>
            <a:off x="136525" y="100013"/>
            <a:ext cx="8882063" cy="4964112"/>
            <a:chOff x="181610" y="133297"/>
            <a:chExt cx="11842764" cy="6618658"/>
          </a:xfrm>
        </p:grpSpPr>
        <p:sp>
          <p:nvSpPr>
            <p:cNvPr id="29705" name="矩形 8"/>
            <p:cNvSpPr/>
            <p:nvPr>
              <p:custDataLst>
                <p:tags r:id="rId3"/>
              </p:custDataLst>
            </p:nvPr>
          </p:nvSpPr>
          <p:spPr>
            <a:xfrm>
              <a:off x="249343" y="272994"/>
              <a:ext cx="11692480" cy="6311749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</a:lstStyle>
            <a:p>
              <a:pPr marL="0" lvl="0" indent="0" algn="ctr" eaLnBrk="1" hangingPunct="1"/>
              <a:endParaRPr lang="en-US" altLang="zh-CN" sz="13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endParaRPr>
            </a:p>
          </p:txBody>
        </p:sp>
        <p:pic>
          <p:nvPicPr>
            <p:cNvPr id="29706" name="图片 10" descr="图层 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email"/>
            <a:stretch>
              <a:fillRect/>
            </a:stretch>
          </p:blipFill>
          <p:spPr>
            <a:xfrm>
              <a:off x="181610" y="5761990"/>
              <a:ext cx="456565" cy="98996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pic>
          <p:nvPicPr>
            <p:cNvPr id="29707" name="图片 11" descr="铅笔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email"/>
            <a:stretch>
              <a:fillRect/>
            </a:stretch>
          </p:blipFill>
          <p:spPr>
            <a:xfrm flipH="1">
              <a:off x="11310600" y="133297"/>
              <a:ext cx="713774" cy="692922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28351" y="714381"/>
            <a:ext cx="713238" cy="4041680"/>
          </a:xfrm>
        </p:spPr>
        <p:txBody>
          <a:bodyPr vert="eaVert" rtlCol="0" anchor="ctr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2444" y="714375"/>
            <a:ext cx="7371076" cy="4041680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29702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B63DB01F-CB26-4B9C-A3AF-E36AE04F3E84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9703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29704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640FE711-7C99-4DE0-8298-AF7E470F774D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8" Type="http://schemas.openxmlformats.org/officeDocument/2006/relationships/theme" Target="../theme/theme1.xml"/><Relationship Id="rId47" Type="http://schemas.openxmlformats.org/officeDocument/2006/relationships/image" Target="file:///D:\qq&#25991;&#20214;\712321467\Image\C2C\Image2\%7b75232B38-A165-1FB7-499C-2E1C792CACB5%7d.png" TargetMode="External"/><Relationship Id="rId46" Type="http://schemas.openxmlformats.org/officeDocument/2006/relationships/image" Target="../media/image14.png"/><Relationship Id="rId45" Type="http://schemas.openxmlformats.org/officeDocument/2006/relationships/tags" Target="../tags/tag159.xml"/><Relationship Id="rId44" Type="http://schemas.openxmlformats.org/officeDocument/2006/relationships/tags" Target="../tags/tag158.xml"/><Relationship Id="rId43" Type="http://schemas.openxmlformats.org/officeDocument/2006/relationships/tags" Target="../tags/tag157.xml"/><Relationship Id="rId42" Type="http://schemas.openxmlformats.org/officeDocument/2006/relationships/tags" Target="../tags/tag156.xml"/><Relationship Id="rId41" Type="http://schemas.openxmlformats.org/officeDocument/2006/relationships/tags" Target="../tags/tag155.xml"/><Relationship Id="rId40" Type="http://schemas.openxmlformats.org/officeDocument/2006/relationships/tags" Target="../tags/tag154.xml"/><Relationship Id="rId4" Type="http://schemas.openxmlformats.org/officeDocument/2006/relationships/slideLayout" Target="../slideLayouts/slideLayout4.xml"/><Relationship Id="rId39" Type="http://schemas.openxmlformats.org/officeDocument/2006/relationships/image" Target="../media/image4.png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9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0"/>
            </p:custDataLst>
          </p:nvPr>
        </p:nvSpPr>
        <p:spPr bwMode="auto">
          <a:xfrm>
            <a:off x="501650" y="331788"/>
            <a:ext cx="8140700" cy="331787"/>
          </a:xfrm>
          <a:prstGeom prst="rect">
            <a:avLst/>
          </a:prstGeom>
          <a:noFill/>
          <a:ln>
            <a:noFill/>
          </a:ln>
        </p:spPr>
        <p:txBody>
          <a:bodyPr lIns="90170" tIns="46990" rIns="90170" bIns="46990" numCol="1" compatLnSpc="1">
            <a:noAutofit/>
          </a:bodyPr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1" i="0" u="none" kern="1200" spc="20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lvl="0"/>
            <a: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5"/>
            <p:custDataLst>
              <p:tags r:id="rId41"/>
            </p:custDataLst>
          </p:nvPr>
        </p:nvSpPr>
        <p:spPr bwMode="auto">
          <a:xfrm>
            <a:off x="501650" y="714375"/>
            <a:ext cx="8140700" cy="4041775"/>
          </a:xfrm>
          <a:prstGeom prst="rect">
            <a:avLst/>
          </a:prstGeom>
          <a:noFill/>
          <a:ln>
            <a:noFill/>
          </a:ln>
        </p:spPr>
        <p:txBody>
          <a:bodyPr lIns="90170" tIns="46990" rIns="90170" bIns="46990" numCol="1" compatLnSpc="1">
            <a:no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42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fld id="{95FB3088-DA2E-44A5-85DE-84DFF114ADD3}" type="datetime1">
              <a:rPr lang="en-US" altLang="en-US" sz="900">
                <a:solidFill>
                  <a:srgbClr val="898989"/>
                </a:solidFill>
              </a:rPr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43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rtlCol="0" anchor="ctr" anchorCtr="0">
            <a:noAutofit/>
          </a:bodyPr>
          <a:lstStyle>
            <a:defPPr>
              <a:defRPr lang="zh-CN"/>
            </a:defPPr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 noProof="1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44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numCol="1" anchor="ctr" anchorCtr="0" compatLnSpc="1">
            <a:noAutofit/>
          </a:bodyPr>
          <a:lstStyle>
            <a:defPPr>
              <a:defRPr lang="zh-CN"/>
            </a:defPPr>
            <a:lvl1pPr marL="0" indent="0" algn="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900" b="0" i="0" u="none" baseline="0">
                <a:solidFill>
                  <a:srgbClr val="898989"/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r" eaLnBrk="1" hangingPunct="1"/>
            <a:fld id="{24B35BF1-6761-4EF3-BE35-243EDE145B43}" type="slidenum">
              <a:rPr lang="zh-CN" altLang="en-US" sz="900">
                <a:solidFill>
                  <a:srgbClr val="898989"/>
                </a:solidFill>
              </a:rPr>
            </a:fld>
            <a:endParaRPr lang="zh-CN" altLang="en-US" sz="900">
              <a:solidFill>
                <a:srgbClr val="898989"/>
              </a:solidFill>
            </a:endParaRPr>
          </a:p>
        </p:txBody>
      </p:sp>
      <p:sp>
        <p:nvSpPr>
          <p:cNvPr id="1031" name="KSO_TEMPLATE" hidden="1"/>
          <p:cNvSpPr/>
          <p:nvPr>
            <p:custDataLst>
              <p:tags r:id="rId4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algn="ctr" eaLnBrk="1" hangingPunct="1"/>
            <a:endParaRPr lang="en-US" altLang="en-US" sz="13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32" name="图片 1073743875" descr="学科网 zxxk.com"/>
          <p:cNvPicPr>
            <a:picLocks noChangeAspect="1"/>
          </p:cNvPicPr>
          <p:nvPr/>
        </p:nvPicPr>
        <p:blipFill>
          <a:blip r:embed="rId46" r:link="rId4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</p:sldLayoutIdLst>
  <p:transition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1" i="0" u="none" kern="1200" spc="2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defRPr kumimoji="0" sz="1200" b="0" i="0" u="none" kern="1200" spc="15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200" b="0" i="0" u="none" kern="1200" spc="15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200" b="0" i="0" u="none" kern="1200" spc="15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200" b="0" i="0" u="none" kern="1200" spc="15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200" b="0" i="0" u="none" kern="1200" spc="15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62.xml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tags" Target="../tags/tag161.xml"/><Relationship Id="rId1" Type="http://schemas.openxmlformats.org/officeDocument/2006/relationships/tags" Target="../tags/tag16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jpeg"/><Relationship Id="rId8" Type="http://schemas.openxmlformats.org/officeDocument/2006/relationships/image" Target="../media/image30.jpeg"/><Relationship Id="rId7" Type="http://schemas.openxmlformats.org/officeDocument/2006/relationships/image" Target="../media/image29.jpeg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1" Type="http://schemas.openxmlformats.org/officeDocument/2006/relationships/slideLayout" Target="../slideLayouts/slideLayout32.xml"/><Relationship Id="rId10" Type="http://schemas.openxmlformats.org/officeDocument/2006/relationships/image" Target="../media/image32.png"/><Relationship Id="rId1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8.xml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8.xml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tags" Target="../tags/tag164.xml"/><Relationship Id="rId1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5.xml"/><Relationship Id="rId23" Type="http://schemas.openxmlformats.org/officeDocument/2006/relationships/image" Target="../media/image18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0747" y="1059582"/>
            <a:ext cx="9144000" cy="1223962"/>
          </a:xfrm>
          <a:prstGeom prst="rect">
            <a:avLst/>
          </a:prstGeom>
        </p:spPr>
        <p:txBody>
          <a:bodyPr vert="horz" wrap="square" lIns="90000" tIns="46800" rIns="90000" bIns="0" numCol="1" anchor="b" anchorCtr="0" compatLnSpc="1">
            <a:noAutofit/>
          </a:bodyPr>
          <a:lstStyle>
            <a:lvl1pPr marL="0" indent="0" algn="l" defTabSz="6858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1" i="0" u="none" baseline="0">
                <a:solidFill>
                  <a:srgbClr val="262626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eaLnBrk="1" hangingPunct="1"/>
            <a:r>
              <a:rPr lang="en-US" altLang="en-US" sz="4400" dirty="0" err="1">
                <a:solidFill>
                  <a:schemeClr val="accent1"/>
                </a:solidFill>
                <a:sym typeface="+mn-ea"/>
              </a:rPr>
              <a:t>数学广角</a:t>
            </a:r>
            <a:r>
              <a:rPr lang="en-US" altLang="zh-CN" sz="4400" dirty="0">
                <a:solidFill>
                  <a:schemeClr val="accent1"/>
                </a:solidFill>
                <a:sym typeface="+mn-ea"/>
              </a:rPr>
              <a:t>—</a:t>
            </a:r>
            <a:r>
              <a:rPr lang="en-US" altLang="en-US" sz="4400" dirty="0" err="1">
                <a:solidFill>
                  <a:schemeClr val="accent1"/>
                </a:solidFill>
                <a:sym typeface="+mn-ea"/>
              </a:rPr>
              <a:t>集合</a:t>
            </a:r>
            <a:endParaRPr lang="en-US" altLang="en-US" sz="4400" dirty="0">
              <a:solidFill>
                <a:schemeClr val="accent1"/>
              </a:solidFill>
            </a:endParaRPr>
          </a:p>
        </p:txBody>
      </p:sp>
      <p:pic>
        <p:nvPicPr>
          <p:cNvPr id="43011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4243388" y="309563"/>
            <a:ext cx="657225" cy="21748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3012" name="Picture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59632" y="1501512"/>
            <a:ext cx="881062" cy="8810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5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22"/>
          <p:cNvGrpSpPr/>
          <p:nvPr/>
        </p:nvGrpSpPr>
        <p:grpSpPr>
          <a:xfrm>
            <a:off x="1325563" y="1096963"/>
            <a:ext cx="5854700" cy="1919287"/>
            <a:chOff x="1619672" y="555526"/>
            <a:chExt cx="4464496" cy="1872208"/>
          </a:xfrm>
        </p:grpSpPr>
        <p:sp>
          <p:nvSpPr>
            <p:cNvPr id="52249" name="椭圆 1"/>
            <p:cNvSpPr/>
            <p:nvPr/>
          </p:nvSpPr>
          <p:spPr>
            <a:xfrm>
              <a:off x="1619672" y="555526"/>
              <a:ext cx="2735835" cy="187220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</a:lstStyle>
            <a:p>
              <a:pPr marL="0" marR="0" lvl="0" indent="0" algn="ctr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250" name="椭圆 2"/>
            <p:cNvSpPr/>
            <p:nvPr/>
          </p:nvSpPr>
          <p:spPr>
            <a:xfrm>
              <a:off x="3348333" y="555526"/>
              <a:ext cx="2735835" cy="1872208"/>
            </a:xfrm>
            <a:prstGeom prst="ellipse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楷体" panose="02010609060101010101" pitchFamily="49" charset="-122"/>
                </a:defRPr>
              </a:lvl5pPr>
            </a:lstStyle>
            <a:p>
              <a:pPr marL="0" marR="0" lvl="0" indent="0" algn="ctr"/>
              <a:endParaRPr lang="zh-CN" altLang="en-US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251" name="任意多边形: 形状 21"/>
            <p:cNvSpPr/>
            <p:nvPr/>
          </p:nvSpPr>
          <p:spPr>
            <a:xfrm>
              <a:off x="3347122" y="769227"/>
              <a:ext cx="1005965" cy="1441708"/>
            </a:xfrm>
            <a:custGeom>
              <a:avLst/>
              <a:gdLst>
                <a:gd name="connsiteX0" fmla="*/ 504056 w 1008112"/>
                <a:gd name="connsiteY0" fmla="*/ 0 h 1440520"/>
                <a:gd name="connsiteX1" fmla="*/ 607390 w 1008112"/>
                <a:gd name="connsiteY1" fmla="*/ 58335 h 1440520"/>
                <a:gd name="connsiteX2" fmla="*/ 1008112 w 1008112"/>
                <a:gd name="connsiteY2" fmla="*/ 720260 h 1440520"/>
                <a:gd name="connsiteX3" fmla="*/ 607390 w 1008112"/>
                <a:gd name="connsiteY3" fmla="*/ 1382186 h 1440520"/>
                <a:gd name="connsiteX4" fmla="*/ 504056 w 1008112"/>
                <a:gd name="connsiteY4" fmla="*/ 1440520 h 1440520"/>
                <a:gd name="connsiteX5" fmla="*/ 400723 w 1008112"/>
                <a:gd name="connsiteY5" fmla="*/ 1382186 h 1440520"/>
                <a:gd name="connsiteX6" fmla="*/ 0 w 1008112"/>
                <a:gd name="connsiteY6" fmla="*/ 720260 h 1440520"/>
                <a:gd name="connsiteX7" fmla="*/ 400723 w 1008112"/>
                <a:gd name="connsiteY7" fmla="*/ 58335 h 144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8112" h="1440520">
                  <a:moveTo>
                    <a:pt x="504056" y="0"/>
                  </a:moveTo>
                  <a:lnTo>
                    <a:pt x="607390" y="58335"/>
                  </a:lnTo>
                  <a:cubicBezTo>
                    <a:pt x="854977" y="227736"/>
                    <a:pt x="1008112" y="461762"/>
                    <a:pt x="1008112" y="720260"/>
                  </a:cubicBezTo>
                  <a:cubicBezTo>
                    <a:pt x="1008112" y="978758"/>
                    <a:pt x="854977" y="1212784"/>
                    <a:pt x="607390" y="1382186"/>
                  </a:cubicBezTo>
                  <a:lnTo>
                    <a:pt x="504056" y="1440520"/>
                  </a:lnTo>
                  <a:lnTo>
                    <a:pt x="400723" y="1382186"/>
                  </a:lnTo>
                  <a:cubicBezTo>
                    <a:pt x="153136" y="1212784"/>
                    <a:pt x="0" y="978758"/>
                    <a:pt x="0" y="720260"/>
                  </a:cubicBezTo>
                  <a:cubicBezTo>
                    <a:pt x="0" y="461762"/>
                    <a:pt x="153136" y="227736"/>
                    <a:pt x="400723" y="58335"/>
                  </a:cubicBezTo>
                  <a:close/>
                </a:path>
              </a:pathLst>
            </a:custGeom>
            <a:solidFill>
              <a:srgbClr val="FFFFCC"/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2227" name="文本框 4"/>
          <p:cNvSpPr txBox="1"/>
          <p:nvPr/>
        </p:nvSpPr>
        <p:spPr>
          <a:xfrm>
            <a:off x="1879918" y="636270"/>
            <a:ext cx="1713228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+mn-cs"/>
              </a:rPr>
              <a:t>跳绳的学生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2228" name="文本框 5"/>
          <p:cNvSpPr/>
          <p:nvPr/>
        </p:nvSpPr>
        <p:spPr>
          <a:xfrm>
            <a:off x="5064125" y="636588"/>
            <a:ext cx="1712913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FF"/>
                </a:solidFill>
              </a:rPr>
              <a:t>踢毽的学生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sp>
        <p:nvSpPr>
          <p:cNvPr id="52229" name="文本框 6"/>
          <p:cNvSpPr/>
          <p:nvPr/>
        </p:nvSpPr>
        <p:spPr>
          <a:xfrm>
            <a:off x="1806575" y="1441450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陈东</a:t>
            </a:r>
          </a:p>
        </p:txBody>
      </p:sp>
      <p:sp>
        <p:nvSpPr>
          <p:cNvPr id="52230" name="文本框 7"/>
          <p:cNvSpPr/>
          <p:nvPr/>
        </p:nvSpPr>
        <p:spPr>
          <a:xfrm>
            <a:off x="3927475" y="1441450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杨明</a:t>
            </a:r>
          </a:p>
        </p:txBody>
      </p:sp>
      <p:sp>
        <p:nvSpPr>
          <p:cNvPr id="52231" name="文本框 8"/>
          <p:cNvSpPr/>
          <p:nvPr/>
        </p:nvSpPr>
        <p:spPr>
          <a:xfrm>
            <a:off x="3927475" y="1738313"/>
            <a:ext cx="646113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刘红</a:t>
            </a:r>
          </a:p>
        </p:txBody>
      </p:sp>
      <p:sp>
        <p:nvSpPr>
          <p:cNvPr id="52232" name="文本框 9"/>
          <p:cNvSpPr/>
          <p:nvPr/>
        </p:nvSpPr>
        <p:spPr>
          <a:xfrm>
            <a:off x="3935413" y="2078038"/>
            <a:ext cx="646112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李芳</a:t>
            </a:r>
          </a:p>
        </p:txBody>
      </p:sp>
      <p:sp>
        <p:nvSpPr>
          <p:cNvPr id="52233" name="文本框 10"/>
          <p:cNvSpPr/>
          <p:nvPr/>
        </p:nvSpPr>
        <p:spPr>
          <a:xfrm>
            <a:off x="2568575" y="1368425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丁旭</a:t>
            </a:r>
          </a:p>
        </p:txBody>
      </p:sp>
      <p:sp>
        <p:nvSpPr>
          <p:cNvPr id="52234" name="文本框 11"/>
          <p:cNvSpPr/>
          <p:nvPr/>
        </p:nvSpPr>
        <p:spPr>
          <a:xfrm>
            <a:off x="1692275" y="1736725"/>
            <a:ext cx="8763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王爱华</a:t>
            </a:r>
          </a:p>
        </p:txBody>
      </p:sp>
      <p:sp>
        <p:nvSpPr>
          <p:cNvPr id="52235" name="文本框 12"/>
          <p:cNvSpPr/>
          <p:nvPr/>
        </p:nvSpPr>
        <p:spPr>
          <a:xfrm>
            <a:off x="2568575" y="1736725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赵军</a:t>
            </a:r>
          </a:p>
        </p:txBody>
      </p:sp>
      <p:sp>
        <p:nvSpPr>
          <p:cNvPr id="52236" name="文本框 13"/>
          <p:cNvSpPr/>
          <p:nvPr/>
        </p:nvSpPr>
        <p:spPr>
          <a:xfrm>
            <a:off x="1806575" y="2078038"/>
            <a:ext cx="646113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马超</a:t>
            </a:r>
          </a:p>
        </p:txBody>
      </p:sp>
      <p:sp>
        <p:nvSpPr>
          <p:cNvPr id="52237" name="文本框 14"/>
          <p:cNvSpPr/>
          <p:nvPr/>
        </p:nvSpPr>
        <p:spPr>
          <a:xfrm>
            <a:off x="2568575" y="2065338"/>
            <a:ext cx="647700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徐强</a:t>
            </a:r>
          </a:p>
        </p:txBody>
      </p:sp>
      <p:sp>
        <p:nvSpPr>
          <p:cNvPr id="52238" name="文本框 15"/>
          <p:cNvSpPr/>
          <p:nvPr/>
        </p:nvSpPr>
        <p:spPr>
          <a:xfrm>
            <a:off x="5041900" y="1316038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于丽</a:t>
            </a:r>
          </a:p>
        </p:txBody>
      </p:sp>
      <p:sp>
        <p:nvSpPr>
          <p:cNvPr id="52239" name="文本框 16"/>
          <p:cNvSpPr/>
          <p:nvPr/>
        </p:nvSpPr>
        <p:spPr>
          <a:xfrm>
            <a:off x="5919788" y="1368425"/>
            <a:ext cx="646112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陶伟</a:t>
            </a:r>
          </a:p>
        </p:txBody>
      </p:sp>
      <p:sp>
        <p:nvSpPr>
          <p:cNvPr id="52240" name="文本框 17"/>
          <p:cNvSpPr/>
          <p:nvPr/>
        </p:nvSpPr>
        <p:spPr>
          <a:xfrm>
            <a:off x="5064125" y="1625600"/>
            <a:ext cx="646113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周晓</a:t>
            </a:r>
          </a:p>
        </p:txBody>
      </p:sp>
      <p:sp>
        <p:nvSpPr>
          <p:cNvPr id="52241" name="文本框 18"/>
          <p:cNvSpPr/>
          <p:nvPr/>
        </p:nvSpPr>
        <p:spPr>
          <a:xfrm>
            <a:off x="5919788" y="1809750"/>
            <a:ext cx="646112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卢强</a:t>
            </a:r>
          </a:p>
        </p:txBody>
      </p:sp>
      <p:sp>
        <p:nvSpPr>
          <p:cNvPr id="52242" name="文本框 19"/>
          <p:cNvSpPr/>
          <p:nvPr/>
        </p:nvSpPr>
        <p:spPr>
          <a:xfrm>
            <a:off x="5041900" y="1995488"/>
            <a:ext cx="877888" cy="3698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t>朱小东</a:t>
            </a:r>
          </a:p>
        </p:txBody>
      </p:sp>
      <p:cxnSp>
        <p:nvCxnSpPr>
          <p:cNvPr id="52243" name="直接箭头连接符 24"/>
          <p:cNvCxnSpPr/>
          <p:nvPr/>
        </p:nvCxnSpPr>
        <p:spPr>
          <a:xfrm flipH="1">
            <a:off x="4249738" y="2447925"/>
            <a:ext cx="0" cy="65087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  <a:headEnd type="triangle"/>
          </a:ln>
        </p:spPr>
      </p:cxnSp>
      <p:sp>
        <p:nvSpPr>
          <p:cNvPr id="52244" name="文本框 26"/>
          <p:cNvSpPr/>
          <p:nvPr/>
        </p:nvSpPr>
        <p:spPr>
          <a:xfrm>
            <a:off x="3213100" y="3016250"/>
            <a:ext cx="263048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FF0000"/>
                </a:solidFill>
              </a:rPr>
              <a:t>两项都参加的学生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52245" name="TextBox 10"/>
          <p:cNvSpPr txBox="1"/>
          <p:nvPr/>
        </p:nvSpPr>
        <p:spPr>
          <a:xfrm>
            <a:off x="2347913" y="3998913"/>
            <a:ext cx="33623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sz="2800" b="1" spc="0">
                <a:solidFill>
                  <a:schemeClr val="tx1"/>
                </a:solidFill>
              </a:rPr>
              <a:t>或  9+8</a:t>
            </a:r>
            <a:r>
              <a:rPr sz="2800" b="1" spc="0">
                <a:solidFill>
                  <a:schemeClr val="tx1"/>
                </a:solidFill>
                <a:latin typeface="微软雅黑" panose="020B0503020204020204" pitchFamily="34" charset="-122"/>
              </a:rPr>
              <a:t>-</a:t>
            </a:r>
            <a:r>
              <a:rPr sz="2800" b="1" spc="0">
                <a:solidFill>
                  <a:schemeClr val="tx1"/>
                </a:solidFill>
              </a:rPr>
              <a:t>3=14</a:t>
            </a:r>
            <a:r>
              <a:rPr sz="2800" b="1">
                <a:solidFill>
                  <a:schemeClr val="tx1"/>
                </a:solidFill>
              </a:rPr>
              <a:t>（人）</a:t>
            </a:r>
            <a:endParaRPr sz="2800" b="1">
              <a:solidFill>
                <a:schemeClr val="tx1"/>
              </a:solidFill>
            </a:endParaRPr>
          </a:p>
        </p:txBody>
      </p:sp>
      <p:sp>
        <p:nvSpPr>
          <p:cNvPr id="52246" name="TextBox 10"/>
          <p:cNvSpPr/>
          <p:nvPr/>
        </p:nvSpPr>
        <p:spPr>
          <a:xfrm>
            <a:off x="2827338" y="3476625"/>
            <a:ext cx="28606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sz="2800" b="1">
                <a:solidFill>
                  <a:schemeClr val="tx1"/>
                </a:solidFill>
              </a:rPr>
              <a:t>6+3+5=14（人）</a:t>
            </a:r>
            <a:endParaRPr lang="en-US" altLang="zh-CN" sz="2800" b="1">
              <a:solidFill>
                <a:schemeClr val="tx1"/>
              </a:solidFill>
            </a:endParaRPr>
          </a:p>
        </p:txBody>
      </p:sp>
      <p:sp>
        <p:nvSpPr>
          <p:cNvPr id="52247" name="矩形 6"/>
          <p:cNvSpPr/>
          <p:nvPr/>
        </p:nvSpPr>
        <p:spPr>
          <a:xfrm>
            <a:off x="131763" y="114300"/>
            <a:ext cx="521176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参加这两项比赛的共有多少人？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248" name="TextBox 10"/>
          <p:cNvSpPr/>
          <p:nvPr/>
        </p:nvSpPr>
        <p:spPr>
          <a:xfrm>
            <a:off x="2347913" y="4540250"/>
            <a:ext cx="5548312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1714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tabLst>
                <a:tab pos="1206500" algn="l"/>
              </a:tabLst>
              <a:defRPr kumimoji="0" lang="zh-CN" altLang="en-US" sz="1200" b="0" i="0" u="none" kern="1200" spc="150" baseline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lang="zh-CN" altLang="en-US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914400" eaLnBrk="1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US" altLang="en-US" sz="2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答：参加这两项比赛的共有</a:t>
            </a:r>
            <a:r>
              <a:rPr lang="en-US" altLang="zh-CN" sz="2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14</a:t>
            </a:r>
            <a:r>
              <a:rPr lang="en-US" altLang="en-US" sz="28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人。</a:t>
            </a:r>
            <a:endParaRPr sz="28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5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5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5" grpId="0"/>
      <p:bldP spid="52246" grpId="0"/>
      <p:bldP spid="522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Box 1"/>
          <p:cNvSpPr txBox="1"/>
          <p:nvPr/>
        </p:nvSpPr>
        <p:spPr>
          <a:xfrm>
            <a:off x="150813" y="177800"/>
            <a:ext cx="8802687" cy="40306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/>
            <a:r>
              <a:rPr lang="en-US" altLang="zh-CN" sz="3600" spc="0">
                <a:effectLst>
                  <a:outerShdw blurRad="38100" dist="38100" dir="2700000" algn="tl">
                    <a:srgbClr val="FFFFFF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活动四：应用新知</a:t>
            </a:r>
            <a:endParaRPr lang="en-US" altLang="zh-CN" sz="270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r>
              <a:rPr lang="en-US" altLang="zh-CN" sz="2800" spc="0">
                <a:latin typeface="楷体" panose="02010609060101010101" pitchFamily="49" charset="-122"/>
                <a:ea typeface="楷体" panose="02010609060101010101" pitchFamily="49" charset="-122"/>
              </a:rPr>
              <a:t>活动任务：交流“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怎样用所学知识解答下面的练习？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黑体" panose="02010609060101010101" pitchFamily="49" charset="-122"/>
              </a:rPr>
              <a:t>”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r>
              <a:rPr lang="en-US" altLang="zh-CN" sz="2800" spc="0">
                <a:latin typeface="楷体" panose="02010609060101010101" pitchFamily="49" charset="-122"/>
                <a:ea typeface="楷体" panose="02010609060101010101" pitchFamily="49" charset="-122"/>
              </a:rPr>
              <a:t>活动流程：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r>
              <a:rPr lang="en-US" altLang="zh-CN" sz="2800" spc="0">
                <a:latin typeface="楷体" panose="02010609060101010101" pitchFamily="49" charset="-122"/>
                <a:ea typeface="楷体" panose="02010609060101010101" pitchFamily="49" charset="-122"/>
              </a:rPr>
              <a:t>1.自主学习：自己先思考并完成练习；</a:t>
            </a:r>
            <a:endParaRPr lang="en-US" altLang="zh-CN" sz="2800" spc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r>
              <a:rPr lang="en-US" altLang="zh-CN" sz="2800" spc="0">
                <a:latin typeface="楷体" panose="02010609060101010101" pitchFamily="49" charset="-122"/>
                <a:ea typeface="楷体" panose="02010609060101010101" pitchFamily="49" charset="-122"/>
              </a:rPr>
              <a:t>2.小组讨论：在小组长组织下，进行交流、讨论，形成小组的意见，并做好记录；</a:t>
            </a:r>
            <a:endParaRPr lang="en-US" altLang="zh-CN" sz="2800" spc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marR="0" lvl="0" indent="0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3.展示分享：一个小组展示讨论成果，并组织其他小组进行分享、补充、质疑、追问等。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Box 4"/>
          <p:cNvSpPr/>
          <p:nvPr/>
        </p:nvSpPr>
        <p:spPr>
          <a:xfrm>
            <a:off x="411163" y="427038"/>
            <a:ext cx="8172450" cy="9540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latin typeface="楷体" panose="02010609060101010101" pitchFamily="49" charset="-122"/>
              </a:rPr>
              <a:t>1.</a:t>
            </a:r>
            <a:r>
              <a:rPr lang="zh-CN" altLang="en-US" sz="2800" b="1">
                <a:latin typeface="楷体" panose="02010609060101010101" pitchFamily="49" charset="-122"/>
              </a:rPr>
              <a:t>把下面动物的序号填写在合适的圈里。</a:t>
            </a:r>
            <a:endParaRPr lang="zh-CN" altLang="en-US" sz="2800" b="1">
              <a:latin typeface="楷体" panose="02010609060101010101" pitchFamily="49" charset="-122"/>
            </a:endParaRPr>
          </a:p>
          <a:p>
            <a:pPr marL="0" lvl="0" indent="0" eaLnBrk="1" hangingPunct="1"/>
            <a:r>
              <a:rPr lang="zh-CN" altLang="en-US" sz="2800" b="1">
                <a:latin typeface="楷体" panose="02010609060101010101" pitchFamily="49" charset="-122"/>
              </a:rPr>
              <a:t>（提示：大雁既会游泳又会飞）</a:t>
            </a:r>
            <a:endParaRPr lang="en-US" altLang="zh-CN" sz="2800" b="1">
              <a:latin typeface="楷体" panose="02010609060101010101" pitchFamily="49" charset="-122"/>
            </a:endParaRPr>
          </a:p>
        </p:txBody>
      </p:sp>
      <p:pic>
        <p:nvPicPr>
          <p:cNvPr id="54275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6075" y="93663"/>
            <a:ext cx="968375" cy="390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4276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38400" y="3651250"/>
            <a:ext cx="4267200" cy="1244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4277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3750" y="1566863"/>
            <a:ext cx="7556500" cy="2066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4278" name="TextBox 3"/>
          <p:cNvSpPr/>
          <p:nvPr/>
        </p:nvSpPr>
        <p:spPr>
          <a:xfrm>
            <a:off x="969963" y="3633788"/>
            <a:ext cx="18589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会游泳的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279" name="TextBox 21"/>
          <p:cNvSpPr/>
          <p:nvPr/>
        </p:nvSpPr>
        <p:spPr>
          <a:xfrm>
            <a:off x="6600825" y="3633788"/>
            <a:ext cx="185896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会飞的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椭圆 19"/>
          <p:cNvSpPr/>
          <p:nvPr/>
        </p:nvSpPr>
        <p:spPr>
          <a:xfrm>
            <a:off x="3735388" y="2524125"/>
            <a:ext cx="4075112" cy="2111375"/>
          </a:xfrm>
          <a:prstGeom prst="ellipse">
            <a:avLst/>
          </a:prstGeom>
          <a:solidFill>
            <a:srgbClr val="FFB66D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299" name="椭圆 2"/>
          <p:cNvSpPr/>
          <p:nvPr/>
        </p:nvSpPr>
        <p:spPr>
          <a:xfrm>
            <a:off x="1220788" y="2524125"/>
            <a:ext cx="4075112" cy="2111375"/>
          </a:xfrm>
          <a:prstGeom prst="ellipse">
            <a:avLst/>
          </a:prstGeom>
          <a:solidFill>
            <a:srgbClr val="FFB66D">
              <a:alpha val="50196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300" name="TextBox 3"/>
          <p:cNvSpPr/>
          <p:nvPr/>
        </p:nvSpPr>
        <p:spPr>
          <a:xfrm>
            <a:off x="182563" y="2279650"/>
            <a:ext cx="18589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会游泳的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301" name="TextBox 21"/>
          <p:cNvSpPr/>
          <p:nvPr/>
        </p:nvSpPr>
        <p:spPr>
          <a:xfrm>
            <a:off x="7267575" y="2279650"/>
            <a:ext cx="185896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会飞的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302" name="TextBox 4"/>
          <p:cNvSpPr/>
          <p:nvPr/>
        </p:nvSpPr>
        <p:spPr>
          <a:xfrm>
            <a:off x="2990850" y="1366838"/>
            <a:ext cx="3070225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既会游泳又会飞的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303" name="上箭头 17"/>
          <p:cNvSpPr/>
          <p:nvPr/>
        </p:nvSpPr>
        <p:spPr>
          <a:xfrm>
            <a:off x="4456113" y="1954213"/>
            <a:ext cx="139700" cy="889000"/>
          </a:xfrm>
          <a:prstGeom prst="upArrow">
            <a:avLst>
              <a:gd name="adj1" fmla="val 50000"/>
              <a:gd name="adj2" fmla="val 49996"/>
            </a:avLst>
          </a:prstGeom>
          <a:solidFill>
            <a:schemeClr val="accent1"/>
          </a:solidFill>
          <a:ln w="12700">
            <a:solidFill>
              <a:srgbClr val="416289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5304" name="Picture 21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725" y="865188"/>
            <a:ext cx="1255713" cy="7683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05" name="Picture 2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5363" y="790575"/>
            <a:ext cx="1030287" cy="7064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06" name="Picture 2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5063" y="714375"/>
            <a:ext cx="1182687" cy="6223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07" name="Picture 2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3975" y="612775"/>
            <a:ext cx="1158875" cy="854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08" name="Picture 28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63" y="1465263"/>
            <a:ext cx="1225550" cy="7921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09" name="Picture 29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8688" y="1479550"/>
            <a:ext cx="974725" cy="822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10" name="Picture 30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0313" y="1450975"/>
            <a:ext cx="1009650" cy="8223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11" name="Picture 31"/>
          <p:cNvPicPr>
            <a:picLocks noChangeAspect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3975" y="1336675"/>
            <a:ext cx="1341438" cy="854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12" name="Picture 32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4013" y="1381125"/>
            <a:ext cx="1090612" cy="85407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55313" name="Picture 21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2275" y="744538"/>
            <a:ext cx="1176338" cy="6286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13 -0.02407 L 0.22291 0.32037" ptsTypes="">
                                      <p:cBhvr>
                                        <p:cTn id="15" dur="20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3.7037E-06 L 0.3302 0.36482" ptsTypes="">
                                      <p:cBhvr>
                                        <p:cTn id="19" dur="20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4.81481E-06 L 0.04479 0.42962" ptsTypes="">
                                      <p:cBhvr>
                                        <p:cTn id="23" dur="20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-2.96296E-06 L -0.0073 0.60926" ptsTypes="">
                                      <p:cBhvr>
                                        <p:cTn id="27" dur="2000" fill="hold"/>
                                        <p:tgtEl>
                                          <p:spTgt spid="55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3.33333E-06 L -0.55417 0.38333" ptsTypes="">
                                      <p:cBhvr>
                                        <p:cTn id="31" dur="2000" fill="hold"/>
                                        <p:tgtEl>
                                          <p:spTgt spid="553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4.93827E-06 L 0.09792 0.37962" ptsTypes="">
                                      <p:cBhvr>
                                        <p:cTn id="35" dur="2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827E-06 L 0.1875 0.37407" ptsTypes="">
                                      <p:cBhvr>
                                        <p:cTn id="39" dur="2000" fill="hold"/>
                                        <p:tgtEl>
                                          <p:spTgt spid="55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4.93827E-07 L 0.225 0.3537" ptsTypes="">
                                      <p:cBhvr>
                                        <p:cTn id="43" dur="2000" fill="hold"/>
                                        <p:tgtEl>
                                          <p:spTgt spid="55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06 -3.7037E-06 L -0.28021 0.43889" ptsTypes="">
                                      <p:cBhvr>
                                        <p:cTn id="47" dur="20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06 4.32099E-06 L -0.00625 0.29629" ptsTypes="">
                                      <p:cBhvr>
                                        <p:cTn id="51" dur="2000" fill="hold"/>
                                        <p:tgtEl>
                                          <p:spTgt spid="553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  <p:bldP spid="5530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4"/>
          <p:cNvSpPr/>
          <p:nvPr/>
        </p:nvSpPr>
        <p:spPr>
          <a:xfrm>
            <a:off x="398463" y="68263"/>
            <a:ext cx="78136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latin typeface="楷体" panose="02010609060101010101" pitchFamily="49" charset="-122"/>
              </a:rPr>
              <a:t>2.</a:t>
            </a:r>
            <a:endParaRPr lang="en-US" altLang="zh-CN" sz="2800" b="1">
              <a:latin typeface="楷体" panose="02010609060101010101" pitchFamily="49" charset="-122"/>
            </a:endParaRPr>
          </a:p>
        </p:txBody>
      </p:sp>
      <p:pic>
        <p:nvPicPr>
          <p:cNvPr id="56323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39813" y="590550"/>
            <a:ext cx="6870700" cy="2424113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6324" name="文本框 12"/>
          <p:cNvSpPr/>
          <p:nvPr/>
        </p:nvSpPr>
        <p:spPr>
          <a:xfrm>
            <a:off x="687388" y="3341688"/>
            <a:ext cx="677545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/>
              <a:t>商店两天一共进了多少种水果？</a:t>
            </a:r>
            <a:endParaRPr lang="zh-CN" altLang="en-US" sz="2800" b="1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35150" y="4763"/>
            <a:ext cx="4902200" cy="156051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7347" name="文本框 12"/>
          <p:cNvSpPr/>
          <p:nvPr/>
        </p:nvSpPr>
        <p:spPr>
          <a:xfrm>
            <a:off x="566738" y="4002088"/>
            <a:ext cx="6775450" cy="5207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/>
              <a:t>商店两天一共进了多少种水果？</a:t>
            </a:r>
            <a:endParaRPr lang="zh-CN" altLang="en-US" sz="2800" b="1"/>
          </a:p>
        </p:txBody>
      </p:sp>
      <p:sp>
        <p:nvSpPr>
          <p:cNvPr id="57348" name="椭圆 8"/>
          <p:cNvSpPr/>
          <p:nvPr/>
        </p:nvSpPr>
        <p:spPr>
          <a:xfrm>
            <a:off x="1714500" y="2019300"/>
            <a:ext cx="3838575" cy="1533525"/>
          </a:xfrm>
          <a:prstGeom prst="ellipse">
            <a:avLst/>
          </a:prstGeom>
          <a:solidFill>
            <a:srgbClr val="FA8544">
              <a:alpha val="50196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57349" name="椭圆 9"/>
          <p:cNvSpPr/>
          <p:nvPr/>
        </p:nvSpPr>
        <p:spPr>
          <a:xfrm>
            <a:off x="3503613" y="2019300"/>
            <a:ext cx="3838575" cy="1533525"/>
          </a:xfrm>
          <a:prstGeom prst="ellipse">
            <a:avLst/>
          </a:prstGeom>
          <a:solidFill>
            <a:srgbClr val="FA8544">
              <a:alpha val="50196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57350" name="TextBox 3"/>
          <p:cNvSpPr/>
          <p:nvPr/>
        </p:nvSpPr>
        <p:spPr>
          <a:xfrm>
            <a:off x="2247900" y="2608263"/>
            <a:ext cx="13081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西瓜</a:t>
            </a: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351" name="任意多边形: 形状 11"/>
          <p:cNvSpPr/>
          <p:nvPr/>
        </p:nvSpPr>
        <p:spPr>
          <a:xfrm>
            <a:off x="3502025" y="2105025"/>
            <a:ext cx="2106613" cy="1362075"/>
          </a:xfrm>
          <a:custGeom>
            <a:avLst/>
            <a:gdLst>
              <a:gd name="connsiteX0" fmla="*/ 1053307 w 2106613"/>
              <a:gd name="connsiteY0" fmla="*/ 0 h 1361445"/>
              <a:gd name="connsiteX1" fmla="*/ 1260417 w 2106613"/>
              <a:gd name="connsiteY1" fmla="*/ 44910 h 1361445"/>
              <a:gd name="connsiteX2" fmla="*/ 2106613 w 2106613"/>
              <a:gd name="connsiteY2" fmla="*/ 680722 h 1361445"/>
              <a:gd name="connsiteX3" fmla="*/ 1260417 w 2106613"/>
              <a:gd name="connsiteY3" fmla="*/ 1316534 h 1361445"/>
              <a:gd name="connsiteX4" fmla="*/ 1053307 w 2106613"/>
              <a:gd name="connsiteY4" fmla="*/ 1361445 h 1361445"/>
              <a:gd name="connsiteX5" fmla="*/ 846196 w 2106613"/>
              <a:gd name="connsiteY5" fmla="*/ 1316534 h 1361445"/>
              <a:gd name="connsiteX6" fmla="*/ 0 w 2106613"/>
              <a:gd name="connsiteY6" fmla="*/ 680722 h 1361445"/>
              <a:gd name="connsiteX7" fmla="*/ 846196 w 2106613"/>
              <a:gd name="connsiteY7" fmla="*/ 44910 h 1361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06613" h="1361445">
                <a:moveTo>
                  <a:pt x="1053307" y="0"/>
                </a:moveTo>
                <a:lnTo>
                  <a:pt x="1260417" y="44910"/>
                </a:lnTo>
                <a:cubicBezTo>
                  <a:pt x="1770951" y="182703"/>
                  <a:pt x="2106613" y="416052"/>
                  <a:pt x="2106613" y="680722"/>
                </a:cubicBezTo>
                <a:cubicBezTo>
                  <a:pt x="2106613" y="945392"/>
                  <a:pt x="1770951" y="1178741"/>
                  <a:pt x="1260417" y="1316534"/>
                </a:cubicBezTo>
                <a:lnTo>
                  <a:pt x="1053307" y="1361445"/>
                </a:lnTo>
                <a:lnTo>
                  <a:pt x="846196" y="1316534"/>
                </a:lnTo>
                <a:cubicBezTo>
                  <a:pt x="335662" y="1178741"/>
                  <a:pt x="0" y="945392"/>
                  <a:pt x="0" y="680722"/>
                </a:cubicBezTo>
                <a:cubicBezTo>
                  <a:pt x="0" y="416052"/>
                  <a:pt x="335662" y="182703"/>
                  <a:pt x="846196" y="44910"/>
                </a:cubicBezTo>
                <a:close/>
              </a:path>
            </a:pathLst>
          </a:custGeom>
          <a:solidFill>
            <a:srgbClr val="FFFFCC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7352" name="TextBox 8"/>
          <p:cNvSpPr/>
          <p:nvPr/>
        </p:nvSpPr>
        <p:spPr>
          <a:xfrm>
            <a:off x="3690938" y="2424113"/>
            <a:ext cx="2106612" cy="831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香蕉  橘子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0" indent="0"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梨子  菠萝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353" name="TextBox 7"/>
          <p:cNvSpPr/>
          <p:nvPr/>
        </p:nvSpPr>
        <p:spPr>
          <a:xfrm>
            <a:off x="5768975" y="2424113"/>
            <a:ext cx="2022475" cy="8318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草莓</a:t>
            </a:r>
            <a:r>
              <a:rPr lang="en-US" altLang="zh-CN" sz="2400" b="1"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苹果</a:t>
            </a:r>
            <a:endParaRPr lang="en-US" altLang="zh-CN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marL="0" lvl="0" indent="0" eaLnBrk="1" hangingPunct="1"/>
            <a:r>
              <a:rPr lang="zh-CN" altLang="en-US" sz="2400" b="1">
                <a:latin typeface="Arial" panose="020B0604020202020204" pitchFamily="34" charset="0"/>
                <a:ea typeface="微软雅黑" panose="020B0503020204020204" pitchFamily="34" charset="-122"/>
              </a:rPr>
              <a:t>芒果</a:t>
            </a:r>
            <a:endParaRPr lang="zh-CN" altLang="en-US" sz="2400" b="1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354" name="文本框 20"/>
          <p:cNvSpPr/>
          <p:nvPr/>
        </p:nvSpPr>
        <p:spPr>
          <a:xfrm>
            <a:off x="3244850" y="3705225"/>
            <a:ext cx="2867025" cy="3984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楷体" panose="02010609060101010101" pitchFamily="49" charset="-122"/>
              </a:rPr>
              <a:t>两天都进的水果品种</a:t>
            </a:r>
            <a:endParaRPr lang="zh-CN" altLang="en-US" sz="2000" b="1">
              <a:solidFill>
                <a:srgbClr val="0000FF"/>
              </a:solidFill>
              <a:latin typeface="楷体" panose="02010609060101010101" pitchFamily="49" charset="-122"/>
            </a:endParaRPr>
          </a:p>
        </p:txBody>
      </p:sp>
      <p:cxnSp>
        <p:nvCxnSpPr>
          <p:cNvPr id="57355" name="直接箭头连接符 19"/>
          <p:cNvCxnSpPr/>
          <p:nvPr/>
        </p:nvCxnSpPr>
        <p:spPr>
          <a:xfrm flipH="1" flipV="1">
            <a:off x="4572000" y="3155950"/>
            <a:ext cx="0" cy="549275"/>
          </a:xfrm>
          <a:prstGeom prst="line">
            <a:avLst/>
          </a:prstGeom>
          <a:noFill/>
          <a:ln w="38100">
            <a:solidFill>
              <a:schemeClr val="accent1"/>
            </a:solidFill>
            <a:miter lim="800000"/>
            <a:tailEnd type="triangle"/>
          </a:ln>
        </p:spPr>
      </p:cxnSp>
      <p:sp>
        <p:nvSpPr>
          <p:cNvPr id="57356" name="文本框 14"/>
          <p:cNvSpPr/>
          <p:nvPr/>
        </p:nvSpPr>
        <p:spPr>
          <a:xfrm>
            <a:off x="1106488" y="1617663"/>
            <a:ext cx="239712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</a:rPr>
              <a:t>昨天进的水果品种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57357" name="文本框 15"/>
          <p:cNvSpPr/>
          <p:nvPr/>
        </p:nvSpPr>
        <p:spPr>
          <a:xfrm>
            <a:off x="5033963" y="1617663"/>
            <a:ext cx="239712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</a:rPr>
              <a:t>今天进的水果品种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57358" name="文本框 23"/>
          <p:cNvSpPr/>
          <p:nvPr/>
        </p:nvSpPr>
        <p:spPr>
          <a:xfrm>
            <a:off x="241300" y="4524375"/>
            <a:ext cx="23399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1+4+3=8</a:t>
            </a:r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（种）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359" name="文本框 24"/>
          <p:cNvSpPr/>
          <p:nvPr/>
        </p:nvSpPr>
        <p:spPr>
          <a:xfrm>
            <a:off x="5367338" y="4646613"/>
            <a:ext cx="3897312" cy="3984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答：商店两天一共进了</a:t>
            </a:r>
            <a:r>
              <a:rPr lang="en-US" altLang="zh-CN" sz="2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种水果。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7360" name="文本框 1"/>
          <p:cNvSpPr/>
          <p:nvPr/>
        </p:nvSpPr>
        <p:spPr>
          <a:xfrm>
            <a:off x="2581275" y="4545013"/>
            <a:ext cx="2919413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</a:rPr>
              <a:t>或 </a:t>
            </a:r>
            <a:r>
              <a:rPr lang="en-US" altLang="zh-CN" sz="2800" b="1">
                <a:solidFill>
                  <a:srgbClr val="00B0F0"/>
                </a:solidFill>
                <a:latin typeface="楷体" panose="02010609060101010101" pitchFamily="49" charset="-122"/>
              </a:rPr>
              <a:t>5+7-4=8</a:t>
            </a:r>
            <a:r>
              <a:rPr lang="zh-CN" altLang="en-US" sz="2800" b="1">
                <a:solidFill>
                  <a:srgbClr val="00B0F0"/>
                </a:solidFill>
                <a:latin typeface="楷体" panose="02010609060101010101" pitchFamily="49" charset="-122"/>
              </a:rPr>
              <a:t>（种）</a:t>
            </a:r>
            <a:endParaRPr lang="zh-CN" altLang="en-US" sz="2800" b="1">
              <a:solidFill>
                <a:srgbClr val="00B0F0"/>
              </a:solidFill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 fill="hold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 fill="hold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 fill="hold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 animBg="1"/>
      <p:bldP spid="57349" grpId="0" animBg="1"/>
      <p:bldP spid="57350" grpId="0"/>
      <p:bldP spid="57352" grpId="0"/>
      <p:bldP spid="57353" grpId="0"/>
      <p:bldP spid="57354" grpId="0"/>
      <p:bldP spid="57356" grpId="0"/>
      <p:bldP spid="57357" grpId="0"/>
      <p:bldP spid="57358" grpId="0"/>
      <p:bldP spid="57359" grpId="0"/>
      <p:bldP spid="573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云形 1"/>
          <p:cNvSpPr/>
          <p:nvPr/>
        </p:nvSpPr>
        <p:spPr>
          <a:xfrm>
            <a:off x="841375" y="171450"/>
            <a:ext cx="3159125" cy="123507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8371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30363" y="3005138"/>
            <a:ext cx="1258887" cy="15192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58372" name="圆角矩形标注 5132"/>
          <p:cNvSpPr/>
          <p:nvPr/>
        </p:nvSpPr>
        <p:spPr>
          <a:xfrm>
            <a:off x="3176588" y="2255838"/>
            <a:ext cx="5218112" cy="1450975"/>
          </a:xfrm>
          <a:prstGeom prst="wedgeRoundRectCallout">
            <a:avLst>
              <a:gd name="adj1" fmla="val -58208"/>
              <a:gd name="adj2" fmla="val 3285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>
              <a:lnSpc>
                <a:spcPct val="110000"/>
              </a:lnSpc>
            </a:pPr>
            <a:r>
              <a:rPr lang="zh-CN" altLang="en-US" sz="3600" b="1">
                <a:latin typeface="楷体" panose="02010609060101010101" pitchFamily="49" charset="-122"/>
              </a:rPr>
              <a:t>通过这节课的学习，你有什么收获？</a:t>
            </a:r>
            <a:endParaRPr lang="zh-CN" altLang="en-US" sz="3600" b="1">
              <a:latin typeface="楷体" panose="02010609060101010101" pitchFamily="49" charset="-122"/>
            </a:endParaRPr>
          </a:p>
        </p:txBody>
      </p:sp>
      <p:sp>
        <p:nvSpPr>
          <p:cNvPr id="58373" name="文本框 6"/>
          <p:cNvSpPr txBox="1">
            <a:spLocks noChangeArrowheads="1"/>
          </p:cNvSpPr>
          <p:nvPr/>
        </p:nvSpPr>
        <p:spPr bwMode="auto">
          <a:xfrm>
            <a:off x="1479186" y="466277"/>
            <a:ext cx="2019300" cy="64516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>
            <a:defPPr>
              <a:defRPr lang="zh-CN"/>
            </a:defPPr>
            <a:lvl1pPr eaLnBrk="1" fontAlgn="auto" hangingPunct="1">
              <a:spcBef>
                <a:spcPct val="0"/>
              </a:spcBef>
              <a:spcAft>
                <a:spcPct val="0"/>
              </a:spcAft>
              <a:defRPr sz="3200" b="1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课堂小结</a:t>
            </a:r>
            <a:endParaRPr kumimoji="0" lang="zh-CN" altLang="en-US" sz="3600" b="1" i="0" u="none" strike="noStrike" kern="1200" cap="none" spc="0" normalizeH="0" baseline="0" noProof="0">
              <a:ln>
                <a:solidFill>
                  <a:schemeClr val="bg1"/>
                </a:solidFill>
              </a:ln>
              <a:solidFill>
                <a:schemeClr val="bg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1"/>
          <p:cNvSpPr/>
          <p:nvPr/>
        </p:nvSpPr>
        <p:spPr>
          <a:xfrm>
            <a:off x="146340" y="195486"/>
            <a:ext cx="8788400" cy="4522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3600" b="1" dirty="0"/>
              <a:t>活动一：获取信息</a:t>
            </a:r>
            <a:endParaRPr lang="zh-CN" altLang="en-US" sz="2800" dirty="0"/>
          </a:p>
          <a:p>
            <a:pPr marL="0" lvl="0" indent="0"/>
            <a:endParaRPr lang="zh-CN" altLang="en-US" sz="2800" dirty="0"/>
          </a:p>
          <a:p>
            <a:pPr marL="0" lvl="0" indent="0"/>
            <a:r>
              <a:rPr lang="zh-CN" altLang="en-US" sz="2800" dirty="0"/>
              <a:t>活动任务：交流“你从表中获得了哪些信息？”</a:t>
            </a:r>
            <a:endParaRPr lang="zh-CN" altLang="en-US" sz="2800" dirty="0"/>
          </a:p>
          <a:p>
            <a:pPr marL="0" lvl="0" indent="0"/>
            <a:r>
              <a:rPr lang="zh-CN" altLang="en-US" sz="2800" dirty="0"/>
              <a:t>活动流程：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1</a:t>
            </a:r>
            <a:r>
              <a:rPr lang="zh-CN" altLang="en-US" sz="2800" dirty="0"/>
              <a:t>.自主学习：观察统计表获取信息，并思考：两项都参加的学生有哪些？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2.</a:t>
            </a:r>
            <a:r>
              <a:rPr lang="zh-CN" altLang="en-US" sz="2800" dirty="0"/>
              <a:t>小组讨论：在小组长组织下，进行交流、讨论，形成小组的意见，并做好记录；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3.</a:t>
            </a:r>
            <a:r>
              <a:rPr lang="zh-CN" altLang="en-US" sz="2800" dirty="0"/>
              <a:t>展示分享：一个小组展示讨论成果，并组织其他小组进行分享、补充、质疑、追问等；</a:t>
            </a:r>
            <a:endParaRPr lang="zh-CN" altLang="en-US" sz="2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/>
          <p:nvPr/>
        </p:nvSpPr>
        <p:spPr>
          <a:xfrm>
            <a:off x="1130317" y="831056"/>
            <a:ext cx="7134225" cy="11255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</a:rPr>
              <a:t>下面是三（</a:t>
            </a:r>
            <a:r>
              <a:rPr lang="en-US" altLang="zh-CN" sz="2800" b="1" dirty="0">
                <a:solidFill>
                  <a:srgbClr val="000000"/>
                </a:solidFill>
                <a:latin typeface="楷体" panose="02010609060101010101" pitchFamily="49" charset="-122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</a:rPr>
              <a:t>）班参加跳绳、踢毽比赛的学生名单。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</a:endParaRPr>
          </a:p>
        </p:txBody>
      </p:sp>
      <p:pic>
        <p:nvPicPr>
          <p:cNvPr id="45059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7513" y="850900"/>
            <a:ext cx="715962" cy="5429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45060" name="Picture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7388" y="2011363"/>
            <a:ext cx="7769225" cy="13668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5061" name="矩形 6"/>
          <p:cNvSpPr/>
          <p:nvPr/>
        </p:nvSpPr>
        <p:spPr>
          <a:xfrm>
            <a:off x="687388" y="3487738"/>
            <a:ext cx="4473575" cy="522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两项都参加的学生有哪些？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710089" y="241729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6082" name="Picture 11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87388" y="1665288"/>
            <a:ext cx="7769225" cy="13668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cxnSp>
        <p:nvCxnSpPr>
          <p:cNvPr id="46083" name="直接连接符 2"/>
          <p:cNvCxnSpPr/>
          <p:nvPr/>
        </p:nvCxnSpPr>
        <p:spPr>
          <a:xfrm>
            <a:off x="2187575" y="2168525"/>
            <a:ext cx="2016125" cy="360363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46084" name="直接连接符 3"/>
          <p:cNvCxnSpPr/>
          <p:nvPr/>
        </p:nvCxnSpPr>
        <p:spPr>
          <a:xfrm flipV="1">
            <a:off x="2436813" y="2224088"/>
            <a:ext cx="1366837" cy="303212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46085" name="直接连接符 4"/>
          <p:cNvCxnSpPr/>
          <p:nvPr/>
        </p:nvCxnSpPr>
        <p:spPr>
          <a:xfrm>
            <a:off x="4341813" y="2195513"/>
            <a:ext cx="1655762" cy="303212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1"/>
          <p:cNvSpPr/>
          <p:nvPr/>
        </p:nvSpPr>
        <p:spPr>
          <a:xfrm>
            <a:off x="133350" y="33338"/>
            <a:ext cx="8820150" cy="50768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3600" b="1" dirty="0"/>
              <a:t>活动二：探究新知</a:t>
            </a:r>
            <a:endParaRPr lang="zh-CN" altLang="en-US" sz="3600" b="1" dirty="0"/>
          </a:p>
          <a:p>
            <a:pPr marL="0" lvl="0" indent="0"/>
            <a:endParaRPr lang="zh-CN" altLang="en-US" sz="3600" b="1" dirty="0"/>
          </a:p>
          <a:p>
            <a:pPr marL="0" lvl="0" indent="0"/>
            <a:r>
              <a:rPr lang="zh-CN" altLang="en-US" sz="2800" dirty="0"/>
              <a:t>活动任务：探究“怎样表示能清楚地看出参加这两项比赛的共有多少人？”</a:t>
            </a:r>
            <a:endParaRPr lang="zh-CN" altLang="en-US" sz="2800" dirty="0"/>
          </a:p>
          <a:p>
            <a:pPr marL="0" lvl="0" indent="0"/>
            <a:r>
              <a:rPr lang="zh-CN" altLang="en-US" sz="2800" dirty="0"/>
              <a:t>活动流程：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1</a:t>
            </a:r>
            <a:r>
              <a:rPr lang="zh-CN" altLang="en-US" sz="2800" dirty="0"/>
              <a:t>.自主学习：结合所获取的信息，思考：怎样表示能清楚地看出来？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2.</a:t>
            </a:r>
            <a:r>
              <a:rPr lang="zh-CN" altLang="en-US" sz="2800" dirty="0"/>
              <a:t>小组讨论：在小组长组织下，进行交流、讨论，形成小组的意见，并做好记录；</a:t>
            </a:r>
            <a:endParaRPr lang="zh-CN" altLang="en-US" sz="2800" dirty="0"/>
          </a:p>
          <a:p>
            <a:pPr marL="0" lvl="0" indent="0"/>
            <a:r>
              <a:rPr lang="en-US" altLang="zh-CN" sz="2800" dirty="0"/>
              <a:t>3.</a:t>
            </a:r>
            <a:r>
              <a:rPr lang="zh-CN" altLang="en-US" sz="2800" dirty="0"/>
              <a:t>展示分享：一个小组展示讨论成果，并组织其他小组进行分享、补充、质疑、追问等；</a:t>
            </a:r>
            <a:endParaRPr lang="zh-CN" altLang="en-US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7388" y="490538"/>
            <a:ext cx="7769225" cy="13668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cxnSp>
        <p:nvCxnSpPr>
          <p:cNvPr id="48131" name="直接连接符 2"/>
          <p:cNvCxnSpPr/>
          <p:nvPr/>
        </p:nvCxnSpPr>
        <p:spPr>
          <a:xfrm>
            <a:off x="2268538" y="987425"/>
            <a:ext cx="2016125" cy="360363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48132" name="直接连接符 3"/>
          <p:cNvCxnSpPr/>
          <p:nvPr/>
        </p:nvCxnSpPr>
        <p:spPr>
          <a:xfrm flipV="1">
            <a:off x="2268538" y="1014413"/>
            <a:ext cx="1366837" cy="303212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cxnSp>
        <p:nvCxnSpPr>
          <p:cNvPr id="48133" name="直接连接符 4"/>
          <p:cNvCxnSpPr/>
          <p:nvPr/>
        </p:nvCxnSpPr>
        <p:spPr>
          <a:xfrm>
            <a:off x="4284663" y="1014413"/>
            <a:ext cx="1655762" cy="303212"/>
          </a:xfrm>
          <a:prstGeom prst="line">
            <a:avLst/>
          </a:prstGeom>
          <a:noFill/>
          <a:ln w="19050">
            <a:solidFill>
              <a:srgbClr val="FF0000"/>
            </a:solidFill>
            <a:miter lim="800000"/>
          </a:ln>
        </p:spPr>
      </p:cxnSp>
      <p:pic>
        <p:nvPicPr>
          <p:cNvPr id="48134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7138" y="2005013"/>
            <a:ext cx="1041400" cy="12573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48135" name="AutoShape 27"/>
          <p:cNvSpPr/>
          <p:nvPr/>
        </p:nvSpPr>
        <p:spPr>
          <a:xfrm>
            <a:off x="2451100" y="2378075"/>
            <a:ext cx="3024188" cy="511175"/>
          </a:xfrm>
          <a:prstGeom prst="wedgeRoundRectCallout">
            <a:avLst>
              <a:gd name="adj1" fmla="val -58273"/>
              <a:gd name="adj2" fmla="val 25171"/>
              <a:gd name="adj3" fmla="val 16667"/>
            </a:avLst>
          </a:prstGeom>
          <a:solidFill>
            <a:srgbClr val="FFFFFF"/>
          </a:solidFill>
          <a:ln w="19050">
            <a:solidFill>
              <a:srgbClr val="3D87C6"/>
            </a:solidFill>
            <a:miter lim="800000"/>
          </a:ln>
        </p:spPr>
        <p:txBody>
          <a:bodyPr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latin typeface="楷体" panose="02010609060101010101" pitchFamily="49" charset="-122"/>
              </a:rPr>
              <a:t>用图表示就清楚了。</a:t>
            </a:r>
            <a:endParaRPr lang="zh-CN" altLang="en-US" sz="2400" b="1">
              <a:latin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 fill="hold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表格 1"/>
          <p:cNvGraphicFramePr>
            <a:graphicFrameLocks noGrp="1"/>
          </p:cNvGraphicFramePr>
          <p:nvPr/>
        </p:nvGraphicFramePr>
        <p:xfrm>
          <a:off x="827088" y="555625"/>
          <a:ext cx="7656513" cy="1095374"/>
        </p:xfrm>
        <a:graphic>
          <a:graphicData uri="http://schemas.openxmlformats.org/drawingml/2006/table">
            <a:tbl>
              <a:tblPr/>
              <a:tblGrid>
                <a:gridCol w="876300"/>
                <a:gridCol w="750888"/>
                <a:gridCol w="704850"/>
                <a:gridCol w="723900"/>
                <a:gridCol w="723900"/>
                <a:gridCol w="952500"/>
                <a:gridCol w="742950"/>
                <a:gridCol w="704850"/>
                <a:gridCol w="714375"/>
                <a:gridCol w="762000"/>
              </a:tblGrid>
              <a:tr h="569912"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algn="ctr" eaLnBrk="1" hangingPunct="1"/>
                      <a:r>
                        <a:rPr lang="zh-CN" altLang="en-US" sz="2400" b="1">
                          <a:ea typeface="黑体" panose="02010609060101010101" pitchFamily="49" charset="-122"/>
                        </a:rPr>
                        <a:t>跳绳</a:t>
                      </a:r>
                      <a:endParaRPr lang="zh-CN" altLang="en-US" b="1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</a:tr>
              <a:tr h="525462"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algn="ctr" eaLnBrk="1" hangingPunct="1"/>
                      <a:r>
                        <a:rPr lang="zh-CN" altLang="en-US" sz="2400" b="1">
                          <a:ea typeface="黑体" panose="02010609060101010101" pitchFamily="49" charset="-122"/>
                        </a:rPr>
                        <a:t>踢毽</a:t>
                      </a:r>
                      <a:endParaRPr lang="zh-CN" altLang="en-US" sz="2400" b="1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2000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zh-CN"/>
                      </a:defPPr>
                      <a:lvl1pPr marL="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1pPr>
                      <a:lvl2pPr marL="4572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2pPr>
                      <a:lvl3pPr marL="9144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3pPr>
                      <a:lvl4pPr marL="13716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4pPr>
                      <a:lvl5pPr marL="1828800" indent="0" algn="l" defTabSz="9144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1800" b="0" i="0" u="none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rgbClr val="000000"/>
                      </a:solidFill>
                      <a:miter lim="800000"/>
                    </a:lnL>
                    <a:lnR w="12700">
                      <a:solidFill>
                        <a:srgbClr val="000000"/>
                      </a:solidFill>
                      <a:miter lim="800000"/>
                    </a:lnR>
                    <a:lnT w="12700">
                      <a:solidFill>
                        <a:srgbClr val="000000"/>
                      </a:solidFill>
                      <a:miter lim="800000"/>
                    </a:lnT>
                    <a:lnB w="12700">
                      <a:solidFill>
                        <a:srgbClr val="000000"/>
                      </a:solidFill>
                      <a:miter lim="800000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49189" name="椭圆 2"/>
          <p:cNvSpPr/>
          <p:nvPr/>
        </p:nvSpPr>
        <p:spPr>
          <a:xfrm>
            <a:off x="493713" y="2536825"/>
            <a:ext cx="3381375" cy="2343150"/>
          </a:xfrm>
          <a:prstGeom prst="ellipse">
            <a:avLst/>
          </a:prstGeom>
          <a:solidFill>
            <a:srgbClr val="FFC5C1">
              <a:alpha val="50196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49190" name="椭圆 3"/>
          <p:cNvSpPr/>
          <p:nvPr/>
        </p:nvSpPr>
        <p:spPr>
          <a:xfrm>
            <a:off x="4837113" y="2536825"/>
            <a:ext cx="3381375" cy="2343150"/>
          </a:xfrm>
          <a:prstGeom prst="ellipse">
            <a:avLst/>
          </a:prstGeom>
          <a:solidFill>
            <a:srgbClr val="FFC5C1">
              <a:alpha val="50196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49191" name="TextBox 5"/>
          <p:cNvSpPr/>
          <p:nvPr/>
        </p:nvSpPr>
        <p:spPr>
          <a:xfrm>
            <a:off x="1247775" y="1847850"/>
            <a:ext cx="1979613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跳绳的学生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2" name="TextBox 6"/>
          <p:cNvSpPr/>
          <p:nvPr/>
        </p:nvSpPr>
        <p:spPr>
          <a:xfrm>
            <a:off x="5608638" y="1847850"/>
            <a:ext cx="198755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踢毽的学生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3" name="TextBox 7"/>
          <p:cNvSpPr/>
          <p:nvPr/>
        </p:nvSpPr>
        <p:spPr>
          <a:xfrm>
            <a:off x="1712913" y="622300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杨明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4" name="TextBox 8"/>
          <p:cNvSpPr/>
          <p:nvPr/>
        </p:nvSpPr>
        <p:spPr>
          <a:xfrm>
            <a:off x="2446338" y="612775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陈东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5" name="TextBox 9"/>
          <p:cNvSpPr/>
          <p:nvPr/>
        </p:nvSpPr>
        <p:spPr>
          <a:xfrm>
            <a:off x="3160713" y="623888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刘红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6" name="TextBox 10"/>
          <p:cNvSpPr/>
          <p:nvPr/>
        </p:nvSpPr>
        <p:spPr>
          <a:xfrm>
            <a:off x="3884613" y="623888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李芳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7" name="TextBox 11"/>
          <p:cNvSpPr/>
          <p:nvPr/>
        </p:nvSpPr>
        <p:spPr>
          <a:xfrm>
            <a:off x="4618038" y="623888"/>
            <a:ext cx="101917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王爱华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8" name="TextBox 12"/>
          <p:cNvSpPr/>
          <p:nvPr/>
        </p:nvSpPr>
        <p:spPr>
          <a:xfrm>
            <a:off x="5556250" y="623888"/>
            <a:ext cx="101917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马超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99" name="TextBox 13"/>
          <p:cNvSpPr/>
          <p:nvPr/>
        </p:nvSpPr>
        <p:spPr>
          <a:xfrm>
            <a:off x="6308725" y="635000"/>
            <a:ext cx="77628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丁旭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0" name="TextBox 14"/>
          <p:cNvSpPr/>
          <p:nvPr/>
        </p:nvSpPr>
        <p:spPr>
          <a:xfrm>
            <a:off x="6989763" y="636588"/>
            <a:ext cx="776287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赵军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1" name="TextBox 15"/>
          <p:cNvSpPr/>
          <p:nvPr/>
        </p:nvSpPr>
        <p:spPr>
          <a:xfrm>
            <a:off x="7715250" y="636588"/>
            <a:ext cx="77787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徐强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2" name="TextBox 16"/>
          <p:cNvSpPr/>
          <p:nvPr/>
        </p:nvSpPr>
        <p:spPr>
          <a:xfrm>
            <a:off x="3884613" y="1166813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杨明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3" name="TextBox 17"/>
          <p:cNvSpPr/>
          <p:nvPr/>
        </p:nvSpPr>
        <p:spPr>
          <a:xfrm>
            <a:off x="1712913" y="1166813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刘红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4" name="TextBox 18"/>
          <p:cNvSpPr/>
          <p:nvPr/>
        </p:nvSpPr>
        <p:spPr>
          <a:xfrm>
            <a:off x="2446338" y="1168400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于丽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5" name="TextBox 19"/>
          <p:cNvSpPr/>
          <p:nvPr/>
        </p:nvSpPr>
        <p:spPr>
          <a:xfrm>
            <a:off x="3160713" y="1168400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周晓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6" name="TextBox 20"/>
          <p:cNvSpPr/>
          <p:nvPr/>
        </p:nvSpPr>
        <p:spPr>
          <a:xfrm>
            <a:off x="4618038" y="1168400"/>
            <a:ext cx="9906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朱小东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7" name="TextBox 21"/>
          <p:cNvSpPr/>
          <p:nvPr/>
        </p:nvSpPr>
        <p:spPr>
          <a:xfrm>
            <a:off x="6308725" y="1168400"/>
            <a:ext cx="77628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陶伟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8" name="TextBox 22"/>
          <p:cNvSpPr/>
          <p:nvPr/>
        </p:nvSpPr>
        <p:spPr>
          <a:xfrm>
            <a:off x="5556250" y="1168400"/>
            <a:ext cx="78105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李芳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209" name="TextBox 23"/>
          <p:cNvSpPr/>
          <p:nvPr/>
        </p:nvSpPr>
        <p:spPr>
          <a:xfrm>
            <a:off x="6989763" y="1168400"/>
            <a:ext cx="776287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0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卢强</a:t>
            </a:r>
            <a:endParaRPr lang="zh-CN" altLang="en-US" sz="20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3.45679E-06 L -0.10052 0.44321" ptsTypes="">
                                      <p:cBhvr>
                                        <p:cTn id="6" dur="1000" fill="hold"/>
                                        <p:tgtEl>
                                          <p:spTgt spid="49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4.69136E-06 L -0.0993 0.44815" ptsTypes="">
                                      <p:cBhvr>
                                        <p:cTn id="9" dur="1000" fill="hold"/>
                                        <p:tgtEl>
                                          <p:spTgt spid="49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4.81481E-06 L -0.08681 0.44444" ptsTypes="">
                                      <p:cBhvr>
                                        <p:cTn id="12" dur="1000" fill="hold"/>
                                        <p:tgtEl>
                                          <p:spTgt spid="49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4.81481E-06 L -0.33888 0.54938" ptsTypes="">
                                      <p:cBhvr>
                                        <p:cTn id="15" dur="1000" fill="hold"/>
                                        <p:tgtEl>
                                          <p:spTgt spid="49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4.81481E-06 L -0.34843 0.55154" ptsTypes="">
                                      <p:cBhvr>
                                        <p:cTn id="18" dur="1000" fill="hold"/>
                                        <p:tgtEl>
                                          <p:spTgt spid="49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4.81481E-06 L -0.34827 0.5503" ptsTypes="">
                                      <p:cBhvr>
                                        <p:cTn id="21" dur="1000" fill="hold"/>
                                        <p:tgtEl>
                                          <p:spTgt spid="49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4.32099E-06 L -0.60416 0.66512" ptsTypes="">
                                      <p:cBhvr>
                                        <p:cTn id="24" dur="1000" fill="hold"/>
                                        <p:tgtEl>
                                          <p:spTgt spid="49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4.32099E-06 L -0.59323 0.66451" ptsTypes="">
                                      <p:cBhvr>
                                        <p:cTn id="27" dur="1000" fill="hold"/>
                                        <p:tgtEl>
                                          <p:spTgt spid="49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4.32099E-06 L -0.58576 0.6605" ptsTypes="">
                                      <p:cBhvr>
                                        <p:cTn id="30" dur="1000" fill="hold"/>
                                        <p:tgtEl>
                                          <p:spTgt spid="49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7.40741E-07 L 0.42205 0.35278" ptsTypes="">
                                      <p:cBhvr>
                                        <p:cTn id="34" dur="1000" fill="hold"/>
                                        <p:tgtEl>
                                          <p:spTgt spid="49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6.17284E-07 L 0.42118 0.35093" ptsTypes="">
                                      <p:cBhvr>
                                        <p:cTn id="37" dur="1000" fill="hold"/>
                                        <p:tgtEl>
                                          <p:spTgt spid="49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06 6.17284E-07 L 0.42396 0.34784" ptsTypes="">
                                      <p:cBhvr>
                                        <p:cTn id="40" dur="1000" fill="hold"/>
                                        <p:tgtEl>
                                          <p:spTgt spid="49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7.40741E-07 L 0.18612 0.46358" ptsTypes="">
                                      <p:cBhvr>
                                        <p:cTn id="43" dur="1000" fill="hold"/>
                                        <p:tgtEl>
                                          <p:spTgt spid="49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06 6.17284E-07 L 0.17518 0.46389" ptsTypes="">
                                      <p:cBhvr>
                                        <p:cTn id="46" dur="1000" fill="hold"/>
                                        <p:tgtEl>
                                          <p:spTgt spid="49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6 6.17284E-07 L 0.16423 0.46543" ptsTypes="">
                                      <p:cBhvr>
                                        <p:cTn id="49" dur="1000" fill="hold"/>
                                        <p:tgtEl>
                                          <p:spTgt spid="49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6.17284E-07 L -0.07882 0.57469" ptsTypes="">
                                      <p:cBhvr>
                                        <p:cTn id="52" dur="1000" fill="hold"/>
                                        <p:tgtEl>
                                          <p:spTgt spid="49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6.17284E-07 L -0.06979 0.575" ptsTypes="">
                                      <p:cBhvr>
                                        <p:cTn id="55" dur="1000" fill="hold"/>
                                        <p:tgtEl>
                                          <p:spTgt spid="49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93" grpId="0"/>
      <p:bldP spid="49194" grpId="0"/>
      <p:bldP spid="49195" grpId="0"/>
      <p:bldP spid="49196" grpId="0"/>
      <p:bldP spid="49197" grpId="0"/>
      <p:bldP spid="49198" grpId="0"/>
      <p:bldP spid="49199" grpId="0"/>
      <p:bldP spid="49200" grpId="0"/>
      <p:bldP spid="49201" grpId="0"/>
      <p:bldP spid="49202" grpId="0"/>
      <p:bldP spid="49203" grpId="0"/>
      <p:bldP spid="49204" grpId="0"/>
      <p:bldP spid="49205" grpId="0"/>
      <p:bldP spid="49206" grpId="0"/>
      <p:bldP spid="49207" grpId="0"/>
      <p:bldP spid="49208" grpId="0"/>
      <p:bldP spid="492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椭圆 1"/>
          <p:cNvSpPr/>
          <p:nvPr/>
        </p:nvSpPr>
        <p:spPr>
          <a:xfrm>
            <a:off x="576263" y="1554163"/>
            <a:ext cx="3381375" cy="2343150"/>
          </a:xfrm>
          <a:prstGeom prst="ellipse">
            <a:avLst/>
          </a:prstGeom>
          <a:solidFill>
            <a:srgbClr val="FFC5C1">
              <a:alpha val="50196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50179" name="椭圆 2"/>
          <p:cNvSpPr/>
          <p:nvPr/>
        </p:nvSpPr>
        <p:spPr>
          <a:xfrm>
            <a:off x="5205413" y="1554163"/>
            <a:ext cx="3381375" cy="2343150"/>
          </a:xfrm>
          <a:prstGeom prst="ellipse">
            <a:avLst/>
          </a:prstGeom>
          <a:solidFill>
            <a:srgbClr val="FFC5C1">
              <a:alpha val="50196"/>
            </a:srgbClr>
          </a:solidFill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50180" name="TextBox 3"/>
          <p:cNvSpPr/>
          <p:nvPr/>
        </p:nvSpPr>
        <p:spPr>
          <a:xfrm>
            <a:off x="1285875" y="771525"/>
            <a:ext cx="512445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跳绳的学生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1" name="TextBox 4"/>
          <p:cNvSpPr/>
          <p:nvPr/>
        </p:nvSpPr>
        <p:spPr>
          <a:xfrm>
            <a:off x="5811838" y="771525"/>
            <a:ext cx="1987550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踢毽的学生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2" name="TextBox 5"/>
          <p:cNvSpPr txBox="1">
            <a:spLocks noChangeArrowheads="1"/>
          </p:cNvSpPr>
          <p:nvPr/>
        </p:nvSpPr>
        <p:spPr bwMode="auto">
          <a:xfrm>
            <a:off x="923925" y="2028825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杨明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1635125" y="2019300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陈东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4" name="TextBox 7"/>
          <p:cNvSpPr txBox="1">
            <a:spLocks noChangeArrowheads="1"/>
          </p:cNvSpPr>
          <p:nvPr/>
        </p:nvSpPr>
        <p:spPr bwMode="auto">
          <a:xfrm>
            <a:off x="2336800" y="2000250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刘红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5" name="TextBox 8"/>
          <p:cNvSpPr txBox="1">
            <a:spLocks noChangeArrowheads="1"/>
          </p:cNvSpPr>
          <p:nvPr/>
        </p:nvSpPr>
        <p:spPr bwMode="auto">
          <a:xfrm>
            <a:off x="904875" y="25066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李芳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6" name="TextBox 9"/>
          <p:cNvSpPr txBox="1">
            <a:spLocks noChangeArrowheads="1"/>
          </p:cNvSpPr>
          <p:nvPr/>
        </p:nvSpPr>
        <p:spPr bwMode="auto">
          <a:xfrm>
            <a:off x="1458913" y="2517775"/>
            <a:ext cx="1052512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王爱华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7" name="TextBox 10"/>
          <p:cNvSpPr txBox="1">
            <a:spLocks noChangeArrowheads="1"/>
          </p:cNvSpPr>
          <p:nvPr/>
        </p:nvSpPr>
        <p:spPr bwMode="auto">
          <a:xfrm>
            <a:off x="2317750" y="25066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马超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8" name="TextBox 11"/>
          <p:cNvSpPr txBox="1">
            <a:spLocks noChangeArrowheads="1"/>
          </p:cNvSpPr>
          <p:nvPr/>
        </p:nvSpPr>
        <p:spPr bwMode="auto">
          <a:xfrm>
            <a:off x="885825" y="3001963"/>
            <a:ext cx="70326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丁旭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89" name="TextBox 12"/>
          <p:cNvSpPr txBox="1">
            <a:spLocks noChangeArrowheads="1"/>
          </p:cNvSpPr>
          <p:nvPr/>
        </p:nvSpPr>
        <p:spPr bwMode="auto">
          <a:xfrm>
            <a:off x="1620838" y="3006725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赵军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0" name="TextBox 13"/>
          <p:cNvSpPr txBox="1">
            <a:spLocks noChangeArrowheads="1"/>
          </p:cNvSpPr>
          <p:nvPr/>
        </p:nvSpPr>
        <p:spPr bwMode="auto">
          <a:xfrm>
            <a:off x="2322513" y="30019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徐强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1" name="TextBox 14"/>
          <p:cNvSpPr txBox="1">
            <a:spLocks noChangeArrowheads="1"/>
          </p:cNvSpPr>
          <p:nvPr/>
        </p:nvSpPr>
        <p:spPr bwMode="auto">
          <a:xfrm>
            <a:off x="6178550" y="2022475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刘红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2" name="TextBox 15"/>
          <p:cNvSpPr txBox="1">
            <a:spLocks noChangeArrowheads="1"/>
          </p:cNvSpPr>
          <p:nvPr/>
        </p:nvSpPr>
        <p:spPr bwMode="auto">
          <a:xfrm>
            <a:off x="6862763" y="2028825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于丽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3" name="TextBox 16"/>
          <p:cNvSpPr txBox="1">
            <a:spLocks noChangeArrowheads="1"/>
          </p:cNvSpPr>
          <p:nvPr/>
        </p:nvSpPr>
        <p:spPr bwMode="auto">
          <a:xfrm>
            <a:off x="7591425" y="2028825"/>
            <a:ext cx="70326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周晓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4" name="TextBox 17"/>
          <p:cNvSpPr txBox="1">
            <a:spLocks noChangeArrowheads="1"/>
          </p:cNvSpPr>
          <p:nvPr/>
        </p:nvSpPr>
        <p:spPr bwMode="auto">
          <a:xfrm>
            <a:off x="6178550" y="25066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杨明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5" name="TextBox 18"/>
          <p:cNvSpPr txBox="1">
            <a:spLocks noChangeArrowheads="1"/>
          </p:cNvSpPr>
          <p:nvPr/>
        </p:nvSpPr>
        <p:spPr bwMode="auto">
          <a:xfrm>
            <a:off x="6761163" y="2500313"/>
            <a:ext cx="1062037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朱小东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6" name="TextBox 19"/>
          <p:cNvSpPr txBox="1">
            <a:spLocks noChangeArrowheads="1"/>
          </p:cNvSpPr>
          <p:nvPr/>
        </p:nvSpPr>
        <p:spPr bwMode="auto">
          <a:xfrm>
            <a:off x="7620000" y="24812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李芳</a:t>
            </a:r>
            <a:endParaRPr lang="zh-CN" altLang="en-US" sz="20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7" name="TextBox 20"/>
          <p:cNvSpPr txBox="1">
            <a:spLocks noChangeArrowheads="1"/>
          </p:cNvSpPr>
          <p:nvPr/>
        </p:nvSpPr>
        <p:spPr bwMode="auto">
          <a:xfrm>
            <a:off x="6216650" y="3009900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陶伟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8" name="TextBox 21"/>
          <p:cNvSpPr txBox="1">
            <a:spLocks noChangeArrowheads="1"/>
          </p:cNvSpPr>
          <p:nvPr/>
        </p:nvSpPr>
        <p:spPr bwMode="auto">
          <a:xfrm>
            <a:off x="6918325" y="3001963"/>
            <a:ext cx="701675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eaLnBrk="1" hangingPunct="1"/>
            <a:r>
              <a:rPr lang="zh-CN" altLang="en-US" sz="2000" b="1" spc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卢强</a:t>
            </a:r>
            <a:endParaRPr lang="zh-CN" altLang="en-US" sz="2000" b="1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199" name="上箭头 28"/>
          <p:cNvSpPr/>
          <p:nvPr/>
        </p:nvSpPr>
        <p:spPr>
          <a:xfrm>
            <a:off x="4532313" y="3249613"/>
            <a:ext cx="142875" cy="647700"/>
          </a:xfrm>
          <a:prstGeom prst="upArrow">
            <a:avLst>
              <a:gd name="adj1" fmla="val 50000"/>
              <a:gd name="adj2" fmla="val 49993"/>
            </a:avLst>
          </a:prstGeom>
          <a:solidFill>
            <a:srgbClr val="00B0F0"/>
          </a:solidFill>
          <a:ln w="25400">
            <a:solidFill>
              <a:srgbClr val="0099FF"/>
            </a:solidFill>
            <a:miter lim="800000"/>
          </a:ln>
        </p:spPr>
        <p:txBody>
          <a:bodyPr anchor="ctr" anchorCtr="0">
            <a:no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marR="0" lvl="0" indent="0" algn="ctr" eaLnBrk="1" hangingPunct="1"/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sp>
        <p:nvSpPr>
          <p:cNvPr id="50200" name="TextBox 29"/>
          <p:cNvSpPr/>
          <p:nvPr/>
        </p:nvSpPr>
        <p:spPr>
          <a:xfrm>
            <a:off x="3074988" y="4029075"/>
            <a:ext cx="305752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两项都参加的学生</a:t>
            </a:r>
            <a:endParaRPr lang="zh-CN" altLang="en-US" sz="2800" b="1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2.34568E-06 L 0.11979 0.00124" ptsTypes="">
                                      <p:cBhvr>
                                        <p:cTn id="6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06 2.77556E-17 L 0.11945 0.00154" ptsTypes="">
                                      <p:cBhvr>
                                        <p:cTn id="8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2.59259E-06 L 0.35868 0.03086" ptsTypes="">
                                      <p:cBhvr>
                                        <p:cTn id="10" dur="2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4.44444E-06 L 0.11893 0.00092" ptsTypes="">
                                      <p:cBhvr>
                                        <p:cTn id="12" dur="2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-1.85185E-06 L 0.20521 0.09074" ptsTypes="">
                                      <p:cBhvr>
                                        <p:cTn id="14" dur="20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1.35802E-06 L 0.3632 0.04846" ptsTypes="">
                                      <p:cBhvr>
                                        <p:cTn id="16" dur="2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8.64198E-07 L 0.1198 0.00031" ptsTypes="">
                                      <p:cBhvr>
                                        <p:cTn id="18" dur="2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1.35802E-06 L 0.11944 -0.00031" ptsTypes="">
                                      <p:cBhvr>
                                        <p:cTn id="20" dur="2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-4.93827E-06 L 0.11962 0.00124" ptsTypes="">
                                      <p:cBhvr>
                                        <p:cTn id="22" dur="2000" fill="hold"/>
                                        <p:tgtEl>
                                          <p:spTgt spid="50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07 -8.64198E-07 L 0.11945 -0.00031" ptsTypes="">
                                      <p:cBhvr>
                                        <p:cTn id="24" dur="2000" fill="hold"/>
                                        <p:tgtEl>
                                          <p:spTgt spid="50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4.93827E-06 L 0.12343 0.00062" ptsTypes="">
                                      <p:cBhvr>
                                        <p:cTn id="26" dur="2000" fill="hold"/>
                                        <p:tgtEl>
                                          <p:spTgt spid="50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06 -2.34568E-06 L -0.11892 -0.00123" ptsTypes="">
                                      <p:cBhvr>
                                        <p:cTn id="28" dur="20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031 L -0.11979 0.00062" ptsTypes="">
                                      <p:cBhvr>
                                        <p:cTn id="30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250" fill="hold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1 0.00185 L -0.13402 0.00185" ptsTypes="">
                                      <p:cBhvr>
                                        <p:cTn id="35" dur="2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06 2.59259E-06 L -0.11979 -0.00062" ptsTypes="">
                                      <p:cBhvr>
                                        <p:cTn id="37" dur="2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250" fill="hold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00988 L -0.10816 0.00895" ptsTypes="">
                                      <p:cBhvr>
                                        <p:cTn id="42" dur="2000" fill="hold"/>
                                        <p:tgtEl>
                                          <p:spTgt spid="50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250" fill="hold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06 1.85185E-06 L -0.11909 -0.00031" ptsTypes="">
                                      <p:cBhvr>
                                        <p:cTn id="47" dur="2000" fill="hold"/>
                                        <p:tgtEl>
                                          <p:spTgt spid="50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07 -4.93827E-06 L -0.12014 0.00031" ptsTypes="">
                                      <p:cBhvr>
                                        <p:cTn id="49" dur="2000" fill="hold"/>
                                        <p:tgtEl>
                                          <p:spTgt spid="50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 fill="hold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 fill="hold"/>
                                        <p:tgtEl>
                                          <p:spTgt spid="5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79" grpId="0" animBg="1"/>
      <p:bldP spid="50180" grpId="0"/>
      <p:bldP spid="50181" grpId="0"/>
      <p:bldP spid="50182" grpId="0"/>
      <p:bldP spid="50183" grpId="0"/>
      <p:bldP spid="50184" grpId="0"/>
      <p:bldP spid="50185" grpId="0"/>
      <p:bldP spid="50186" grpId="0"/>
      <p:bldP spid="50187" grpId="0"/>
      <p:bldP spid="50188" grpId="0"/>
      <p:bldP spid="50189" grpId="0"/>
      <p:bldP spid="50190" grpId="0"/>
      <p:bldP spid="50191" grpId="0"/>
      <p:bldP spid="50192" grpId="0"/>
      <p:bldP spid="50193" grpId="0"/>
      <p:bldP spid="50194" grpId="0"/>
      <p:bldP spid="50195" grpId="0"/>
      <p:bldP spid="50196" grpId="0"/>
      <p:bldP spid="50197" grpId="0"/>
      <p:bldP spid="50198" grpId="0"/>
      <p:bldP spid="50199" grpId="0" animBg="1"/>
      <p:bldP spid="502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1"/>
          <p:cNvSpPr/>
          <p:nvPr/>
        </p:nvSpPr>
        <p:spPr>
          <a:xfrm>
            <a:off x="479425" y="138113"/>
            <a:ext cx="8007350" cy="4216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楷体" panose="02010609060101010101" pitchFamily="49" charset="-122"/>
              </a:defRPr>
            </a:lvl5pPr>
          </a:lstStyle>
          <a:p>
            <a:pPr marL="0" lvl="0" indent="0"/>
            <a:r>
              <a:rPr lang="zh-CN" altLang="en-US" sz="3600" b="1"/>
              <a:t>活动三：列式计算</a:t>
            </a:r>
            <a:endParaRPr lang="zh-CN" altLang="en-US" sz="3600" b="1"/>
          </a:p>
          <a:p>
            <a:pPr marL="0" lvl="0" indent="0"/>
            <a:endParaRPr lang="zh-CN" altLang="en-US" sz="3600" b="1"/>
          </a:p>
          <a:p>
            <a:pPr marL="0" lvl="0" indent="0"/>
            <a:r>
              <a:rPr lang="zh-CN" altLang="en-US" sz="2800"/>
              <a:t>活动任务：思考“怎样列式解答？”</a:t>
            </a:r>
            <a:endParaRPr lang="zh-CN" altLang="en-US" sz="2800"/>
          </a:p>
          <a:p>
            <a:pPr marL="0" lvl="0" indent="0"/>
            <a:r>
              <a:rPr lang="zh-CN" altLang="en-US" sz="2800"/>
              <a:t>活动流程：</a:t>
            </a:r>
            <a:endParaRPr lang="zh-CN" altLang="en-US" sz="2800"/>
          </a:p>
          <a:p>
            <a:pPr marL="0" lvl="0" indent="0"/>
            <a:r>
              <a:rPr lang="en-US" altLang="zh-CN" sz="2800"/>
              <a:t>1</a:t>
            </a:r>
            <a:r>
              <a:rPr lang="zh-CN" altLang="en-US" sz="2800"/>
              <a:t>.自主学习：结合所画的集合图，思考解题方法；</a:t>
            </a:r>
            <a:endParaRPr lang="zh-CN" altLang="en-US" sz="2800"/>
          </a:p>
          <a:p>
            <a:pPr marL="0" lvl="0" indent="0"/>
            <a:r>
              <a:rPr lang="en-US" altLang="zh-CN" sz="2800"/>
              <a:t>2.</a:t>
            </a:r>
            <a:r>
              <a:rPr lang="zh-CN" altLang="en-US" sz="2800"/>
              <a:t>小组讨论：在小组长组织下，进行交流、讨论，形成小组的意见，并做好记录；</a:t>
            </a:r>
            <a:endParaRPr lang="zh-CN" altLang="en-US" sz="2800"/>
          </a:p>
          <a:p>
            <a:pPr marL="0" lvl="0" indent="0"/>
            <a:r>
              <a:rPr lang="en-US" altLang="zh-CN" sz="2800"/>
              <a:t>3.</a:t>
            </a:r>
            <a:r>
              <a:rPr lang="zh-CN" altLang="en-US" sz="2800"/>
              <a:t>展示分享：一个小组展示讨论成果，并组织其他小组进行分享、补充、质疑、追问等；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9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9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269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91"/>
  <p:tag name="KSO_WM_UNIT_COMPATIBLE" val="0"/>
  <p:tag name="KSO_WM_UNIT_DIAGRAM_ISNUMVISUAL" val="0"/>
  <p:tag name="KSO_WM_UNIT_DIAGRAM_ISREFERUNIT" val="0"/>
  <p:tag name="KSO_WM_UNIT_HIGHLIGHT" val="0"/>
  <p:tag name="KSO_WM_UNIT_ID" val="custom2020269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开课教学课件PPT"/>
  <p:tag name="KSO_WM_UNIT_TYPE" val="a"/>
  <p:tag name="KSO_WM_UNIT_VALUE" val="10"/>
</p:tagLst>
</file>

<file path=ppt/tags/tag16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91"/>
  <p:tag name="KSO_WM_UNIT_COMPATIBLE" val="0"/>
  <p:tag name="KSO_WM_UNIT_DIAGRAM_ISNUMVISUAL" val="0"/>
  <p:tag name="KSO_WM_UNIT_DIAGRAM_ISREFERUNIT" val="0"/>
  <p:tag name="KSO_WM_UNIT_HIGHLIGHT" val="0"/>
  <p:tag name="KSO_WM_UNIT_ID" val="custom20202691_1*j*1"/>
  <p:tag name="KSO_WM_UNIT_INDEX" val="1"/>
  <p:tag name="KSO_WM_UNIT_LAYERLEVEL" val="1"/>
  <p:tag name="KSO_WM_UNIT_TYPE" val="j"/>
  <p:tag name="KSO_WM_UNIT_VALUE" val="80*243"/>
</p:tagLst>
</file>

<file path=ppt/tags/tag162.xml><?xml version="1.0" encoding="utf-8"?>
<p:tagLst xmlns:p="http://schemas.openxmlformats.org/presentationml/2006/main">
  <p:tag name="KSO_WM_BEAUTIFY_FLAG" val="#wm#"/>
  <p:tag name="KSO_WM_SLIDE_ID" val="custom20202691_1"/>
  <p:tag name="KSO_WM_SLIDE_INDEX" val="1"/>
  <p:tag name="KSO_WM_SLIDE_ITEM_CNT" val="0"/>
  <p:tag name="KSO_WM_SLIDE_LAYOUT" val="a_b_f_j"/>
  <p:tag name="KSO_WM_SLIDE_LAYOUT_CNT" val="1_1_2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202691"/>
  <p:tag name="KSO_WM_TEMPLATE_MASTER_THUMB_INDEX" val="12"/>
  <p:tag name="KSO_WM_TEMPLATE_MASTER_TYPE" val="1"/>
  <p:tag name="KSO_WM_TEMPLATE_SUBCATEGORY" val="0"/>
  <p:tag name="KSO_WM_TEMPLATE_THUMBS_INDEX" val="1、4、7、8、9、10、11、12、13、14、15"/>
</p:tagLst>
</file>

<file path=ppt/tags/tag163.xml><?xml version="1.0" encoding="utf-8"?>
<p:tagLst xmlns:p="http://schemas.openxmlformats.org/presentationml/2006/main">
  <p:tag name="KSO_WM_TEMPLATE_CATEGORY" val="custom"/>
  <p:tag name="KSO_WM_TEMPLATE_INDEX" val="192"/>
</p:tagLst>
</file>

<file path=ppt/tags/tag164.xml><?xml version="1.0" encoding="utf-8"?>
<p:tagLst xmlns:p="http://schemas.openxmlformats.org/presentationml/2006/main">
  <p:tag name="KSO_WM_TEMPLATE_CATEGORY" val="custom"/>
  <p:tag name="KSO_WM_TEMPLATE_INDEX" val="542"/>
</p:tagLst>
</file>

<file path=ppt/tags/tag16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9*i*1"/>
  <p:tag name="KSO_WM_UNIT_INDEX" val="1"/>
  <p:tag name="KSO_WM_UNIT_LAYERLEVEL" val="1"/>
  <p:tag name="KSO_WM_UNIT_SUBTYPE" val="h"/>
  <p:tag name="KSO_WM_UNIT_TYPE" val="i"/>
</p:tagLst>
</file>

<file path=ppt/tags/tag4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SUBTYPE" val="h"/>
  <p:tag name="KSO_WM_UNIT_TYPE" val="i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SLIDE_BACKGROUND_MASK_FLAG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6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6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7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7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8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8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第一PPT模板网-WWW.1PPT.COM​">
  <a:themeElements>
    <a:clrScheme name="自定义 104">
      <a:dk1>
        <a:srgbClr val="000000"/>
      </a:dk1>
      <a:lt1>
        <a:srgbClr val="FFFFFF"/>
      </a:lt1>
      <a:dk2>
        <a:srgbClr val="E4EBF3"/>
      </a:dk2>
      <a:lt2>
        <a:srgbClr val="FFFFFF"/>
      </a:lt2>
      <a:accent1>
        <a:srgbClr val="5C88BB"/>
      </a:accent1>
      <a:accent2>
        <a:srgbClr val="329AC1"/>
      </a:accent2>
      <a:accent3>
        <a:srgbClr val="33AAB9"/>
      </a:accent3>
      <a:accent4>
        <a:srgbClr val="35B4A1"/>
      </a:accent4>
      <a:accent5>
        <a:srgbClr val="56BA82"/>
      </a:accent5>
      <a:accent6>
        <a:srgbClr val="8DBC63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1838</Words>
  <Application>WPS 演示</Application>
  <PresentationFormat>全屏显示(16:9)</PresentationFormat>
  <Paragraphs>220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宋体</vt:lpstr>
      <vt:lpstr>Wingdings</vt:lpstr>
      <vt:lpstr>Times New Roman</vt:lpstr>
      <vt:lpstr>楷体</vt:lpstr>
      <vt:lpstr>微软雅黑</vt:lpstr>
      <vt:lpstr>汉仪乐喵体W</vt:lpstr>
      <vt:lpstr>幼圆</vt:lpstr>
      <vt:lpstr>Calibri</vt:lpstr>
      <vt:lpstr>等线</vt:lpstr>
      <vt:lpstr>黑体</vt:lpstr>
      <vt:lpstr>Times New Roman</vt:lpstr>
      <vt:lpstr>Arial</vt:lpstr>
      <vt:lpstr>Arial Unicode MS</vt:lpstr>
      <vt:lpstr>第一PPT模板网-WWW.1PPT.COM​</vt:lpstr>
      <vt:lpstr>数学广角—集合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2022-10-15T15:14:00Z</cp:lastPrinted>
  <dcterms:created xsi:type="dcterms:W3CDTF">2022-10-15T15:14:00Z</dcterms:created>
  <dcterms:modified xsi:type="dcterms:W3CDTF">2023-10-27T08:44:45Z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EEB61AD2E86944798A4B96BFDE161B9E_12</vt:lpwstr>
  </property>
  <property fmtid="{D5CDD505-2E9C-101B-9397-08002B2CF9AE}" pid="3" name="KSOProductBuildVer">
    <vt:lpwstr>2052-12.1.0.15712</vt:lpwstr>
  </property>
</Properties>
</file>