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3" r:id="rId3"/>
  </p:sldMasterIdLst>
  <p:notesMasterIdLst>
    <p:notesMasterId r:id="rId17"/>
  </p:notesMasterIdLst>
  <p:sldIdLst>
    <p:sldId id="283" r:id="rId4"/>
    <p:sldId id="293" r:id="rId5"/>
    <p:sldId id="328" r:id="rId6"/>
    <p:sldId id="339" r:id="rId7"/>
    <p:sldId id="329" r:id="rId8"/>
    <p:sldId id="330" r:id="rId9"/>
    <p:sldId id="349" r:id="rId10"/>
    <p:sldId id="331" r:id="rId11"/>
    <p:sldId id="332" r:id="rId12"/>
    <p:sldId id="334" r:id="rId13"/>
    <p:sldId id="340" r:id="rId14"/>
    <p:sldId id="307" r:id="rId15"/>
    <p:sldId id="311" r:id="rId16"/>
  </p:sldIdLst>
  <p:sldSz cx="12192000" cy="6858000"/>
  <p:notesSz cx="6858000" cy="9144000"/>
  <p:custDataLst>
    <p:tags r:id="rId21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7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5757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-1704" y="-972"/>
      </p:cViewPr>
      <p:guideLst>
        <p:guide orient="horz" pos="2160"/>
        <p:guide pos="387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1" Type="http://schemas.openxmlformats.org/officeDocument/2006/relationships/tags" Target="tags/tag93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notesMaster" Target="notesMasters/notesMaster1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577D22-AD28-43FC-8EB4-B134A7D334C3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8C8EFA-96ED-4A18-B46D-8BDC030E3AF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moban/" TargetMode="External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 spd="slow" advClick="0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 spd="slow" advClick="0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1107605" y="6640969"/>
            <a:ext cx="1800200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200000"/>
              </a:lnSpc>
            </a:pPr>
            <a:r>
              <a:rPr lang="en-US" altLang="zh-CN" sz="10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模板</a:t>
            </a:r>
            <a:r>
              <a:rPr lang="zh-CN" altLang="en-US" sz="100" smtClean="0">
                <a:solidFill>
                  <a:prstClr val="black"/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00">
                <a:solidFill>
                  <a:prstClr val="black"/>
                </a:solidFill>
                <a:ea typeface="微软雅黑" panose="020B0503020204020204" pitchFamily="34" charset="-122"/>
              </a:rPr>
              <a:t>http://www.1ppt.com/moban/</a:t>
            </a:r>
            <a:r>
              <a:rPr lang="zh-CN" altLang="en-US" sz="100" smtClean="0">
                <a:solidFill>
                  <a:prstClr val="black"/>
                </a:solidFill>
                <a:ea typeface="微软雅黑" panose="020B0503020204020204" pitchFamily="34" charset="-122"/>
              </a:rPr>
              <a:t> </a:t>
            </a:r>
            <a:endParaRPr lang="en-US" altLang="zh-CN" sz="100" smtClean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 spd="slow" advClick="0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 spd="slow" advClick="0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 spd="slow" advClick="0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 spd="slow" advClick="0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 spd="slow" advClick="0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 spd="slow" advClick="0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 spd="slow" advClick="0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 spd="slow" advClick="0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 spd="slow" advClick="0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 spd="slow" advClick="0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 spd="slow" advClick="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 spd="slow" advClick="0">
    <p:fade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image" Target="file:///D:\qq&#25991;&#20214;\712321467\Image\C2C\Image2\%7b75232B38-A165-1FB7-499C-2E1C792CACB5%7d.png" TargetMode="External"/><Relationship Id="rId16" Type="http://schemas.openxmlformats.org/officeDocument/2006/relationships/image" Target="../media/image2.png"/><Relationship Id="rId15" Type="http://schemas.openxmlformats.org/officeDocument/2006/relationships/image" Target="../media/image1.jpeg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6" Type="http://schemas.openxmlformats.org/officeDocument/2006/relationships/theme" Target="../theme/theme2.xml"/><Relationship Id="rId5" Type="http://schemas.openxmlformats.org/officeDocument/2006/relationships/image" Target="file:///D:\qq&#25991;&#20214;\712321467\Image\C2C\Image2\%7b75232B38-A165-1FB7-499C-2E1C792CACB5%7d.png" TargetMode="External"/><Relationship Id="rId4" Type="http://schemas.openxmlformats.org/officeDocument/2006/relationships/image" Target="../media/image2.png"/><Relationship Id="rId3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email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073743875" descr="学科网 zxxk.com"/>
          <p:cNvPicPr>
            <a:picLocks noChangeAspect="1"/>
          </p:cNvPicPr>
          <p:nvPr/>
        </p:nvPicPr>
        <p:blipFill>
          <a:blip r:embed="rId16" r:link="rId17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ransition spd="slow" advClick="0">
    <p:fad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073743875" descr="学科网 zxxk.com"/>
          <p:cNvPicPr>
            <a:picLocks noChangeAspect="1"/>
          </p:cNvPicPr>
          <p:nvPr/>
        </p:nvPicPr>
        <p:blipFill>
          <a:blip r:embed="rId4" r:link="rId5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</p:sldLayoutIdLst>
  <p:transition spd="slow" advClick="0"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68.xml"/><Relationship Id="rId8" Type="http://schemas.openxmlformats.org/officeDocument/2006/relationships/tags" Target="../tags/tag67.xml"/><Relationship Id="rId7" Type="http://schemas.openxmlformats.org/officeDocument/2006/relationships/tags" Target="../tags/tag66.xml"/><Relationship Id="rId6" Type="http://schemas.openxmlformats.org/officeDocument/2006/relationships/tags" Target="../tags/tag65.xml"/><Relationship Id="rId5" Type="http://schemas.openxmlformats.org/officeDocument/2006/relationships/tags" Target="../tags/tag64.xml"/><Relationship Id="rId4" Type="http://schemas.openxmlformats.org/officeDocument/2006/relationships/tags" Target="../tags/tag63.xml"/><Relationship Id="rId3" Type="http://schemas.openxmlformats.org/officeDocument/2006/relationships/tags" Target="../tags/tag62.xml"/><Relationship Id="rId2" Type="http://schemas.openxmlformats.org/officeDocument/2006/relationships/tags" Target="../tags/tag61.xml"/><Relationship Id="rId13" Type="http://schemas.openxmlformats.org/officeDocument/2006/relationships/slideLayout" Target="../slideLayouts/slideLayout2.xml"/><Relationship Id="rId12" Type="http://schemas.openxmlformats.org/officeDocument/2006/relationships/tags" Target="../tags/tag71.xml"/><Relationship Id="rId11" Type="http://schemas.openxmlformats.org/officeDocument/2006/relationships/tags" Target="../tags/tag70.xml"/><Relationship Id="rId10" Type="http://schemas.openxmlformats.org/officeDocument/2006/relationships/tags" Target="../tags/tag69.xml"/><Relationship Id="rId1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73.xml"/><Relationship Id="rId8" Type="http://schemas.openxmlformats.org/officeDocument/2006/relationships/tags" Target="../tags/tag72.xml"/><Relationship Id="rId7" Type="http://schemas.openxmlformats.org/officeDocument/2006/relationships/image" Target="../media/image12.jpeg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Relationship Id="rId3" Type="http://schemas.openxmlformats.org/officeDocument/2006/relationships/image" Target="../media/image8.jpeg"/><Relationship Id="rId20" Type="http://schemas.openxmlformats.org/officeDocument/2006/relationships/slideLayout" Target="../slideLayouts/slideLayout2.xml"/><Relationship Id="rId2" Type="http://schemas.openxmlformats.org/officeDocument/2006/relationships/image" Target="../media/image7.jpeg"/><Relationship Id="rId19" Type="http://schemas.openxmlformats.org/officeDocument/2006/relationships/tags" Target="../tags/tag83.xml"/><Relationship Id="rId18" Type="http://schemas.openxmlformats.org/officeDocument/2006/relationships/tags" Target="../tags/tag82.xml"/><Relationship Id="rId17" Type="http://schemas.openxmlformats.org/officeDocument/2006/relationships/tags" Target="../tags/tag81.xml"/><Relationship Id="rId16" Type="http://schemas.openxmlformats.org/officeDocument/2006/relationships/tags" Target="../tags/tag80.xml"/><Relationship Id="rId15" Type="http://schemas.openxmlformats.org/officeDocument/2006/relationships/tags" Target="../tags/tag79.xml"/><Relationship Id="rId14" Type="http://schemas.openxmlformats.org/officeDocument/2006/relationships/tags" Target="../tags/tag78.xml"/><Relationship Id="rId13" Type="http://schemas.openxmlformats.org/officeDocument/2006/relationships/tags" Target="../tags/tag77.xml"/><Relationship Id="rId12" Type="http://schemas.openxmlformats.org/officeDocument/2006/relationships/tags" Target="../tags/tag76.xml"/><Relationship Id="rId11" Type="http://schemas.openxmlformats.org/officeDocument/2006/relationships/tags" Target="../tags/tag75.xml"/><Relationship Id="rId10" Type="http://schemas.openxmlformats.org/officeDocument/2006/relationships/tags" Target="../tags/tag74.xml"/><Relationship Id="rId1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91.xml"/><Relationship Id="rId8" Type="http://schemas.openxmlformats.org/officeDocument/2006/relationships/tags" Target="../tags/tag90.xml"/><Relationship Id="rId7" Type="http://schemas.openxmlformats.org/officeDocument/2006/relationships/tags" Target="../tags/tag89.xml"/><Relationship Id="rId6" Type="http://schemas.openxmlformats.org/officeDocument/2006/relationships/tags" Target="../tags/tag88.xml"/><Relationship Id="rId5" Type="http://schemas.openxmlformats.org/officeDocument/2006/relationships/tags" Target="../tags/tag87.xml"/><Relationship Id="rId4" Type="http://schemas.openxmlformats.org/officeDocument/2006/relationships/tags" Target="../tags/tag86.xml"/><Relationship Id="rId3" Type="http://schemas.openxmlformats.org/officeDocument/2006/relationships/tags" Target="../tags/tag85.xml"/><Relationship Id="rId2" Type="http://schemas.openxmlformats.org/officeDocument/2006/relationships/image" Target="../media/image3.jpeg"/><Relationship Id="rId14" Type="http://schemas.openxmlformats.org/officeDocument/2006/relationships/slideLayout" Target="../slideLayouts/slideLayout1.xml"/><Relationship Id="rId13" Type="http://schemas.openxmlformats.org/officeDocument/2006/relationships/image" Target="../media/image13.png"/><Relationship Id="rId12" Type="http://schemas.openxmlformats.org/officeDocument/2006/relationships/image" Target="../media/image5.png"/><Relationship Id="rId11" Type="http://schemas.openxmlformats.org/officeDocument/2006/relationships/tags" Target="../tags/tag92.xml"/><Relationship Id="rId10" Type="http://schemas.openxmlformats.org/officeDocument/2006/relationships/image" Target="../media/image4.png"/><Relationship Id="rId1" Type="http://schemas.openxmlformats.org/officeDocument/2006/relationships/tags" Target="../tags/tag8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.xml"/><Relationship Id="rId1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5" Type="http://schemas.openxmlformats.org/officeDocument/2006/relationships/slideLayout" Target="../slideLayouts/slideLayout2.xml"/><Relationship Id="rId34" Type="http://schemas.openxmlformats.org/officeDocument/2006/relationships/tags" Target="../tags/tag7.xml"/><Relationship Id="rId33" Type="http://schemas.openxmlformats.org/officeDocument/2006/relationships/tags" Target="../tags/tag6.xml"/><Relationship Id="rId32" Type="http://schemas.openxmlformats.org/officeDocument/2006/relationships/tags" Target="../tags/tag5.xml"/><Relationship Id="rId31" Type="http://schemas.openxmlformats.org/officeDocument/2006/relationships/tags" Target="../tags/tag4.xml"/><Relationship Id="rId30" Type="http://schemas.openxmlformats.org/officeDocument/2006/relationships/tags" Target="../tags/tag3.xml"/><Relationship Id="rId3" Type="http://schemas.openxmlformats.org/officeDocument/2006/relationships/hyperlink" Target="http://www.1ppt.com/beijing/" TargetMode="External"/><Relationship Id="rId29" Type="http://schemas.openxmlformats.org/officeDocument/2006/relationships/image" Target="../media/image12.jpeg"/><Relationship Id="rId28" Type="http://schemas.openxmlformats.org/officeDocument/2006/relationships/image" Target="../media/image11.jpeg"/><Relationship Id="rId27" Type="http://schemas.openxmlformats.org/officeDocument/2006/relationships/image" Target="../media/image10.jpeg"/><Relationship Id="rId26" Type="http://schemas.openxmlformats.org/officeDocument/2006/relationships/image" Target="../media/image9.jpeg"/><Relationship Id="rId25" Type="http://schemas.openxmlformats.org/officeDocument/2006/relationships/image" Target="../media/image8.jpeg"/><Relationship Id="rId24" Type="http://schemas.openxmlformats.org/officeDocument/2006/relationships/image" Target="../media/image7.jpeg"/><Relationship Id="rId23" Type="http://schemas.openxmlformats.org/officeDocument/2006/relationships/image" Target="../media/image6.png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15.xml"/><Relationship Id="rId8" Type="http://schemas.openxmlformats.org/officeDocument/2006/relationships/tags" Target="../tags/tag14.xml"/><Relationship Id="rId7" Type="http://schemas.openxmlformats.org/officeDocument/2006/relationships/tags" Target="../tags/tag13.xml"/><Relationship Id="rId6" Type="http://schemas.openxmlformats.org/officeDocument/2006/relationships/tags" Target="../tags/tag12.xml"/><Relationship Id="rId5" Type="http://schemas.openxmlformats.org/officeDocument/2006/relationships/tags" Target="../tags/tag11.xml"/><Relationship Id="rId4" Type="http://schemas.openxmlformats.org/officeDocument/2006/relationships/tags" Target="../tags/tag10.xml"/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6" Type="http://schemas.openxmlformats.org/officeDocument/2006/relationships/slideLayout" Target="../slideLayouts/slideLayout2.xml"/><Relationship Id="rId15" Type="http://schemas.openxmlformats.org/officeDocument/2006/relationships/tags" Target="../tags/tag21.xml"/><Relationship Id="rId14" Type="http://schemas.openxmlformats.org/officeDocument/2006/relationships/tags" Target="../tags/tag20.xml"/><Relationship Id="rId13" Type="http://schemas.openxmlformats.org/officeDocument/2006/relationships/tags" Target="../tags/tag19.xml"/><Relationship Id="rId12" Type="http://schemas.openxmlformats.org/officeDocument/2006/relationships/tags" Target="../tags/tag18.xml"/><Relationship Id="rId11" Type="http://schemas.openxmlformats.org/officeDocument/2006/relationships/tags" Target="../tags/tag17.xml"/><Relationship Id="rId10" Type="http://schemas.openxmlformats.org/officeDocument/2006/relationships/tags" Target="../tags/tag16.xml"/><Relationship Id="rId1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3" Type="http://schemas.openxmlformats.org/officeDocument/2006/relationships/slideLayout" Target="../slideLayouts/slideLayout2.xml"/><Relationship Id="rId12" Type="http://schemas.openxmlformats.org/officeDocument/2006/relationships/tags" Target="../tags/tag32.xml"/><Relationship Id="rId11" Type="http://schemas.openxmlformats.org/officeDocument/2006/relationships/tags" Target="../tags/tag31.xml"/><Relationship Id="rId10" Type="http://schemas.openxmlformats.org/officeDocument/2006/relationships/tags" Target="../tags/tag30.xml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40.xml"/><Relationship Id="rId8" Type="http://schemas.openxmlformats.org/officeDocument/2006/relationships/tags" Target="../tags/tag39.xml"/><Relationship Id="rId7" Type="http://schemas.openxmlformats.org/officeDocument/2006/relationships/tags" Target="../tags/tag38.xml"/><Relationship Id="rId6" Type="http://schemas.openxmlformats.org/officeDocument/2006/relationships/tags" Target="../tags/tag37.xml"/><Relationship Id="rId5" Type="http://schemas.openxmlformats.org/officeDocument/2006/relationships/tags" Target="../tags/tag36.xml"/><Relationship Id="rId4" Type="http://schemas.openxmlformats.org/officeDocument/2006/relationships/tags" Target="../tags/tag35.xml"/><Relationship Id="rId3" Type="http://schemas.openxmlformats.org/officeDocument/2006/relationships/tags" Target="../tags/tag34.xml"/><Relationship Id="rId22" Type="http://schemas.openxmlformats.org/officeDocument/2006/relationships/slideLayout" Target="../slideLayouts/slideLayout2.xml"/><Relationship Id="rId21" Type="http://schemas.openxmlformats.org/officeDocument/2006/relationships/tags" Target="../tags/tag52.xml"/><Relationship Id="rId20" Type="http://schemas.openxmlformats.org/officeDocument/2006/relationships/tags" Target="../tags/tag51.xml"/><Relationship Id="rId2" Type="http://schemas.openxmlformats.org/officeDocument/2006/relationships/tags" Target="../tags/tag33.xml"/><Relationship Id="rId19" Type="http://schemas.openxmlformats.org/officeDocument/2006/relationships/tags" Target="../tags/tag50.xml"/><Relationship Id="rId18" Type="http://schemas.openxmlformats.org/officeDocument/2006/relationships/tags" Target="../tags/tag49.xml"/><Relationship Id="rId17" Type="http://schemas.openxmlformats.org/officeDocument/2006/relationships/tags" Target="../tags/tag48.xml"/><Relationship Id="rId16" Type="http://schemas.openxmlformats.org/officeDocument/2006/relationships/tags" Target="../tags/tag47.xml"/><Relationship Id="rId15" Type="http://schemas.openxmlformats.org/officeDocument/2006/relationships/tags" Target="../tags/tag46.xml"/><Relationship Id="rId14" Type="http://schemas.openxmlformats.org/officeDocument/2006/relationships/tags" Target="../tags/tag45.xml"/><Relationship Id="rId13" Type="http://schemas.openxmlformats.org/officeDocument/2006/relationships/tags" Target="../tags/tag44.xml"/><Relationship Id="rId12" Type="http://schemas.openxmlformats.org/officeDocument/2006/relationships/tags" Target="../tags/tag43.xml"/><Relationship Id="rId11" Type="http://schemas.openxmlformats.org/officeDocument/2006/relationships/tags" Target="../tags/tag42.xml"/><Relationship Id="rId10" Type="http://schemas.openxmlformats.org/officeDocument/2006/relationships/tags" Target="../tags/tag41.xml"/><Relationship Id="rId1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tags" Target="../tags/tag59.xml"/><Relationship Id="rId7" Type="http://schemas.openxmlformats.org/officeDocument/2006/relationships/tags" Target="../tags/tag58.xml"/><Relationship Id="rId6" Type="http://schemas.openxmlformats.org/officeDocument/2006/relationships/tags" Target="../tags/tag57.xml"/><Relationship Id="rId5" Type="http://schemas.openxmlformats.org/officeDocument/2006/relationships/tags" Target="../tags/tag56.xml"/><Relationship Id="rId4" Type="http://schemas.openxmlformats.org/officeDocument/2006/relationships/tags" Target="../tags/tag55.xml"/><Relationship Id="rId3" Type="http://schemas.openxmlformats.org/officeDocument/2006/relationships/tags" Target="../tags/tag54.xml"/><Relationship Id="rId2" Type="http://schemas.openxmlformats.org/officeDocument/2006/relationships/tags" Target="../tags/tag53.xml"/><Relationship Id="rId1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0.xml"/><Relationship Id="rId1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</p:pic>
      <p:sp>
        <p:nvSpPr>
          <p:cNvPr id="4" name="矩形 3"/>
          <p:cNvSpPr/>
          <p:nvPr/>
        </p:nvSpPr>
        <p:spPr>
          <a:xfrm>
            <a:off x="4039562" y="3175322"/>
            <a:ext cx="1848056" cy="497711"/>
          </a:xfrm>
          <a:prstGeom prst="rect">
            <a:avLst/>
          </a:prstGeom>
          <a:solidFill>
            <a:srgbClr val="986F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0" y="1303020"/>
            <a:ext cx="12192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800" b="1" dirty="0">
                <a:solidFill>
                  <a:srgbClr val="986F6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亿以内数的读法</a:t>
            </a:r>
            <a:endParaRPr lang="zh-CN" altLang="en-US" sz="8800" b="1" dirty="0">
              <a:solidFill>
                <a:srgbClr val="986F6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303057" y="658343"/>
            <a:ext cx="3292516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 smtClean="0">
                <a:solidFill>
                  <a:srgbClr val="986F69"/>
                </a:solidFill>
                <a:cs typeface="+mn-ea"/>
                <a:sym typeface="+mn-lt"/>
              </a:rPr>
              <a:t>人教版数学</a:t>
            </a:r>
            <a:endParaRPr lang="zh-CN" altLang="en-US" sz="2400" dirty="0" smtClean="0">
              <a:solidFill>
                <a:srgbClr val="986F69"/>
              </a:solidFill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281234" y="3175322"/>
            <a:ext cx="1848056" cy="497711"/>
          </a:xfrm>
          <a:prstGeom prst="rect">
            <a:avLst/>
          </a:prstGeom>
          <a:solidFill>
            <a:srgbClr val="986F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039870" y="3175635"/>
            <a:ext cx="190944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四年级上册</a:t>
            </a:r>
            <a:endParaRPr lang="zh-CN" altLang="en-US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359525" y="3211195"/>
            <a:ext cx="165036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第一单元</a:t>
            </a:r>
            <a:endParaRPr lang="zh-CN" altLang="en-US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9304178" y="3106354"/>
            <a:ext cx="1549280" cy="150181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1363811">
            <a:off x="1789070" y="3070061"/>
            <a:ext cx="1549280" cy="1501815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图片 3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rot="1363811">
            <a:off x="291880" y="140860"/>
            <a:ext cx="905540" cy="877797"/>
          </a:xfrm>
          <a:prstGeom prst="rect">
            <a:avLst/>
          </a:prstGeom>
        </p:spPr>
      </p:pic>
      <p:sp>
        <p:nvSpPr>
          <p:cNvPr id="32" name="îślïḓê"/>
          <p:cNvSpPr/>
          <p:nvPr/>
        </p:nvSpPr>
        <p:spPr>
          <a:xfrm>
            <a:off x="1134110" y="429260"/>
            <a:ext cx="1414145" cy="504190"/>
          </a:xfrm>
          <a:prstGeom prst="rect">
            <a:avLst/>
          </a:prstGeom>
          <a:noFill/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zh-CN" altLang="en-US" sz="2400" b="1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课堂练习</a:t>
            </a:r>
            <a:endParaRPr lang="zh-CN" altLang="en-US" sz="2400" b="1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570230" y="2140585"/>
            <a:ext cx="5030470" cy="1383030"/>
            <a:chOff x="1773" y="5599"/>
            <a:chExt cx="7922" cy="2178"/>
          </a:xfrm>
        </p:grpSpPr>
        <p:sp>
          <p:nvSpPr>
            <p:cNvPr id="3" name="文本框 2"/>
            <p:cNvSpPr txBox="1"/>
            <p:nvPr>
              <p:custDataLst>
                <p:tags r:id="rId2"/>
              </p:custDataLst>
            </p:nvPr>
          </p:nvSpPr>
          <p:spPr>
            <a:xfrm>
              <a:off x="8689" y="5599"/>
              <a:ext cx="1007" cy="21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个</a:t>
              </a:r>
              <a:endParaRPr lang="zh-CN" altLang="en-US" sz="280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  <a:p>
              <a:endParaRPr lang="zh-CN" altLang="en-US" sz="280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  <a:p>
              <a:r>
                <a:rPr lang="zh-CN" altLang="en-US" sz="280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位</a:t>
              </a:r>
              <a:endParaRPr lang="zh-CN" altLang="en-US" sz="280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4" name="文本框 3"/>
            <p:cNvSpPr txBox="1"/>
            <p:nvPr>
              <p:custDataLst>
                <p:tags r:id="rId3"/>
              </p:custDataLst>
            </p:nvPr>
          </p:nvSpPr>
          <p:spPr>
            <a:xfrm>
              <a:off x="4608" y="5599"/>
              <a:ext cx="1007" cy="21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万</a:t>
              </a:r>
              <a:endParaRPr lang="zh-CN" altLang="en-US" sz="280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  <a:p>
              <a:endParaRPr lang="zh-CN" altLang="en-US" sz="280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  <a:p>
              <a:r>
                <a:rPr lang="zh-CN" altLang="en-US" sz="280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位</a:t>
              </a:r>
              <a:endParaRPr lang="zh-CN" altLang="en-US" sz="280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5" name="文本框 4"/>
            <p:cNvSpPr txBox="1"/>
            <p:nvPr>
              <p:custDataLst>
                <p:tags r:id="rId4"/>
              </p:custDataLst>
            </p:nvPr>
          </p:nvSpPr>
          <p:spPr>
            <a:xfrm>
              <a:off x="6773" y="5599"/>
              <a:ext cx="1007" cy="21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百</a:t>
              </a:r>
              <a:endParaRPr lang="zh-CN" altLang="en-US" sz="280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  <a:p>
              <a:endParaRPr lang="zh-CN" altLang="en-US" sz="280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  <a:p>
              <a:r>
                <a:rPr lang="zh-CN" altLang="en-US" sz="280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位</a:t>
              </a:r>
              <a:endParaRPr lang="zh-CN" altLang="en-US" sz="280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6" name="文本框 5"/>
            <p:cNvSpPr txBox="1"/>
            <p:nvPr>
              <p:custDataLst>
                <p:tags r:id="rId5"/>
              </p:custDataLst>
            </p:nvPr>
          </p:nvSpPr>
          <p:spPr>
            <a:xfrm>
              <a:off x="7780" y="5599"/>
              <a:ext cx="1007" cy="21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十</a:t>
              </a:r>
              <a:endParaRPr lang="zh-CN" altLang="en-US" sz="280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  <a:p>
              <a:endParaRPr lang="zh-CN" altLang="en-US" sz="280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  <a:p>
              <a:r>
                <a:rPr lang="zh-CN" altLang="en-US" sz="280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位</a:t>
              </a:r>
              <a:endParaRPr lang="zh-CN" altLang="en-US" sz="280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7" name="文本框 6"/>
            <p:cNvSpPr txBox="1"/>
            <p:nvPr>
              <p:custDataLst>
                <p:tags r:id="rId6"/>
              </p:custDataLst>
            </p:nvPr>
          </p:nvSpPr>
          <p:spPr>
            <a:xfrm>
              <a:off x="5874" y="5599"/>
              <a:ext cx="1007" cy="21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千</a:t>
              </a:r>
              <a:endParaRPr lang="zh-CN" altLang="en-US" sz="280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  <a:p>
              <a:endParaRPr lang="zh-CN" altLang="en-US" sz="280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  <a:p>
              <a:r>
                <a:rPr lang="zh-CN" altLang="en-US" sz="280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位</a:t>
              </a:r>
              <a:endParaRPr lang="zh-CN" altLang="en-US" sz="280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8" name="文本框 7"/>
            <p:cNvSpPr txBox="1"/>
            <p:nvPr>
              <p:custDataLst>
                <p:tags r:id="rId7"/>
              </p:custDataLst>
            </p:nvPr>
          </p:nvSpPr>
          <p:spPr>
            <a:xfrm>
              <a:off x="1773" y="5599"/>
              <a:ext cx="1007" cy="21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千万</a:t>
              </a:r>
              <a:endParaRPr lang="zh-CN" altLang="en-US" sz="280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  <a:p>
              <a:r>
                <a:rPr lang="zh-CN" altLang="en-US" sz="280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位</a:t>
              </a:r>
              <a:endParaRPr lang="zh-CN" altLang="en-US" sz="280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9" name="文本框 8"/>
            <p:cNvSpPr txBox="1"/>
            <p:nvPr>
              <p:custDataLst>
                <p:tags r:id="rId8"/>
              </p:custDataLst>
            </p:nvPr>
          </p:nvSpPr>
          <p:spPr>
            <a:xfrm>
              <a:off x="2780" y="5599"/>
              <a:ext cx="1007" cy="21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百万</a:t>
              </a:r>
              <a:endParaRPr lang="zh-CN" altLang="en-US" sz="280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  <a:p>
              <a:r>
                <a:rPr lang="zh-CN" altLang="en-US" sz="280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位</a:t>
              </a:r>
              <a:endParaRPr lang="zh-CN" altLang="en-US" sz="280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0" name="文本框 9"/>
            <p:cNvSpPr txBox="1"/>
            <p:nvPr>
              <p:custDataLst>
                <p:tags r:id="rId9"/>
              </p:custDataLst>
            </p:nvPr>
          </p:nvSpPr>
          <p:spPr>
            <a:xfrm>
              <a:off x="3643" y="5599"/>
              <a:ext cx="1007" cy="21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十万</a:t>
              </a:r>
              <a:endParaRPr lang="zh-CN" altLang="en-US" sz="280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  <a:p>
              <a:r>
                <a:rPr lang="zh-CN" altLang="en-US" sz="280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位</a:t>
              </a:r>
              <a:endParaRPr lang="zh-CN" altLang="en-US" sz="280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</p:grpSp>
      <p:cxnSp>
        <p:nvCxnSpPr>
          <p:cNvPr id="12" name="直接连接符 11"/>
          <p:cNvCxnSpPr/>
          <p:nvPr/>
        </p:nvCxnSpPr>
        <p:spPr>
          <a:xfrm>
            <a:off x="295910" y="3636010"/>
            <a:ext cx="5761355" cy="10160"/>
          </a:xfrm>
          <a:prstGeom prst="line">
            <a:avLst/>
          </a:prstGeom>
          <a:ln w="28575" cmpd="sng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1849120" y="3757930"/>
            <a:ext cx="375158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spc="-100">
                <a:solidFill>
                  <a:schemeClr val="tx1"/>
                </a:solidFill>
                <a:uFillTx/>
              </a:rPr>
              <a:t>5   6    9   2   0   0</a:t>
            </a:r>
            <a:endParaRPr lang="en-US" altLang="zh-CN" sz="3600" spc="-100">
              <a:solidFill>
                <a:schemeClr val="tx1"/>
              </a:solidFill>
              <a:uFillTx/>
              <a:ea typeface="宋体" panose="02010600030101010101" pitchFamily="2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209040" y="4331970"/>
            <a:ext cx="525208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spc="-100">
                <a:solidFill>
                  <a:schemeClr val="tx1"/>
                </a:solidFill>
                <a:uFillTx/>
              </a:rPr>
              <a:t>3   7   0    6   0   0   0</a:t>
            </a:r>
            <a:endParaRPr lang="en-US" altLang="zh-CN" sz="3600" spc="-100">
              <a:solidFill>
                <a:schemeClr val="tx1"/>
              </a:solidFill>
              <a:uFillTx/>
              <a:ea typeface="宋体" panose="02010600030101010101" pitchFamily="2" charset="-122"/>
            </a:endParaRPr>
          </a:p>
        </p:txBody>
      </p:sp>
      <p:cxnSp>
        <p:nvCxnSpPr>
          <p:cNvPr id="16" name="直接连接符 15"/>
          <p:cNvCxnSpPr/>
          <p:nvPr/>
        </p:nvCxnSpPr>
        <p:spPr>
          <a:xfrm flipH="1">
            <a:off x="3042285" y="2220595"/>
            <a:ext cx="22225" cy="3393440"/>
          </a:xfrm>
          <a:prstGeom prst="line">
            <a:avLst/>
          </a:prstGeom>
          <a:ln w="28575" cmpd="sng">
            <a:solidFill>
              <a:srgbClr val="C0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/>
          <p:cNvSpPr txBox="1"/>
          <p:nvPr/>
        </p:nvSpPr>
        <p:spPr>
          <a:xfrm>
            <a:off x="570230" y="4916170"/>
            <a:ext cx="512762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spc="-100">
                <a:solidFill>
                  <a:schemeClr val="tx1"/>
                </a:solidFill>
                <a:uFillTx/>
              </a:rPr>
              <a:t>4   0   0   8    0   5   0   1</a:t>
            </a:r>
            <a:endParaRPr lang="en-US" altLang="zh-CN" sz="3600" spc="-100">
              <a:solidFill>
                <a:schemeClr val="tx1"/>
              </a:solidFill>
              <a:uFillTx/>
              <a:ea typeface="宋体" panose="02010600030101010101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37210" y="1250950"/>
            <a:ext cx="7217410" cy="614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400"/>
              <a:t>读一读。</a:t>
            </a:r>
            <a:endParaRPr lang="zh-CN" altLang="en-US" sz="3400"/>
          </a:p>
        </p:txBody>
      </p:sp>
      <p:sp>
        <p:nvSpPr>
          <p:cNvPr id="19" name="文本框 18"/>
          <p:cNvSpPr txBox="1"/>
          <p:nvPr>
            <p:custDataLst>
              <p:tags r:id="rId10"/>
            </p:custDataLst>
          </p:nvPr>
        </p:nvSpPr>
        <p:spPr>
          <a:xfrm>
            <a:off x="5963920" y="3780155"/>
            <a:ext cx="477393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/>
              <a:t>读作：</a:t>
            </a:r>
            <a:r>
              <a:rPr lang="zh-CN" altLang="en-US" sz="2800">
                <a:solidFill>
                  <a:srgbClr val="C00000"/>
                </a:solidFill>
              </a:rPr>
              <a:t>五十六</a:t>
            </a:r>
            <a:r>
              <a:rPr lang="zh-CN" altLang="en-US" sz="2800">
                <a:solidFill>
                  <a:schemeClr val="tx2">
                    <a:lumMod val="60000"/>
                    <a:lumOff val="40000"/>
                  </a:schemeClr>
                </a:solidFill>
              </a:rPr>
              <a:t>万</a:t>
            </a:r>
            <a:r>
              <a:rPr lang="zh-CN" altLang="en-US" sz="2800">
                <a:solidFill>
                  <a:srgbClr val="C00000"/>
                </a:solidFill>
              </a:rPr>
              <a:t>九千二百</a:t>
            </a:r>
            <a:endParaRPr lang="zh-CN" altLang="en-US" sz="2800">
              <a:solidFill>
                <a:srgbClr val="C00000"/>
              </a:solidFill>
            </a:endParaRPr>
          </a:p>
        </p:txBody>
      </p:sp>
      <p:sp>
        <p:nvSpPr>
          <p:cNvPr id="20" name="文本框 19"/>
          <p:cNvSpPr txBox="1"/>
          <p:nvPr>
            <p:custDataLst>
              <p:tags r:id="rId11"/>
            </p:custDataLst>
          </p:nvPr>
        </p:nvSpPr>
        <p:spPr>
          <a:xfrm>
            <a:off x="5963920" y="4333875"/>
            <a:ext cx="451929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/>
              <a:t>读作：</a:t>
            </a:r>
            <a:r>
              <a:rPr lang="zh-CN" altLang="en-US" sz="2800">
                <a:solidFill>
                  <a:srgbClr val="C00000"/>
                </a:solidFill>
              </a:rPr>
              <a:t>三百七十万</a:t>
            </a:r>
            <a:r>
              <a:rPr lang="zh-CN" altLang="en-US" sz="2800">
                <a:solidFill>
                  <a:schemeClr val="tx2">
                    <a:lumMod val="60000"/>
                    <a:lumOff val="40000"/>
                  </a:schemeClr>
                </a:solidFill>
              </a:rPr>
              <a:t>万</a:t>
            </a:r>
            <a:r>
              <a:rPr lang="zh-CN" altLang="en-US" sz="2800">
                <a:solidFill>
                  <a:srgbClr val="C00000"/>
                </a:solidFill>
              </a:rPr>
              <a:t>六千</a:t>
            </a:r>
            <a:endParaRPr lang="zh-CN" altLang="en-US" sz="2800">
              <a:solidFill>
                <a:srgbClr val="C00000"/>
              </a:solidFill>
            </a:endParaRPr>
          </a:p>
        </p:txBody>
      </p:sp>
      <p:sp>
        <p:nvSpPr>
          <p:cNvPr id="21" name="文本框 20"/>
          <p:cNvSpPr txBox="1"/>
          <p:nvPr>
            <p:custDataLst>
              <p:tags r:id="rId12"/>
            </p:custDataLst>
          </p:nvPr>
        </p:nvSpPr>
        <p:spPr>
          <a:xfrm>
            <a:off x="5963920" y="4933315"/>
            <a:ext cx="499618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/>
              <a:t>读作：</a:t>
            </a:r>
            <a:r>
              <a:rPr lang="zh-CN" altLang="en-US" sz="2800">
                <a:solidFill>
                  <a:srgbClr val="C00000"/>
                </a:solidFill>
              </a:rPr>
              <a:t>四千零八</a:t>
            </a:r>
            <a:r>
              <a:rPr lang="zh-CN" altLang="en-US" sz="2800">
                <a:solidFill>
                  <a:schemeClr val="tx2">
                    <a:lumMod val="60000"/>
                    <a:lumOff val="40000"/>
                  </a:schemeClr>
                </a:solidFill>
              </a:rPr>
              <a:t>万</a:t>
            </a:r>
            <a:r>
              <a:rPr lang="zh-CN" altLang="en-US" sz="2800">
                <a:solidFill>
                  <a:srgbClr val="C00000"/>
                </a:solidFill>
              </a:rPr>
              <a:t>零五百零一</a:t>
            </a:r>
            <a:endParaRPr lang="zh-CN" altLang="en-US" sz="280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图片 3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rot="1363811">
            <a:off x="291880" y="140860"/>
            <a:ext cx="905540" cy="877797"/>
          </a:xfrm>
          <a:prstGeom prst="rect">
            <a:avLst/>
          </a:prstGeom>
        </p:spPr>
      </p:pic>
      <p:sp>
        <p:nvSpPr>
          <p:cNvPr id="32" name="îślïḓê"/>
          <p:cNvSpPr/>
          <p:nvPr/>
        </p:nvSpPr>
        <p:spPr>
          <a:xfrm>
            <a:off x="1134110" y="429260"/>
            <a:ext cx="1414145" cy="504190"/>
          </a:xfrm>
          <a:prstGeom prst="rect">
            <a:avLst/>
          </a:prstGeom>
          <a:noFill/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zh-CN" altLang="en-US" sz="2400" b="1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课堂练习</a:t>
            </a:r>
            <a:endParaRPr lang="zh-CN" altLang="en-US" sz="2400" b="1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8793480" y="4158615"/>
            <a:ext cx="3070860" cy="185928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790440" y="4227195"/>
            <a:ext cx="3055620" cy="180594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802640" y="4227195"/>
            <a:ext cx="3040380" cy="17907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8793480" y="1159510"/>
            <a:ext cx="3070860" cy="19431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4790440" y="1167130"/>
            <a:ext cx="3054985" cy="193548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802640" y="1167130"/>
            <a:ext cx="3039745" cy="193548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963295" y="3229610"/>
            <a:ext cx="27813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北京：</a:t>
            </a:r>
            <a:r>
              <a:rPr lang="en-US" altLang="zh-CN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21893095</a:t>
            </a: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人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9" name="文本框 8"/>
          <p:cNvSpPr txBox="1"/>
          <p:nvPr>
            <p:custDataLst>
              <p:tags r:id="rId8"/>
            </p:custDataLst>
          </p:nvPr>
        </p:nvSpPr>
        <p:spPr>
          <a:xfrm>
            <a:off x="4902200" y="3229610"/>
            <a:ext cx="28835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广东：</a:t>
            </a:r>
            <a:r>
              <a:rPr lang="en-US" altLang="zh-CN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126012510</a:t>
            </a: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人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0" name="文本框 9"/>
          <p:cNvSpPr txBox="1"/>
          <p:nvPr>
            <p:custDataLst>
              <p:tags r:id="rId9"/>
            </p:custDataLst>
          </p:nvPr>
        </p:nvSpPr>
        <p:spPr>
          <a:xfrm>
            <a:off x="8942070" y="3229610"/>
            <a:ext cx="284353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山东：</a:t>
            </a:r>
            <a:r>
              <a:rPr lang="en-US" altLang="zh-CN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101527453</a:t>
            </a: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人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1" name="文本框 10"/>
          <p:cNvSpPr txBox="1"/>
          <p:nvPr>
            <p:custDataLst>
              <p:tags r:id="rId10"/>
            </p:custDataLst>
          </p:nvPr>
        </p:nvSpPr>
        <p:spPr>
          <a:xfrm>
            <a:off x="963295" y="6176010"/>
            <a:ext cx="27813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河南：</a:t>
            </a:r>
            <a:r>
              <a:rPr lang="en-US" altLang="zh-CN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99365519</a:t>
            </a: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人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2" name="文本框 11"/>
          <p:cNvSpPr txBox="1"/>
          <p:nvPr>
            <p:custDataLst>
              <p:tags r:id="rId11"/>
            </p:custDataLst>
          </p:nvPr>
        </p:nvSpPr>
        <p:spPr>
          <a:xfrm>
            <a:off x="4902200" y="6176010"/>
            <a:ext cx="27813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江苏：</a:t>
            </a:r>
            <a:r>
              <a:rPr lang="en-US" altLang="zh-CN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84748016</a:t>
            </a: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人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3" name="文本框 12"/>
          <p:cNvSpPr txBox="1"/>
          <p:nvPr>
            <p:custDataLst>
              <p:tags r:id="rId12"/>
            </p:custDataLst>
          </p:nvPr>
        </p:nvSpPr>
        <p:spPr>
          <a:xfrm>
            <a:off x="9004300" y="6176010"/>
            <a:ext cx="27813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四川：</a:t>
            </a:r>
            <a:r>
              <a:rPr lang="en-US" altLang="zh-CN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83674866</a:t>
            </a: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人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2548255" y="3192780"/>
            <a:ext cx="10160" cy="497205"/>
          </a:xfrm>
          <a:prstGeom prst="line">
            <a:avLst/>
          </a:prstGeom>
          <a:ln w="15875" cmpd="sng">
            <a:solidFill>
              <a:srgbClr val="C0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>
            <p:custDataLst>
              <p:tags r:id="rId13"/>
            </p:custDataLst>
          </p:nvPr>
        </p:nvCxnSpPr>
        <p:spPr>
          <a:xfrm>
            <a:off x="6650990" y="3229610"/>
            <a:ext cx="10160" cy="497205"/>
          </a:xfrm>
          <a:prstGeom prst="line">
            <a:avLst/>
          </a:prstGeom>
          <a:ln w="15875" cmpd="sng">
            <a:solidFill>
              <a:srgbClr val="C0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>
            <p:custDataLst>
              <p:tags r:id="rId14"/>
            </p:custDataLst>
          </p:nvPr>
        </p:nvCxnSpPr>
        <p:spPr>
          <a:xfrm>
            <a:off x="6022340" y="3192780"/>
            <a:ext cx="10160" cy="497205"/>
          </a:xfrm>
          <a:prstGeom prst="line">
            <a:avLst/>
          </a:prstGeom>
          <a:ln w="15875" cmpd="sng">
            <a:solidFill>
              <a:srgbClr val="C0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>
            <p:custDataLst>
              <p:tags r:id="rId15"/>
            </p:custDataLst>
          </p:nvPr>
        </p:nvCxnSpPr>
        <p:spPr>
          <a:xfrm>
            <a:off x="10688320" y="3192780"/>
            <a:ext cx="10160" cy="497205"/>
          </a:xfrm>
          <a:prstGeom prst="line">
            <a:avLst/>
          </a:prstGeom>
          <a:ln w="15875" cmpd="sng">
            <a:solidFill>
              <a:srgbClr val="C0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>
            <p:custDataLst>
              <p:tags r:id="rId16"/>
            </p:custDataLst>
          </p:nvPr>
        </p:nvCxnSpPr>
        <p:spPr>
          <a:xfrm>
            <a:off x="10069195" y="3192780"/>
            <a:ext cx="10160" cy="497205"/>
          </a:xfrm>
          <a:prstGeom prst="line">
            <a:avLst/>
          </a:prstGeom>
          <a:ln w="15875" cmpd="sng">
            <a:solidFill>
              <a:srgbClr val="C0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>
            <p:custDataLst>
              <p:tags r:id="rId17"/>
            </p:custDataLst>
          </p:nvPr>
        </p:nvCxnSpPr>
        <p:spPr>
          <a:xfrm>
            <a:off x="2558415" y="6139180"/>
            <a:ext cx="10160" cy="497205"/>
          </a:xfrm>
          <a:prstGeom prst="line">
            <a:avLst/>
          </a:prstGeom>
          <a:ln w="15875" cmpd="sng">
            <a:solidFill>
              <a:srgbClr val="C0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>
            <p:custDataLst>
              <p:tags r:id="rId18"/>
            </p:custDataLst>
          </p:nvPr>
        </p:nvCxnSpPr>
        <p:spPr>
          <a:xfrm>
            <a:off x="6519545" y="6139180"/>
            <a:ext cx="10160" cy="497205"/>
          </a:xfrm>
          <a:prstGeom prst="line">
            <a:avLst/>
          </a:prstGeom>
          <a:ln w="15875" cmpd="sng">
            <a:solidFill>
              <a:srgbClr val="C0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>
            <p:custDataLst>
              <p:tags r:id="rId19"/>
            </p:custDataLst>
          </p:nvPr>
        </p:nvCxnSpPr>
        <p:spPr>
          <a:xfrm>
            <a:off x="10596880" y="6176010"/>
            <a:ext cx="10160" cy="497205"/>
          </a:xfrm>
          <a:prstGeom prst="line">
            <a:avLst/>
          </a:prstGeom>
          <a:ln w="15875" cmpd="sng">
            <a:solidFill>
              <a:srgbClr val="C0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rot="1363811">
            <a:off x="291880" y="140860"/>
            <a:ext cx="905540" cy="877797"/>
          </a:xfrm>
          <a:prstGeom prst="rect">
            <a:avLst/>
          </a:prstGeom>
        </p:spPr>
      </p:pic>
      <p:sp>
        <p:nvSpPr>
          <p:cNvPr id="24" name="îślïḓê"/>
          <p:cNvSpPr/>
          <p:nvPr/>
        </p:nvSpPr>
        <p:spPr>
          <a:xfrm>
            <a:off x="1134110" y="429260"/>
            <a:ext cx="1506220" cy="504190"/>
          </a:xfrm>
          <a:prstGeom prst="rect">
            <a:avLst/>
          </a:prstGeom>
          <a:noFill/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zh-CN" altLang="en-US" sz="2400" b="1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课堂小结</a:t>
            </a:r>
            <a:endParaRPr lang="zh-CN" altLang="en-US" sz="2400" b="1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39775" y="3044825"/>
            <a:ext cx="10939780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/>
              <a:t>通过本节课的学习，你学到了哪些新知识？</a:t>
            </a:r>
            <a:endParaRPr lang="zh-CN" altLang="en-US" sz="4400" b="1" dirty="0"/>
          </a:p>
        </p:txBody>
      </p:sp>
    </p:spTree>
  </p:cSld>
  <p:clrMapOvr>
    <a:masterClrMapping/>
  </p:clrMapOvr>
  <p:transition spd="slow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</p:pic>
      <p:sp>
        <p:nvSpPr>
          <p:cNvPr id="4" name="矩形 3"/>
          <p:cNvSpPr/>
          <p:nvPr>
            <p:custDataLst>
              <p:tags r:id="rId3"/>
            </p:custDataLst>
          </p:nvPr>
        </p:nvSpPr>
        <p:spPr>
          <a:xfrm>
            <a:off x="4039562" y="3784922"/>
            <a:ext cx="1848056" cy="497711"/>
          </a:xfrm>
          <a:prstGeom prst="rect">
            <a:avLst/>
          </a:prstGeom>
          <a:solidFill>
            <a:srgbClr val="986F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>
            <p:custDataLst>
              <p:tags r:id="rId4"/>
            </p:custDataLst>
          </p:nvPr>
        </p:nvSpPr>
        <p:spPr>
          <a:xfrm>
            <a:off x="1553720" y="1750322"/>
            <a:ext cx="9482580" cy="1861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5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cs typeface="+mn-ea"/>
                <a:sym typeface="+mn-lt"/>
              </a:rPr>
              <a:t>谢谢观看</a:t>
            </a:r>
            <a:endParaRPr lang="zh-CN" altLang="en-US" sz="115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>
            <p:custDataLst>
              <p:tags r:id="rId5"/>
            </p:custDataLst>
          </p:nvPr>
        </p:nvSpPr>
        <p:spPr>
          <a:xfrm>
            <a:off x="4353321" y="1080059"/>
            <a:ext cx="3292516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smtClean="0">
                <a:solidFill>
                  <a:srgbClr val="986F69"/>
                </a:solidFill>
                <a:cs typeface="+mn-ea"/>
                <a:sym typeface="+mn-lt"/>
              </a:rPr>
              <a:t>人教版数学</a:t>
            </a:r>
            <a:endParaRPr lang="zh-CN" altLang="en-US" sz="2400" smtClean="0">
              <a:solidFill>
                <a:srgbClr val="986F69"/>
              </a:solidFill>
              <a:cs typeface="+mn-ea"/>
              <a:sym typeface="+mn-lt"/>
            </a:endParaRPr>
          </a:p>
        </p:txBody>
      </p:sp>
      <p:sp>
        <p:nvSpPr>
          <p:cNvPr id="7" name="矩形 6"/>
          <p:cNvSpPr/>
          <p:nvPr>
            <p:custDataLst>
              <p:tags r:id="rId6"/>
            </p:custDataLst>
          </p:nvPr>
        </p:nvSpPr>
        <p:spPr>
          <a:xfrm>
            <a:off x="6281234" y="3784922"/>
            <a:ext cx="1848056" cy="497711"/>
          </a:xfrm>
          <a:prstGeom prst="rect">
            <a:avLst/>
          </a:prstGeom>
          <a:solidFill>
            <a:srgbClr val="986F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>
            <p:custDataLst>
              <p:tags r:id="rId7"/>
            </p:custDataLst>
          </p:nvPr>
        </p:nvSpPr>
        <p:spPr>
          <a:xfrm>
            <a:off x="4064635" y="3820795"/>
            <a:ext cx="20193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四年级上册</a:t>
            </a:r>
            <a:endParaRPr lang="zh-CN" altLang="en-US" sz="24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>
            <p:custDataLst>
              <p:tags r:id="rId8"/>
            </p:custDataLst>
          </p:nvPr>
        </p:nvSpPr>
        <p:spPr>
          <a:xfrm>
            <a:off x="6460490" y="3820795"/>
            <a:ext cx="153924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第一单元</a:t>
            </a:r>
            <a:endParaRPr lang="zh-CN" altLang="en-US" sz="2400" b="1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pic>
        <p:nvPicPr>
          <p:cNvPr id="11" name="图片 10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10" cstate="email"/>
          <a:stretch>
            <a:fillRect/>
          </a:stretch>
        </p:blipFill>
        <p:spPr>
          <a:xfrm>
            <a:off x="9304178" y="3106354"/>
            <a:ext cx="1549280" cy="150181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12" cstate="email"/>
          <a:stretch>
            <a:fillRect/>
          </a:stretch>
        </p:blipFill>
        <p:spPr>
          <a:xfrm rot="1363811">
            <a:off x="1789070" y="3070061"/>
            <a:ext cx="1549280" cy="1501815"/>
          </a:xfrm>
          <a:prstGeom prst="rect">
            <a:avLst/>
          </a:prstGeom>
        </p:spPr>
      </p:pic>
      <p:pic>
        <p:nvPicPr>
          <p:cNvPr id="13" name="New picture"/>
          <p:cNvPicPr/>
          <p:nvPr/>
        </p:nvPicPr>
        <p:blipFill>
          <a:blip r:embed="rId13"/>
          <a:stretch>
            <a:fillRect/>
          </a:stretch>
        </p:blipFill>
        <p:spPr>
          <a:xfrm>
            <a:off x="11531600" y="10160000"/>
            <a:ext cx="355600" cy="266700"/>
          </a:xfrm>
          <a:prstGeom prst="cube">
            <a:avLst/>
          </a:prstGeom>
        </p:spPr>
      </p:pic>
    </p:spTree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图片 3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rot="1363811">
            <a:off x="291880" y="140860"/>
            <a:ext cx="905540" cy="877797"/>
          </a:xfrm>
          <a:prstGeom prst="rect">
            <a:avLst/>
          </a:prstGeom>
        </p:spPr>
      </p:pic>
      <p:sp>
        <p:nvSpPr>
          <p:cNvPr id="32" name="îślïḓê"/>
          <p:cNvSpPr/>
          <p:nvPr/>
        </p:nvSpPr>
        <p:spPr>
          <a:xfrm>
            <a:off x="1134110" y="429260"/>
            <a:ext cx="1414145" cy="504190"/>
          </a:xfrm>
          <a:prstGeom prst="rect">
            <a:avLst/>
          </a:prstGeom>
          <a:noFill/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zh-CN" altLang="en-US" sz="2400" b="1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课程导入</a:t>
            </a:r>
            <a:endParaRPr lang="zh-CN" altLang="en-US" sz="2400" b="1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1938020" y="2122805"/>
          <a:ext cx="8316000" cy="301752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512000"/>
                <a:gridCol w="756000"/>
                <a:gridCol w="756000"/>
                <a:gridCol w="756000"/>
                <a:gridCol w="756000"/>
                <a:gridCol w="756000"/>
                <a:gridCol w="756000"/>
                <a:gridCol w="756000"/>
                <a:gridCol w="756000"/>
                <a:gridCol w="756000"/>
              </a:tblGrid>
              <a:tr h="504000">
                <a:tc gridSpan="2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3600"/>
                        <a:t>亿级</a:t>
                      </a:r>
                      <a:endParaRPr lang="zh-CN" altLang="en-US" sz="3600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cPr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3600"/>
                        <a:t>万级</a:t>
                      </a:r>
                      <a:endParaRPr lang="zh-CN" altLang="en-US" sz="360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cPr>
                    <a:lnT w="12700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>
                    <a:lnT w="12700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3600"/>
                        <a:t>个级</a:t>
                      </a:r>
                      <a:endParaRPr lang="zh-CN" altLang="en-US" sz="3600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cP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  <a:tr h="1008000">
                <a:tc>
                  <a:txBody>
                    <a:bodyPr/>
                    <a:lstStyle/>
                    <a:p>
                      <a:pPr lvl="0" algn="ctr">
                        <a:lnSpc>
                          <a:spcPct val="200000"/>
                        </a:lnSpc>
                        <a:buNone/>
                      </a:pPr>
                      <a:r>
                        <a:rPr lang="en-US" altLang="zh-CN" sz="3600"/>
                        <a:t>.....</a:t>
                      </a:r>
                      <a:r>
                        <a:rPr lang="en-US" altLang="zh-CN" sz="3600">
                          <a:sym typeface="+mn-ea"/>
                        </a:rPr>
                        <a:t>.</a:t>
                      </a:r>
                      <a:endParaRPr lang="en-US" altLang="zh-CN" sz="3600">
                        <a:sym typeface="+mn-ea"/>
                      </a:endParaRPr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3600"/>
                        <a:t>亿</a:t>
                      </a:r>
                      <a:endParaRPr lang="zh-CN" altLang="en-US" sz="3600"/>
                    </a:p>
                    <a:p>
                      <a:pPr algn="ctr">
                        <a:buNone/>
                      </a:pPr>
                      <a:endParaRPr lang="zh-CN" altLang="en-US" sz="3600"/>
                    </a:p>
                    <a:p>
                      <a:pPr algn="ctr">
                        <a:buNone/>
                      </a:pPr>
                      <a:r>
                        <a:rPr lang="zh-CN" altLang="en-US" sz="3600"/>
                        <a:t>位</a:t>
                      </a:r>
                      <a:endParaRPr lang="zh-CN" altLang="en-US" sz="360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3600"/>
                        <a:t>千</a:t>
                      </a:r>
                      <a:endParaRPr lang="zh-CN" altLang="en-US" sz="3600"/>
                    </a:p>
                    <a:p>
                      <a:pPr algn="ctr">
                        <a:buNone/>
                      </a:pPr>
                      <a:r>
                        <a:rPr lang="zh-CN" altLang="en-US" sz="3600"/>
                        <a:t>万</a:t>
                      </a:r>
                      <a:endParaRPr lang="zh-CN" altLang="en-US" sz="3600"/>
                    </a:p>
                    <a:p>
                      <a:pPr algn="ctr">
                        <a:buNone/>
                      </a:pPr>
                      <a:r>
                        <a:rPr lang="zh-CN" altLang="en-US" sz="3600"/>
                        <a:t>位</a:t>
                      </a:r>
                      <a:endParaRPr lang="zh-CN" altLang="en-US" sz="360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3600"/>
                        <a:t>百</a:t>
                      </a:r>
                      <a:endParaRPr lang="zh-CN" altLang="en-US" sz="3600"/>
                    </a:p>
                    <a:p>
                      <a:pPr algn="ctr">
                        <a:buNone/>
                      </a:pPr>
                      <a:r>
                        <a:rPr lang="zh-CN" altLang="en-US" sz="3600"/>
                        <a:t>万</a:t>
                      </a:r>
                      <a:endParaRPr lang="zh-CN" altLang="en-US" sz="3600"/>
                    </a:p>
                    <a:p>
                      <a:pPr algn="ctr">
                        <a:buNone/>
                      </a:pPr>
                      <a:r>
                        <a:rPr lang="zh-CN" altLang="en-US" sz="3600"/>
                        <a:t>位</a:t>
                      </a:r>
                      <a:endParaRPr lang="zh-CN" altLang="en-US" sz="360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3600"/>
                        <a:t>十</a:t>
                      </a:r>
                      <a:endParaRPr lang="zh-CN" altLang="en-US" sz="3600"/>
                    </a:p>
                    <a:p>
                      <a:pPr algn="ctr">
                        <a:buNone/>
                      </a:pPr>
                      <a:r>
                        <a:rPr lang="zh-CN" altLang="en-US" sz="3600"/>
                        <a:t>万</a:t>
                      </a:r>
                      <a:endParaRPr lang="zh-CN" altLang="en-US" sz="3600"/>
                    </a:p>
                    <a:p>
                      <a:pPr algn="ctr">
                        <a:buNone/>
                      </a:pPr>
                      <a:r>
                        <a:rPr lang="zh-CN" altLang="en-US" sz="3600"/>
                        <a:t>位</a:t>
                      </a:r>
                      <a:endParaRPr lang="zh-CN" altLang="en-US" sz="360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3600"/>
                        <a:t>万</a:t>
                      </a:r>
                      <a:endParaRPr lang="zh-CN" altLang="en-US" sz="3600"/>
                    </a:p>
                    <a:p>
                      <a:pPr algn="ctr">
                        <a:buNone/>
                      </a:pPr>
                      <a:endParaRPr lang="zh-CN" altLang="en-US" sz="3600"/>
                    </a:p>
                    <a:p>
                      <a:pPr algn="ctr">
                        <a:buNone/>
                      </a:pPr>
                      <a:r>
                        <a:rPr lang="zh-CN" altLang="en-US" sz="3600"/>
                        <a:t>位</a:t>
                      </a:r>
                      <a:endParaRPr lang="zh-CN" altLang="en-US" sz="360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3600"/>
                        <a:t>千</a:t>
                      </a:r>
                      <a:endParaRPr lang="zh-CN" altLang="en-US" sz="3600"/>
                    </a:p>
                    <a:p>
                      <a:pPr algn="ctr">
                        <a:buNone/>
                      </a:pPr>
                      <a:endParaRPr lang="zh-CN" altLang="en-US" sz="3600"/>
                    </a:p>
                    <a:p>
                      <a:pPr algn="ctr">
                        <a:buNone/>
                      </a:pPr>
                      <a:r>
                        <a:rPr lang="zh-CN" altLang="en-US" sz="3600"/>
                        <a:t>位</a:t>
                      </a:r>
                      <a:endParaRPr lang="zh-CN" altLang="en-US" sz="360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3600"/>
                        <a:t>百</a:t>
                      </a:r>
                      <a:endParaRPr lang="zh-CN" altLang="en-US" sz="3600"/>
                    </a:p>
                    <a:p>
                      <a:pPr algn="ctr">
                        <a:buNone/>
                      </a:pPr>
                      <a:endParaRPr lang="zh-CN" altLang="en-US" sz="3600"/>
                    </a:p>
                    <a:p>
                      <a:pPr algn="ctr">
                        <a:buNone/>
                      </a:pPr>
                      <a:r>
                        <a:rPr lang="zh-CN" altLang="en-US" sz="3600"/>
                        <a:t>位</a:t>
                      </a:r>
                      <a:endParaRPr lang="zh-CN" altLang="en-US" sz="360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3600"/>
                        <a:t>十</a:t>
                      </a:r>
                      <a:endParaRPr lang="zh-CN" altLang="en-US" sz="3600"/>
                    </a:p>
                    <a:p>
                      <a:pPr algn="ctr">
                        <a:buNone/>
                      </a:pPr>
                      <a:endParaRPr lang="zh-CN" altLang="en-US" sz="3600"/>
                    </a:p>
                    <a:p>
                      <a:pPr algn="ctr">
                        <a:buNone/>
                      </a:pPr>
                      <a:r>
                        <a:rPr lang="zh-CN" altLang="en-US" sz="3600"/>
                        <a:t>位</a:t>
                      </a:r>
                      <a:endParaRPr lang="zh-CN" altLang="en-US" sz="360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3600"/>
                        <a:t>个</a:t>
                      </a:r>
                      <a:endParaRPr lang="zh-CN" altLang="en-US" sz="3600"/>
                    </a:p>
                    <a:p>
                      <a:pPr algn="ctr">
                        <a:buNone/>
                      </a:pPr>
                      <a:endParaRPr lang="zh-CN" altLang="en-US" sz="3600"/>
                    </a:p>
                    <a:p>
                      <a:pPr algn="ctr">
                        <a:buNone/>
                      </a:pPr>
                      <a:r>
                        <a:rPr lang="zh-CN" altLang="en-US" sz="3600"/>
                        <a:t>位</a:t>
                      </a:r>
                      <a:endParaRPr lang="zh-CN" altLang="en-US" sz="360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50400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3600"/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360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3600"/>
                        <a:t>2</a:t>
                      </a:r>
                      <a:endParaRPr lang="en-US" altLang="zh-CN" sz="360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3600"/>
                        <a:t>1</a:t>
                      </a:r>
                      <a:endParaRPr lang="en-US" altLang="zh-CN" sz="360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3600"/>
                        <a:t>8</a:t>
                      </a:r>
                      <a:endParaRPr lang="en-US" altLang="zh-CN" sz="360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3600"/>
                        <a:t>9</a:t>
                      </a:r>
                      <a:endParaRPr lang="en-US" altLang="zh-CN" sz="360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3600"/>
                        <a:t>3</a:t>
                      </a:r>
                      <a:endParaRPr lang="en-US" altLang="zh-CN" sz="360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3600"/>
                        <a:t>0</a:t>
                      </a:r>
                      <a:endParaRPr lang="en-US" altLang="zh-CN" sz="360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3600"/>
                        <a:t>9</a:t>
                      </a:r>
                      <a:endParaRPr lang="en-US" altLang="zh-CN" sz="360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3600"/>
                        <a:t>5</a:t>
                      </a:r>
                      <a:endParaRPr lang="en-US" altLang="zh-CN" sz="360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椭圆 2"/>
          <p:cNvSpPr/>
          <p:nvPr/>
        </p:nvSpPr>
        <p:spPr>
          <a:xfrm>
            <a:off x="8752840" y="4376420"/>
            <a:ext cx="770890" cy="963930"/>
          </a:xfrm>
          <a:prstGeom prst="ellipse">
            <a:avLst/>
          </a:prstGeom>
          <a:noFill/>
          <a:ln w="38100" cmpd="sng">
            <a:solidFill>
              <a:srgbClr val="C00000"/>
            </a:solidFill>
            <a:prstDash val="solid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图片 3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rot="1363811">
            <a:off x="291880" y="140860"/>
            <a:ext cx="905540" cy="877797"/>
          </a:xfrm>
          <a:prstGeom prst="rect">
            <a:avLst/>
          </a:prstGeom>
        </p:spPr>
      </p:pic>
      <p:sp>
        <p:nvSpPr>
          <p:cNvPr id="32" name="îślïḓê"/>
          <p:cNvSpPr/>
          <p:nvPr/>
        </p:nvSpPr>
        <p:spPr>
          <a:xfrm>
            <a:off x="1134110" y="429260"/>
            <a:ext cx="1414145" cy="504190"/>
          </a:xfrm>
          <a:prstGeom prst="rect">
            <a:avLst/>
          </a:prstGeom>
          <a:noFill/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zh-CN" altLang="en-US" sz="2400" b="1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课程导入</a:t>
            </a:r>
            <a:endParaRPr lang="zh-CN" altLang="en-US" sz="2400" b="1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83845" y="2200275"/>
            <a:ext cx="11619230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b="1"/>
              <a:t>3456    5009    1240    8888</a:t>
            </a:r>
            <a:endParaRPr lang="en-US" altLang="zh-CN" sz="6600" b="1"/>
          </a:p>
        </p:txBody>
      </p:sp>
      <p:sp>
        <p:nvSpPr>
          <p:cNvPr id="3" name="文本框 2"/>
          <p:cNvSpPr txBox="1"/>
          <p:nvPr/>
        </p:nvSpPr>
        <p:spPr>
          <a:xfrm>
            <a:off x="374650" y="1159510"/>
            <a:ext cx="1883410" cy="6451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36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读一读</a:t>
            </a:r>
            <a:endParaRPr lang="zh-CN" altLang="en-US" sz="36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026535" y="3580765"/>
            <a:ext cx="448945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万以内数的读法</a:t>
            </a:r>
            <a:endParaRPr lang="zh-CN" altLang="en-US" sz="4800" b="1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97205" y="4410710"/>
            <a:ext cx="11233785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fontAlgn="auto">
              <a:lnSpc>
                <a:spcPct val="150000"/>
              </a:lnSpc>
            </a:pPr>
            <a:r>
              <a:rPr lang="en-US" altLang="zh-CN" sz="3200" dirty="0"/>
              <a:t>1</a:t>
            </a:r>
            <a:r>
              <a:rPr lang="zh-CN" altLang="en-US" sz="3200" dirty="0">
                <a:ea typeface="宋体" panose="02010600030101010101" pitchFamily="2" charset="-122"/>
              </a:rPr>
              <a:t>、</a:t>
            </a:r>
            <a:r>
              <a:rPr lang="zh-CN" altLang="en-US" sz="3200" dirty="0"/>
              <a:t>从高位读起，千位上是几就读几千，百位上是几就读几百，</a:t>
            </a:r>
            <a:endParaRPr lang="zh-CN" altLang="en-US" sz="3200" dirty="0"/>
          </a:p>
          <a:p>
            <a:pPr indent="0" fontAlgn="auto">
              <a:lnSpc>
                <a:spcPct val="150000"/>
              </a:lnSpc>
            </a:pPr>
            <a:r>
              <a:rPr lang="zh-CN" altLang="en-US" sz="3200" dirty="0"/>
              <a:t> </a:t>
            </a:r>
            <a:r>
              <a:rPr lang="en-US" altLang="zh-CN" sz="3200" dirty="0"/>
              <a:t>    </a:t>
            </a:r>
            <a:r>
              <a:rPr lang="zh-CN" altLang="en-US" sz="3200" dirty="0"/>
              <a:t>十位上是几就读几十，个位上是几就读几。</a:t>
            </a:r>
            <a:endParaRPr lang="zh-CN" altLang="en-US" sz="3200" dirty="0"/>
          </a:p>
          <a:p>
            <a:pPr indent="0" fontAlgn="auto">
              <a:lnSpc>
                <a:spcPct val="150000"/>
              </a:lnSpc>
            </a:pPr>
            <a:r>
              <a:rPr lang="en-US" altLang="zh-CN" sz="3200" dirty="0"/>
              <a:t>2</a:t>
            </a:r>
            <a:r>
              <a:rPr lang="zh-CN" altLang="en-US" sz="3200" dirty="0">
                <a:ea typeface="宋体" panose="02010600030101010101" pitchFamily="2" charset="-122"/>
              </a:rPr>
              <a:t>、</a:t>
            </a:r>
            <a:r>
              <a:rPr lang="zh-CN" altLang="en-US" sz="3200" dirty="0"/>
              <a:t>中间有一个零或两个零，只读一个零，末尾的</a:t>
            </a:r>
            <a:r>
              <a:rPr lang="en-US" altLang="zh-CN" sz="3200" dirty="0"/>
              <a:t>0</a:t>
            </a:r>
            <a:r>
              <a:rPr lang="zh-CN" altLang="en-US" sz="3200" dirty="0"/>
              <a:t>不读。</a:t>
            </a:r>
            <a:endParaRPr lang="zh-CN" altLang="en-US" sz="3200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1587506" y="2134870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31" name="图片 30"/>
          <p:cNvPicPr>
            <a:picLocks noChangeAspect="1"/>
          </p:cNvPicPr>
          <p:nvPr/>
        </p:nvPicPr>
        <p:blipFill>
          <a:blip r:embed="rId23" cstate="email"/>
          <a:stretch>
            <a:fillRect/>
          </a:stretch>
        </p:blipFill>
        <p:spPr>
          <a:xfrm rot="1363811">
            <a:off x="291880" y="140860"/>
            <a:ext cx="905540" cy="877797"/>
          </a:xfrm>
          <a:prstGeom prst="rect">
            <a:avLst/>
          </a:prstGeom>
        </p:spPr>
      </p:pic>
      <p:sp>
        <p:nvSpPr>
          <p:cNvPr id="32" name="îślïḓê"/>
          <p:cNvSpPr/>
          <p:nvPr/>
        </p:nvSpPr>
        <p:spPr>
          <a:xfrm>
            <a:off x="1134110" y="429260"/>
            <a:ext cx="1414145" cy="504190"/>
          </a:xfrm>
          <a:prstGeom prst="rect">
            <a:avLst/>
          </a:prstGeom>
          <a:noFill/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zh-CN" altLang="en-US" sz="2400" b="1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探究新知</a:t>
            </a:r>
            <a:endParaRPr lang="zh-CN" altLang="en-US" sz="2400" b="1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4" cstate="email"/>
          <a:stretch>
            <a:fillRect/>
          </a:stretch>
        </p:blipFill>
        <p:spPr>
          <a:xfrm>
            <a:off x="8793480" y="4158615"/>
            <a:ext cx="3070860" cy="185928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5" cstate="email"/>
          <a:stretch>
            <a:fillRect/>
          </a:stretch>
        </p:blipFill>
        <p:spPr>
          <a:xfrm>
            <a:off x="4790440" y="4227195"/>
            <a:ext cx="3055620" cy="180594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6" cstate="email"/>
          <a:stretch>
            <a:fillRect/>
          </a:stretch>
        </p:blipFill>
        <p:spPr>
          <a:xfrm>
            <a:off x="802640" y="4227195"/>
            <a:ext cx="3040380" cy="17907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7" cstate="email"/>
          <a:stretch>
            <a:fillRect/>
          </a:stretch>
        </p:blipFill>
        <p:spPr>
          <a:xfrm>
            <a:off x="8793480" y="1159510"/>
            <a:ext cx="3070860" cy="19431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8" cstate="email"/>
          <a:stretch>
            <a:fillRect/>
          </a:stretch>
        </p:blipFill>
        <p:spPr>
          <a:xfrm>
            <a:off x="4790440" y="1167130"/>
            <a:ext cx="3054985" cy="193548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9" cstate="email"/>
          <a:stretch>
            <a:fillRect/>
          </a:stretch>
        </p:blipFill>
        <p:spPr>
          <a:xfrm>
            <a:off x="802640" y="1167130"/>
            <a:ext cx="3039745" cy="193548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963295" y="3229610"/>
            <a:ext cx="27813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北京：</a:t>
            </a:r>
            <a:r>
              <a:rPr lang="en-US" altLang="zh-CN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21893095</a:t>
            </a: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人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9" name="文本框 8"/>
          <p:cNvSpPr txBox="1"/>
          <p:nvPr>
            <p:custDataLst>
              <p:tags r:id="rId30"/>
            </p:custDataLst>
          </p:nvPr>
        </p:nvSpPr>
        <p:spPr>
          <a:xfrm>
            <a:off x="4902200" y="3229610"/>
            <a:ext cx="28835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广东：</a:t>
            </a:r>
            <a:r>
              <a:rPr lang="en-US" altLang="zh-CN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126012510</a:t>
            </a: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人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0" name="文本框 9"/>
          <p:cNvSpPr txBox="1"/>
          <p:nvPr>
            <p:custDataLst>
              <p:tags r:id="rId31"/>
            </p:custDataLst>
          </p:nvPr>
        </p:nvSpPr>
        <p:spPr>
          <a:xfrm>
            <a:off x="8942070" y="3229610"/>
            <a:ext cx="284353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山东：</a:t>
            </a:r>
            <a:r>
              <a:rPr lang="en-US" altLang="zh-CN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101527453</a:t>
            </a: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人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1" name="文本框 10"/>
          <p:cNvSpPr txBox="1"/>
          <p:nvPr>
            <p:custDataLst>
              <p:tags r:id="rId32"/>
            </p:custDataLst>
          </p:nvPr>
        </p:nvSpPr>
        <p:spPr>
          <a:xfrm>
            <a:off x="963295" y="6176010"/>
            <a:ext cx="27813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河南：</a:t>
            </a:r>
            <a:r>
              <a:rPr lang="en-US" altLang="zh-CN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99365519</a:t>
            </a: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人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2" name="文本框 11"/>
          <p:cNvSpPr txBox="1"/>
          <p:nvPr>
            <p:custDataLst>
              <p:tags r:id="rId33"/>
            </p:custDataLst>
          </p:nvPr>
        </p:nvSpPr>
        <p:spPr>
          <a:xfrm>
            <a:off x="4902200" y="6176010"/>
            <a:ext cx="27813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江苏：</a:t>
            </a:r>
            <a:r>
              <a:rPr lang="en-US" altLang="zh-CN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84748016</a:t>
            </a: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人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3" name="文本框 12"/>
          <p:cNvSpPr txBox="1"/>
          <p:nvPr>
            <p:custDataLst>
              <p:tags r:id="rId34"/>
            </p:custDataLst>
          </p:nvPr>
        </p:nvSpPr>
        <p:spPr>
          <a:xfrm>
            <a:off x="9004300" y="6176010"/>
            <a:ext cx="27813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四川：</a:t>
            </a:r>
            <a:r>
              <a:rPr lang="en-US" altLang="zh-CN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83674866</a:t>
            </a: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人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图片 3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rot="1363811">
            <a:off x="291880" y="140860"/>
            <a:ext cx="905540" cy="877797"/>
          </a:xfrm>
          <a:prstGeom prst="rect">
            <a:avLst/>
          </a:prstGeom>
        </p:spPr>
      </p:pic>
      <p:sp>
        <p:nvSpPr>
          <p:cNvPr id="32" name="îślïḓê"/>
          <p:cNvSpPr/>
          <p:nvPr/>
        </p:nvSpPr>
        <p:spPr>
          <a:xfrm>
            <a:off x="1134110" y="429260"/>
            <a:ext cx="1414145" cy="504190"/>
          </a:xfrm>
          <a:prstGeom prst="rect">
            <a:avLst/>
          </a:prstGeom>
          <a:noFill/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zh-CN" altLang="en-US" sz="2400" b="1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探究新知</a:t>
            </a:r>
            <a:endParaRPr lang="zh-CN" altLang="en-US" sz="2400" b="1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2" name="直接连接符 1"/>
          <p:cNvCxnSpPr/>
          <p:nvPr/>
        </p:nvCxnSpPr>
        <p:spPr>
          <a:xfrm>
            <a:off x="851535" y="1962785"/>
            <a:ext cx="5761355" cy="10160"/>
          </a:xfrm>
          <a:prstGeom prst="line">
            <a:avLst/>
          </a:prstGeom>
          <a:ln w="28575" cmpd="sng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组合 10"/>
          <p:cNvGrpSpPr/>
          <p:nvPr/>
        </p:nvGrpSpPr>
        <p:grpSpPr>
          <a:xfrm>
            <a:off x="1125855" y="2146300"/>
            <a:ext cx="5030470" cy="1383030"/>
            <a:chOff x="1773" y="5599"/>
            <a:chExt cx="7922" cy="2178"/>
          </a:xfrm>
        </p:grpSpPr>
        <p:sp>
          <p:nvSpPr>
            <p:cNvPr id="3" name="文本框 2"/>
            <p:cNvSpPr txBox="1"/>
            <p:nvPr/>
          </p:nvSpPr>
          <p:spPr>
            <a:xfrm>
              <a:off x="8689" y="5599"/>
              <a:ext cx="1007" cy="21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个</a:t>
              </a:r>
              <a:endParaRPr lang="zh-CN" altLang="en-US" sz="280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  <a:p>
              <a:endParaRPr lang="zh-CN" altLang="en-US" sz="280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  <a:p>
              <a:r>
                <a:rPr lang="zh-CN" altLang="en-US" sz="280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位</a:t>
              </a:r>
              <a:endParaRPr lang="zh-CN" altLang="en-US" sz="280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4" name="文本框 3"/>
            <p:cNvSpPr txBox="1"/>
            <p:nvPr>
              <p:custDataLst>
                <p:tags r:id="rId2"/>
              </p:custDataLst>
            </p:nvPr>
          </p:nvSpPr>
          <p:spPr>
            <a:xfrm>
              <a:off x="4608" y="5599"/>
              <a:ext cx="1007" cy="21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万</a:t>
              </a:r>
              <a:endParaRPr lang="zh-CN" altLang="en-US" sz="280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  <a:p>
              <a:endParaRPr lang="zh-CN" altLang="en-US" sz="280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  <a:p>
              <a:r>
                <a:rPr lang="zh-CN" altLang="en-US" sz="280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位</a:t>
              </a:r>
              <a:endParaRPr lang="zh-CN" altLang="en-US" sz="280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5" name="文本框 4"/>
            <p:cNvSpPr txBox="1"/>
            <p:nvPr>
              <p:custDataLst>
                <p:tags r:id="rId3"/>
              </p:custDataLst>
            </p:nvPr>
          </p:nvSpPr>
          <p:spPr>
            <a:xfrm>
              <a:off x="6773" y="5599"/>
              <a:ext cx="1007" cy="21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百</a:t>
              </a:r>
              <a:endParaRPr lang="zh-CN" altLang="en-US" sz="280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  <a:p>
              <a:endParaRPr lang="zh-CN" altLang="en-US" sz="280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  <a:p>
              <a:r>
                <a:rPr lang="zh-CN" altLang="en-US" sz="280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位</a:t>
              </a:r>
              <a:endParaRPr lang="zh-CN" altLang="en-US" sz="280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6" name="文本框 5"/>
            <p:cNvSpPr txBox="1"/>
            <p:nvPr>
              <p:custDataLst>
                <p:tags r:id="rId4"/>
              </p:custDataLst>
            </p:nvPr>
          </p:nvSpPr>
          <p:spPr>
            <a:xfrm>
              <a:off x="7780" y="5599"/>
              <a:ext cx="1007" cy="21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十</a:t>
              </a:r>
              <a:endParaRPr lang="zh-CN" altLang="en-US" sz="280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  <a:p>
              <a:endParaRPr lang="zh-CN" altLang="en-US" sz="280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  <a:p>
              <a:r>
                <a:rPr lang="zh-CN" altLang="en-US" sz="280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位</a:t>
              </a:r>
              <a:endParaRPr lang="zh-CN" altLang="en-US" sz="280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7" name="文本框 6"/>
            <p:cNvSpPr txBox="1"/>
            <p:nvPr>
              <p:custDataLst>
                <p:tags r:id="rId5"/>
              </p:custDataLst>
            </p:nvPr>
          </p:nvSpPr>
          <p:spPr>
            <a:xfrm>
              <a:off x="5874" y="5599"/>
              <a:ext cx="1007" cy="21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千</a:t>
              </a:r>
              <a:endParaRPr lang="zh-CN" altLang="en-US" sz="280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  <a:p>
              <a:endParaRPr lang="zh-CN" altLang="en-US" sz="280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  <a:p>
              <a:r>
                <a:rPr lang="zh-CN" altLang="en-US" sz="280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位</a:t>
              </a:r>
              <a:endParaRPr lang="zh-CN" altLang="en-US" sz="280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8" name="文本框 7"/>
            <p:cNvSpPr txBox="1"/>
            <p:nvPr>
              <p:custDataLst>
                <p:tags r:id="rId6"/>
              </p:custDataLst>
            </p:nvPr>
          </p:nvSpPr>
          <p:spPr>
            <a:xfrm>
              <a:off x="1773" y="5599"/>
              <a:ext cx="1007" cy="21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千万</a:t>
              </a:r>
              <a:endParaRPr lang="zh-CN" altLang="en-US" sz="280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  <a:p>
              <a:r>
                <a:rPr lang="zh-CN" altLang="en-US" sz="280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位</a:t>
              </a:r>
              <a:endParaRPr lang="zh-CN" altLang="en-US" sz="280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9" name="文本框 8"/>
            <p:cNvSpPr txBox="1"/>
            <p:nvPr>
              <p:custDataLst>
                <p:tags r:id="rId7"/>
              </p:custDataLst>
            </p:nvPr>
          </p:nvSpPr>
          <p:spPr>
            <a:xfrm>
              <a:off x="2780" y="5599"/>
              <a:ext cx="1007" cy="21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百万</a:t>
              </a:r>
              <a:endParaRPr lang="zh-CN" altLang="en-US" sz="280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  <a:p>
              <a:r>
                <a:rPr lang="zh-CN" altLang="en-US" sz="280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位</a:t>
              </a:r>
              <a:endParaRPr lang="zh-CN" altLang="en-US" sz="280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0" name="文本框 9"/>
            <p:cNvSpPr txBox="1"/>
            <p:nvPr>
              <p:custDataLst>
                <p:tags r:id="rId8"/>
              </p:custDataLst>
            </p:nvPr>
          </p:nvSpPr>
          <p:spPr>
            <a:xfrm>
              <a:off x="3643" y="5599"/>
              <a:ext cx="1007" cy="21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十万</a:t>
              </a:r>
              <a:endParaRPr lang="zh-CN" altLang="en-US" sz="280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  <a:p>
              <a:r>
                <a:rPr lang="zh-CN" altLang="en-US" sz="280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位</a:t>
              </a:r>
              <a:endParaRPr lang="zh-CN" altLang="en-US" sz="280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</p:grpSp>
      <p:cxnSp>
        <p:nvCxnSpPr>
          <p:cNvPr id="12" name="直接连接符 11"/>
          <p:cNvCxnSpPr/>
          <p:nvPr>
            <p:custDataLst>
              <p:tags r:id="rId9"/>
            </p:custDataLst>
          </p:nvPr>
        </p:nvCxnSpPr>
        <p:spPr>
          <a:xfrm>
            <a:off x="851535" y="3641725"/>
            <a:ext cx="5761355" cy="10160"/>
          </a:xfrm>
          <a:prstGeom prst="line">
            <a:avLst/>
          </a:prstGeom>
          <a:ln w="28575" cmpd="sng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3729990" y="3763645"/>
            <a:ext cx="242633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spc="-100">
                <a:solidFill>
                  <a:schemeClr val="tx1"/>
                </a:solidFill>
                <a:uFillTx/>
              </a:rPr>
              <a:t>2   4   9   6</a:t>
            </a:r>
            <a:endParaRPr lang="en-US" altLang="zh-CN" sz="3600" spc="-100">
              <a:solidFill>
                <a:schemeClr val="tx1"/>
              </a:solidFill>
              <a:uFillTx/>
              <a:ea typeface="宋体" panose="02010600030101010101" pitchFamily="2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139190" y="4337685"/>
            <a:ext cx="532701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spc="-100">
                <a:solidFill>
                  <a:schemeClr val="tx1"/>
                </a:solidFill>
                <a:uFillTx/>
              </a:rPr>
              <a:t>2   4   9   6    0   0   0   0</a:t>
            </a:r>
            <a:endParaRPr lang="en-US" altLang="zh-CN" sz="3600" spc="-100">
              <a:solidFill>
                <a:schemeClr val="tx1"/>
              </a:solidFill>
              <a:uFillTx/>
              <a:ea typeface="宋体" panose="02010600030101010101" pitchFamily="2" charset="-122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3624580" y="1159510"/>
            <a:ext cx="5080" cy="5197475"/>
          </a:xfrm>
          <a:prstGeom prst="line">
            <a:avLst/>
          </a:prstGeom>
          <a:ln w="28575" cmpd="sng">
            <a:solidFill>
              <a:srgbClr val="C0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/>
          <p:cNvSpPr txBox="1"/>
          <p:nvPr>
            <p:custDataLst>
              <p:tags r:id="rId10"/>
            </p:custDataLst>
          </p:nvPr>
        </p:nvSpPr>
        <p:spPr>
          <a:xfrm>
            <a:off x="1765300" y="4982845"/>
            <a:ext cx="525653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spc="-100">
                <a:solidFill>
                  <a:schemeClr val="tx1"/>
                </a:solidFill>
                <a:uFillTx/>
              </a:rPr>
              <a:t>3   0   8    0   0   0   0</a:t>
            </a:r>
            <a:endParaRPr lang="en-US" altLang="zh-CN" sz="3600" spc="-100">
              <a:solidFill>
                <a:schemeClr val="tx1"/>
              </a:solidFill>
              <a:uFillTx/>
              <a:ea typeface="宋体" panose="02010600030101010101" pitchFamily="2" charset="-122"/>
            </a:endParaRPr>
          </a:p>
        </p:txBody>
      </p:sp>
      <p:sp>
        <p:nvSpPr>
          <p:cNvPr id="18" name="文本框 17"/>
          <p:cNvSpPr txBox="1"/>
          <p:nvPr>
            <p:custDataLst>
              <p:tags r:id="rId11"/>
            </p:custDataLst>
          </p:nvPr>
        </p:nvSpPr>
        <p:spPr>
          <a:xfrm>
            <a:off x="1125855" y="5668645"/>
            <a:ext cx="532701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spc="-100">
                <a:solidFill>
                  <a:schemeClr val="tx1"/>
                </a:solidFill>
                <a:uFillTx/>
              </a:rPr>
              <a:t>4   0   5   0    0   0   0   0</a:t>
            </a:r>
            <a:endParaRPr lang="en-US" altLang="zh-CN" sz="3600" spc="-100">
              <a:solidFill>
                <a:schemeClr val="tx1"/>
              </a:solidFill>
              <a:uFillTx/>
              <a:ea typeface="宋体" panose="02010600030101010101" pitchFamily="2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693535" y="3815715"/>
            <a:ext cx="40640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/>
              <a:t>读作：</a:t>
            </a:r>
            <a:r>
              <a:rPr lang="zh-CN" altLang="en-US" sz="2800">
                <a:solidFill>
                  <a:srgbClr val="C00000"/>
                </a:solidFill>
              </a:rPr>
              <a:t>二千四百九十六</a:t>
            </a:r>
            <a:endParaRPr lang="zh-CN" altLang="en-US" sz="2800">
              <a:solidFill>
                <a:srgbClr val="C00000"/>
              </a:solidFill>
            </a:endParaRPr>
          </a:p>
        </p:txBody>
      </p:sp>
      <p:sp>
        <p:nvSpPr>
          <p:cNvPr id="20" name="文本框 19"/>
          <p:cNvSpPr txBox="1"/>
          <p:nvPr>
            <p:custDataLst>
              <p:tags r:id="rId12"/>
            </p:custDataLst>
          </p:nvPr>
        </p:nvSpPr>
        <p:spPr>
          <a:xfrm>
            <a:off x="6693535" y="4369435"/>
            <a:ext cx="451929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/>
              <a:t>读作：</a:t>
            </a:r>
            <a:r>
              <a:rPr lang="zh-CN" altLang="en-US" sz="2800">
                <a:solidFill>
                  <a:srgbClr val="C00000"/>
                </a:solidFill>
              </a:rPr>
              <a:t>二千四百九十六</a:t>
            </a:r>
            <a:r>
              <a:rPr lang="zh-CN" altLang="en-US" sz="2800">
                <a:solidFill>
                  <a:schemeClr val="tx2"/>
                </a:solidFill>
              </a:rPr>
              <a:t>万</a:t>
            </a:r>
            <a:endParaRPr lang="zh-CN" altLang="en-US" sz="2800">
              <a:solidFill>
                <a:schemeClr val="tx2"/>
              </a:solidFill>
            </a:endParaRPr>
          </a:p>
        </p:txBody>
      </p:sp>
      <p:sp>
        <p:nvSpPr>
          <p:cNvPr id="21" name="文本框 20"/>
          <p:cNvSpPr txBox="1"/>
          <p:nvPr>
            <p:custDataLst>
              <p:tags r:id="rId13"/>
            </p:custDataLst>
          </p:nvPr>
        </p:nvSpPr>
        <p:spPr>
          <a:xfrm>
            <a:off x="6693535" y="4968875"/>
            <a:ext cx="451929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/>
              <a:t>读作：</a:t>
            </a:r>
            <a:r>
              <a:rPr lang="zh-CN" altLang="en-US" sz="2800">
                <a:solidFill>
                  <a:srgbClr val="C00000"/>
                </a:solidFill>
              </a:rPr>
              <a:t>三百零八</a:t>
            </a:r>
            <a:r>
              <a:rPr lang="zh-CN" altLang="en-US" sz="2800">
                <a:solidFill>
                  <a:schemeClr val="tx2"/>
                </a:solidFill>
              </a:rPr>
              <a:t>万</a:t>
            </a:r>
            <a:endParaRPr lang="zh-CN" altLang="en-US" sz="2800">
              <a:solidFill>
                <a:schemeClr val="tx2"/>
              </a:solidFill>
            </a:endParaRPr>
          </a:p>
        </p:txBody>
      </p:sp>
      <p:sp>
        <p:nvSpPr>
          <p:cNvPr id="22" name="文本框 21"/>
          <p:cNvSpPr txBox="1"/>
          <p:nvPr>
            <p:custDataLst>
              <p:tags r:id="rId14"/>
            </p:custDataLst>
          </p:nvPr>
        </p:nvSpPr>
        <p:spPr>
          <a:xfrm>
            <a:off x="6693535" y="5628005"/>
            <a:ext cx="451929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/>
              <a:t>读作：</a:t>
            </a:r>
            <a:r>
              <a:rPr lang="zh-CN" altLang="en-US" sz="2800">
                <a:solidFill>
                  <a:srgbClr val="C00000"/>
                </a:solidFill>
              </a:rPr>
              <a:t>四千零五十</a:t>
            </a:r>
            <a:r>
              <a:rPr lang="zh-CN" altLang="en-US" sz="2800">
                <a:solidFill>
                  <a:schemeClr val="tx2"/>
                </a:solidFill>
              </a:rPr>
              <a:t>万</a:t>
            </a:r>
            <a:endParaRPr lang="zh-CN" altLang="en-US" sz="2800">
              <a:solidFill>
                <a:schemeClr val="tx2"/>
              </a:solidFill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4239260" y="1167130"/>
            <a:ext cx="155892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/>
              <a:t>个</a:t>
            </a:r>
            <a:r>
              <a:rPr lang="en-US" altLang="zh-CN" sz="3600" b="1"/>
              <a:t>   </a:t>
            </a:r>
            <a:r>
              <a:rPr lang="zh-CN" altLang="en-US" sz="3600" b="1"/>
              <a:t>级</a:t>
            </a:r>
            <a:endParaRPr lang="zh-CN" altLang="en-US" sz="3600" b="1"/>
          </a:p>
        </p:txBody>
      </p:sp>
      <p:sp>
        <p:nvSpPr>
          <p:cNvPr id="24" name="文本框 23"/>
          <p:cNvSpPr txBox="1"/>
          <p:nvPr>
            <p:custDataLst>
              <p:tags r:id="rId15"/>
            </p:custDataLst>
          </p:nvPr>
        </p:nvSpPr>
        <p:spPr>
          <a:xfrm>
            <a:off x="1556385" y="1162685"/>
            <a:ext cx="155892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/>
              <a:t>万</a:t>
            </a:r>
            <a:r>
              <a:rPr lang="en-US" altLang="zh-CN" sz="3600" b="1"/>
              <a:t>   </a:t>
            </a:r>
            <a:r>
              <a:rPr lang="zh-CN" altLang="en-US" sz="3600" b="1"/>
              <a:t>级</a:t>
            </a:r>
            <a:endParaRPr lang="zh-CN" altLang="en-US" sz="3600" b="1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/>
      <p:bldP spid="18" grpId="0"/>
      <p:bldP spid="23" grpId="0"/>
      <p:bldP spid="2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图片 3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rot="1363811">
            <a:off x="291880" y="140860"/>
            <a:ext cx="905540" cy="877797"/>
          </a:xfrm>
          <a:prstGeom prst="rect">
            <a:avLst/>
          </a:prstGeom>
        </p:spPr>
      </p:pic>
      <p:sp>
        <p:nvSpPr>
          <p:cNvPr id="32" name="îślïḓê"/>
          <p:cNvSpPr/>
          <p:nvPr/>
        </p:nvSpPr>
        <p:spPr>
          <a:xfrm>
            <a:off x="1134110" y="429260"/>
            <a:ext cx="1414145" cy="504190"/>
          </a:xfrm>
          <a:prstGeom prst="rect">
            <a:avLst/>
          </a:prstGeom>
          <a:noFill/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zh-CN" altLang="en-US" sz="2400" b="1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探究新知</a:t>
            </a:r>
            <a:endParaRPr lang="zh-CN" altLang="en-US" sz="2400" b="1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37210" y="1250950"/>
            <a:ext cx="406400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/>
              <a:t>读出下面每组数。</a:t>
            </a:r>
            <a:endParaRPr lang="zh-CN" altLang="en-US" sz="3200"/>
          </a:p>
        </p:txBody>
      </p:sp>
      <p:grpSp>
        <p:nvGrpSpPr>
          <p:cNvPr id="9" name="组合 8"/>
          <p:cNvGrpSpPr/>
          <p:nvPr/>
        </p:nvGrpSpPr>
        <p:grpSpPr>
          <a:xfrm>
            <a:off x="852170" y="2078355"/>
            <a:ext cx="10279380" cy="2861310"/>
            <a:chOff x="1677" y="3586"/>
            <a:chExt cx="16188" cy="4506"/>
          </a:xfrm>
        </p:grpSpPr>
        <p:sp>
          <p:nvSpPr>
            <p:cNvPr id="3" name="文本框 2"/>
            <p:cNvSpPr txBox="1"/>
            <p:nvPr/>
          </p:nvSpPr>
          <p:spPr>
            <a:xfrm>
              <a:off x="1677" y="3586"/>
              <a:ext cx="16188" cy="45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0" fontAlgn="auto">
                <a:lnSpc>
                  <a:spcPct val="150000"/>
                </a:lnSpc>
              </a:pPr>
              <a:r>
                <a:rPr lang="en-US" altLang="zh-CN" sz="4000">
                  <a:latin typeface="Arial" panose="020B0604020202020204" pitchFamily="34" charset="0"/>
                  <a:cs typeface="Arial" panose="020B0604020202020204" pitchFamily="34" charset="0"/>
                </a:rPr>
                <a:t>34</a:t>
              </a:r>
              <a:r>
                <a:rPr lang="zh-CN" altLang="en-US" sz="4000">
                  <a:latin typeface="Arial" panose="020B0604020202020204" pitchFamily="34" charset="0"/>
                  <a:cs typeface="Arial" panose="020B0604020202020204" pitchFamily="34" charset="0"/>
                </a:rPr>
                <a:t>和</a:t>
              </a:r>
              <a:r>
                <a:rPr lang="en-US" altLang="zh-CN" sz="4000">
                  <a:latin typeface="Arial" panose="020B0604020202020204" pitchFamily="34" charset="0"/>
                  <a:cs typeface="Arial" panose="020B0604020202020204" pitchFamily="34" charset="0"/>
                </a:rPr>
                <a:t>340000                   3004</a:t>
              </a:r>
              <a:r>
                <a:rPr lang="zh-CN" altLang="en-US" sz="4000">
                  <a:latin typeface="Arial" panose="020B0604020202020204" pitchFamily="34" charset="0"/>
                  <a:cs typeface="Arial" panose="020B0604020202020204" pitchFamily="34" charset="0"/>
                </a:rPr>
                <a:t>和</a:t>
              </a:r>
              <a:r>
                <a:rPr lang="en-US" altLang="zh-CN" sz="4000">
                  <a:latin typeface="Arial" panose="020B0604020202020204" pitchFamily="34" charset="0"/>
                  <a:cs typeface="Arial" panose="020B0604020202020204" pitchFamily="34" charset="0"/>
                </a:rPr>
                <a:t>30040000</a:t>
              </a:r>
              <a:endParaRPr lang="en-US" altLang="zh-CN" sz="400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indent="0" fontAlgn="auto">
                <a:lnSpc>
                  <a:spcPct val="150000"/>
                </a:lnSpc>
              </a:pPr>
              <a:endParaRPr lang="en-US" altLang="zh-CN" sz="400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indent="0" fontAlgn="auto">
                <a:lnSpc>
                  <a:spcPct val="150000"/>
                </a:lnSpc>
              </a:pPr>
              <a:r>
                <a:rPr lang="en-US" altLang="zh-CN" sz="4000">
                  <a:latin typeface="Arial" panose="020B0604020202020204" pitchFamily="34" charset="0"/>
                  <a:cs typeface="Arial" panose="020B0604020202020204" pitchFamily="34" charset="0"/>
                </a:rPr>
                <a:t>340</a:t>
              </a:r>
              <a:r>
                <a:rPr lang="zh-CN" altLang="en-US" sz="4000">
                  <a:latin typeface="Arial" panose="020B0604020202020204" pitchFamily="34" charset="0"/>
                  <a:cs typeface="Arial" panose="020B0604020202020204" pitchFamily="34" charset="0"/>
                </a:rPr>
                <a:t>和</a:t>
              </a:r>
              <a:r>
                <a:rPr lang="en-US" altLang="zh-CN" sz="4000">
                  <a:latin typeface="Arial" panose="020B0604020202020204" pitchFamily="34" charset="0"/>
                  <a:cs typeface="Arial" panose="020B0604020202020204" pitchFamily="34" charset="0"/>
                </a:rPr>
                <a:t>3400000               3040</a:t>
              </a:r>
              <a:r>
                <a:rPr lang="zh-CN" altLang="en-US" sz="4000">
                  <a:latin typeface="Arial" panose="020B0604020202020204" pitchFamily="34" charset="0"/>
                  <a:cs typeface="Arial" panose="020B0604020202020204" pitchFamily="34" charset="0"/>
                </a:rPr>
                <a:t>和</a:t>
              </a:r>
              <a:r>
                <a:rPr lang="en-US" altLang="zh-CN" sz="4000">
                  <a:latin typeface="Arial" panose="020B0604020202020204" pitchFamily="34" charset="0"/>
                  <a:cs typeface="Arial" panose="020B0604020202020204" pitchFamily="34" charset="0"/>
                </a:rPr>
                <a:t>30400000</a:t>
              </a:r>
              <a:endParaRPr lang="en-US" altLang="zh-CN" sz="4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" name="直接连接符 3"/>
            <p:cNvCxnSpPr/>
            <p:nvPr/>
          </p:nvCxnSpPr>
          <p:spPr>
            <a:xfrm>
              <a:off x="14743" y="7029"/>
              <a:ext cx="16" cy="783"/>
            </a:xfrm>
            <a:prstGeom prst="line">
              <a:avLst/>
            </a:prstGeom>
            <a:ln w="15875" cmpd="sng">
              <a:solidFill>
                <a:srgbClr val="C0000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>
              <p:custDataLst>
                <p:tags r:id="rId2"/>
              </p:custDataLst>
            </p:nvPr>
          </p:nvCxnSpPr>
          <p:spPr>
            <a:xfrm>
              <a:off x="5294" y="7029"/>
              <a:ext cx="16" cy="783"/>
            </a:xfrm>
            <a:prstGeom prst="line">
              <a:avLst/>
            </a:prstGeom>
            <a:ln w="15875" cmpd="sng">
              <a:solidFill>
                <a:srgbClr val="C0000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>
              <p:custDataLst>
                <p:tags r:id="rId3"/>
              </p:custDataLst>
            </p:nvPr>
          </p:nvCxnSpPr>
          <p:spPr>
            <a:xfrm>
              <a:off x="14759" y="4185"/>
              <a:ext cx="16" cy="783"/>
            </a:xfrm>
            <a:prstGeom prst="line">
              <a:avLst/>
            </a:prstGeom>
            <a:ln w="15875" cmpd="sng">
              <a:solidFill>
                <a:srgbClr val="C0000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>
              <p:custDataLst>
                <p:tags r:id="rId4"/>
              </p:custDataLst>
            </p:nvPr>
          </p:nvCxnSpPr>
          <p:spPr>
            <a:xfrm>
              <a:off x="4385" y="4185"/>
              <a:ext cx="16" cy="783"/>
            </a:xfrm>
            <a:prstGeom prst="line">
              <a:avLst/>
            </a:prstGeom>
            <a:ln w="15875" cmpd="sng">
              <a:solidFill>
                <a:srgbClr val="C0000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文本框 18"/>
          <p:cNvSpPr txBox="1"/>
          <p:nvPr>
            <p:custDataLst>
              <p:tags r:id="rId5"/>
            </p:custDataLst>
          </p:nvPr>
        </p:nvSpPr>
        <p:spPr>
          <a:xfrm>
            <a:off x="852170" y="2955925"/>
            <a:ext cx="40640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C00000"/>
                </a:solidFill>
              </a:rPr>
              <a:t>读作：三十四</a:t>
            </a:r>
            <a:endParaRPr lang="zh-CN" altLang="en-US" sz="2800">
              <a:solidFill>
                <a:srgbClr val="C00000"/>
              </a:solidFill>
            </a:endParaRPr>
          </a:p>
        </p:txBody>
      </p:sp>
      <p:sp>
        <p:nvSpPr>
          <p:cNvPr id="10" name="文本框 9"/>
          <p:cNvSpPr txBox="1"/>
          <p:nvPr>
            <p:custDataLst>
              <p:tags r:id="rId6"/>
            </p:custDataLst>
          </p:nvPr>
        </p:nvSpPr>
        <p:spPr>
          <a:xfrm>
            <a:off x="852170" y="3609975"/>
            <a:ext cx="40640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C00000"/>
                </a:solidFill>
              </a:rPr>
              <a:t>读作：三十四</a:t>
            </a:r>
            <a:r>
              <a:rPr lang="zh-CN" altLang="en-US" sz="2800">
                <a:solidFill>
                  <a:schemeClr val="tx2">
                    <a:lumMod val="60000"/>
                    <a:lumOff val="40000"/>
                  </a:schemeClr>
                </a:solidFill>
              </a:rPr>
              <a:t>万</a:t>
            </a:r>
            <a:endParaRPr lang="zh-CN" altLang="en-US" sz="280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" name="文本框 10"/>
          <p:cNvSpPr txBox="1"/>
          <p:nvPr>
            <p:custDataLst>
              <p:tags r:id="rId7"/>
            </p:custDataLst>
          </p:nvPr>
        </p:nvSpPr>
        <p:spPr>
          <a:xfrm>
            <a:off x="6380480" y="2955925"/>
            <a:ext cx="40640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C00000"/>
                </a:solidFill>
              </a:rPr>
              <a:t>读作：三千零四</a:t>
            </a:r>
            <a:endParaRPr lang="zh-CN" altLang="en-US" sz="280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2" name="文本框 11"/>
          <p:cNvSpPr txBox="1"/>
          <p:nvPr>
            <p:custDataLst>
              <p:tags r:id="rId8"/>
            </p:custDataLst>
          </p:nvPr>
        </p:nvSpPr>
        <p:spPr>
          <a:xfrm>
            <a:off x="6380480" y="3609975"/>
            <a:ext cx="40640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C00000"/>
                </a:solidFill>
              </a:rPr>
              <a:t>读作：三千零四</a:t>
            </a:r>
            <a:r>
              <a:rPr lang="zh-CN" altLang="en-US" sz="2800">
                <a:solidFill>
                  <a:schemeClr val="tx2">
                    <a:lumMod val="60000"/>
                    <a:lumOff val="40000"/>
                  </a:schemeClr>
                </a:solidFill>
              </a:rPr>
              <a:t>万</a:t>
            </a:r>
            <a:endParaRPr lang="zh-CN" altLang="en-US" sz="280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" name="文本框 12"/>
          <p:cNvSpPr txBox="1"/>
          <p:nvPr>
            <p:custDataLst>
              <p:tags r:id="rId9"/>
            </p:custDataLst>
          </p:nvPr>
        </p:nvSpPr>
        <p:spPr>
          <a:xfrm>
            <a:off x="852170" y="4870450"/>
            <a:ext cx="40640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C00000"/>
                </a:solidFill>
              </a:rPr>
              <a:t>读作：三百四十</a:t>
            </a:r>
            <a:endParaRPr lang="zh-CN" altLang="en-US" sz="2800">
              <a:solidFill>
                <a:srgbClr val="C00000"/>
              </a:solidFill>
            </a:endParaRPr>
          </a:p>
        </p:txBody>
      </p:sp>
      <p:sp>
        <p:nvSpPr>
          <p:cNvPr id="14" name="文本框 13"/>
          <p:cNvSpPr txBox="1"/>
          <p:nvPr>
            <p:custDataLst>
              <p:tags r:id="rId10"/>
            </p:custDataLst>
          </p:nvPr>
        </p:nvSpPr>
        <p:spPr>
          <a:xfrm>
            <a:off x="852170" y="5500370"/>
            <a:ext cx="40640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C00000"/>
                </a:solidFill>
              </a:rPr>
              <a:t>读作：三百四十</a:t>
            </a:r>
            <a:r>
              <a:rPr lang="zh-CN" altLang="en-US" sz="2800">
                <a:solidFill>
                  <a:schemeClr val="tx2">
                    <a:lumMod val="60000"/>
                    <a:lumOff val="40000"/>
                  </a:schemeClr>
                </a:solidFill>
              </a:rPr>
              <a:t>万</a:t>
            </a:r>
            <a:endParaRPr lang="zh-CN" altLang="en-US" sz="280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" name="文本框 14"/>
          <p:cNvSpPr txBox="1"/>
          <p:nvPr>
            <p:custDataLst>
              <p:tags r:id="rId11"/>
            </p:custDataLst>
          </p:nvPr>
        </p:nvSpPr>
        <p:spPr>
          <a:xfrm>
            <a:off x="6446520" y="4870450"/>
            <a:ext cx="40640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C00000"/>
                </a:solidFill>
              </a:rPr>
              <a:t>读作：三千零四十</a:t>
            </a:r>
            <a:endParaRPr lang="zh-CN" altLang="en-US" sz="2800">
              <a:solidFill>
                <a:srgbClr val="C00000"/>
              </a:solidFill>
            </a:endParaRPr>
          </a:p>
        </p:txBody>
      </p:sp>
      <p:sp>
        <p:nvSpPr>
          <p:cNvPr id="16" name="文本框 15"/>
          <p:cNvSpPr txBox="1"/>
          <p:nvPr>
            <p:custDataLst>
              <p:tags r:id="rId12"/>
            </p:custDataLst>
          </p:nvPr>
        </p:nvSpPr>
        <p:spPr>
          <a:xfrm>
            <a:off x="6446520" y="5500370"/>
            <a:ext cx="40640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C00000"/>
                </a:solidFill>
              </a:rPr>
              <a:t>读作：三</a:t>
            </a:r>
            <a:r>
              <a:rPr lang="zh-CN" altLang="en-US" sz="2800">
                <a:solidFill>
                  <a:srgbClr val="C00000"/>
                </a:solidFill>
                <a:sym typeface="+mn-ea"/>
              </a:rPr>
              <a:t>千零</a:t>
            </a:r>
            <a:r>
              <a:rPr lang="zh-CN" altLang="en-US" sz="2800">
                <a:solidFill>
                  <a:srgbClr val="C00000"/>
                </a:solidFill>
              </a:rPr>
              <a:t>四十</a:t>
            </a:r>
            <a:r>
              <a:rPr lang="zh-CN" altLang="en-US" sz="2800">
                <a:solidFill>
                  <a:schemeClr val="tx2">
                    <a:lumMod val="60000"/>
                    <a:lumOff val="40000"/>
                  </a:schemeClr>
                </a:solidFill>
              </a:rPr>
              <a:t>万</a:t>
            </a:r>
            <a:endParaRPr lang="zh-CN" altLang="en-US" sz="280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图片 3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rot="1363811">
            <a:off x="291880" y="140860"/>
            <a:ext cx="905540" cy="877797"/>
          </a:xfrm>
          <a:prstGeom prst="rect">
            <a:avLst/>
          </a:prstGeom>
        </p:spPr>
      </p:pic>
      <p:sp>
        <p:nvSpPr>
          <p:cNvPr id="32" name="îślïḓê"/>
          <p:cNvSpPr/>
          <p:nvPr/>
        </p:nvSpPr>
        <p:spPr>
          <a:xfrm>
            <a:off x="1134110" y="429260"/>
            <a:ext cx="1414145" cy="504190"/>
          </a:xfrm>
          <a:prstGeom prst="rect">
            <a:avLst/>
          </a:prstGeom>
          <a:noFill/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zh-CN" altLang="en-US" sz="2400" b="1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探究新知</a:t>
            </a:r>
            <a:endParaRPr lang="zh-CN" altLang="en-US" sz="2400" b="1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2" name="直接连接符 1"/>
          <p:cNvCxnSpPr/>
          <p:nvPr/>
        </p:nvCxnSpPr>
        <p:spPr>
          <a:xfrm>
            <a:off x="851535" y="1962785"/>
            <a:ext cx="5761355" cy="10160"/>
          </a:xfrm>
          <a:prstGeom prst="line">
            <a:avLst/>
          </a:prstGeom>
          <a:ln w="28575" cmpd="sng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组合 10"/>
          <p:cNvGrpSpPr/>
          <p:nvPr/>
        </p:nvGrpSpPr>
        <p:grpSpPr>
          <a:xfrm>
            <a:off x="1125855" y="2146300"/>
            <a:ext cx="5030470" cy="1383030"/>
            <a:chOff x="1773" y="5599"/>
            <a:chExt cx="7922" cy="2178"/>
          </a:xfrm>
        </p:grpSpPr>
        <p:sp>
          <p:nvSpPr>
            <p:cNvPr id="3" name="文本框 2"/>
            <p:cNvSpPr txBox="1"/>
            <p:nvPr/>
          </p:nvSpPr>
          <p:spPr>
            <a:xfrm>
              <a:off x="8689" y="5599"/>
              <a:ext cx="1007" cy="21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个</a:t>
              </a:r>
              <a:endParaRPr lang="zh-CN" altLang="en-US" sz="280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  <a:p>
              <a:endParaRPr lang="zh-CN" altLang="en-US" sz="280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  <a:p>
              <a:r>
                <a:rPr lang="zh-CN" altLang="en-US" sz="280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位</a:t>
              </a:r>
              <a:endParaRPr lang="zh-CN" altLang="en-US" sz="280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4" name="文本框 3"/>
            <p:cNvSpPr txBox="1"/>
            <p:nvPr>
              <p:custDataLst>
                <p:tags r:id="rId2"/>
              </p:custDataLst>
            </p:nvPr>
          </p:nvSpPr>
          <p:spPr>
            <a:xfrm>
              <a:off x="4608" y="5599"/>
              <a:ext cx="1007" cy="21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万</a:t>
              </a:r>
              <a:endParaRPr lang="zh-CN" altLang="en-US" sz="280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  <a:p>
              <a:endParaRPr lang="zh-CN" altLang="en-US" sz="280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  <a:p>
              <a:r>
                <a:rPr lang="zh-CN" altLang="en-US" sz="280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位</a:t>
              </a:r>
              <a:endParaRPr lang="zh-CN" altLang="en-US" sz="280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5" name="文本框 4"/>
            <p:cNvSpPr txBox="1"/>
            <p:nvPr>
              <p:custDataLst>
                <p:tags r:id="rId3"/>
              </p:custDataLst>
            </p:nvPr>
          </p:nvSpPr>
          <p:spPr>
            <a:xfrm>
              <a:off x="6773" y="5599"/>
              <a:ext cx="1007" cy="21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百</a:t>
              </a:r>
              <a:endParaRPr lang="zh-CN" altLang="en-US" sz="280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  <a:p>
              <a:endParaRPr lang="zh-CN" altLang="en-US" sz="280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  <a:p>
              <a:r>
                <a:rPr lang="zh-CN" altLang="en-US" sz="280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位</a:t>
              </a:r>
              <a:endParaRPr lang="zh-CN" altLang="en-US" sz="280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6" name="文本框 5"/>
            <p:cNvSpPr txBox="1"/>
            <p:nvPr>
              <p:custDataLst>
                <p:tags r:id="rId4"/>
              </p:custDataLst>
            </p:nvPr>
          </p:nvSpPr>
          <p:spPr>
            <a:xfrm>
              <a:off x="7780" y="5599"/>
              <a:ext cx="1007" cy="21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十</a:t>
              </a:r>
              <a:endParaRPr lang="zh-CN" altLang="en-US" sz="280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  <a:p>
              <a:endParaRPr lang="zh-CN" altLang="en-US" sz="280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  <a:p>
              <a:r>
                <a:rPr lang="zh-CN" altLang="en-US" sz="280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位</a:t>
              </a:r>
              <a:endParaRPr lang="zh-CN" altLang="en-US" sz="280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7" name="文本框 6"/>
            <p:cNvSpPr txBox="1"/>
            <p:nvPr>
              <p:custDataLst>
                <p:tags r:id="rId5"/>
              </p:custDataLst>
            </p:nvPr>
          </p:nvSpPr>
          <p:spPr>
            <a:xfrm>
              <a:off x="5874" y="5599"/>
              <a:ext cx="1007" cy="21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千</a:t>
              </a:r>
              <a:endParaRPr lang="zh-CN" altLang="en-US" sz="280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  <a:p>
              <a:endParaRPr lang="zh-CN" altLang="en-US" sz="280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  <a:p>
              <a:r>
                <a:rPr lang="zh-CN" altLang="en-US" sz="280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位</a:t>
              </a:r>
              <a:endParaRPr lang="zh-CN" altLang="en-US" sz="280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8" name="文本框 7"/>
            <p:cNvSpPr txBox="1"/>
            <p:nvPr>
              <p:custDataLst>
                <p:tags r:id="rId6"/>
              </p:custDataLst>
            </p:nvPr>
          </p:nvSpPr>
          <p:spPr>
            <a:xfrm>
              <a:off x="1773" y="5599"/>
              <a:ext cx="1007" cy="21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千万</a:t>
              </a:r>
              <a:endParaRPr lang="zh-CN" altLang="en-US" sz="280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  <a:p>
              <a:r>
                <a:rPr lang="zh-CN" altLang="en-US" sz="280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位</a:t>
              </a:r>
              <a:endParaRPr lang="zh-CN" altLang="en-US" sz="280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9" name="文本框 8"/>
            <p:cNvSpPr txBox="1"/>
            <p:nvPr>
              <p:custDataLst>
                <p:tags r:id="rId7"/>
              </p:custDataLst>
            </p:nvPr>
          </p:nvSpPr>
          <p:spPr>
            <a:xfrm>
              <a:off x="2780" y="5599"/>
              <a:ext cx="1007" cy="21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百万</a:t>
              </a:r>
              <a:endParaRPr lang="zh-CN" altLang="en-US" sz="280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  <a:p>
              <a:r>
                <a:rPr lang="zh-CN" altLang="en-US" sz="280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位</a:t>
              </a:r>
              <a:endParaRPr lang="zh-CN" altLang="en-US" sz="280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0" name="文本框 9"/>
            <p:cNvSpPr txBox="1"/>
            <p:nvPr>
              <p:custDataLst>
                <p:tags r:id="rId8"/>
              </p:custDataLst>
            </p:nvPr>
          </p:nvSpPr>
          <p:spPr>
            <a:xfrm>
              <a:off x="3643" y="5599"/>
              <a:ext cx="1007" cy="21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十万</a:t>
              </a:r>
              <a:endParaRPr lang="zh-CN" altLang="en-US" sz="280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  <a:p>
              <a:r>
                <a:rPr lang="zh-CN" altLang="en-US" sz="280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位</a:t>
              </a:r>
              <a:endParaRPr lang="zh-CN" altLang="en-US" sz="280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</p:grpSp>
      <p:cxnSp>
        <p:nvCxnSpPr>
          <p:cNvPr id="12" name="直接连接符 11"/>
          <p:cNvCxnSpPr/>
          <p:nvPr>
            <p:custDataLst>
              <p:tags r:id="rId9"/>
            </p:custDataLst>
          </p:nvPr>
        </p:nvCxnSpPr>
        <p:spPr>
          <a:xfrm>
            <a:off x="851535" y="3641725"/>
            <a:ext cx="5761355" cy="10160"/>
          </a:xfrm>
          <a:prstGeom prst="line">
            <a:avLst/>
          </a:prstGeom>
          <a:ln w="28575" cmpd="sng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3023870" y="3763645"/>
            <a:ext cx="335343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spc="-100">
                <a:ea typeface="宋体" panose="02010600030101010101" pitchFamily="2" charset="-122"/>
              </a:rPr>
              <a:t>5    4   6   2   1</a:t>
            </a:r>
            <a:endParaRPr lang="en-US" altLang="zh-CN" sz="3600" spc="-100">
              <a:ea typeface="宋体" panose="02010600030101010101" pitchFamily="2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765300" y="4337685"/>
            <a:ext cx="468757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spc="-100"/>
              <a:t>6   4   0    7   0   0   0</a:t>
            </a:r>
            <a:endParaRPr lang="en-US" altLang="zh-CN" sz="3600" spc="-100">
              <a:ea typeface="宋体" panose="02010600030101010101" pitchFamily="2" charset="-122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3624580" y="1159510"/>
            <a:ext cx="5080" cy="5197475"/>
          </a:xfrm>
          <a:prstGeom prst="line">
            <a:avLst/>
          </a:prstGeom>
          <a:ln w="28575" cmpd="sng">
            <a:solidFill>
              <a:srgbClr val="C0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/>
          <p:cNvSpPr txBox="1"/>
          <p:nvPr>
            <p:custDataLst>
              <p:tags r:id="rId10"/>
            </p:custDataLst>
          </p:nvPr>
        </p:nvSpPr>
        <p:spPr>
          <a:xfrm>
            <a:off x="2350135" y="5490845"/>
            <a:ext cx="380682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spc="-100"/>
              <a:t>6   0    0   0   0   6</a:t>
            </a:r>
            <a:endParaRPr lang="en-US" altLang="zh-CN" sz="3600" spc="-100">
              <a:ea typeface="宋体" panose="02010600030101010101" pitchFamily="2" charset="-122"/>
            </a:endParaRPr>
          </a:p>
        </p:txBody>
      </p:sp>
      <p:sp>
        <p:nvSpPr>
          <p:cNvPr id="18" name="文本框 17"/>
          <p:cNvSpPr txBox="1"/>
          <p:nvPr>
            <p:custDataLst>
              <p:tags r:id="rId11"/>
            </p:custDataLst>
          </p:nvPr>
        </p:nvSpPr>
        <p:spPr>
          <a:xfrm>
            <a:off x="1126490" y="4891405"/>
            <a:ext cx="548640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spc="-100"/>
              <a:t>1   0   0   3    0   0   4   0</a:t>
            </a:r>
            <a:endParaRPr lang="en-US" altLang="zh-CN" sz="3600" spc="-100">
              <a:ea typeface="宋体" panose="02010600030101010101" pitchFamily="2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693535" y="3815715"/>
            <a:ext cx="477393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/>
              <a:t>读作：</a:t>
            </a:r>
            <a:r>
              <a:rPr lang="zh-CN" altLang="en-US" sz="2800">
                <a:solidFill>
                  <a:srgbClr val="C00000"/>
                </a:solidFill>
              </a:rPr>
              <a:t>五</a:t>
            </a:r>
            <a:r>
              <a:rPr lang="zh-CN" altLang="en-US" sz="2800">
                <a:solidFill>
                  <a:schemeClr val="tx2">
                    <a:lumMod val="60000"/>
                    <a:lumOff val="40000"/>
                  </a:schemeClr>
                </a:solidFill>
              </a:rPr>
              <a:t>万</a:t>
            </a:r>
            <a:r>
              <a:rPr lang="zh-CN" altLang="en-US" sz="2800">
                <a:solidFill>
                  <a:srgbClr val="C00000"/>
                </a:solidFill>
              </a:rPr>
              <a:t>四千六百二十一</a:t>
            </a:r>
            <a:endParaRPr lang="zh-CN" altLang="en-US" sz="2800">
              <a:solidFill>
                <a:srgbClr val="C00000"/>
              </a:solidFill>
            </a:endParaRPr>
          </a:p>
        </p:txBody>
      </p:sp>
      <p:sp>
        <p:nvSpPr>
          <p:cNvPr id="20" name="文本框 19"/>
          <p:cNvSpPr txBox="1"/>
          <p:nvPr>
            <p:custDataLst>
              <p:tags r:id="rId12"/>
            </p:custDataLst>
          </p:nvPr>
        </p:nvSpPr>
        <p:spPr>
          <a:xfrm>
            <a:off x="6693535" y="4369435"/>
            <a:ext cx="451929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/>
              <a:t>读作：</a:t>
            </a:r>
            <a:r>
              <a:rPr lang="zh-CN" altLang="en-US" sz="2800">
                <a:solidFill>
                  <a:srgbClr val="C00000"/>
                </a:solidFill>
              </a:rPr>
              <a:t>六百四十</a:t>
            </a:r>
            <a:r>
              <a:rPr lang="zh-CN" altLang="en-US" sz="2800">
                <a:solidFill>
                  <a:schemeClr val="tx2">
                    <a:lumMod val="60000"/>
                    <a:lumOff val="40000"/>
                  </a:schemeClr>
                </a:solidFill>
              </a:rPr>
              <a:t>万</a:t>
            </a:r>
            <a:r>
              <a:rPr lang="zh-CN" altLang="en-US" sz="2800">
                <a:solidFill>
                  <a:srgbClr val="C00000"/>
                </a:solidFill>
              </a:rPr>
              <a:t>七千</a:t>
            </a:r>
            <a:endParaRPr lang="zh-CN" altLang="en-US" sz="2800">
              <a:solidFill>
                <a:srgbClr val="C00000"/>
              </a:solidFill>
            </a:endParaRPr>
          </a:p>
        </p:txBody>
      </p:sp>
      <p:sp>
        <p:nvSpPr>
          <p:cNvPr id="21" name="文本框 20"/>
          <p:cNvSpPr txBox="1"/>
          <p:nvPr>
            <p:custDataLst>
              <p:tags r:id="rId13"/>
            </p:custDataLst>
          </p:nvPr>
        </p:nvSpPr>
        <p:spPr>
          <a:xfrm>
            <a:off x="6693535" y="4968875"/>
            <a:ext cx="451929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/>
              <a:t>读作：</a:t>
            </a:r>
            <a:r>
              <a:rPr lang="zh-CN" altLang="en-US" sz="2800">
                <a:solidFill>
                  <a:srgbClr val="C00000"/>
                </a:solidFill>
              </a:rPr>
              <a:t>一千零三</a:t>
            </a:r>
            <a:r>
              <a:rPr lang="zh-CN" altLang="en-US" sz="2800">
                <a:solidFill>
                  <a:schemeClr val="tx2">
                    <a:lumMod val="60000"/>
                    <a:lumOff val="40000"/>
                  </a:schemeClr>
                </a:solidFill>
              </a:rPr>
              <a:t>万</a:t>
            </a:r>
            <a:r>
              <a:rPr lang="zh-CN" altLang="en-US" sz="2800">
                <a:solidFill>
                  <a:srgbClr val="C00000"/>
                </a:solidFill>
              </a:rPr>
              <a:t>零四十</a:t>
            </a:r>
            <a:endParaRPr lang="zh-CN" altLang="en-US" sz="2800">
              <a:solidFill>
                <a:srgbClr val="C00000"/>
              </a:solidFill>
            </a:endParaRPr>
          </a:p>
        </p:txBody>
      </p:sp>
      <p:sp>
        <p:nvSpPr>
          <p:cNvPr id="22" name="文本框 21"/>
          <p:cNvSpPr txBox="1"/>
          <p:nvPr>
            <p:custDataLst>
              <p:tags r:id="rId14"/>
            </p:custDataLst>
          </p:nvPr>
        </p:nvSpPr>
        <p:spPr>
          <a:xfrm>
            <a:off x="6693535" y="5628005"/>
            <a:ext cx="451929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/>
              <a:t>读作：</a:t>
            </a:r>
            <a:r>
              <a:rPr lang="zh-CN" altLang="en-US" sz="2800">
                <a:solidFill>
                  <a:srgbClr val="C00000"/>
                </a:solidFill>
              </a:rPr>
              <a:t>六十</a:t>
            </a:r>
            <a:r>
              <a:rPr lang="zh-CN" altLang="en-US" sz="2800">
                <a:solidFill>
                  <a:schemeClr val="tx2">
                    <a:lumMod val="60000"/>
                    <a:lumOff val="40000"/>
                  </a:schemeClr>
                </a:solidFill>
              </a:rPr>
              <a:t>万</a:t>
            </a:r>
            <a:r>
              <a:rPr lang="zh-CN" altLang="en-US" sz="2800">
                <a:solidFill>
                  <a:srgbClr val="C00000"/>
                </a:solidFill>
              </a:rPr>
              <a:t>零六</a:t>
            </a:r>
            <a:endParaRPr lang="zh-CN" altLang="en-US" sz="2800">
              <a:solidFill>
                <a:srgbClr val="C00000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007995" y="4323715"/>
            <a:ext cx="56896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3600" spc="-100">
                <a:solidFill>
                  <a:schemeClr val="tx2">
                    <a:lumMod val="60000"/>
                    <a:lumOff val="40000"/>
                  </a:schemeClr>
                </a:solidFill>
                <a:sym typeface="+mn-ea"/>
              </a:rPr>
              <a:t>0</a:t>
            </a:r>
            <a:r>
              <a:rPr lang="en-US" altLang="zh-CN" sz="3600" spc="-100">
                <a:sym typeface="+mn-ea"/>
              </a:rPr>
              <a:t> </a:t>
            </a:r>
            <a:endParaRPr lang="en-US" altLang="zh-CN" sz="3600" spc="-100">
              <a:sym typeface="+mn-ea"/>
            </a:endParaRPr>
          </a:p>
        </p:txBody>
      </p:sp>
      <p:sp>
        <p:nvSpPr>
          <p:cNvPr id="23" name="文本框 22"/>
          <p:cNvSpPr txBox="1"/>
          <p:nvPr>
            <p:custDataLst>
              <p:tags r:id="rId15"/>
            </p:custDataLst>
          </p:nvPr>
        </p:nvSpPr>
        <p:spPr>
          <a:xfrm>
            <a:off x="4369435" y="4337685"/>
            <a:ext cx="2012315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3600" spc="-100">
                <a:solidFill>
                  <a:schemeClr val="tx2">
                    <a:lumMod val="60000"/>
                    <a:lumOff val="40000"/>
                  </a:schemeClr>
                </a:solidFill>
                <a:sym typeface="+mn-ea"/>
              </a:rPr>
              <a:t>0   0   0</a:t>
            </a:r>
            <a:endParaRPr lang="en-US" altLang="zh-CN" sz="3600" spc="-100">
              <a:solidFill>
                <a:schemeClr val="tx2">
                  <a:lumMod val="60000"/>
                  <a:lumOff val="40000"/>
                </a:schemeClr>
              </a:solidFill>
              <a:sym typeface="+mn-ea"/>
            </a:endParaRPr>
          </a:p>
        </p:txBody>
      </p:sp>
      <p:sp>
        <p:nvSpPr>
          <p:cNvPr id="24" name="文本框 23"/>
          <p:cNvSpPr txBox="1"/>
          <p:nvPr>
            <p:custDataLst>
              <p:tags r:id="rId16"/>
            </p:custDataLst>
          </p:nvPr>
        </p:nvSpPr>
        <p:spPr>
          <a:xfrm>
            <a:off x="1765300" y="4891405"/>
            <a:ext cx="1542415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3600" spc="-100">
                <a:solidFill>
                  <a:srgbClr val="C00000"/>
                </a:solidFill>
                <a:sym typeface="+mn-ea"/>
              </a:rPr>
              <a:t>0   0</a:t>
            </a:r>
            <a:r>
              <a:rPr lang="en-US" altLang="zh-CN" sz="3600" spc="-100">
                <a:sym typeface="+mn-ea"/>
              </a:rPr>
              <a:t> </a:t>
            </a:r>
            <a:endParaRPr lang="en-US" altLang="zh-CN" sz="3600" spc="-100">
              <a:sym typeface="+mn-ea"/>
            </a:endParaRPr>
          </a:p>
        </p:txBody>
      </p:sp>
      <p:sp>
        <p:nvSpPr>
          <p:cNvPr id="25" name="文本框 24"/>
          <p:cNvSpPr txBox="1"/>
          <p:nvPr>
            <p:custDataLst>
              <p:tags r:id="rId17"/>
            </p:custDataLst>
          </p:nvPr>
        </p:nvSpPr>
        <p:spPr>
          <a:xfrm>
            <a:off x="3747770" y="4891405"/>
            <a:ext cx="147193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3600" spc="-100">
                <a:solidFill>
                  <a:srgbClr val="C00000"/>
                </a:solidFill>
                <a:sym typeface="+mn-ea"/>
              </a:rPr>
              <a:t>0   0</a:t>
            </a:r>
            <a:r>
              <a:rPr lang="en-US" altLang="zh-CN" sz="3600" spc="-100">
                <a:sym typeface="+mn-ea"/>
              </a:rPr>
              <a:t> </a:t>
            </a:r>
            <a:endParaRPr lang="en-US" altLang="zh-CN" sz="3600" spc="-100">
              <a:sym typeface="+mn-ea"/>
            </a:endParaRPr>
          </a:p>
        </p:txBody>
      </p:sp>
      <p:sp>
        <p:nvSpPr>
          <p:cNvPr id="26" name="文本框 25"/>
          <p:cNvSpPr txBox="1"/>
          <p:nvPr>
            <p:custDataLst>
              <p:tags r:id="rId18"/>
            </p:custDataLst>
          </p:nvPr>
        </p:nvSpPr>
        <p:spPr>
          <a:xfrm>
            <a:off x="5612130" y="4891405"/>
            <a:ext cx="429895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3600" spc="-100">
                <a:solidFill>
                  <a:schemeClr val="tx2">
                    <a:lumMod val="60000"/>
                    <a:lumOff val="40000"/>
                  </a:schemeClr>
                </a:solidFill>
                <a:sym typeface="+mn-ea"/>
              </a:rPr>
              <a:t>0</a:t>
            </a:r>
            <a:endParaRPr lang="en-US" altLang="zh-CN" sz="3600" spc="-100">
              <a:solidFill>
                <a:schemeClr val="tx2">
                  <a:lumMod val="60000"/>
                  <a:lumOff val="40000"/>
                </a:schemeClr>
              </a:solidFill>
              <a:sym typeface="+mn-ea"/>
            </a:endParaRPr>
          </a:p>
        </p:txBody>
      </p:sp>
      <p:sp>
        <p:nvSpPr>
          <p:cNvPr id="27" name="文本框 26"/>
          <p:cNvSpPr txBox="1"/>
          <p:nvPr>
            <p:custDataLst>
              <p:tags r:id="rId19"/>
            </p:custDataLst>
          </p:nvPr>
        </p:nvSpPr>
        <p:spPr>
          <a:xfrm>
            <a:off x="2978150" y="5490845"/>
            <a:ext cx="376555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3600" spc="-100">
                <a:solidFill>
                  <a:schemeClr val="tx2">
                    <a:lumMod val="60000"/>
                    <a:lumOff val="40000"/>
                  </a:schemeClr>
                </a:solidFill>
                <a:sym typeface="+mn-ea"/>
              </a:rPr>
              <a:t>0</a:t>
            </a:r>
            <a:endParaRPr lang="en-US" altLang="zh-CN" sz="3600" spc="-100">
              <a:solidFill>
                <a:schemeClr val="tx2">
                  <a:lumMod val="60000"/>
                  <a:lumOff val="40000"/>
                </a:schemeClr>
              </a:solidFill>
              <a:sym typeface="+mn-ea"/>
            </a:endParaRPr>
          </a:p>
        </p:txBody>
      </p:sp>
      <p:sp>
        <p:nvSpPr>
          <p:cNvPr id="29" name="文本框 28"/>
          <p:cNvSpPr txBox="1"/>
          <p:nvPr>
            <p:custDataLst>
              <p:tags r:id="rId20"/>
            </p:custDataLst>
          </p:nvPr>
        </p:nvSpPr>
        <p:spPr>
          <a:xfrm>
            <a:off x="3713480" y="5490845"/>
            <a:ext cx="1804035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3600" spc="-100">
                <a:solidFill>
                  <a:srgbClr val="C00000"/>
                </a:solidFill>
                <a:sym typeface="+mn-ea"/>
              </a:rPr>
              <a:t>0   0   0</a:t>
            </a:r>
            <a:endParaRPr lang="en-US" altLang="zh-CN" sz="3600" spc="-100">
              <a:sym typeface="+mn-ea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4239260" y="1167130"/>
            <a:ext cx="155892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/>
              <a:t>个</a:t>
            </a:r>
            <a:r>
              <a:rPr lang="en-US" altLang="zh-CN" sz="3600" b="1"/>
              <a:t>   </a:t>
            </a:r>
            <a:r>
              <a:rPr lang="zh-CN" altLang="en-US" sz="3600" b="1"/>
              <a:t>级</a:t>
            </a:r>
            <a:endParaRPr lang="zh-CN" altLang="en-US" sz="3600" b="1"/>
          </a:p>
        </p:txBody>
      </p:sp>
      <p:sp>
        <p:nvSpPr>
          <p:cNvPr id="34" name="文本框 33"/>
          <p:cNvSpPr txBox="1"/>
          <p:nvPr/>
        </p:nvSpPr>
        <p:spPr>
          <a:xfrm>
            <a:off x="1556385" y="1162685"/>
            <a:ext cx="155892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/>
              <a:t>万</a:t>
            </a:r>
            <a:r>
              <a:rPr lang="en-US" altLang="zh-CN" sz="3600" b="1"/>
              <a:t>   </a:t>
            </a:r>
            <a:r>
              <a:rPr lang="zh-CN" altLang="en-US" sz="3600" b="1"/>
              <a:t>级</a:t>
            </a:r>
            <a:endParaRPr lang="zh-CN" altLang="en-US" sz="3600" b="1"/>
          </a:p>
        </p:txBody>
      </p:sp>
      <p:sp>
        <p:nvSpPr>
          <p:cNvPr id="35" name="文本框 34"/>
          <p:cNvSpPr txBox="1"/>
          <p:nvPr>
            <p:custDataLst>
              <p:tags r:id="rId21"/>
            </p:custDataLst>
          </p:nvPr>
        </p:nvSpPr>
        <p:spPr>
          <a:xfrm>
            <a:off x="6612890" y="218440"/>
            <a:ext cx="5302885" cy="230695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noFill/>
          </a:ln>
        </p:spPr>
        <p:txBody>
          <a:bodyPr wrap="square">
            <a:spAutoFit/>
          </a:bodyPr>
          <a:lstStyle/>
          <a:p>
            <a:pPr indent="0" fontAlgn="auto">
              <a:lnSpc>
                <a:spcPct val="150000"/>
              </a:lnSpc>
            </a:pPr>
            <a:r>
              <a:rPr lang="zh-CN" sz="3200" b="0">
                <a:solidFill>
                  <a:schemeClr val="tx1"/>
                </a:solidFill>
                <a:ea typeface="宋体" panose="02010600030101010101" pitchFamily="2" charset="-122"/>
              </a:rPr>
              <a:t>每级末尾的0不读；</a:t>
            </a:r>
            <a:endParaRPr lang="zh-CN" sz="3200" b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zh-CN" sz="3200" b="0">
                <a:solidFill>
                  <a:schemeClr val="tx1"/>
                </a:solidFill>
                <a:ea typeface="宋体" panose="02010600030101010101" pitchFamily="2" charset="-122"/>
              </a:rPr>
              <a:t>其他位上有一个0或连续有几个0，都只读一个0。</a:t>
            </a:r>
            <a:endParaRPr lang="zh-CN" altLang="en-US" sz="3200" b="0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/>
      <p:bldP spid="18" grpId="0"/>
      <p:bldP spid="13" grpId="0"/>
      <p:bldP spid="23" grpId="0"/>
      <p:bldP spid="24" grpId="0"/>
      <p:bldP spid="25" grpId="0"/>
      <p:bldP spid="26" grpId="0"/>
      <p:bldP spid="27" grpId="0"/>
      <p:bldP spid="29" grpId="0"/>
      <p:bldP spid="3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图片 3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rot="1363811">
            <a:off x="291880" y="140860"/>
            <a:ext cx="905540" cy="877797"/>
          </a:xfrm>
          <a:prstGeom prst="rect">
            <a:avLst/>
          </a:prstGeom>
        </p:spPr>
      </p:pic>
      <p:sp>
        <p:nvSpPr>
          <p:cNvPr id="32" name="îślïḓê"/>
          <p:cNvSpPr/>
          <p:nvPr/>
        </p:nvSpPr>
        <p:spPr>
          <a:xfrm>
            <a:off x="1134110" y="429260"/>
            <a:ext cx="1414145" cy="504190"/>
          </a:xfrm>
          <a:prstGeom prst="rect">
            <a:avLst/>
          </a:prstGeom>
          <a:noFill/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zh-CN" altLang="en-US" sz="2400" b="1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探究新知</a:t>
            </a:r>
            <a:endParaRPr lang="zh-CN" altLang="en-US" sz="2400" b="1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>
            <p:custDataLst>
              <p:tags r:id="rId2"/>
            </p:custDataLst>
          </p:nvPr>
        </p:nvSpPr>
        <p:spPr>
          <a:xfrm>
            <a:off x="537210" y="1250950"/>
            <a:ext cx="721741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/>
              <a:t>小组讨论：含有两级的数怎么读？</a:t>
            </a:r>
            <a:endParaRPr lang="zh-CN" altLang="en-US" sz="3600"/>
          </a:p>
        </p:txBody>
      </p:sp>
      <p:sp>
        <p:nvSpPr>
          <p:cNvPr id="3" name="动作按钮: 自定义 2"/>
          <p:cNvSpPr/>
          <p:nvPr/>
        </p:nvSpPr>
        <p:spPr>
          <a:xfrm>
            <a:off x="952500" y="2338070"/>
            <a:ext cx="10264775" cy="3844290"/>
          </a:xfrm>
          <a:prstGeom prst="actionButtonBlank">
            <a:avLst/>
          </a:prstGeom>
          <a:noFill/>
          <a:ln w="57150" cmpd="sng">
            <a:solidFill>
              <a:srgbClr val="A88755"/>
            </a:solidFill>
            <a:prstDash val="solid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134110" y="2338070"/>
            <a:ext cx="9900285" cy="3784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fontAlgn="auto">
              <a:lnSpc>
                <a:spcPct val="150000"/>
              </a:lnSpc>
            </a:pPr>
            <a:r>
              <a:rPr lang="en-US" altLang="zh-CN" sz="3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en-US" sz="3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、先读</a:t>
            </a:r>
            <a:r>
              <a:rPr lang="en-US" altLang="zh-CN" sz="3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</a:t>
            </a:r>
            <a:r>
              <a:rPr lang="zh-CN" altLang="en-US" sz="3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级，再</a:t>
            </a:r>
            <a:r>
              <a:rPr lang="zh-CN" altLang="en-US" sz="3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读</a:t>
            </a:r>
            <a:r>
              <a:rPr lang="en-US" altLang="zh-CN" sz="3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 </a:t>
            </a:r>
            <a:r>
              <a:rPr lang="zh-CN" altLang="en-US" sz="3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级。</a:t>
            </a:r>
            <a:endParaRPr lang="zh-CN" altLang="en-US" sz="32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indent="0" fontAlgn="auto">
              <a:lnSpc>
                <a:spcPct val="150000"/>
              </a:lnSpc>
            </a:pPr>
            <a:r>
              <a:rPr lang="en-US" altLang="zh-CN" sz="3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</a:t>
            </a:r>
            <a:r>
              <a:rPr lang="zh-CN" altLang="en-US" sz="3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、万级的数，按照个级的数的读法来读，再在后面加</a:t>
            </a:r>
            <a:endParaRPr lang="zh-CN" altLang="en-US" sz="32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zh-CN" altLang="en-US" sz="3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en-US" altLang="zh-CN" sz="3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</a:t>
            </a:r>
            <a:r>
              <a:rPr lang="zh-CN" altLang="en-US" sz="3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上一个</a:t>
            </a:r>
            <a:r>
              <a:rPr lang="en-US" altLang="zh-CN" sz="3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</a:t>
            </a:r>
            <a:r>
              <a:rPr lang="zh-CN" altLang="en-US" sz="3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万</a:t>
            </a:r>
            <a:r>
              <a:rPr lang="en-US" altLang="zh-CN" sz="3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”</a:t>
            </a:r>
            <a:r>
              <a:rPr lang="zh-CN" altLang="en-US" sz="3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字。</a:t>
            </a:r>
            <a:endParaRPr lang="zh-CN" altLang="en-US" sz="32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en-US" altLang="zh-CN" sz="3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</a:t>
            </a:r>
            <a:r>
              <a:rPr lang="zh-CN" altLang="en-US" sz="3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、每级末尾不管有几个</a:t>
            </a:r>
            <a:r>
              <a:rPr lang="en-US" altLang="zh-CN" sz="3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0</a:t>
            </a:r>
            <a:r>
              <a:rPr lang="zh-CN" altLang="en-US" sz="3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，都</a:t>
            </a:r>
            <a:r>
              <a:rPr lang="en-US" altLang="zh-CN" sz="3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</a:t>
            </a:r>
            <a:r>
              <a:rPr lang="zh-CN" altLang="en-US" sz="3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，其他数位上有一</a:t>
            </a:r>
            <a:endParaRPr lang="zh-CN" altLang="en-US" sz="32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zh-CN" altLang="en-US" sz="3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en-US" altLang="zh-CN" sz="3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</a:t>
            </a:r>
            <a:r>
              <a:rPr lang="zh-CN" altLang="en-US" sz="3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个</a:t>
            </a:r>
            <a:r>
              <a:rPr lang="en-US" altLang="zh-CN" sz="3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0</a:t>
            </a:r>
            <a:r>
              <a:rPr lang="zh-CN" altLang="en-US" sz="3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或连续几个</a:t>
            </a:r>
            <a:r>
              <a:rPr lang="en-US" altLang="zh-CN" sz="3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0</a:t>
            </a:r>
            <a:r>
              <a:rPr lang="zh-CN" altLang="en-US" sz="3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，都</a:t>
            </a:r>
            <a:r>
              <a:rPr lang="en-US" altLang="zh-CN" sz="3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         </a:t>
            </a:r>
            <a:r>
              <a:rPr lang="zh-CN" altLang="en-US" sz="3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。</a:t>
            </a:r>
            <a:endParaRPr lang="zh-CN" altLang="en-US" sz="32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 flipV="1">
            <a:off x="2667000" y="3068320"/>
            <a:ext cx="1014095" cy="10160"/>
          </a:xfrm>
          <a:prstGeom prst="line">
            <a:avLst/>
          </a:prstGeom>
          <a:ln w="19050" cmpd="sng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>
            <p:custDataLst>
              <p:tags r:id="rId3"/>
            </p:custDataLst>
          </p:nvPr>
        </p:nvCxnSpPr>
        <p:spPr>
          <a:xfrm flipV="1">
            <a:off x="5309235" y="3058160"/>
            <a:ext cx="1014095" cy="10160"/>
          </a:xfrm>
          <a:prstGeom prst="line">
            <a:avLst/>
          </a:prstGeom>
          <a:ln w="19050" cmpd="sng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>
            <p:custDataLst>
              <p:tags r:id="rId4"/>
            </p:custDataLst>
          </p:nvPr>
        </p:nvCxnSpPr>
        <p:spPr>
          <a:xfrm flipV="1">
            <a:off x="6546850" y="5203190"/>
            <a:ext cx="1014095" cy="10160"/>
          </a:xfrm>
          <a:prstGeom prst="line">
            <a:avLst/>
          </a:prstGeom>
          <a:ln w="19050" cmpd="sng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>
            <p:custDataLst>
              <p:tags r:id="rId5"/>
            </p:custDataLst>
          </p:nvPr>
        </p:nvCxnSpPr>
        <p:spPr>
          <a:xfrm flipV="1">
            <a:off x="5463540" y="5928360"/>
            <a:ext cx="3098800" cy="26035"/>
          </a:xfrm>
          <a:prstGeom prst="line">
            <a:avLst/>
          </a:prstGeom>
          <a:ln w="19050" cmpd="sng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2821305" y="2494915"/>
            <a:ext cx="70612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solidFill>
                  <a:srgbClr val="C00000"/>
                </a:solidFill>
              </a:rPr>
              <a:t>万</a:t>
            </a:r>
            <a:endParaRPr lang="zh-CN" altLang="en-US" sz="3200">
              <a:solidFill>
                <a:srgbClr val="C00000"/>
              </a:solidFill>
            </a:endParaRPr>
          </a:p>
        </p:txBody>
      </p:sp>
      <p:sp>
        <p:nvSpPr>
          <p:cNvPr id="10" name="文本框 9"/>
          <p:cNvSpPr txBox="1"/>
          <p:nvPr>
            <p:custDataLst>
              <p:tags r:id="rId6"/>
            </p:custDataLst>
          </p:nvPr>
        </p:nvSpPr>
        <p:spPr>
          <a:xfrm>
            <a:off x="5463540" y="2474595"/>
            <a:ext cx="70612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solidFill>
                  <a:srgbClr val="C00000"/>
                </a:solidFill>
              </a:rPr>
              <a:t>个</a:t>
            </a:r>
            <a:endParaRPr lang="zh-CN" altLang="en-US" sz="3200">
              <a:solidFill>
                <a:srgbClr val="C00000"/>
              </a:solidFill>
            </a:endParaRPr>
          </a:p>
        </p:txBody>
      </p:sp>
      <p:sp>
        <p:nvSpPr>
          <p:cNvPr id="11" name="文本框 10"/>
          <p:cNvSpPr txBox="1"/>
          <p:nvPr>
            <p:custDataLst>
              <p:tags r:id="rId7"/>
            </p:custDataLst>
          </p:nvPr>
        </p:nvSpPr>
        <p:spPr>
          <a:xfrm>
            <a:off x="6546850" y="4629785"/>
            <a:ext cx="113220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solidFill>
                  <a:srgbClr val="C00000"/>
                </a:solidFill>
              </a:rPr>
              <a:t>不读</a:t>
            </a:r>
            <a:endParaRPr lang="zh-CN" altLang="en-US" sz="3200">
              <a:solidFill>
                <a:srgbClr val="C00000"/>
              </a:solidFill>
            </a:endParaRPr>
          </a:p>
        </p:txBody>
      </p:sp>
      <p:sp>
        <p:nvSpPr>
          <p:cNvPr id="12" name="文本框 11"/>
          <p:cNvSpPr txBox="1"/>
          <p:nvPr>
            <p:custDataLst>
              <p:tags r:id="rId8"/>
            </p:custDataLst>
          </p:nvPr>
        </p:nvSpPr>
        <p:spPr>
          <a:xfrm>
            <a:off x="5609590" y="5344795"/>
            <a:ext cx="280670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solidFill>
                  <a:srgbClr val="C00000"/>
                </a:solidFill>
              </a:rPr>
              <a:t>只读一个</a:t>
            </a:r>
            <a:r>
              <a:rPr lang="en-US" altLang="zh-CN" sz="3200">
                <a:solidFill>
                  <a:srgbClr val="C00000"/>
                </a:solidFill>
              </a:rPr>
              <a:t>“</a:t>
            </a:r>
            <a:r>
              <a:rPr lang="zh-CN" altLang="en-US" sz="3200">
                <a:solidFill>
                  <a:srgbClr val="C00000"/>
                </a:solidFill>
              </a:rPr>
              <a:t>零</a:t>
            </a:r>
            <a:r>
              <a:rPr lang="en-US" altLang="zh-CN" sz="3200">
                <a:solidFill>
                  <a:srgbClr val="C00000"/>
                </a:solidFill>
              </a:rPr>
              <a:t>”</a:t>
            </a:r>
            <a:endParaRPr lang="en-US" altLang="zh-CN" sz="320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图片 3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rot="1363811">
            <a:off x="291880" y="140860"/>
            <a:ext cx="905540" cy="877797"/>
          </a:xfrm>
          <a:prstGeom prst="rect">
            <a:avLst/>
          </a:prstGeom>
        </p:spPr>
      </p:pic>
      <p:sp>
        <p:nvSpPr>
          <p:cNvPr id="32" name="îślïḓê"/>
          <p:cNvSpPr/>
          <p:nvPr/>
        </p:nvSpPr>
        <p:spPr>
          <a:xfrm>
            <a:off x="1134110" y="429260"/>
            <a:ext cx="1414145" cy="504190"/>
          </a:xfrm>
          <a:prstGeom prst="rect">
            <a:avLst/>
          </a:prstGeom>
          <a:noFill/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zh-CN" altLang="en-US" sz="2400" b="1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探究新知</a:t>
            </a:r>
            <a:endParaRPr lang="zh-CN" altLang="en-US" sz="2400" b="1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>
            <p:custDataLst>
              <p:tags r:id="rId2"/>
            </p:custDataLst>
          </p:nvPr>
        </p:nvSpPr>
        <p:spPr>
          <a:xfrm>
            <a:off x="537210" y="1250950"/>
            <a:ext cx="7217410" cy="614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400"/>
              <a:t>下面各个数，怎样读比较方便？</a:t>
            </a:r>
            <a:endParaRPr lang="zh-CN" altLang="en-US" sz="3400"/>
          </a:p>
        </p:txBody>
      </p:sp>
      <p:sp>
        <p:nvSpPr>
          <p:cNvPr id="3" name="文本框 2"/>
          <p:cNvSpPr txBox="1"/>
          <p:nvPr/>
        </p:nvSpPr>
        <p:spPr>
          <a:xfrm>
            <a:off x="466090" y="2040890"/>
            <a:ext cx="11123295" cy="1845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fontAlgn="auto">
              <a:lnSpc>
                <a:spcPct val="150000"/>
              </a:lnSpc>
            </a:pPr>
            <a:r>
              <a:rPr lang="en-US" altLang="zh-CN" sz="3800">
                <a:latin typeface="Arial" panose="020B0604020202020204" pitchFamily="34" charset="0"/>
                <a:cs typeface="Arial" panose="020B0604020202020204" pitchFamily="34" charset="0"/>
              </a:rPr>
              <a:t>32680        5205000      1200605        107070</a:t>
            </a:r>
            <a:endParaRPr lang="en-US" altLang="zh-CN" sz="38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0" fontAlgn="auto">
              <a:lnSpc>
                <a:spcPct val="150000"/>
              </a:lnSpc>
            </a:pPr>
            <a:r>
              <a:rPr lang="en-US" altLang="zh-CN" sz="3800">
                <a:latin typeface="Arial" panose="020B0604020202020204" pitchFamily="34" charset="0"/>
                <a:cs typeface="Arial" panose="020B0604020202020204" pitchFamily="34" charset="0"/>
              </a:rPr>
              <a:t>470050      3070800      30600900      100000000</a:t>
            </a:r>
            <a:endParaRPr lang="en-US" altLang="zh-CN" sz="3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直接连接符 5"/>
          <p:cNvCxnSpPr/>
          <p:nvPr/>
        </p:nvCxnSpPr>
        <p:spPr>
          <a:xfrm flipH="1">
            <a:off x="821055" y="2296160"/>
            <a:ext cx="5715" cy="655320"/>
          </a:xfrm>
          <a:prstGeom prst="line">
            <a:avLst/>
          </a:prstGeom>
          <a:ln w="15875" cmpd="sng">
            <a:solidFill>
              <a:srgbClr val="C0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 flipH="1">
            <a:off x="3768090" y="2296160"/>
            <a:ext cx="5715" cy="655320"/>
          </a:xfrm>
          <a:prstGeom prst="line">
            <a:avLst/>
          </a:prstGeom>
          <a:ln w="15875" cmpd="sng">
            <a:solidFill>
              <a:srgbClr val="C0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 flipH="1">
            <a:off x="6460490" y="2296160"/>
            <a:ext cx="5715" cy="655320"/>
          </a:xfrm>
          <a:prstGeom prst="line">
            <a:avLst/>
          </a:prstGeom>
          <a:ln w="15875" cmpd="sng">
            <a:solidFill>
              <a:srgbClr val="C0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H="1">
            <a:off x="9152890" y="2296160"/>
            <a:ext cx="5715" cy="655320"/>
          </a:xfrm>
          <a:prstGeom prst="line">
            <a:avLst/>
          </a:prstGeom>
          <a:ln w="15875" cmpd="sng">
            <a:solidFill>
              <a:srgbClr val="C0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flipH="1">
            <a:off x="1064895" y="3230880"/>
            <a:ext cx="5715" cy="655320"/>
          </a:xfrm>
          <a:prstGeom prst="line">
            <a:avLst/>
          </a:prstGeom>
          <a:ln w="15875" cmpd="sng">
            <a:solidFill>
              <a:srgbClr val="C0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H="1">
            <a:off x="3768090" y="3230880"/>
            <a:ext cx="5715" cy="655320"/>
          </a:xfrm>
          <a:prstGeom prst="line">
            <a:avLst/>
          </a:prstGeom>
          <a:ln w="15875" cmpd="sng">
            <a:solidFill>
              <a:srgbClr val="C0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H="1">
            <a:off x="6725285" y="3230880"/>
            <a:ext cx="5715" cy="655320"/>
          </a:xfrm>
          <a:prstGeom prst="line">
            <a:avLst/>
          </a:prstGeom>
          <a:ln w="15875" cmpd="sng">
            <a:solidFill>
              <a:srgbClr val="C0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flipH="1">
            <a:off x="9946005" y="3240405"/>
            <a:ext cx="5715" cy="655320"/>
          </a:xfrm>
          <a:prstGeom prst="line">
            <a:avLst/>
          </a:prstGeom>
          <a:ln w="15875" cmpd="sng">
            <a:solidFill>
              <a:srgbClr val="C0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H="1">
            <a:off x="8850630" y="3230880"/>
            <a:ext cx="5715" cy="655320"/>
          </a:xfrm>
          <a:prstGeom prst="line">
            <a:avLst/>
          </a:prstGeom>
          <a:ln w="15875" cmpd="sng">
            <a:solidFill>
              <a:srgbClr val="C0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8002270" y="933450"/>
            <a:ext cx="210693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C00000"/>
                </a:solidFill>
                <a:effectLst/>
                <a:latin typeface="楷体" panose="02010609060101010101" charset="-122"/>
                <a:ea typeface="楷体" panose="02010609060101010101" charset="-122"/>
              </a:rPr>
              <a:t>先分级</a:t>
            </a:r>
            <a:endParaRPr lang="zh-CN" altLang="en-US" sz="4800">
              <a:ln w="22225">
                <a:solidFill>
                  <a:schemeClr val="accent2"/>
                </a:solidFill>
                <a:prstDash val="solid"/>
              </a:ln>
              <a:solidFill>
                <a:srgbClr val="C00000"/>
              </a:solidFill>
              <a:effectLst/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tags/tag1.xml><?xml version="1.0" encoding="utf-8"?>
<p:tagLst xmlns:p="http://schemas.openxmlformats.org/presentationml/2006/main">
  <p:tag name="KSO_WM_UNIT_PLACING_PICTURE_USER_VIEWPORT" val="{&quot;height&quot;:10800,&quot;width&quot;:19200}"/>
</p:tagLst>
</file>

<file path=ppt/tags/tag10.xml><?xml version="1.0" encoding="utf-8"?>
<p:tagLst xmlns:p="http://schemas.openxmlformats.org/presentationml/2006/main">
  <p:tag name="KSO_WM_BEAUTIFY_FLAG" val=""/>
</p:tagLst>
</file>

<file path=ppt/tags/tag11.xml><?xml version="1.0" encoding="utf-8"?>
<p:tagLst xmlns:p="http://schemas.openxmlformats.org/presentationml/2006/main">
  <p:tag name="KSO_WM_BEAUTIFY_FLAG" val=""/>
</p:tagLst>
</file>

<file path=ppt/tags/tag12.xml><?xml version="1.0" encoding="utf-8"?>
<p:tagLst xmlns:p="http://schemas.openxmlformats.org/presentationml/2006/main">
  <p:tag name="KSO_WM_BEAUTIFY_FLAG" val=""/>
</p:tagLst>
</file>

<file path=ppt/tags/tag13.xml><?xml version="1.0" encoding="utf-8"?>
<p:tagLst xmlns:p="http://schemas.openxmlformats.org/presentationml/2006/main">
  <p:tag name="KSO_WM_BEAUTIFY_FLAG" val=""/>
</p:tagLst>
</file>

<file path=ppt/tags/tag14.xml><?xml version="1.0" encoding="utf-8"?>
<p:tagLst xmlns:p="http://schemas.openxmlformats.org/presentationml/2006/main">
  <p:tag name="KSO_WM_BEAUTIFY_FLAG" val=""/>
</p:tagLst>
</file>

<file path=ppt/tags/tag15.xml><?xml version="1.0" encoding="utf-8"?>
<p:tagLst xmlns:p="http://schemas.openxmlformats.org/presentationml/2006/main">
  <p:tag name="KSO_WM_BEAUTIFY_FLAG" val=""/>
</p:tagLst>
</file>

<file path=ppt/tags/tag16.xml><?xml version="1.0" encoding="utf-8"?>
<p:tagLst xmlns:p="http://schemas.openxmlformats.org/presentationml/2006/main">
  <p:tag name="KSO_WM_BEAUTIFY_FLAG" val=""/>
</p:tagLst>
</file>

<file path=ppt/tags/tag17.xml><?xml version="1.0" encoding="utf-8"?>
<p:tagLst xmlns:p="http://schemas.openxmlformats.org/presentationml/2006/main">
  <p:tag name="KSO_WM_BEAUTIFY_FLAG" val=""/>
</p:tagLst>
</file>

<file path=ppt/tags/tag18.xml><?xml version="1.0" encoding="utf-8"?>
<p:tagLst xmlns:p="http://schemas.openxmlformats.org/presentationml/2006/main">
  <p:tag name="KSO_WM_BEAUTIFY_FLAG" val=""/>
</p:tagLst>
</file>

<file path=ppt/tags/tag19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M_UNIT_TABLE_BEAUTIFY" val="smartTable{fe63d6ee-bcab-4bab-8dba-4bf9c5c87253}"/>
</p:tagLst>
</file>

<file path=ppt/tags/tag20.xml><?xml version="1.0" encoding="utf-8"?>
<p:tagLst xmlns:p="http://schemas.openxmlformats.org/presentationml/2006/main">
  <p:tag name="KSO_WM_BEAUTIFY_FLAG" val=""/>
</p:tagLst>
</file>

<file path=ppt/tags/tag21.xml><?xml version="1.0" encoding="utf-8"?>
<p:tagLst xmlns:p="http://schemas.openxmlformats.org/presentationml/2006/main">
  <p:tag name="KSO_WM_BEAUTIFY_FLAG" val=""/>
</p:tagLst>
</file>

<file path=ppt/tags/tag22.xml><?xml version="1.0" encoding="utf-8"?>
<p:tagLst xmlns:p="http://schemas.openxmlformats.org/presentationml/2006/main">
  <p:tag name="KSO_WM_BEAUTIFY_FLAG" val=""/>
</p:tagLst>
</file>

<file path=ppt/tags/tag23.xml><?xml version="1.0" encoding="utf-8"?>
<p:tagLst xmlns:p="http://schemas.openxmlformats.org/presentationml/2006/main">
  <p:tag name="KSO_WM_BEAUTIFY_FLAG" val=""/>
</p:tagLst>
</file>

<file path=ppt/tags/tag24.xml><?xml version="1.0" encoding="utf-8"?>
<p:tagLst xmlns:p="http://schemas.openxmlformats.org/presentationml/2006/main">
  <p:tag name="KSO_WM_BEAUTIFY_FLAG" val=""/>
</p:tagLst>
</file>

<file path=ppt/tags/tag25.xml><?xml version="1.0" encoding="utf-8"?>
<p:tagLst xmlns:p="http://schemas.openxmlformats.org/presentationml/2006/main">
  <p:tag name="KSO_WM_BEAUTIFY_FLAG" val=""/>
</p:tagLst>
</file>

<file path=ppt/tags/tag26.xml><?xml version="1.0" encoding="utf-8"?>
<p:tagLst xmlns:p="http://schemas.openxmlformats.org/presentationml/2006/main">
  <p:tag name="KSO_WM_BEAUTIFY_FLAG" val=""/>
</p:tagLst>
</file>

<file path=ppt/tags/tag27.xml><?xml version="1.0" encoding="utf-8"?>
<p:tagLst xmlns:p="http://schemas.openxmlformats.org/presentationml/2006/main">
  <p:tag name="KSO_WM_BEAUTIFY_FLAG" val=""/>
</p:tagLst>
</file>

<file path=ppt/tags/tag28.xml><?xml version="1.0" encoding="utf-8"?>
<p:tagLst xmlns:p="http://schemas.openxmlformats.org/presentationml/2006/main">
  <p:tag name="KSO_WM_BEAUTIFY_FLAG" val=""/>
</p:tagLst>
</file>

<file path=ppt/tags/tag29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KSO_WM_BEAUTIFY_FLAG" val=""/>
</p:tagLst>
</file>

<file path=ppt/tags/tag30.xml><?xml version="1.0" encoding="utf-8"?>
<p:tagLst xmlns:p="http://schemas.openxmlformats.org/presentationml/2006/main">
  <p:tag name="KSO_WM_BEAUTIFY_FLAG" val=""/>
</p:tagLst>
</file>

<file path=ppt/tags/tag31.xml><?xml version="1.0" encoding="utf-8"?>
<p:tagLst xmlns:p="http://schemas.openxmlformats.org/presentationml/2006/main">
  <p:tag name="KSO_WM_BEAUTIFY_FLAG" val=""/>
</p:tagLst>
</file>

<file path=ppt/tags/tag32.xml><?xml version="1.0" encoding="utf-8"?>
<p:tagLst xmlns:p="http://schemas.openxmlformats.org/presentationml/2006/main">
  <p:tag name="KSO_WM_BEAUTIFY_FLAG" val=""/>
</p:tagLst>
</file>

<file path=ppt/tags/tag33.xml><?xml version="1.0" encoding="utf-8"?>
<p:tagLst xmlns:p="http://schemas.openxmlformats.org/presentationml/2006/main">
  <p:tag name="KSO_WM_BEAUTIFY_FLAG" val=""/>
</p:tagLst>
</file>

<file path=ppt/tags/tag34.xml><?xml version="1.0" encoding="utf-8"?>
<p:tagLst xmlns:p="http://schemas.openxmlformats.org/presentationml/2006/main">
  <p:tag name="KSO_WM_BEAUTIFY_FLAG" val=""/>
</p:tagLst>
</file>

<file path=ppt/tags/tag35.xml><?xml version="1.0" encoding="utf-8"?>
<p:tagLst xmlns:p="http://schemas.openxmlformats.org/presentationml/2006/main">
  <p:tag name="KSO_WM_BEAUTIFY_FLAG" val=""/>
</p:tagLst>
</file>

<file path=ppt/tags/tag36.xml><?xml version="1.0" encoding="utf-8"?>
<p:tagLst xmlns:p="http://schemas.openxmlformats.org/presentationml/2006/main">
  <p:tag name="KSO_WM_BEAUTIFY_FLAG" val=""/>
</p:tagLst>
</file>

<file path=ppt/tags/tag37.xml><?xml version="1.0" encoding="utf-8"?>
<p:tagLst xmlns:p="http://schemas.openxmlformats.org/presentationml/2006/main">
  <p:tag name="KSO_WM_BEAUTIFY_FLAG" val=""/>
</p:tagLst>
</file>

<file path=ppt/tags/tag38.xml><?xml version="1.0" encoding="utf-8"?>
<p:tagLst xmlns:p="http://schemas.openxmlformats.org/presentationml/2006/main">
  <p:tag name="KSO_WM_BEAUTIFY_FLAG" val=""/>
</p:tagLst>
</file>

<file path=ppt/tags/tag39.xml><?xml version="1.0" encoding="utf-8"?>
<p:tagLst xmlns:p="http://schemas.openxmlformats.org/presentationml/2006/main">
  <p:tag name="KSO_WM_BEAUTIFY_FLAG" val=""/>
</p:tagLst>
</file>

<file path=ppt/tags/tag4.xml><?xml version="1.0" encoding="utf-8"?>
<p:tagLst xmlns:p="http://schemas.openxmlformats.org/presentationml/2006/main">
  <p:tag name="KSO_WM_BEAUTIFY_FLAG" val=""/>
</p:tagLst>
</file>

<file path=ppt/tags/tag40.xml><?xml version="1.0" encoding="utf-8"?>
<p:tagLst xmlns:p="http://schemas.openxmlformats.org/presentationml/2006/main">
  <p:tag name="KSO_WM_BEAUTIFY_FLAG" val=""/>
</p:tagLst>
</file>

<file path=ppt/tags/tag41.xml><?xml version="1.0" encoding="utf-8"?>
<p:tagLst xmlns:p="http://schemas.openxmlformats.org/presentationml/2006/main">
  <p:tag name="KSO_WM_BEAUTIFY_FLAG" val=""/>
</p:tagLst>
</file>

<file path=ppt/tags/tag42.xml><?xml version="1.0" encoding="utf-8"?>
<p:tagLst xmlns:p="http://schemas.openxmlformats.org/presentationml/2006/main">
  <p:tag name="KSO_WM_BEAUTIFY_FLAG" val=""/>
</p:tagLst>
</file>

<file path=ppt/tags/tag43.xml><?xml version="1.0" encoding="utf-8"?>
<p:tagLst xmlns:p="http://schemas.openxmlformats.org/presentationml/2006/main">
  <p:tag name="KSO_WM_BEAUTIFY_FLAG" val=""/>
</p:tagLst>
</file>

<file path=ppt/tags/tag44.xml><?xml version="1.0" encoding="utf-8"?>
<p:tagLst xmlns:p="http://schemas.openxmlformats.org/presentationml/2006/main">
  <p:tag name="KSO_WM_BEAUTIFY_FLAG" val=""/>
</p:tagLst>
</file>

<file path=ppt/tags/tag45.xml><?xml version="1.0" encoding="utf-8"?>
<p:tagLst xmlns:p="http://schemas.openxmlformats.org/presentationml/2006/main">
  <p:tag name="KSO_WM_BEAUTIFY_FLAG" val=""/>
</p:tagLst>
</file>

<file path=ppt/tags/tag46.xml><?xml version="1.0" encoding="utf-8"?>
<p:tagLst xmlns:p="http://schemas.openxmlformats.org/presentationml/2006/main">
  <p:tag name="KSO_WM_BEAUTIFY_FLAG" val=""/>
</p:tagLst>
</file>

<file path=ppt/tags/tag47.xml><?xml version="1.0" encoding="utf-8"?>
<p:tagLst xmlns:p="http://schemas.openxmlformats.org/presentationml/2006/main">
  <p:tag name="KSO_WM_BEAUTIFY_FLAG" val=""/>
</p:tagLst>
</file>

<file path=ppt/tags/tag48.xml><?xml version="1.0" encoding="utf-8"?>
<p:tagLst xmlns:p="http://schemas.openxmlformats.org/presentationml/2006/main">
  <p:tag name="KSO_WM_BEAUTIFY_FLAG" val=""/>
</p:tagLst>
</file>

<file path=ppt/tags/tag49.xml><?xml version="1.0" encoding="utf-8"?>
<p:tagLst xmlns:p="http://schemas.openxmlformats.org/presentationml/2006/main">
  <p:tag name="KSO_WM_BEAUTIFY_FLAG" val=""/>
</p:tagLst>
</file>

<file path=ppt/tags/tag5.xml><?xml version="1.0" encoding="utf-8"?>
<p:tagLst xmlns:p="http://schemas.openxmlformats.org/presentationml/2006/main">
  <p:tag name="KSO_WM_BEAUTIFY_FLAG" val=""/>
</p:tagLst>
</file>

<file path=ppt/tags/tag50.xml><?xml version="1.0" encoding="utf-8"?>
<p:tagLst xmlns:p="http://schemas.openxmlformats.org/presentationml/2006/main">
  <p:tag name="KSO_WM_BEAUTIFY_FLAG" val=""/>
</p:tagLst>
</file>

<file path=ppt/tags/tag51.xml><?xml version="1.0" encoding="utf-8"?>
<p:tagLst xmlns:p="http://schemas.openxmlformats.org/presentationml/2006/main">
  <p:tag name="KSO_WM_BEAUTIFY_FLAG" val=""/>
</p:tagLst>
</file>

<file path=ppt/tags/tag52.xml><?xml version="1.0" encoding="utf-8"?>
<p:tagLst xmlns:p="http://schemas.openxmlformats.org/presentationml/2006/main">
  <p:tag name="KSO_WM_BEAUTIFY_FLAG" val=""/>
</p:tagLst>
</file>

<file path=ppt/tags/tag53.xml><?xml version="1.0" encoding="utf-8"?>
<p:tagLst xmlns:p="http://schemas.openxmlformats.org/presentationml/2006/main">
  <p:tag name="KSO_WM_BEAUTIFY_FLAG" val=""/>
</p:tagLst>
</file>

<file path=ppt/tags/tag54.xml><?xml version="1.0" encoding="utf-8"?>
<p:tagLst xmlns:p="http://schemas.openxmlformats.org/presentationml/2006/main">
  <p:tag name="KSO_WM_BEAUTIFY_FLAG" val=""/>
</p:tagLst>
</file>

<file path=ppt/tags/tag55.xml><?xml version="1.0" encoding="utf-8"?>
<p:tagLst xmlns:p="http://schemas.openxmlformats.org/presentationml/2006/main">
  <p:tag name="KSO_WM_BEAUTIFY_FLAG" val=""/>
</p:tagLst>
</file>

<file path=ppt/tags/tag56.xml><?xml version="1.0" encoding="utf-8"?>
<p:tagLst xmlns:p="http://schemas.openxmlformats.org/presentationml/2006/main">
  <p:tag name="KSO_WM_BEAUTIFY_FLAG" val=""/>
</p:tagLst>
</file>

<file path=ppt/tags/tag57.xml><?xml version="1.0" encoding="utf-8"?>
<p:tagLst xmlns:p="http://schemas.openxmlformats.org/presentationml/2006/main">
  <p:tag name="KSO_WM_BEAUTIFY_FLAG" val=""/>
</p:tagLst>
</file>

<file path=ppt/tags/tag58.xml><?xml version="1.0" encoding="utf-8"?>
<p:tagLst xmlns:p="http://schemas.openxmlformats.org/presentationml/2006/main">
  <p:tag name="KSO_WM_BEAUTIFY_FLAG" val=""/>
</p:tagLst>
</file>

<file path=ppt/tags/tag59.xml><?xml version="1.0" encoding="utf-8"?>
<p:tagLst xmlns:p="http://schemas.openxmlformats.org/presentationml/2006/main">
  <p:tag name="KSO_WM_BEAUTIFY_FLAG" val=""/>
</p:tagLst>
</file>

<file path=ppt/tags/tag6.xml><?xml version="1.0" encoding="utf-8"?>
<p:tagLst xmlns:p="http://schemas.openxmlformats.org/presentationml/2006/main">
  <p:tag name="KSO_WM_BEAUTIFY_FLAG" val=""/>
</p:tagLst>
</file>

<file path=ppt/tags/tag60.xml><?xml version="1.0" encoding="utf-8"?>
<p:tagLst xmlns:p="http://schemas.openxmlformats.org/presentationml/2006/main">
  <p:tag name="KSO_WM_BEAUTIFY_FLAG" val=""/>
</p:tagLst>
</file>

<file path=ppt/tags/tag61.xml><?xml version="1.0" encoding="utf-8"?>
<p:tagLst xmlns:p="http://schemas.openxmlformats.org/presentationml/2006/main">
  <p:tag name="KSO_WM_BEAUTIFY_FLAG" val=""/>
</p:tagLst>
</file>

<file path=ppt/tags/tag62.xml><?xml version="1.0" encoding="utf-8"?>
<p:tagLst xmlns:p="http://schemas.openxmlformats.org/presentationml/2006/main">
  <p:tag name="KSO_WM_BEAUTIFY_FLAG" val=""/>
</p:tagLst>
</file>

<file path=ppt/tags/tag63.xml><?xml version="1.0" encoding="utf-8"?>
<p:tagLst xmlns:p="http://schemas.openxmlformats.org/presentationml/2006/main">
  <p:tag name="KSO_WM_BEAUTIFY_FLAG" val=""/>
</p:tagLst>
</file>

<file path=ppt/tags/tag64.xml><?xml version="1.0" encoding="utf-8"?>
<p:tagLst xmlns:p="http://schemas.openxmlformats.org/presentationml/2006/main">
  <p:tag name="KSO_WM_BEAUTIFY_FLAG" val=""/>
</p:tagLst>
</file>

<file path=ppt/tags/tag65.xml><?xml version="1.0" encoding="utf-8"?>
<p:tagLst xmlns:p="http://schemas.openxmlformats.org/presentationml/2006/main">
  <p:tag name="KSO_WM_BEAUTIFY_FLAG" val=""/>
</p:tagLst>
</file>

<file path=ppt/tags/tag66.xml><?xml version="1.0" encoding="utf-8"?>
<p:tagLst xmlns:p="http://schemas.openxmlformats.org/presentationml/2006/main">
  <p:tag name="KSO_WM_BEAUTIFY_FLAG" val=""/>
</p:tagLst>
</file>

<file path=ppt/tags/tag67.xml><?xml version="1.0" encoding="utf-8"?>
<p:tagLst xmlns:p="http://schemas.openxmlformats.org/presentationml/2006/main">
  <p:tag name="KSO_WM_BEAUTIFY_FLAG" val=""/>
</p:tagLst>
</file>

<file path=ppt/tags/tag68.xml><?xml version="1.0" encoding="utf-8"?>
<p:tagLst xmlns:p="http://schemas.openxmlformats.org/presentationml/2006/main">
  <p:tag name="KSO_WM_BEAUTIFY_FLAG" val=""/>
</p:tagLst>
</file>

<file path=ppt/tags/tag69.xml><?xml version="1.0" encoding="utf-8"?>
<p:tagLst xmlns:p="http://schemas.openxmlformats.org/presentationml/2006/main">
  <p:tag name="KSO_WM_BEAUTIFY_FLAG" val=""/>
</p:tagLst>
</file>

<file path=ppt/tags/tag7.xml><?xml version="1.0" encoding="utf-8"?>
<p:tagLst xmlns:p="http://schemas.openxmlformats.org/presentationml/2006/main">
  <p:tag name="KSO_WM_BEAUTIFY_FLAG" val=""/>
</p:tagLst>
</file>

<file path=ppt/tags/tag70.xml><?xml version="1.0" encoding="utf-8"?>
<p:tagLst xmlns:p="http://schemas.openxmlformats.org/presentationml/2006/main">
  <p:tag name="KSO_WM_BEAUTIFY_FLAG" val=""/>
</p:tagLst>
</file>

<file path=ppt/tags/tag71.xml><?xml version="1.0" encoding="utf-8"?>
<p:tagLst xmlns:p="http://schemas.openxmlformats.org/presentationml/2006/main">
  <p:tag name="KSO_WM_BEAUTIFY_FLAG" val=""/>
</p:tagLst>
</file>

<file path=ppt/tags/tag72.xml><?xml version="1.0" encoding="utf-8"?>
<p:tagLst xmlns:p="http://schemas.openxmlformats.org/presentationml/2006/main">
  <p:tag name="KSO_WM_BEAUTIFY_FLAG" val=""/>
</p:tagLst>
</file>

<file path=ppt/tags/tag73.xml><?xml version="1.0" encoding="utf-8"?>
<p:tagLst xmlns:p="http://schemas.openxmlformats.org/presentationml/2006/main">
  <p:tag name="KSO_WM_BEAUTIFY_FLAG" val=""/>
</p:tagLst>
</file>

<file path=ppt/tags/tag74.xml><?xml version="1.0" encoding="utf-8"?>
<p:tagLst xmlns:p="http://schemas.openxmlformats.org/presentationml/2006/main">
  <p:tag name="KSO_WM_BEAUTIFY_FLAG" val=""/>
</p:tagLst>
</file>

<file path=ppt/tags/tag75.xml><?xml version="1.0" encoding="utf-8"?>
<p:tagLst xmlns:p="http://schemas.openxmlformats.org/presentationml/2006/main">
  <p:tag name="KSO_WM_BEAUTIFY_FLAG" val=""/>
</p:tagLst>
</file>

<file path=ppt/tags/tag76.xml><?xml version="1.0" encoding="utf-8"?>
<p:tagLst xmlns:p="http://schemas.openxmlformats.org/presentationml/2006/main">
  <p:tag name="KSO_WM_BEAUTIFY_FLAG" val=""/>
</p:tagLst>
</file>

<file path=ppt/tags/tag77.xml><?xml version="1.0" encoding="utf-8"?>
<p:tagLst xmlns:p="http://schemas.openxmlformats.org/presentationml/2006/main">
  <p:tag name="KSO_WM_BEAUTIFY_FLAG" val=""/>
</p:tagLst>
</file>

<file path=ppt/tags/tag78.xml><?xml version="1.0" encoding="utf-8"?>
<p:tagLst xmlns:p="http://schemas.openxmlformats.org/presentationml/2006/main">
  <p:tag name="KSO_WM_BEAUTIFY_FLAG" val=""/>
</p:tagLst>
</file>

<file path=ppt/tags/tag79.xml><?xml version="1.0" encoding="utf-8"?>
<p:tagLst xmlns:p="http://schemas.openxmlformats.org/presentationml/2006/main">
  <p:tag name="KSO_WM_BEAUTIFY_FLAG" val=""/>
</p:tagLst>
</file>

<file path=ppt/tags/tag8.xml><?xml version="1.0" encoding="utf-8"?>
<p:tagLst xmlns:p="http://schemas.openxmlformats.org/presentationml/2006/main">
  <p:tag name="KSO_WM_BEAUTIFY_FLAG" val=""/>
</p:tagLst>
</file>

<file path=ppt/tags/tag80.xml><?xml version="1.0" encoding="utf-8"?>
<p:tagLst xmlns:p="http://schemas.openxmlformats.org/presentationml/2006/main">
  <p:tag name="KSO_WM_BEAUTIFY_FLAG" val=""/>
</p:tagLst>
</file>

<file path=ppt/tags/tag81.xml><?xml version="1.0" encoding="utf-8"?>
<p:tagLst xmlns:p="http://schemas.openxmlformats.org/presentationml/2006/main">
  <p:tag name="KSO_WM_BEAUTIFY_FLAG" val=""/>
</p:tagLst>
</file>

<file path=ppt/tags/tag82.xml><?xml version="1.0" encoding="utf-8"?>
<p:tagLst xmlns:p="http://schemas.openxmlformats.org/presentationml/2006/main">
  <p:tag name="KSO_WM_BEAUTIFY_FLAG" val=""/>
</p:tagLst>
</file>

<file path=ppt/tags/tag83.xml><?xml version="1.0" encoding="utf-8"?>
<p:tagLst xmlns:p="http://schemas.openxmlformats.org/presentationml/2006/main">
  <p:tag name="KSO_WM_BEAUTIFY_FLAG" val=""/>
</p:tagLst>
</file>

<file path=ppt/tags/tag84.xml><?xml version="1.0" encoding="utf-8"?>
<p:tagLst xmlns:p="http://schemas.openxmlformats.org/presentationml/2006/main">
  <p:tag name="KSO_WM_UNIT_PLACING_PICTURE_USER_VIEWPORT" val="{&quot;height&quot;:10800,&quot;width&quot;:19200}"/>
</p:tagLst>
</file>

<file path=ppt/tags/tag85.xml><?xml version="1.0" encoding="utf-8"?>
<p:tagLst xmlns:p="http://schemas.openxmlformats.org/presentationml/2006/main">
  <p:tag name="KSO_WM_UNIT_PLACING_PICTURE_USER_VIEWPORT" val="{&quot;height&quot;:783.7968503937008,&quot;width&quot;:2910.3244094488186}"/>
</p:tagLst>
</file>

<file path=ppt/tags/tag86.xml><?xml version="1.0" encoding="utf-8"?>
<p:tagLst xmlns:p="http://schemas.openxmlformats.org/presentationml/2006/main">
  <p:tag name="KSO_WM_UNIT_PLACING_PICTURE_USER_VIEWPORT" val="{&quot;height&quot;:2931,&quot;width&quot;:14933.1968503937}"/>
</p:tagLst>
</file>

<file path=ppt/tags/tag87.xml><?xml version="1.0" encoding="utf-8"?>
<p:tagLst xmlns:p="http://schemas.openxmlformats.org/presentationml/2006/main">
  <p:tag name="KSO_WM_UNIT_PLACING_PICTURE_USER_VIEWPORT" val="{&quot;height&quot;:725,&quot;width&quot;:5185.064566929133}"/>
</p:tagLst>
</file>

<file path=ppt/tags/tag88.xml><?xml version="1.0" encoding="utf-8"?>
<p:tagLst xmlns:p="http://schemas.openxmlformats.org/presentationml/2006/main">
  <p:tag name="KSO_WM_UNIT_PLACING_PICTURE_USER_VIEWPORT" val="{&quot;height&quot;:783.7968503937008,&quot;width&quot;:2910.3244094488186}"/>
</p:tagLst>
</file>

<file path=ppt/tags/tag89.xml><?xml version="1.0" encoding="utf-8"?>
<p:tagLst xmlns:p="http://schemas.openxmlformats.org/presentationml/2006/main">
  <p:tag name="KSO_WM_UNIT_PLACING_PICTURE_USER_VIEWPORT" val="{&quot;height&quot;:725,&quot;width&quot;:3180}"/>
</p:tagLst>
</file>

<file path=ppt/tags/tag9.xml><?xml version="1.0" encoding="utf-8"?>
<p:tagLst xmlns:p="http://schemas.openxmlformats.org/presentationml/2006/main">
  <p:tag name="KSO_WM_BEAUTIFY_FLAG" val=""/>
</p:tagLst>
</file>

<file path=ppt/tags/tag90.xml><?xml version="1.0" encoding="utf-8"?>
<p:tagLst xmlns:p="http://schemas.openxmlformats.org/presentationml/2006/main">
  <p:tag name="KSO_WM_UNIT_PLACING_PICTURE_USER_VIEWPORT" val="{&quot;height&quot;:725,&quot;width&quot;:2424}"/>
</p:tagLst>
</file>

<file path=ppt/tags/tag91.xml><?xml version="1.0" encoding="utf-8"?>
<p:tagLst xmlns:p="http://schemas.openxmlformats.org/presentationml/2006/main">
  <p:tag name="KSO_WM_UNIT_PLACING_PICTURE_USER_VIEWPORT" val="{&quot;height&quot;:2365.0629921259842,&quot;width&quot;:2439.8110236220473}"/>
</p:tagLst>
</file>

<file path=ppt/tags/tag92.xml><?xml version="1.0" encoding="utf-8"?>
<p:tagLst xmlns:p="http://schemas.openxmlformats.org/presentationml/2006/main">
  <p:tag name="KSO_WM_UNIT_PLACING_PICTURE_USER_VIEWPORT" val="{&quot;height&quot;:2365.0629921259842,&quot;width&quot;:2439.8110236220473}"/>
</p:tagLst>
</file>

<file path=ppt/tags/tag93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ZGE4OGNjN2E2YjYyMGEzMjA1YzkwZTgyMTljY2M1OGUifQ=="/>
  <p:tag name="ISPRING_PRESENTATION_TITLE" val="PowerPoint 演示文稿"/>
  <p:tag name="KSO_WPP_MARK_KEY" val="0f9d1d4c-ed42-4706-9420-63be03bcc0d6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自定义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79646"/>
      </a:hlink>
      <a:folHlink>
        <a:srgbClr val="F79646"/>
      </a:folHlink>
    </a:clrScheme>
    <a:fontScheme name="ppwlmwkw">
      <a:majorFont>
        <a:latin typeface="微软雅黑"/>
        <a:ea typeface="方正卡通简体"/>
        <a:cs typeface="Arial"/>
      </a:majorFont>
      <a:minorFont>
        <a:latin typeface="微软雅黑"/>
        <a:ea typeface="方正卡通简体"/>
        <a:cs typeface="Arial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第一PPT模板网-WWW.1PPT.COM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2184</Words>
  <Application>WPS 演示</Application>
  <PresentationFormat>自定义</PresentationFormat>
  <Paragraphs>364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13</vt:i4>
      </vt:variant>
    </vt:vector>
  </HeadingPairs>
  <TitlesOfParts>
    <vt:vector size="26" baseType="lpstr">
      <vt:lpstr>Arial</vt:lpstr>
      <vt:lpstr>宋体</vt:lpstr>
      <vt:lpstr>Wingdings</vt:lpstr>
      <vt:lpstr>微软雅黑</vt:lpstr>
      <vt:lpstr>Calibri</vt:lpstr>
      <vt:lpstr>楷体</vt:lpstr>
      <vt:lpstr>Arial</vt:lpstr>
      <vt:lpstr>方正卡通简体</vt:lpstr>
      <vt:lpstr>RomanS</vt:lpstr>
      <vt:lpstr>Arial Unicode MS</vt:lpstr>
      <vt:lpstr>等线</vt:lpstr>
      <vt:lpstr>第一PPT模板网-WWW.1PPT.COM</vt:lpstr>
      <vt:lpstr>第一PPT模板网-WWW.1PPT.COM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5</cp:revision>
  <cp:lastPrinted>2023-03-16T20:12:00Z</cp:lastPrinted>
  <dcterms:created xsi:type="dcterms:W3CDTF">2023-03-16T20:12:00Z</dcterms:created>
  <dcterms:modified xsi:type="dcterms:W3CDTF">2023-10-27T08:48:20Z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5A1CDE3A0F9A43B3A8F30D46C44B3D34_12</vt:lpwstr>
  </property>
  <property fmtid="{D5CDD505-2E9C-101B-9397-08002B2CF9AE}" pid="3" name="KSOProductBuildVer">
    <vt:lpwstr>2052-12.1.0.15712</vt:lpwstr>
  </property>
</Properties>
</file>