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7" r:id="rId3"/>
    <p:sldId id="300" r:id="rId4"/>
    <p:sldId id="301" r:id="rId5"/>
    <p:sldId id="306" r:id="rId6"/>
    <p:sldId id="308" r:id="rId7"/>
    <p:sldId id="294" r:id="rId8"/>
    <p:sldId id="312" r:id="rId9"/>
    <p:sldId id="315" r:id="rId10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90"/>
      </p:cViewPr>
      <p:guideLst>
        <p:guide orient="horz" pos="2160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7127"/>
            <a:chOff x="2422" y="193"/>
            <a:chExt cx="3944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8"/>
              <a:chOff x="1372504" y="175048"/>
              <a:chExt cx="2504348" cy="4622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4.xml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397168" y="4370300"/>
            <a:ext cx="6466114" cy="166257"/>
            <a:chOff x="2233239" y="4536372"/>
            <a:chExt cx="6466114" cy="19298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981325" y="3097059"/>
            <a:ext cx="9210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tx2"/>
                </a:solidFill>
                <a:latin typeface="汉仪大宋简" pitchFamily="49" charset="-122"/>
                <a:ea typeface="汉仪大宋简" pitchFamily="49" charset="-122"/>
              </a:rPr>
              <a:t>亿</a:t>
            </a:r>
            <a:r>
              <a:rPr lang="zh-CN" altLang="en-US" sz="5400" b="1" dirty="0">
                <a:solidFill>
                  <a:schemeClr val="tx2"/>
                </a:solidFill>
                <a:latin typeface="汉仪大宋简" pitchFamily="49" charset="-122"/>
                <a:ea typeface="汉仪大宋简" pitchFamily="49" charset="-122"/>
              </a:rPr>
              <a:t>以内数的改</a:t>
            </a:r>
            <a:r>
              <a:rPr lang="zh-CN" altLang="en-US" sz="5400" b="1" dirty="0" smtClean="0">
                <a:solidFill>
                  <a:schemeClr val="tx2"/>
                </a:solidFill>
                <a:latin typeface="汉仪大宋简" pitchFamily="49" charset="-122"/>
                <a:ea typeface="汉仪大宋简" pitchFamily="49" charset="-122"/>
              </a:rPr>
              <a:t>写</a:t>
            </a:r>
            <a:endParaRPr lang="zh-CN" altLang="en-US" sz="5400" b="1" dirty="0">
              <a:solidFill>
                <a:schemeClr val="tx2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81225" y="1659890"/>
            <a:ext cx="93795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人体的秘密：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（1）一小滴血液中含有红细胞5000000个，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白细胞10000个。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（2）一个人的血管总长约40000000米。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（3）一个人约有80000到90000根头发。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（4）人体每小时约有600000个皮肤颗粒脱落。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（5）人的脚上约有250000个汗腺。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（6）人一年平均眨眼睛约15000000次。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077795" y="350947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77185" y="2898140"/>
            <a:ext cx="309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Picture 11" descr="2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632992" y="1445735"/>
            <a:ext cx="8315960" cy="487516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7185" y="2898140"/>
            <a:ext cx="309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205821" y="933133"/>
            <a:ext cx="3265956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一小滴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血液含有：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194" name="Picture 13" descr="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1343" y="1517333"/>
            <a:ext cx="1591770" cy="130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93" name="Text Box 14"/>
          <p:cNvSpPr txBox="1"/>
          <p:nvPr/>
        </p:nvSpPr>
        <p:spPr>
          <a:xfrm>
            <a:off x="3187344" y="1708468"/>
            <a:ext cx="3907511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红细胞：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5000000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195" name="Text Box 15"/>
          <p:cNvSpPr txBox="1"/>
          <p:nvPr/>
        </p:nvSpPr>
        <p:spPr>
          <a:xfrm>
            <a:off x="3179089" y="2297430"/>
            <a:ext cx="3626326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白细胞：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10000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77490" y="3743960"/>
            <a:ext cx="7273925" cy="1636713"/>
            <a:chOff x="283964" y="3137230"/>
            <a:chExt cx="7274716" cy="1635713"/>
          </a:xfrm>
        </p:grpSpPr>
        <p:pic>
          <p:nvPicPr>
            <p:cNvPr id="7197" name="图片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72945" y="3697571"/>
              <a:ext cx="885735" cy="10753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98" name="Picture 2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2"/>
                </a:clrFrom>
                <a:clrTo>
                  <a:srgbClr val="FFFF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3964" y="3137230"/>
              <a:ext cx="6389616" cy="163529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7185" y="2898140"/>
            <a:ext cx="3098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205821" y="933133"/>
            <a:ext cx="3265956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一小滴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血液含有：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194" name="Picture 13" descr="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71343" y="1517333"/>
            <a:ext cx="1591770" cy="130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21" name="Text Box 14"/>
          <p:cNvSpPr txBox="1"/>
          <p:nvPr/>
        </p:nvSpPr>
        <p:spPr>
          <a:xfrm>
            <a:off x="2988733" y="1720851"/>
            <a:ext cx="520911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红细胞：  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500</a:t>
            </a:r>
            <a:r>
              <a:rPr lang="en-US" altLang="zh-CN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0000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14583" y="1720639"/>
            <a:ext cx="34925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lang="en-US" altLang="zh-CN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500</a:t>
            </a:r>
            <a:r>
              <a:rPr lang="zh-CN" altLang="en-US" sz="28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万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223" name="Text Box 15"/>
          <p:cNvSpPr txBox="1"/>
          <p:nvPr/>
        </p:nvSpPr>
        <p:spPr>
          <a:xfrm>
            <a:off x="2988945" y="2444750"/>
            <a:ext cx="39395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白细胞：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1</a:t>
            </a:r>
            <a:r>
              <a:rPr lang="en-US" altLang="zh-CN" sz="28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0000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795" y="2444433"/>
            <a:ext cx="261937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en-US" altLang="zh-CN"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万</a:t>
            </a:r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5950" y="3420110"/>
            <a:ext cx="7910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通过刚才的交流，你能尝试总结出改写的方法吗？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20900" y="4043045"/>
            <a:ext cx="798639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①分级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②把个级上的4个0去掉，然后添上一个“万”字。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③用“＝”连接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1" grpId="0"/>
      <p:bldP spid="9" grpId="0"/>
      <p:bldP spid="8223" grpId="0"/>
      <p:bldP spid="10" grpId="0"/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86915" y="4906645"/>
            <a:ext cx="841692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现在你能</a:t>
            </a:r>
            <a:r>
              <a:rPr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把人体的秘密中其他数进行改写</a:t>
            </a:r>
            <a:r>
              <a:rPr 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吗？</a:t>
            </a:r>
            <a:endParaRPr lang="zh-CN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96770" y="1206500"/>
            <a:ext cx="8196580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人体的秘密：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（1）一小滴血液中含有红细胞5000000个，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白细胞10000个。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（2）一个人的血管总长约40000000米。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（3）一个人约有80000到90000根头发。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（4）人体每小时约有600000个皮肤颗粒脱落。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（5）人的脚上约有250000个汗腺。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（6）人一年平均眨眼睛约15000000次。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034540" y="2496820"/>
            <a:ext cx="83889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巩固练习：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完成书P12第1、2题，书P15第6题。</a:t>
            </a:r>
            <a:endParaRPr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11605" y="1468120"/>
            <a:ext cx="952690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 1.</a:t>
            </a:r>
            <a:r>
              <a:rPr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一个数有三个数级，这三个数级中的数分别是火警电话号码加一个0、急救中心电话号码加一个0、报警电话号码加一个0，这个数最大是多少?最小是多少?(注:0只能加在各电话号码的前面或后面，不能加在中间)</a:t>
            </a:r>
            <a:endParaRPr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11605" y="3785870"/>
            <a:ext cx="952690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altLang="zh-CN" sz="2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2.</a:t>
            </a:r>
            <a:r>
              <a:rPr 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从5947882930中去掉4个数字,要使剩下的6个数字(前后顺序不变)组成的六位数最大,这个六位数是(     );要使剩下的6个数字(前后顺序不变)组成的六位数最小,这个六位数是(     )。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11935" y="740410"/>
            <a:ext cx="27025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拓展题：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37800" y="10960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1560</Words>
  <Application>WPS 演示</Application>
  <PresentationFormat>自定义</PresentationFormat>
  <Paragraphs>72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华文新魏</vt:lpstr>
      <vt:lpstr>Arial Unicode MS</vt:lpstr>
      <vt:lpstr>汉仪大宋简</vt:lpstr>
      <vt:lpstr>微软雅黑</vt:lpstr>
      <vt:lpstr>Calibri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2022-07-26T16:13:00Z</cp:lastPrinted>
  <dcterms:created xsi:type="dcterms:W3CDTF">2022-07-26T16:13:00Z</dcterms:created>
  <dcterms:modified xsi:type="dcterms:W3CDTF">2023-10-27T08:49:10Z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1E9E7486EE27497BA2B600D9FC011226_12</vt:lpwstr>
  </property>
  <property fmtid="{D5CDD505-2E9C-101B-9397-08002B2CF9AE}" pid="3" name="KSOProductBuildVer">
    <vt:lpwstr>2052-12.1.0.15712</vt:lpwstr>
  </property>
</Properties>
</file>