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gif" ContentType="image/gif"/>
  <Default Extension="wmf" ContentType="image/x-wm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0.svg" ContentType="image/svg+xml"/>
  <Override PartName="/ppt/media/image12.svg" ContentType="image/svg+xml"/>
  <Override PartName="/ppt/media/image14.svg" ContentType="image/svg+xml"/>
  <Override PartName="/ppt/media/image16.svg" ContentType="image/svg+xml"/>
  <Override PartName="/ppt/media/image18.svg" ContentType="image/svg+xml"/>
  <Override PartName="/ppt/media/image20.svg" ContentType="image/svg+xml"/>
  <Override PartName="/ppt/media/image22.svg" ContentType="image/svg+xml"/>
  <Override PartName="/ppt/media/image24.svg" ContentType="image/svg+xml"/>
  <Override PartName="/ppt/media/image6.svg" ContentType="image/svg+xml"/>
  <Override PartName="/ppt/media/image8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3"/>
  </p:handoutMasterIdLst>
  <p:sldIdLst>
    <p:sldId id="256" r:id="rId3"/>
    <p:sldId id="258" r:id="rId4"/>
    <p:sldId id="257" r:id="rId6"/>
    <p:sldId id="259" r:id="rId7"/>
    <p:sldId id="260" r:id="rId8"/>
    <p:sldId id="262" r:id="rId9"/>
    <p:sldId id="263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5" r:id="rId22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-4344" y="-7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28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8623E-76BD-4EBE-9FA5-71F1EBF8A6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5DAAC-AF7E-4720-9D4D-596D1B58EA3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" Type="http://schemas.openxmlformats.org/officeDocument/2006/relationships/tags" Target="../tags/tag27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117.xml"/><Relationship Id="rId4" Type="http://schemas.openxmlformats.org/officeDocument/2006/relationships/tags" Target="../tags/tag116.xml"/><Relationship Id="rId3" Type="http://schemas.openxmlformats.org/officeDocument/2006/relationships/tags" Target="../tags/tag115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5" Type="http://schemas.openxmlformats.org/officeDocument/2006/relationships/tags" Target="../tags/tag209.xml"/><Relationship Id="rId4" Type="http://schemas.openxmlformats.org/officeDocument/2006/relationships/tags" Target="../tags/tag208.xml"/><Relationship Id="rId3" Type="http://schemas.openxmlformats.org/officeDocument/2006/relationships/tags" Target="../tags/tag20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5" Type="http://schemas.openxmlformats.org/officeDocument/2006/relationships/tags" Target="../tags/tag241.xml"/><Relationship Id="rId4" Type="http://schemas.openxmlformats.org/officeDocument/2006/relationships/tags" Target="../tags/tag240.xml"/><Relationship Id="rId3" Type="http://schemas.openxmlformats.org/officeDocument/2006/relationships/tags" Target="../tags/tag23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>
            <a:miter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3555" name="灯片编号占位符 3"/>
          <p:cNvSpPr txBox="1"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3795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marL="0" lvl="0" indent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10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ln>
            <a:miter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7651" name="灯片编号占位符 3"/>
          <p:cNvSpPr txBox="1"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altLang="zh-CN"/>
              <a:t>17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pPr lvl="0" eaLnBrk="0" hangingPunct="0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pPr lvl="0" eaLnBrk="0" hangingPunct="0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4" Type="http://schemas.openxmlformats.org/officeDocument/2006/relationships/theme" Target="../theme/theme1.xml"/><Relationship Id="rId23" Type="http://schemas.openxmlformats.org/officeDocument/2006/relationships/image" Target="file:///D:\qq&#25991;&#20214;\712321467\Image\C2C\Image2\%7b75232B38-A165-1FB7-499C-2E1C792CACB5%7d.png" TargetMode="External"/><Relationship Id="rId22" Type="http://schemas.openxmlformats.org/officeDocument/2006/relationships/image" Target="../media/image2.png"/><Relationship Id="rId21" Type="http://schemas.openxmlformats.org/officeDocument/2006/relationships/tags" Target="../tags/tag71.xml"/><Relationship Id="rId20" Type="http://schemas.openxmlformats.org/officeDocument/2006/relationships/tags" Target="../tags/tag70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9.xml"/><Relationship Id="rId18" Type="http://schemas.openxmlformats.org/officeDocument/2006/relationships/tags" Target="../tags/tag68.xml"/><Relationship Id="rId17" Type="http://schemas.openxmlformats.org/officeDocument/2006/relationships/tags" Target="../tags/tag67.xml"/><Relationship Id="rId16" Type="http://schemas.openxmlformats.org/officeDocument/2006/relationships/tags" Target="../tags/tag66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 r:link="rId2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2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71.xml"/><Relationship Id="rId8" Type="http://schemas.openxmlformats.org/officeDocument/2006/relationships/tags" Target="../tags/tag170.xml"/><Relationship Id="rId7" Type="http://schemas.openxmlformats.org/officeDocument/2006/relationships/image" Target="../media/image34.png"/><Relationship Id="rId6" Type="http://schemas.openxmlformats.org/officeDocument/2006/relationships/tags" Target="../tags/tag169.xml"/><Relationship Id="rId5" Type="http://schemas.openxmlformats.org/officeDocument/2006/relationships/tags" Target="../tags/tag168.xml"/><Relationship Id="rId4" Type="http://schemas.openxmlformats.org/officeDocument/2006/relationships/image" Target="../media/image33.png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174.xml"/><Relationship Id="rId12" Type="http://schemas.openxmlformats.org/officeDocument/2006/relationships/image" Target="../media/image3.png"/><Relationship Id="rId11" Type="http://schemas.openxmlformats.org/officeDocument/2006/relationships/tags" Target="../tags/tag173.xml"/><Relationship Id="rId10" Type="http://schemas.openxmlformats.org/officeDocument/2006/relationships/tags" Target="../tags/tag172.xml"/><Relationship Id="rId1" Type="http://schemas.openxmlformats.org/officeDocument/2006/relationships/tags" Target="../tags/tag16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85.xml"/><Relationship Id="rId8" Type="http://schemas.openxmlformats.org/officeDocument/2006/relationships/tags" Target="../tags/tag184.xml"/><Relationship Id="rId7" Type="http://schemas.openxmlformats.org/officeDocument/2006/relationships/tags" Target="../tags/tag183.xml"/><Relationship Id="rId6" Type="http://schemas.openxmlformats.org/officeDocument/2006/relationships/tags" Target="../tags/tag182.xml"/><Relationship Id="rId5" Type="http://schemas.openxmlformats.org/officeDocument/2006/relationships/tags" Target="../tags/tag181.xml"/><Relationship Id="rId4" Type="http://schemas.openxmlformats.org/officeDocument/2006/relationships/tags" Target="../tags/tag180.xml"/><Relationship Id="rId3" Type="http://schemas.openxmlformats.org/officeDocument/2006/relationships/tags" Target="../tags/tag179.xml"/><Relationship Id="rId2" Type="http://schemas.openxmlformats.org/officeDocument/2006/relationships/image" Target="../media/image35.png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186.xml"/><Relationship Id="rId1" Type="http://schemas.openxmlformats.org/officeDocument/2006/relationships/tags" Target="../tags/tag17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95.xml"/><Relationship Id="rId8" Type="http://schemas.openxmlformats.org/officeDocument/2006/relationships/tags" Target="../tags/tag194.xml"/><Relationship Id="rId7" Type="http://schemas.openxmlformats.org/officeDocument/2006/relationships/tags" Target="../tags/tag193.xml"/><Relationship Id="rId6" Type="http://schemas.openxmlformats.org/officeDocument/2006/relationships/tags" Target="../tags/tag192.xml"/><Relationship Id="rId5" Type="http://schemas.openxmlformats.org/officeDocument/2006/relationships/tags" Target="../tags/tag191.xml"/><Relationship Id="rId4" Type="http://schemas.openxmlformats.org/officeDocument/2006/relationships/tags" Target="../tags/tag190.xml"/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8" Type="http://schemas.openxmlformats.org/officeDocument/2006/relationships/slideLayout" Target="../slideLayouts/slideLayout14.xml"/><Relationship Id="rId17" Type="http://schemas.openxmlformats.org/officeDocument/2006/relationships/audio" Target="../media/audio1.wav"/><Relationship Id="rId16" Type="http://schemas.openxmlformats.org/officeDocument/2006/relationships/tags" Target="../tags/tag201.xml"/><Relationship Id="rId15" Type="http://schemas.openxmlformats.org/officeDocument/2006/relationships/tags" Target="../tags/tag200.xml"/><Relationship Id="rId14" Type="http://schemas.openxmlformats.org/officeDocument/2006/relationships/tags" Target="../tags/tag199.xml"/><Relationship Id="rId13" Type="http://schemas.openxmlformats.org/officeDocument/2006/relationships/image" Target="../media/image36.png"/><Relationship Id="rId12" Type="http://schemas.openxmlformats.org/officeDocument/2006/relationships/tags" Target="../tags/tag198.xml"/><Relationship Id="rId11" Type="http://schemas.openxmlformats.org/officeDocument/2006/relationships/tags" Target="../tags/tag197.xml"/><Relationship Id="rId10" Type="http://schemas.openxmlformats.org/officeDocument/2006/relationships/tags" Target="../tags/tag196.xml"/><Relationship Id="rId1" Type="http://schemas.openxmlformats.org/officeDocument/2006/relationships/tags" Target="../tags/tag187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06.xml"/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16.xml"/><Relationship Id="rId8" Type="http://schemas.openxmlformats.org/officeDocument/2006/relationships/tags" Target="../tags/tag215.xml"/><Relationship Id="rId7" Type="http://schemas.openxmlformats.org/officeDocument/2006/relationships/tags" Target="../tags/tag214.xml"/><Relationship Id="rId6" Type="http://schemas.openxmlformats.org/officeDocument/2006/relationships/tags" Target="../tags/tag213.xml"/><Relationship Id="rId5" Type="http://schemas.openxmlformats.org/officeDocument/2006/relationships/image" Target="../media/image38.GIF"/><Relationship Id="rId4" Type="http://schemas.openxmlformats.org/officeDocument/2006/relationships/tags" Target="../tags/tag212.xml"/><Relationship Id="rId3" Type="http://schemas.openxmlformats.org/officeDocument/2006/relationships/tags" Target="../tags/tag211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229.xml"/><Relationship Id="rId21" Type="http://schemas.openxmlformats.org/officeDocument/2006/relationships/tags" Target="../tags/tag228.xml"/><Relationship Id="rId20" Type="http://schemas.openxmlformats.org/officeDocument/2006/relationships/tags" Target="../tags/tag227.xml"/><Relationship Id="rId2" Type="http://schemas.openxmlformats.org/officeDocument/2006/relationships/image" Target="../media/image37.GIF"/><Relationship Id="rId19" Type="http://schemas.openxmlformats.org/officeDocument/2006/relationships/tags" Target="../tags/tag226.xml"/><Relationship Id="rId18" Type="http://schemas.openxmlformats.org/officeDocument/2006/relationships/tags" Target="../tags/tag225.xml"/><Relationship Id="rId17" Type="http://schemas.openxmlformats.org/officeDocument/2006/relationships/tags" Target="../tags/tag224.xml"/><Relationship Id="rId16" Type="http://schemas.openxmlformats.org/officeDocument/2006/relationships/tags" Target="../tags/tag223.xml"/><Relationship Id="rId15" Type="http://schemas.openxmlformats.org/officeDocument/2006/relationships/tags" Target="../tags/tag222.xml"/><Relationship Id="rId14" Type="http://schemas.openxmlformats.org/officeDocument/2006/relationships/tags" Target="../tags/tag221.xml"/><Relationship Id="rId13" Type="http://schemas.openxmlformats.org/officeDocument/2006/relationships/tags" Target="../tags/tag220.xml"/><Relationship Id="rId12" Type="http://schemas.openxmlformats.org/officeDocument/2006/relationships/tags" Target="../tags/tag219.xml"/><Relationship Id="rId11" Type="http://schemas.openxmlformats.org/officeDocument/2006/relationships/tags" Target="../tags/tag218.xml"/><Relationship Id="rId10" Type="http://schemas.openxmlformats.org/officeDocument/2006/relationships/tags" Target="../tags/tag217.xml"/><Relationship Id="rId1" Type="http://schemas.openxmlformats.org/officeDocument/2006/relationships/tags" Target="../tags/tag21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39.png"/><Relationship Id="rId6" Type="http://schemas.openxmlformats.org/officeDocument/2006/relationships/tags" Target="../tags/tag235.xml"/><Relationship Id="rId5" Type="http://schemas.openxmlformats.org/officeDocument/2006/relationships/tags" Target="../tags/tag234.xml"/><Relationship Id="rId4" Type="http://schemas.openxmlformats.org/officeDocument/2006/relationships/tags" Target="../tags/tag233.xml"/><Relationship Id="rId3" Type="http://schemas.openxmlformats.org/officeDocument/2006/relationships/tags" Target="../tags/tag232.xml"/><Relationship Id="rId2" Type="http://schemas.openxmlformats.org/officeDocument/2006/relationships/tags" Target="../tags/tag231.xml"/><Relationship Id="rId1" Type="http://schemas.openxmlformats.org/officeDocument/2006/relationships/tags" Target="../tags/tag230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38.xml"/><Relationship Id="rId3" Type="http://schemas.openxmlformats.org/officeDocument/2006/relationships/tags" Target="../tags/tag237.xml"/><Relationship Id="rId2" Type="http://schemas.openxmlformats.org/officeDocument/2006/relationships/image" Target="../media/image40.jpeg"/><Relationship Id="rId1" Type="http://schemas.openxmlformats.org/officeDocument/2006/relationships/tags" Target="../tags/tag23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2.wmf"/><Relationship Id="rId8" Type="http://schemas.openxmlformats.org/officeDocument/2006/relationships/tags" Target="../tags/tag248.xml"/><Relationship Id="rId7" Type="http://schemas.openxmlformats.org/officeDocument/2006/relationships/image" Target="../media/image41.wmf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4" Type="http://schemas.openxmlformats.org/officeDocument/2006/relationships/slideLayout" Target="../slideLayouts/slideLayout7.xml"/><Relationship Id="rId23" Type="http://schemas.openxmlformats.org/officeDocument/2006/relationships/image" Target="../media/image49.wmf"/><Relationship Id="rId22" Type="http://schemas.openxmlformats.org/officeDocument/2006/relationships/tags" Target="../tags/tag255.xml"/><Relationship Id="rId21" Type="http://schemas.openxmlformats.org/officeDocument/2006/relationships/image" Target="../media/image48.wmf"/><Relationship Id="rId20" Type="http://schemas.openxmlformats.org/officeDocument/2006/relationships/tags" Target="../tags/tag254.xml"/><Relationship Id="rId2" Type="http://schemas.openxmlformats.org/officeDocument/2006/relationships/tags" Target="../tags/tag243.xml"/><Relationship Id="rId19" Type="http://schemas.openxmlformats.org/officeDocument/2006/relationships/image" Target="../media/image47.wmf"/><Relationship Id="rId18" Type="http://schemas.openxmlformats.org/officeDocument/2006/relationships/tags" Target="../tags/tag253.xml"/><Relationship Id="rId17" Type="http://schemas.openxmlformats.org/officeDocument/2006/relationships/image" Target="../media/image46.wmf"/><Relationship Id="rId16" Type="http://schemas.openxmlformats.org/officeDocument/2006/relationships/tags" Target="../tags/tag252.xml"/><Relationship Id="rId15" Type="http://schemas.openxmlformats.org/officeDocument/2006/relationships/image" Target="../media/image45.wmf"/><Relationship Id="rId14" Type="http://schemas.openxmlformats.org/officeDocument/2006/relationships/tags" Target="../tags/tag251.xml"/><Relationship Id="rId13" Type="http://schemas.openxmlformats.org/officeDocument/2006/relationships/image" Target="../media/image44.wmf"/><Relationship Id="rId12" Type="http://schemas.openxmlformats.org/officeDocument/2006/relationships/tags" Target="../tags/tag250.xml"/><Relationship Id="rId11" Type="http://schemas.openxmlformats.org/officeDocument/2006/relationships/image" Target="../media/image43.wmf"/><Relationship Id="rId10" Type="http://schemas.openxmlformats.org/officeDocument/2006/relationships/tags" Target="../tags/tag249.xml"/><Relationship Id="rId1" Type="http://schemas.openxmlformats.org/officeDocument/2006/relationships/tags" Target="../tags/tag24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tags" Target="../tags/tag259.xml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270.xml"/><Relationship Id="rId14" Type="http://schemas.openxmlformats.org/officeDocument/2006/relationships/tags" Target="../tags/tag269.xml"/><Relationship Id="rId13" Type="http://schemas.openxmlformats.org/officeDocument/2006/relationships/tags" Target="../tags/tag268.xml"/><Relationship Id="rId12" Type="http://schemas.openxmlformats.org/officeDocument/2006/relationships/tags" Target="../tags/tag267.xml"/><Relationship Id="rId11" Type="http://schemas.openxmlformats.org/officeDocument/2006/relationships/tags" Target="../tags/tag266.xml"/><Relationship Id="rId10" Type="http://schemas.openxmlformats.org/officeDocument/2006/relationships/tags" Target="../tags/tag265.xml"/><Relationship Id="rId1" Type="http://schemas.openxmlformats.org/officeDocument/2006/relationships/tags" Target="../tags/tag25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274.xml"/><Relationship Id="rId6" Type="http://schemas.openxmlformats.org/officeDocument/2006/relationships/image" Target="../media/image52.png"/><Relationship Id="rId5" Type="http://schemas.openxmlformats.org/officeDocument/2006/relationships/tags" Target="../tags/tag273.xml"/><Relationship Id="rId4" Type="http://schemas.microsoft.com/office/2007/relationships/hdphoto" Target="../media/image51.wdp"/><Relationship Id="rId3" Type="http://schemas.openxmlformats.org/officeDocument/2006/relationships/image" Target="../media/image50.png"/><Relationship Id="rId2" Type="http://schemas.openxmlformats.org/officeDocument/2006/relationships/tags" Target="../tags/tag272.xml"/><Relationship Id="rId1" Type="http://schemas.openxmlformats.org/officeDocument/2006/relationships/tags" Target="../tags/tag27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3.xml"/><Relationship Id="rId6" Type="http://schemas.openxmlformats.org/officeDocument/2006/relationships/tags" Target="../tags/tag77.xml"/><Relationship Id="rId5" Type="http://schemas.openxmlformats.org/officeDocument/2006/relationships/image" Target="../media/image3.png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6" Type="http://schemas.openxmlformats.org/officeDocument/2006/relationships/slideLayout" Target="../slideLayouts/slideLayout1.xml"/><Relationship Id="rId55" Type="http://schemas.openxmlformats.org/officeDocument/2006/relationships/image" Target="../media/image24.svg"/><Relationship Id="rId54" Type="http://schemas.openxmlformats.org/officeDocument/2006/relationships/image" Target="../media/image23.png"/><Relationship Id="rId53" Type="http://schemas.openxmlformats.org/officeDocument/2006/relationships/tags" Target="../tags/tag100.xml"/><Relationship Id="rId52" Type="http://schemas.openxmlformats.org/officeDocument/2006/relationships/image" Target="../media/image22.svg"/><Relationship Id="rId51" Type="http://schemas.openxmlformats.org/officeDocument/2006/relationships/image" Target="../media/image21.png"/><Relationship Id="rId50" Type="http://schemas.openxmlformats.org/officeDocument/2006/relationships/tags" Target="../tags/tag99.xml"/><Relationship Id="rId5" Type="http://schemas.openxmlformats.org/officeDocument/2006/relationships/hyperlink" Target="http://www.1ppt.com/xiazai/" TargetMode="External"/><Relationship Id="rId49" Type="http://schemas.openxmlformats.org/officeDocument/2006/relationships/image" Target="../media/image20.svg"/><Relationship Id="rId48" Type="http://schemas.openxmlformats.org/officeDocument/2006/relationships/image" Target="../media/image19.png"/><Relationship Id="rId47" Type="http://schemas.openxmlformats.org/officeDocument/2006/relationships/tags" Target="../tags/tag98.xml"/><Relationship Id="rId46" Type="http://schemas.openxmlformats.org/officeDocument/2006/relationships/image" Target="../media/image18.svg"/><Relationship Id="rId45" Type="http://schemas.openxmlformats.org/officeDocument/2006/relationships/image" Target="../media/image17.png"/><Relationship Id="rId44" Type="http://schemas.openxmlformats.org/officeDocument/2006/relationships/tags" Target="../tags/tag97.xml"/><Relationship Id="rId43" Type="http://schemas.openxmlformats.org/officeDocument/2006/relationships/image" Target="../media/image16.svg"/><Relationship Id="rId42" Type="http://schemas.openxmlformats.org/officeDocument/2006/relationships/image" Target="../media/image15.png"/><Relationship Id="rId41" Type="http://schemas.openxmlformats.org/officeDocument/2006/relationships/tags" Target="../tags/tag96.xml"/><Relationship Id="rId40" Type="http://schemas.openxmlformats.org/officeDocument/2006/relationships/image" Target="../media/image14.svg"/><Relationship Id="rId4" Type="http://schemas.openxmlformats.org/officeDocument/2006/relationships/hyperlink" Target="http://www.1ppt.com/tubiao/" TargetMode="External"/><Relationship Id="rId39" Type="http://schemas.openxmlformats.org/officeDocument/2006/relationships/image" Target="../media/image13.png"/><Relationship Id="rId38" Type="http://schemas.openxmlformats.org/officeDocument/2006/relationships/tags" Target="../tags/tag95.xml"/><Relationship Id="rId37" Type="http://schemas.openxmlformats.org/officeDocument/2006/relationships/image" Target="../media/image12.svg"/><Relationship Id="rId36" Type="http://schemas.openxmlformats.org/officeDocument/2006/relationships/image" Target="../media/image11.png"/><Relationship Id="rId35" Type="http://schemas.openxmlformats.org/officeDocument/2006/relationships/tags" Target="../tags/tag94.xml"/><Relationship Id="rId34" Type="http://schemas.openxmlformats.org/officeDocument/2006/relationships/image" Target="../media/image10.svg"/><Relationship Id="rId33" Type="http://schemas.openxmlformats.org/officeDocument/2006/relationships/image" Target="../media/image9.png"/><Relationship Id="rId32" Type="http://schemas.openxmlformats.org/officeDocument/2006/relationships/tags" Target="../tags/tag93.xml"/><Relationship Id="rId31" Type="http://schemas.openxmlformats.org/officeDocument/2006/relationships/image" Target="../media/image8.svg"/><Relationship Id="rId30" Type="http://schemas.openxmlformats.org/officeDocument/2006/relationships/image" Target="../media/image7.png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92.xml"/><Relationship Id="rId28" Type="http://schemas.openxmlformats.org/officeDocument/2006/relationships/image" Target="../media/image6.svg"/><Relationship Id="rId27" Type="http://schemas.openxmlformats.org/officeDocument/2006/relationships/image" Target="../media/image5.png"/><Relationship Id="rId26" Type="http://schemas.openxmlformats.org/officeDocument/2006/relationships/tags" Target="../tags/tag91.xml"/><Relationship Id="rId25" Type="http://schemas.openxmlformats.org/officeDocument/2006/relationships/tags" Target="../tags/tag90.xml"/><Relationship Id="rId24" Type="http://schemas.openxmlformats.org/officeDocument/2006/relationships/image" Target="../media/image4.png"/><Relationship Id="rId23" Type="http://schemas.openxmlformats.org/officeDocument/2006/relationships/tags" Target="../tags/tag89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image" Target="../media/image26.png"/><Relationship Id="rId7" Type="http://schemas.openxmlformats.org/officeDocument/2006/relationships/tags" Target="../tags/tag106.xml"/><Relationship Id="rId6" Type="http://schemas.openxmlformats.org/officeDocument/2006/relationships/image" Target="../media/image25.png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108.xml"/><Relationship Id="rId1" Type="http://schemas.openxmlformats.org/officeDocument/2006/relationships/tags" Target="../tags/tag10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14.xml"/><Relationship Id="rId8" Type="http://schemas.openxmlformats.org/officeDocument/2006/relationships/image" Target="../media/image29.png"/><Relationship Id="rId7" Type="http://schemas.openxmlformats.org/officeDocument/2006/relationships/tags" Target="../tags/tag113.xml"/><Relationship Id="rId6" Type="http://schemas.openxmlformats.org/officeDocument/2006/relationships/image" Target="../media/image28.png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openxmlformats.org/officeDocument/2006/relationships/tags" Target="../tags/tag110.xml"/><Relationship Id="rId2" Type="http://schemas.openxmlformats.org/officeDocument/2006/relationships/image" Target="../media/image27.png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109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29.xml"/><Relationship Id="rId8" Type="http://schemas.openxmlformats.org/officeDocument/2006/relationships/image" Target="../media/image31.png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4" Type="http://schemas.openxmlformats.org/officeDocument/2006/relationships/image" Target="../media/image30.png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12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2" Type="http://schemas.openxmlformats.org/officeDocument/2006/relationships/notesSlide" Target="../notesSlides/notesSlide4.xml"/><Relationship Id="rId31" Type="http://schemas.openxmlformats.org/officeDocument/2006/relationships/slideLayout" Target="../slideLayouts/slideLayout12.xml"/><Relationship Id="rId30" Type="http://schemas.openxmlformats.org/officeDocument/2006/relationships/tags" Target="../tags/tag161.xml"/><Relationship Id="rId3" Type="http://schemas.openxmlformats.org/officeDocument/2006/relationships/tags" Target="../tags/tag134.xml"/><Relationship Id="rId29" Type="http://schemas.openxmlformats.org/officeDocument/2006/relationships/tags" Target="../tags/tag160.xml"/><Relationship Id="rId28" Type="http://schemas.openxmlformats.org/officeDocument/2006/relationships/tags" Target="../tags/tag159.xml"/><Relationship Id="rId27" Type="http://schemas.openxmlformats.org/officeDocument/2006/relationships/tags" Target="../tags/tag158.xml"/><Relationship Id="rId26" Type="http://schemas.openxmlformats.org/officeDocument/2006/relationships/tags" Target="../tags/tag157.xml"/><Relationship Id="rId25" Type="http://schemas.openxmlformats.org/officeDocument/2006/relationships/tags" Target="../tags/tag156.xml"/><Relationship Id="rId24" Type="http://schemas.openxmlformats.org/officeDocument/2006/relationships/tags" Target="../tags/tag155.xml"/><Relationship Id="rId23" Type="http://schemas.openxmlformats.org/officeDocument/2006/relationships/tags" Target="../tags/tag154.xml"/><Relationship Id="rId22" Type="http://schemas.openxmlformats.org/officeDocument/2006/relationships/tags" Target="../tags/tag153.xml"/><Relationship Id="rId21" Type="http://schemas.openxmlformats.org/officeDocument/2006/relationships/tags" Target="../tags/tag152.xml"/><Relationship Id="rId20" Type="http://schemas.openxmlformats.org/officeDocument/2006/relationships/tags" Target="../tags/tag151.xml"/><Relationship Id="rId2" Type="http://schemas.openxmlformats.org/officeDocument/2006/relationships/image" Target="../media/image32.png"/><Relationship Id="rId19" Type="http://schemas.openxmlformats.org/officeDocument/2006/relationships/tags" Target="../tags/tag150.xml"/><Relationship Id="rId18" Type="http://schemas.openxmlformats.org/officeDocument/2006/relationships/tags" Target="../tags/tag149.xml"/><Relationship Id="rId17" Type="http://schemas.openxmlformats.org/officeDocument/2006/relationships/tags" Target="../tags/tag148.xml"/><Relationship Id="rId16" Type="http://schemas.openxmlformats.org/officeDocument/2006/relationships/tags" Target="../tags/tag147.xml"/><Relationship Id="rId15" Type="http://schemas.openxmlformats.org/officeDocument/2006/relationships/tags" Target="../tags/tag146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tags" Target="../tags/tag1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/>
          <p:nvPr>
            <p:custDataLst>
              <p:tags r:id="rId1"/>
            </p:custDataLst>
          </p:nvPr>
        </p:nvSpPr>
        <p:spPr>
          <a:xfrm>
            <a:off x="0" y="2022474"/>
            <a:ext cx="12192000" cy="1323439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FF0000"/>
                </a:solidFill>
                <a:latin typeface="Times New Roman" panose="02020603050405020304" pitchFamily="18" charset="0"/>
                <a:ea typeface="汉仪雁翎体简" pitchFamily="1" charset="-122"/>
              </a:rPr>
              <a:t>数的产生</a:t>
            </a:r>
            <a:endParaRPr lang="zh-CN" altLang="en-US" sz="8000" b="1" dirty="0">
              <a:solidFill>
                <a:srgbClr val="FF0000"/>
              </a:solidFill>
              <a:latin typeface="Times New Roman" panose="02020603050405020304" pitchFamily="18" charset="0"/>
              <a:ea typeface="汉仪雁翎体简" pitchFamily="1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74" name="Text Box 16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02065" y="4800834"/>
            <a:ext cx="7714725" cy="121809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最小的自然数是</a:t>
            </a:r>
            <a:r>
              <a:rPr kumimoji="1" lang="en-US" altLang="zh-CN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，没有最大的自然数，自然数的个数是无限的。 </a:t>
            </a:r>
            <a:endParaRPr kumimoji="1" lang="zh-CN" altLang="en-US" sz="2645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0" name="Text Box 16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107574" y="3370860"/>
            <a:ext cx="8000300" cy="100444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表示物体个数的</a:t>
            </a:r>
            <a:r>
              <a:rPr kumimoji="1" lang="en-US" altLang="zh-CN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kumimoji="1" lang="en-US" altLang="zh-CN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kumimoji="1" lang="en-US" altLang="zh-CN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kumimoji="1" lang="en-US" altLang="zh-CN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kumimoji="1" lang="en-US" altLang="zh-CN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kumimoji="1" lang="en-US" altLang="zh-CN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都是自然数。一个物体也没有，用</a:t>
            </a:r>
            <a:r>
              <a:rPr kumimoji="1" lang="en-US" altLang="zh-CN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表示。</a:t>
            </a:r>
            <a:r>
              <a:rPr kumimoji="1" lang="en-US" altLang="zh-CN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kumimoji="1" lang="zh-CN" altLang="en-US" sz="264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也是自然数。</a:t>
            </a:r>
            <a:endParaRPr kumimoji="1" lang="zh-CN" altLang="en-US" sz="2645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581" name="Picture 5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 bwMode="auto">
          <a:xfrm>
            <a:off x="2107574" y="1371835"/>
            <a:ext cx="2584873" cy="18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2" name="Group 6"/>
          <p:cNvGrpSpPr/>
          <p:nvPr>
            <p:custDataLst>
              <p:tags r:id="rId5"/>
            </p:custDataLst>
          </p:nvPr>
        </p:nvGrpSpPr>
        <p:grpSpPr>
          <a:xfrm>
            <a:off x="4679849" y="1277342"/>
            <a:ext cx="5472121" cy="1665155"/>
            <a:chOff x="2578" y="845"/>
            <a:chExt cx="2606" cy="891"/>
          </a:xfrm>
        </p:grpSpPr>
        <p:pic>
          <p:nvPicPr>
            <p:cNvPr id="13319" name="Picture 15" descr="男天使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7" cstate="email"/>
            <a:stretch>
              <a:fillRect/>
            </a:stretch>
          </p:blipFill>
          <p:spPr bwMode="auto">
            <a:xfrm>
              <a:off x="4224" y="845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AutoShape 27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578" y="1117"/>
              <a:ext cx="1517" cy="589"/>
            </a:xfrm>
            <a:prstGeom prst="wedgeRoundRectCallout">
              <a:avLst>
                <a:gd name="adj1" fmla="val 58898"/>
                <a:gd name="adj2" fmla="val 18593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645">
                  <a:latin typeface="楷体" panose="02010609060101010101" pitchFamily="49" charset="-122"/>
                  <a:ea typeface="楷体" panose="02010609060101010101" pitchFamily="49" charset="-122"/>
                </a:rPr>
                <a:t>数字可以用来记</a:t>
              </a:r>
              <a:endParaRPr lang="zh-CN" altLang="en-US" sz="2645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2645">
                  <a:latin typeface="楷体" panose="02010609060101010101" pitchFamily="49" charset="-122"/>
                  <a:ea typeface="楷体" panose="02010609060101010101" pitchFamily="49" charset="-122"/>
                </a:rPr>
                <a:t>录物体的个数。</a:t>
              </a:r>
              <a:endParaRPr lang="en-US" altLang="zh-CN" sz="2645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>
            <p:custDataLst>
              <p:tags r:id="rId9"/>
            </p:custDataLst>
          </p:nvPr>
        </p:nvGrpSpPr>
        <p:grpSpPr>
          <a:xfrm>
            <a:off x="160" y="24441"/>
            <a:ext cx="3069863" cy="1455636"/>
            <a:chOff x="2794491" y="18330"/>
            <a:chExt cx="2302397" cy="1091727"/>
          </a:xfrm>
        </p:grpSpPr>
        <p:sp>
          <p:nvSpPr>
            <p:cNvPr id="10" name="圆角矩形 21"/>
            <p:cNvSpPr/>
            <p:nvPr>
              <p:custDataLst>
                <p:tags r:id="rId10"/>
              </p:custDataLst>
            </p:nvPr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楷体" panose="02010609060101010101" pitchFamily="49" charset="-122"/>
              </a:endParaRPr>
            </a:p>
          </p:txBody>
        </p:sp>
        <p:pic>
          <p:nvPicPr>
            <p:cNvPr id="11" name="Picture 2" descr="C:\Users\chinaedu\Downloads\速写风格卡通学士帽和书本手绘免扣素材.pn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矩形 11"/>
            <p:cNvSpPr/>
            <p:nvPr>
              <p:custDataLst>
                <p:tags r:id="rId13"/>
              </p:custDataLst>
            </p:nvPr>
          </p:nvSpPr>
          <p:spPr>
            <a:xfrm>
              <a:off x="3682132" y="335566"/>
              <a:ext cx="1374415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charset="-122"/>
                  <a:ea typeface="黑体" panose="02010609060101010101" charset="-122"/>
                </a:rPr>
                <a:t>探究新知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74" grpId="0" animBg="1"/>
      <p:bldP spid="2458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93980" y="0"/>
            <a:ext cx="1073150" cy="1073150"/>
          </a:xfrm>
          <a:prstGeom prst="rect">
            <a:avLst/>
          </a:prstGeom>
        </p:spPr>
      </p:pic>
      <p:sp>
        <p:nvSpPr>
          <p:cNvPr id="3" name="圆角矩形 50"/>
          <p:cNvSpPr/>
          <p:nvPr>
            <p:custDataLst>
              <p:tags r:id="rId3"/>
            </p:custDataLst>
          </p:nvPr>
        </p:nvSpPr>
        <p:spPr>
          <a:xfrm>
            <a:off x="1247775" y="208915"/>
            <a:ext cx="3060700" cy="655955"/>
          </a:xfrm>
          <a:prstGeom prst="roundRect">
            <a:avLst>
              <a:gd name="adj" fmla="val 50000"/>
            </a:avLst>
          </a:prstGeom>
          <a:solidFill>
            <a:srgbClr val="FFC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10000"/>
              </a:lnSpc>
            </a:pPr>
            <a:r>
              <a:rPr lang="en-US" altLang="zh-CN" sz="2400" b="1">
                <a:solidFill>
                  <a:schemeClr val="tx1">
                    <a:lumMod val="85000"/>
                    <a:lumOff val="15000"/>
                  </a:schemeClr>
                </a:solidFill>
                <a:latin typeface="方正粗黑宋简体" panose="02000000000000000000" charset="-122"/>
                <a:ea typeface="方正粗黑宋简体" panose="02000000000000000000" charset="-122"/>
                <a:cs typeface="+mn-ea"/>
                <a:sym typeface="+mn-lt"/>
              </a:rPr>
              <a:t> </a:t>
            </a:r>
            <a:r>
              <a:rPr lang="zh-CN" sz="36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+mn-ea"/>
                <a:sym typeface="+mn-lt"/>
              </a:rPr>
              <a:t>数字的历史</a:t>
            </a:r>
            <a:endParaRPr kumimoji="0" lang="zh-CN" altLang="en-US" sz="360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方正粗黑宋简体" panose="02000000000000000000" charset="-122"/>
              <a:ea typeface="方正粗黑宋简体" panose="02000000000000000000" charset="-122"/>
              <a:cs typeface="+mn-ea"/>
              <a:sym typeface="+mn-lt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84810" y="1423670"/>
            <a:ext cx="112198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320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  <a:sym typeface="+mn-ea"/>
              </a:rPr>
              <a:t>说一说：</a:t>
            </a:r>
            <a:r>
              <a:rPr kumimoji="0"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  <a:sym typeface="+mn-ea"/>
              </a:rPr>
              <a:t>关于自然数的知识你知道的有哪些？</a:t>
            </a:r>
            <a:endParaRPr kumimoji="0" lang="zh-CN" altLang="en-US" sz="3200">
              <a:solidFill>
                <a:srgbClr val="002060"/>
              </a:solidFill>
              <a:latin typeface="方正粗黑宋简体" panose="02000000000000000000" charset="-122"/>
              <a:ea typeface="方正粗黑宋简体" panose="02000000000000000000" charset="-122"/>
              <a:cs typeface="Times New Roman" panose="02020603050405020304" pitchFamily="18" charset="0"/>
            </a:endParaRPr>
          </a:p>
        </p:txBody>
      </p:sp>
      <p:sp>
        <p:nvSpPr>
          <p:cNvPr id="92" name="矩形 91"/>
          <p:cNvSpPr/>
          <p:nvPr>
            <p:custDataLst>
              <p:tags r:id="rId5"/>
            </p:custDataLst>
          </p:nvPr>
        </p:nvSpPr>
        <p:spPr>
          <a:xfrm>
            <a:off x="1167130" y="2417445"/>
            <a:ext cx="9264650" cy="949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表示物体个数的1，2，3，4，5，6，7，8，9，10，11……都是</a:t>
            </a:r>
            <a:r>
              <a:rPr lang="zh-CN" altLang="en-US" sz="320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自然数</a:t>
            </a:r>
            <a:r>
              <a:rPr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。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矩形 92"/>
          <p:cNvSpPr/>
          <p:nvPr>
            <p:custDataLst>
              <p:tags r:id="rId6"/>
            </p:custDataLst>
          </p:nvPr>
        </p:nvSpPr>
        <p:spPr>
          <a:xfrm>
            <a:off x="1198245" y="3516630"/>
            <a:ext cx="8757285" cy="6362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一个物体也没有，用</a:t>
            </a:r>
            <a:r>
              <a:rPr lang="zh-CN" altLang="en-US" sz="320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0</a:t>
            </a:r>
            <a:r>
              <a:rPr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表示，</a:t>
            </a:r>
            <a:r>
              <a:rPr lang="zh-CN" altLang="en-US" sz="320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0也是自然数</a:t>
            </a:r>
            <a:r>
              <a:rPr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。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4" name="矩形 93"/>
          <p:cNvSpPr/>
          <p:nvPr>
            <p:custDataLst>
              <p:tags r:id="rId7"/>
            </p:custDataLst>
          </p:nvPr>
        </p:nvSpPr>
        <p:spPr>
          <a:xfrm>
            <a:off x="1167130" y="4860925"/>
            <a:ext cx="7611110" cy="5803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最小的自然数</a:t>
            </a:r>
            <a:r>
              <a:rPr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是</a:t>
            </a:r>
            <a:r>
              <a:rPr lang="zh-CN" altLang="en-US" sz="320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0</a:t>
            </a:r>
            <a:r>
              <a:rPr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没有最大的自然数</a:t>
            </a: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5" name="矩形 94"/>
          <p:cNvSpPr/>
          <p:nvPr>
            <p:custDataLst>
              <p:tags r:id="rId8"/>
            </p:custDataLst>
          </p:nvPr>
        </p:nvSpPr>
        <p:spPr>
          <a:xfrm>
            <a:off x="1198245" y="4152900"/>
            <a:ext cx="7858760" cy="5670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所有的自然数</a:t>
            </a:r>
            <a:r>
              <a:rPr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都是</a:t>
            </a:r>
            <a:r>
              <a:rPr lang="zh-CN" altLang="en-US" sz="320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整数</a:t>
            </a:r>
            <a:r>
              <a:rPr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。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矩形 95"/>
          <p:cNvSpPr/>
          <p:nvPr>
            <p:custDataLst>
              <p:tags r:id="rId9"/>
            </p:custDataLst>
          </p:nvPr>
        </p:nvSpPr>
        <p:spPr>
          <a:xfrm>
            <a:off x="1167130" y="5658485"/>
            <a:ext cx="7858760" cy="5670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自然数的个数是</a:t>
            </a:r>
            <a:r>
              <a:rPr lang="zh-CN" altLang="en-US" sz="3200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无限</a:t>
            </a:r>
            <a:r>
              <a:rPr lang="zh-CN" altLang="en-US" sz="320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cs typeface="Times New Roman" panose="02020603050405020304" pitchFamily="18" charset="0"/>
              </a:rPr>
              <a:t>的。</a:t>
            </a:r>
            <a:endParaRPr lang="zh-CN" altLang="en-US" sz="3200">
              <a:solidFill>
                <a:srgbClr val="002060"/>
              </a:solidFill>
              <a:latin typeface="方正粗黑宋简体" panose="02000000000000000000" charset="-122"/>
              <a:ea typeface="方正粗黑宋简体" panose="02000000000000000000" charset="-122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>
            <p:custDataLst>
              <p:tags r:id="rId10"/>
            </p:custDataLst>
          </p:nvPr>
        </p:nvSpPr>
        <p:spPr>
          <a:xfrm>
            <a:off x="828675" y="2215515"/>
            <a:ext cx="9975215" cy="4193540"/>
          </a:xfrm>
          <a:prstGeom prst="roundRect">
            <a:avLst/>
          </a:prstGeom>
          <a:noFill/>
          <a:ln w="28575">
            <a:solidFill>
              <a:srgbClr val="7030A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2" grpId="0"/>
      <p:bldP spid="93" grpId="0"/>
      <p:bldP spid="94" grpId="0"/>
      <p:bldP spid="95" grpId="0"/>
      <p:bldP spid="96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65175" y="1925638"/>
          <a:ext cx="7615243" cy="2225675"/>
        </p:xfrm>
        <a:graphic>
          <a:graphicData uri="http://schemas.openxmlformats.org/drawingml/2006/table">
            <a:tbl>
              <a:tblPr firstRow="1" bandRow="1" bandCol="1">
                <a:tableStyleId>{E8B1032C-EA38-4F05-BA0D-38AFFFC7BED3}</a:tableStyleId>
              </a:tblPr>
              <a:tblGrid>
                <a:gridCol w="543946"/>
                <a:gridCol w="590794"/>
                <a:gridCol w="497097"/>
                <a:gridCol w="543946"/>
                <a:gridCol w="543946"/>
                <a:gridCol w="543946"/>
                <a:gridCol w="543946"/>
                <a:gridCol w="543946"/>
                <a:gridCol w="543946"/>
                <a:gridCol w="543946"/>
                <a:gridCol w="543946"/>
                <a:gridCol w="543946"/>
                <a:gridCol w="543946"/>
                <a:gridCol w="543946"/>
              </a:tblGrid>
              <a:tr h="22256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数位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千亿位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百亿位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十亿位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亿</a:t>
                      </a:r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位</a:t>
                      </a:r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千万位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百万位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十万位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万</a:t>
                      </a:r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千</a:t>
                      </a:r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百</a:t>
                      </a:r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十</a:t>
                      </a:r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个</a:t>
                      </a:r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endParaRPr lang="en-US" altLang="zh-CN" sz="2800" b="0" smtClean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algn="ctr"/>
                      <a:r>
                        <a:rPr lang="zh-CN" altLang="en-US" sz="2800" b="0" smtClean="0">
                          <a:solidFill>
                            <a:schemeClr val="accent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位</a:t>
                      </a:r>
                      <a:endParaRPr lang="zh-CN" altLang="en-US" sz="2800" b="0">
                        <a:solidFill>
                          <a:schemeClr val="accent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37" marR="91437" marT="45733" marB="45733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 Box 10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7850" y="1146175"/>
            <a:ext cx="8280400" cy="4818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zh-CN" sz="2000">
                <a:solidFill>
                  <a:srgbClr val="0F263C"/>
                </a:solidFill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en-US" altLang="zh-CN" sz="2000">
                <a:solidFill>
                  <a:srgbClr val="0F263C"/>
                </a:solidFill>
                <a:latin typeface="+mj-ea"/>
                <a:ea typeface="+mj-ea"/>
              </a:rPr>
              <a:t>.</a:t>
            </a:r>
            <a:r>
              <a:rPr lang="zh-CN" altLang="en-US" sz="2000">
                <a:solidFill>
                  <a:srgbClr val="0F263C"/>
                </a:solidFill>
                <a:latin typeface="黑体" panose="02010609060101010101" charset="-122"/>
                <a:ea typeface="黑体" panose="02010609060101010101" charset="-122"/>
              </a:rPr>
              <a:t>一个五位数，它的最高位是什么位？一个九位数，一个十二位数呢？</a:t>
            </a:r>
            <a:endParaRPr lang="zh-CN" altLang="en-US" sz="2000">
              <a:solidFill>
                <a:srgbClr val="0F263C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椭圆 9"/>
          <p:cNvSpPr/>
          <p:nvPr>
            <p:custDataLst>
              <p:tags r:id="rId3"/>
            </p:custDataLst>
          </p:nvPr>
        </p:nvSpPr>
        <p:spPr>
          <a:xfrm>
            <a:off x="5646738" y="2308225"/>
            <a:ext cx="576262" cy="1489075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椭圆 10"/>
          <p:cNvSpPr/>
          <p:nvPr>
            <p:custDataLst>
              <p:tags r:id="rId4"/>
            </p:custDataLst>
          </p:nvPr>
        </p:nvSpPr>
        <p:spPr>
          <a:xfrm>
            <a:off x="3486150" y="2381250"/>
            <a:ext cx="576263" cy="1489075"/>
          </a:xfrm>
          <a:prstGeom prst="ellipse">
            <a:avLst/>
          </a:prstGeom>
          <a:noFill/>
          <a:ln w="19050">
            <a:solidFill>
              <a:srgbClr val="00CC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椭圆 11"/>
          <p:cNvSpPr/>
          <p:nvPr>
            <p:custDataLst>
              <p:tags r:id="rId5"/>
            </p:custDataLst>
          </p:nvPr>
        </p:nvSpPr>
        <p:spPr>
          <a:xfrm>
            <a:off x="1846263" y="2357438"/>
            <a:ext cx="574675" cy="1489075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PA-组合 12"/>
          <p:cNvGrpSpPr/>
          <p:nvPr>
            <p:custDataLst>
              <p:tags r:id="rId6"/>
            </p:custDataLst>
          </p:nvPr>
        </p:nvGrpSpPr>
        <p:grpSpPr>
          <a:xfrm>
            <a:off x="601364" y="494684"/>
            <a:ext cx="1886249" cy="513602"/>
            <a:chOff x="792274" y="526598"/>
            <a:chExt cx="2214824" cy="598434"/>
          </a:xfrm>
        </p:grpSpPr>
        <p:sp>
          <p:nvSpPr>
            <p:cNvPr id="14" name="PA-圆角矩形 14"/>
            <p:cNvSpPr/>
            <p:nvPr>
              <p:custDataLst>
                <p:tags r:id="rId7"/>
              </p:custDataLst>
            </p:nvPr>
          </p:nvSpPr>
          <p:spPr>
            <a:xfrm>
              <a:off x="1045012" y="604970"/>
              <a:ext cx="1579959" cy="459129"/>
            </a:xfrm>
            <a:prstGeom prst="roundRect">
              <a:avLst>
                <a:gd name="adj" fmla="val 50000"/>
              </a:avLst>
            </a:prstGeom>
            <a:solidFill>
              <a:srgbClr val="35B1AD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5" name="PA-矩形 15"/>
            <p:cNvSpPr/>
            <p:nvPr>
              <p:custDataLst>
                <p:tags r:id="rId8"/>
              </p:custDataLst>
            </p:nvPr>
          </p:nvSpPr>
          <p:spPr>
            <a:xfrm>
              <a:off x="1428173" y="526598"/>
              <a:ext cx="1578925" cy="537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taozhishuxue" panose="02010600040101010101" pitchFamily="2" charset="-128"/>
                </a:rPr>
                <a:t>练 习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taozhishuxue" panose="02010600040101010101" pitchFamily="2" charset="-128"/>
              </a:endParaRPr>
            </a:p>
          </p:txBody>
        </p:sp>
        <p:grpSp>
          <p:nvGrpSpPr>
            <p:cNvPr id="16" name="组合 15"/>
            <p:cNvGrpSpPr/>
            <p:nvPr>
              <p:custDataLst>
                <p:tags r:id="rId9"/>
              </p:custDataLst>
            </p:nvPr>
          </p:nvGrpSpPr>
          <p:grpSpPr>
            <a:xfrm>
              <a:off x="792274" y="544036"/>
              <a:ext cx="592676" cy="580996"/>
              <a:chOff x="792274" y="544036"/>
              <a:chExt cx="592676" cy="580996"/>
            </a:xfrm>
          </p:grpSpPr>
          <p:sp>
            <p:nvSpPr>
              <p:cNvPr id="17" name="PA-椭圆 17"/>
              <p:cNvSpPr/>
              <p:nvPr>
                <p:custDataLst>
                  <p:tags r:id="rId10"/>
                </p:custDataLst>
              </p:nvPr>
            </p:nvSpPr>
            <p:spPr>
              <a:xfrm>
                <a:off x="792274" y="544036"/>
                <a:ext cx="580996" cy="58099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18" name="PA-椭圆 18"/>
              <p:cNvSpPr/>
              <p:nvPr>
                <p:custDataLst>
                  <p:tags r:id="rId11"/>
                </p:custDataLst>
              </p:nvPr>
            </p:nvSpPr>
            <p:spPr>
              <a:xfrm>
                <a:off x="803988" y="555750"/>
                <a:ext cx="557568" cy="557568"/>
              </a:xfrm>
              <a:prstGeom prst="ellipse">
                <a:avLst/>
              </a:prstGeom>
              <a:solidFill>
                <a:srgbClr val="35B1AD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pic>
            <p:nvPicPr>
              <p:cNvPr id="19" name="PA-图片 19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13" cstate="email"/>
              <a:srcRect/>
              <a:stretch>
                <a:fillRect/>
              </a:stretch>
            </p:blipFill>
            <p:spPr>
              <a:xfrm>
                <a:off x="848603" y="608700"/>
                <a:ext cx="536347" cy="471167"/>
              </a:xfrm>
              <a:prstGeom prst="rect">
                <a:avLst/>
              </a:prstGeom>
            </p:spPr>
          </p:pic>
          <p:sp>
            <p:nvSpPr>
              <p:cNvPr id="20" name="PA-椭圆 20"/>
              <p:cNvSpPr/>
              <p:nvPr>
                <p:custDataLst>
                  <p:tags r:id="rId14"/>
                </p:custDataLst>
              </p:nvPr>
            </p:nvSpPr>
            <p:spPr>
              <a:xfrm>
                <a:off x="972000" y="62775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21" name="PA-椭圆 21"/>
              <p:cNvSpPr/>
              <p:nvPr>
                <p:custDataLst>
                  <p:tags r:id="rId15"/>
                </p:custDataLst>
              </p:nvPr>
            </p:nvSpPr>
            <p:spPr>
              <a:xfrm>
                <a:off x="1102138" y="961712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sp>
            <p:nvSpPr>
              <p:cNvPr id="22" name="PA-椭圆 22"/>
              <p:cNvSpPr/>
              <p:nvPr>
                <p:custDataLst>
                  <p:tags r:id="rId16"/>
                </p:custDataLst>
              </p:nvPr>
            </p:nvSpPr>
            <p:spPr>
              <a:xfrm>
                <a:off x="1222743" y="961712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235903" y="585788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d</a:t>
            </a: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练习</a:t>
            </a:r>
            <a:r>
              <a:rPr lang="zh-CN" altLang="zh-CN" sz="4000" kern="0" spc="0" noProof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sym typeface="+mn-ea"/>
              </a:rPr>
              <a:t>巩固</a:t>
            </a:r>
            <a:r>
              <a:rPr kumimoji="0" lang="zh-CN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，拓展提升</a:t>
            </a:r>
            <a:endParaRPr kumimoji="0" lang="en-US" altLang="zh-CN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19" name="TextBox 18"/>
          <p:cNvSpPr txBox="1"/>
          <p:nvPr>
            <p:custDataLst>
              <p:tags r:id="rId2"/>
            </p:custDataLst>
          </p:nvPr>
        </p:nvSpPr>
        <p:spPr>
          <a:xfrm>
            <a:off x="1494155" y="4123690"/>
            <a:ext cx="8870315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分别是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万位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亿位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千亿位</a:t>
            </a:r>
            <a:r>
              <a:rPr lang="zh-CN" altLang="en-US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69" name="文本框 4"/>
          <p:cNvSpPr txBox="1"/>
          <p:nvPr>
            <p:custDataLst>
              <p:tags r:id="rId3"/>
            </p:custDataLst>
          </p:nvPr>
        </p:nvSpPr>
        <p:spPr>
          <a:xfrm>
            <a:off x="1109980" y="1437005"/>
            <a:ext cx="997267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</a:rPr>
              <a:t>（一）基础练习：完成课本P22第1，2题。</a:t>
            </a:r>
            <a:endParaRPr lang="zh-CN" altLang="en-US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71" name="TextBox 6"/>
          <p:cNvSpPr txBox="1"/>
          <p:nvPr>
            <p:custDataLst>
              <p:tags r:id="rId4"/>
            </p:custDataLst>
          </p:nvPr>
        </p:nvSpPr>
        <p:spPr>
          <a:xfrm>
            <a:off x="1384300" y="2346325"/>
            <a:ext cx="10414000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</a:rPr>
              <a:t>1. </a:t>
            </a: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一个五位数，它的最高位是什么位？一个九位数呢？一个十二位数呢？</a:t>
            </a:r>
            <a:endParaRPr lang="zh-CN" altLang="en-US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 flipV="1">
            <a:off x="0" y="6705600"/>
            <a:ext cx="9144000" cy="152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7" name="Picture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flipV="1">
            <a:off x="0" y="0"/>
            <a:ext cx="9144000" cy="152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8" name="Picture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085138" y="260350"/>
            <a:ext cx="735012" cy="762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9" name="AutoShape 5"/>
          <p:cNvSpPr/>
          <p:nvPr>
            <p:custDataLst>
              <p:tags r:id="rId6"/>
            </p:custDataLst>
          </p:nvPr>
        </p:nvSpPr>
        <p:spPr>
          <a:xfrm>
            <a:off x="1765300" y="476250"/>
            <a:ext cx="5111750" cy="1152525"/>
          </a:xfrm>
          <a:prstGeom prst="cloudCallout">
            <a:avLst>
              <a:gd name="adj1" fmla="val -37949"/>
              <a:gd name="adj2" fmla="val 44903"/>
            </a:avLst>
          </a:prstGeom>
          <a:gradFill rotWithShape="1">
            <a:gsLst>
              <a:gs pos="0">
                <a:srgbClr val="CCECFF">
                  <a:alpha val="60001"/>
                </a:srgbClr>
              </a:gs>
              <a:gs pos="100000">
                <a:srgbClr val="FFCCCC">
                  <a:alpha val="60001"/>
                </a:srgbClr>
              </a:gs>
            </a:gsLst>
            <a:lin ang="5400000" scaled="1"/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 defTabSz="914400">
              <a:buClrTx/>
              <a:buSzTx/>
              <a:buFontTx/>
              <a:buNone/>
            </a:pPr>
            <a:r>
              <a:rPr lang="zh-CN" altLang="en-US" sz="3600" b="1">
                <a:solidFill>
                  <a:srgbClr val="FFFF99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练一练</a:t>
            </a:r>
            <a:endParaRPr lang="zh-CN" altLang="en-US" sz="3600" b="1">
              <a:solidFill>
                <a:srgbClr val="FFFF99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26630" name="Text Box 6"/>
          <p:cNvSpPr/>
          <p:nvPr>
            <p:custDataLst>
              <p:tags r:id="rId7"/>
            </p:custDataLst>
          </p:nvPr>
        </p:nvSpPr>
        <p:spPr>
          <a:xfrm>
            <a:off x="2989263" y="2492375"/>
            <a:ext cx="30956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0000FF"/>
                </a:solidFill>
                <a:sym typeface="Wingdings" panose="05000000000000000000" pitchFamily="2" charset="2"/>
              </a:rPr>
              <a:t>一亿五千万写作</a:t>
            </a:r>
            <a:r>
              <a:rPr lang="en-US" altLang="zh-CN" sz="2400" b="1">
                <a:solidFill>
                  <a:srgbClr val="0000FF"/>
                </a:solidFill>
                <a:sym typeface="Wingdings" panose="05000000000000000000" pitchFamily="2" charset="2"/>
              </a:rPr>
              <a:t>:</a:t>
            </a:r>
            <a:endParaRPr lang="en-US" altLang="zh-CN" sz="2400" b="1">
              <a:solidFill>
                <a:srgbClr val="0000FF"/>
              </a:solidFill>
            </a:endParaRPr>
          </a:p>
        </p:txBody>
      </p:sp>
      <p:sp>
        <p:nvSpPr>
          <p:cNvPr id="26631" name="Text Box 7"/>
          <p:cNvSpPr/>
          <p:nvPr>
            <p:custDataLst>
              <p:tags r:id="rId8"/>
            </p:custDataLst>
          </p:nvPr>
        </p:nvSpPr>
        <p:spPr>
          <a:xfrm>
            <a:off x="6659563" y="2492375"/>
            <a:ext cx="503237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>
                <a:sym typeface="Wingdings" panose="05000000000000000000" pitchFamily="2" charset="2"/>
              </a:rPr>
              <a:t>1</a:t>
            </a:r>
            <a:endParaRPr lang="en-US" altLang="zh-CN" sz="2400" b="1"/>
          </a:p>
        </p:txBody>
      </p:sp>
      <p:sp>
        <p:nvSpPr>
          <p:cNvPr id="26632" name="Text Box 8"/>
          <p:cNvSpPr/>
          <p:nvPr>
            <p:custDataLst>
              <p:tags r:id="rId9"/>
            </p:custDataLst>
          </p:nvPr>
        </p:nvSpPr>
        <p:spPr>
          <a:xfrm>
            <a:off x="6875463" y="2492375"/>
            <a:ext cx="11525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>
                <a:solidFill>
                  <a:srgbClr val="0000FF"/>
                </a:solidFill>
                <a:sym typeface="Wingdings" panose="05000000000000000000" pitchFamily="2" charset="2"/>
              </a:rPr>
              <a:t>5000</a:t>
            </a:r>
            <a:endParaRPr lang="en-US" altLang="zh-CN" sz="2400" b="1">
              <a:solidFill>
                <a:srgbClr val="0000FF"/>
              </a:solidFill>
            </a:endParaRPr>
          </a:p>
        </p:txBody>
      </p:sp>
      <p:sp>
        <p:nvSpPr>
          <p:cNvPr id="26633" name="Text Box 9"/>
          <p:cNvSpPr/>
          <p:nvPr>
            <p:custDataLst>
              <p:tags r:id="rId10"/>
            </p:custDataLst>
          </p:nvPr>
        </p:nvSpPr>
        <p:spPr>
          <a:xfrm>
            <a:off x="7596188" y="2492375"/>
            <a:ext cx="13684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>
                <a:sym typeface="Wingdings" panose="05000000000000000000" pitchFamily="2" charset="2"/>
              </a:rPr>
              <a:t>0000</a:t>
            </a:r>
            <a:endParaRPr lang="en-US" altLang="zh-CN" sz="2400" b="1"/>
          </a:p>
        </p:txBody>
      </p:sp>
      <p:sp>
        <p:nvSpPr>
          <p:cNvPr id="26634" name="Text Box 10"/>
          <p:cNvSpPr/>
          <p:nvPr>
            <p:custDataLst>
              <p:tags r:id="rId11"/>
            </p:custDataLst>
          </p:nvPr>
        </p:nvSpPr>
        <p:spPr>
          <a:xfrm>
            <a:off x="684213" y="3284538"/>
            <a:ext cx="489585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0000FF"/>
                </a:solidFill>
                <a:sym typeface="Wingdings" panose="05000000000000000000" pitchFamily="2" charset="2"/>
              </a:rPr>
              <a:t>          一百零五亿零四十二万写作</a:t>
            </a:r>
            <a:r>
              <a:rPr lang="en-US" altLang="zh-CN" sz="2400" b="1">
                <a:solidFill>
                  <a:srgbClr val="0000FF"/>
                </a:solidFill>
                <a:sym typeface="Wingdings" panose="05000000000000000000" pitchFamily="2" charset="2"/>
              </a:rPr>
              <a:t>:</a:t>
            </a:r>
            <a:endParaRPr lang="en-US" altLang="zh-CN" sz="2400" b="1">
              <a:solidFill>
                <a:srgbClr val="0000FF"/>
              </a:solidFill>
            </a:endParaRPr>
          </a:p>
        </p:txBody>
      </p:sp>
      <p:sp>
        <p:nvSpPr>
          <p:cNvPr id="26635" name="Text Box 11"/>
          <p:cNvSpPr/>
          <p:nvPr>
            <p:custDataLst>
              <p:tags r:id="rId12"/>
            </p:custDataLst>
          </p:nvPr>
        </p:nvSpPr>
        <p:spPr>
          <a:xfrm>
            <a:off x="6372225" y="3284538"/>
            <a:ext cx="9366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>
                <a:sym typeface="Wingdings" panose="05000000000000000000" pitchFamily="2" charset="2"/>
              </a:rPr>
              <a:t>105</a:t>
            </a:r>
            <a:endParaRPr lang="en-US" altLang="zh-CN" sz="2400" b="1"/>
          </a:p>
        </p:txBody>
      </p:sp>
      <p:sp>
        <p:nvSpPr>
          <p:cNvPr id="26636" name="Text Box 12"/>
          <p:cNvSpPr/>
          <p:nvPr>
            <p:custDataLst>
              <p:tags r:id="rId13"/>
            </p:custDataLst>
          </p:nvPr>
        </p:nvSpPr>
        <p:spPr>
          <a:xfrm>
            <a:off x="6948488" y="3284538"/>
            <a:ext cx="1008062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>
                <a:solidFill>
                  <a:srgbClr val="0000FF"/>
                </a:solidFill>
                <a:sym typeface="Wingdings" panose="05000000000000000000" pitchFamily="2" charset="2"/>
              </a:rPr>
              <a:t>0042</a:t>
            </a:r>
            <a:endParaRPr lang="en-US" altLang="zh-CN" sz="2400" b="1">
              <a:solidFill>
                <a:srgbClr val="0000FF"/>
              </a:solidFill>
            </a:endParaRPr>
          </a:p>
        </p:txBody>
      </p:sp>
      <p:sp>
        <p:nvSpPr>
          <p:cNvPr id="26637" name="Text Box 13"/>
          <p:cNvSpPr/>
          <p:nvPr>
            <p:custDataLst>
              <p:tags r:id="rId14"/>
            </p:custDataLst>
          </p:nvPr>
        </p:nvSpPr>
        <p:spPr>
          <a:xfrm>
            <a:off x="7667625" y="3284538"/>
            <a:ext cx="13684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>
                <a:sym typeface="Wingdings" panose="05000000000000000000" pitchFamily="2" charset="2"/>
              </a:rPr>
              <a:t>0000</a:t>
            </a:r>
            <a:endParaRPr lang="en-US" altLang="zh-CN" sz="2400" b="1"/>
          </a:p>
        </p:txBody>
      </p:sp>
      <p:sp>
        <p:nvSpPr>
          <p:cNvPr id="26638" name="Text Box 14"/>
          <p:cNvSpPr/>
          <p:nvPr>
            <p:custDataLst>
              <p:tags r:id="rId15"/>
            </p:custDataLst>
          </p:nvPr>
        </p:nvSpPr>
        <p:spPr>
          <a:xfrm>
            <a:off x="395288" y="4005263"/>
            <a:ext cx="532765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olidFill>
                  <a:srgbClr val="0000FF"/>
                </a:solidFill>
                <a:sym typeface="Wingdings" panose="05000000000000000000" pitchFamily="2" charset="2"/>
              </a:rPr>
              <a:t>   七千六百五十亿零八百零九万写作</a:t>
            </a:r>
            <a:r>
              <a:rPr lang="en-US" altLang="zh-CN" sz="2400" b="1">
                <a:solidFill>
                  <a:srgbClr val="0000FF"/>
                </a:solidFill>
                <a:sym typeface="Wingdings" panose="05000000000000000000" pitchFamily="2" charset="2"/>
              </a:rPr>
              <a:t>:</a:t>
            </a:r>
            <a:endParaRPr lang="en-US" altLang="zh-CN" sz="2400" b="1">
              <a:solidFill>
                <a:srgbClr val="0000FF"/>
              </a:solidFill>
            </a:endParaRPr>
          </a:p>
        </p:txBody>
      </p:sp>
      <p:sp>
        <p:nvSpPr>
          <p:cNvPr id="26639" name="Text Box 15"/>
          <p:cNvSpPr/>
          <p:nvPr>
            <p:custDataLst>
              <p:tags r:id="rId16"/>
            </p:custDataLst>
          </p:nvPr>
        </p:nvSpPr>
        <p:spPr>
          <a:xfrm>
            <a:off x="5938838" y="4005263"/>
            <a:ext cx="1296987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>
                <a:sym typeface="Wingdings" panose="05000000000000000000" pitchFamily="2" charset="2"/>
              </a:rPr>
              <a:t>    </a:t>
            </a:r>
            <a:r>
              <a:rPr lang="en-US" altLang="zh-CN" sz="2400" b="1">
                <a:sym typeface="Wingdings" panose="05000000000000000000" pitchFamily="2" charset="2"/>
              </a:rPr>
              <a:t>7650</a:t>
            </a:r>
            <a:endParaRPr lang="en-US" altLang="zh-CN" sz="2400" b="1"/>
          </a:p>
        </p:txBody>
      </p:sp>
      <p:sp>
        <p:nvSpPr>
          <p:cNvPr id="26640" name="Text Box 16"/>
          <p:cNvSpPr/>
          <p:nvPr>
            <p:custDataLst>
              <p:tags r:id="rId17"/>
            </p:custDataLst>
          </p:nvPr>
        </p:nvSpPr>
        <p:spPr>
          <a:xfrm>
            <a:off x="6948488" y="4005263"/>
            <a:ext cx="10795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>
                <a:solidFill>
                  <a:srgbClr val="0000FF"/>
                </a:solidFill>
                <a:sym typeface="Wingdings" panose="05000000000000000000" pitchFamily="2" charset="2"/>
              </a:rPr>
              <a:t>0809</a:t>
            </a:r>
            <a:endParaRPr lang="en-US" altLang="zh-CN" sz="2400" b="1">
              <a:solidFill>
                <a:srgbClr val="0000FF"/>
              </a:solidFill>
            </a:endParaRPr>
          </a:p>
        </p:txBody>
      </p:sp>
      <p:sp>
        <p:nvSpPr>
          <p:cNvPr id="26641" name="Text Box 17"/>
          <p:cNvSpPr/>
          <p:nvPr>
            <p:custDataLst>
              <p:tags r:id="rId18"/>
            </p:custDataLst>
          </p:nvPr>
        </p:nvSpPr>
        <p:spPr>
          <a:xfrm>
            <a:off x="7667625" y="4005263"/>
            <a:ext cx="1368425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400" b="1">
                <a:sym typeface="Wingdings" panose="05000000000000000000" pitchFamily="2" charset="2"/>
              </a:rPr>
              <a:t>0000</a:t>
            </a:r>
            <a:endParaRPr lang="en-US" altLang="zh-CN" sz="2400" b="1"/>
          </a:p>
        </p:txBody>
      </p:sp>
      <p:pic>
        <p:nvPicPr>
          <p:cNvPr id="26642" name="Picture 18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667625" y="5589588"/>
            <a:ext cx="735013" cy="76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43" name="Picture 19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71550" y="5589588"/>
            <a:ext cx="735013" cy="76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44" name="Picture 20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95288" y="476250"/>
            <a:ext cx="735012" cy="76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45" name="Picture 21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067175" y="5013325"/>
            <a:ext cx="735013" cy="762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 fill="hold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fill="hold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fill="hold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fill="hold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fill="hold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fill="hold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fill="hold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fill="hold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  <p:bldP spid="26631" grpId="0"/>
      <p:bldP spid="26632" grpId="0"/>
      <p:bldP spid="26633" grpId="0"/>
      <p:bldP spid="26634" grpId="0"/>
      <p:bldP spid="26635" grpId="0"/>
      <p:bldP spid="26636" grpId="0"/>
      <p:bldP spid="26637" grpId="0"/>
      <p:bldP spid="26638" grpId="0"/>
      <p:bldP spid="26639" grpId="0"/>
      <p:bldP spid="266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矩形 1"/>
          <p:cNvSpPr/>
          <p:nvPr>
            <p:custDataLst>
              <p:tags r:id="rId1"/>
            </p:custDataLst>
          </p:nvPr>
        </p:nvSpPr>
        <p:spPr>
          <a:xfrm>
            <a:off x="3459163" y="593725"/>
            <a:ext cx="4275137" cy="738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选   一   选。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653" name="矩形 1"/>
          <p:cNvSpPr/>
          <p:nvPr>
            <p:custDataLst>
              <p:tags r:id="rId2"/>
            </p:custDataLst>
          </p:nvPr>
        </p:nvSpPr>
        <p:spPr>
          <a:xfrm>
            <a:off x="1473200" y="1473200"/>
            <a:ext cx="8569325" cy="1570038"/>
          </a:xfrm>
          <a:prstGeom prst="rect">
            <a:avLst/>
          </a:prstGeom>
          <a:solidFill>
            <a:srgbClr val="EDFFF8"/>
          </a:solidFill>
          <a:ln w="9525">
            <a:noFill/>
          </a:ln>
        </p:spPr>
        <p:txBody>
          <a:bodyPr>
            <a:spAutoFit/>
          </a:bodyPr>
          <a:lstStyle/>
          <a:p>
            <a:pPr indent="266700" eaLnBrk="0" hangingPunct="0">
              <a:lnSpc>
                <a:spcPct val="2000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zh-CN" altLang="zh-CN" sz="2400" b="1">
                <a:latin typeface="微软雅黑" panose="020B0503020204020204" charset="-122"/>
                <a:ea typeface="微软雅黑" panose="020B0503020204020204" charset="-122"/>
              </a:rPr>
              <a:t>个位、万位、亿位是几个不同的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__________</a:t>
            </a:r>
            <a:r>
              <a:rPr lang="zh-CN" altLang="zh-CN" sz="2400" b="1">
                <a:latin typeface="微软雅黑" panose="020B0503020204020204" charset="-122"/>
                <a:ea typeface="微软雅黑" panose="020B0503020204020204" charset="-122"/>
              </a:rPr>
              <a:t>。 </a:t>
            </a:r>
            <a:endParaRPr lang="zh-CN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indent="266700" eaLnBrk="0" hangingPunct="0">
              <a:lnSpc>
                <a:spcPct val="2000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         ①</a:t>
            </a:r>
            <a:r>
              <a:rPr lang="zh-CN" altLang="zh-CN" sz="2400" b="1">
                <a:latin typeface="微软雅黑" panose="020B0503020204020204" charset="-122"/>
                <a:ea typeface="微软雅黑" panose="020B0503020204020204" charset="-122"/>
              </a:rPr>
              <a:t>数位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          </a:t>
            </a:r>
            <a:r>
              <a:rPr lang="zh-CN" altLang="zh-CN" sz="2400" b="1">
                <a:latin typeface="微软雅黑" panose="020B0503020204020204" charset="-122"/>
                <a:ea typeface="微软雅黑" panose="020B0503020204020204" charset="-122"/>
              </a:rPr>
              <a:t>②位数 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zh-CN" sz="2400" b="1">
                <a:latin typeface="微软雅黑" panose="020B0503020204020204" charset="-122"/>
                <a:ea typeface="微软雅黑" panose="020B0503020204020204" charset="-122"/>
              </a:rPr>
              <a:t>③数级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zh-CN" sz="2400" b="1">
                <a:latin typeface="微软雅黑" panose="020B0503020204020204" charset="-122"/>
                <a:ea typeface="微软雅黑" panose="020B0503020204020204" charset="-122"/>
              </a:rPr>
              <a:t>④计数单位 </a:t>
            </a:r>
            <a:endParaRPr lang="zh-CN" altLang="zh-CN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510" name="矩形 40"/>
          <p:cNvSpPr/>
          <p:nvPr>
            <p:custDataLst>
              <p:tags r:id="rId3"/>
            </p:custDataLst>
          </p:nvPr>
        </p:nvSpPr>
        <p:spPr>
          <a:xfrm>
            <a:off x="1473200" y="3259138"/>
            <a:ext cx="8569325" cy="304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indent="266700" eaLnBrk="0" hangingPunct="0">
              <a:lnSpc>
                <a:spcPct val="2000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、下列说法错误与的是（      ）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indent="266700" eaLnBrk="0" hangingPunct="0">
              <a:lnSpc>
                <a:spcPct val="2000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     ①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相邻两个自然数的差是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indent="266700" eaLnBrk="0" hangingPunct="0">
              <a:lnSpc>
                <a:spcPct val="2000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zh-CN" sz="2400" b="1">
                <a:latin typeface="微软雅黑" panose="020B0503020204020204" charset="-122"/>
                <a:ea typeface="微软雅黑" panose="020B0503020204020204" charset="-122"/>
              </a:rPr>
              <a:t>②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亿级的数位包括亿、十亿、百亿、千亿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indent="266700" eaLnBrk="0" hangingPunct="0">
              <a:lnSpc>
                <a:spcPct val="2000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zh-CN" sz="2400" b="1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zh-CN" sz="2400" b="1">
                <a:latin typeface="微软雅黑" panose="020B0503020204020204" charset="-122"/>
                <a:ea typeface="微软雅黑" panose="020B0503020204020204" charset="-122"/>
              </a:rPr>
              <a:t>③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亿和百亿之间的进率是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100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zh-CN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655" name="矩形 3"/>
          <p:cNvSpPr/>
          <p:nvPr>
            <p:custDataLst>
              <p:tags r:id="rId4"/>
            </p:custDataLst>
          </p:nvPr>
        </p:nvSpPr>
        <p:spPr>
          <a:xfrm>
            <a:off x="6978650" y="1651000"/>
            <a:ext cx="493713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①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656" name="矩形 4"/>
          <p:cNvSpPr/>
          <p:nvPr>
            <p:custDataLst>
              <p:tags r:id="rId5"/>
            </p:custDataLst>
          </p:nvPr>
        </p:nvSpPr>
        <p:spPr>
          <a:xfrm>
            <a:off x="5349875" y="3506788"/>
            <a:ext cx="493713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②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27657" name="New picture"/>
          <p:cNvPicPr/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328400" y="121285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/>
      <p:bldP spid="276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 bwMode="auto">
          <a:xfrm>
            <a:off x="3016235" y="2257494"/>
            <a:ext cx="6250273" cy="283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52452" y="1331017"/>
            <a:ext cx="83726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我国在第六次人口普查时有人口：</a:t>
            </a:r>
            <a:r>
              <a:rPr kumimoji="1"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1339724852 </a:t>
            </a:r>
            <a:r>
              <a:rPr kumimoji="1"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kumimoji="1"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99958" y="5495521"/>
            <a:ext cx="7618133" cy="49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645">
                <a:ea typeface="楷体" panose="02010609060101010101" pitchFamily="49" charset="-122"/>
              </a:rPr>
              <a:t>请在数位表中写出这个数字</a:t>
            </a:r>
            <a:endParaRPr lang="zh-CN" altLang="en-US" sz="2645"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60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/>
          <p:nvPr>
            <p:custDataLst>
              <p:tags r:id="rId1"/>
            </p:custDataLst>
          </p:nvPr>
        </p:nvSpPr>
        <p:spPr>
          <a:xfrm>
            <a:off x="2590800" y="0"/>
            <a:ext cx="4343400" cy="70675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b="1" i="1"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数一数</a:t>
            </a:r>
            <a:endParaRPr lang="zh-CN" altLang="en-US" sz="4000" b="1" i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3795" name="Text Box 3"/>
          <p:cNvSpPr/>
          <p:nvPr>
            <p:custDataLst>
              <p:tags r:id="rId2"/>
            </p:custDataLst>
          </p:nvPr>
        </p:nvSpPr>
        <p:spPr>
          <a:xfrm>
            <a:off x="152400" y="685800"/>
            <a:ext cx="8686800" cy="946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1</a:t>
            </a:r>
            <a:r>
              <a:rPr lang="zh-CN" altLang="en-US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）一千万一千万地数，八千万，九千万（    ），（       ）</a:t>
            </a:r>
            <a:endParaRPr lang="zh-CN" altLang="en-US" sz="2800" b="1">
              <a:solidFill>
                <a:srgbClr val="555555"/>
              </a:solidFill>
              <a:latin typeface="宋体" panose="02010600030101010101" pitchFamily="2" charset="-122"/>
            </a:endParaRPr>
          </a:p>
        </p:txBody>
      </p:sp>
      <p:sp>
        <p:nvSpPr>
          <p:cNvPr id="33796" name="Text Box 4"/>
          <p:cNvSpPr/>
          <p:nvPr>
            <p:custDataLst>
              <p:tags r:id="rId3"/>
            </p:custDataLst>
          </p:nvPr>
        </p:nvSpPr>
        <p:spPr>
          <a:xfrm>
            <a:off x="152400" y="1752600"/>
            <a:ext cx="8763000" cy="946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2</a:t>
            </a:r>
            <a:r>
              <a:rPr lang="zh-CN" altLang="en-US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）一百万一百万地数，九千八百万，九千九百万（                 ），（                 ）</a:t>
            </a:r>
            <a:endParaRPr lang="zh-CN" altLang="en-US" sz="2800" b="1">
              <a:solidFill>
                <a:srgbClr val="555555"/>
              </a:solidFill>
              <a:latin typeface="宋体" panose="02010600030101010101" pitchFamily="2" charset="-122"/>
            </a:endParaRPr>
          </a:p>
        </p:txBody>
      </p:sp>
      <p:sp>
        <p:nvSpPr>
          <p:cNvPr id="33797" name="Text Box 5"/>
          <p:cNvSpPr/>
          <p:nvPr>
            <p:custDataLst>
              <p:tags r:id="rId4"/>
            </p:custDataLst>
          </p:nvPr>
        </p:nvSpPr>
        <p:spPr>
          <a:xfrm>
            <a:off x="152400" y="2895600"/>
            <a:ext cx="8839200" cy="13731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3</a:t>
            </a:r>
            <a:r>
              <a:rPr lang="zh-CN" altLang="en-US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）十万十万地数，九千九百七十万，九千九百八十万（               ），（                ）（                  ）</a:t>
            </a:r>
            <a:endParaRPr lang="zh-CN" altLang="en-US" sz="2800" b="1">
              <a:solidFill>
                <a:srgbClr val="555555"/>
              </a:solidFill>
              <a:latin typeface="宋体" panose="02010600030101010101" pitchFamily="2" charset="-122"/>
            </a:endParaRPr>
          </a:p>
        </p:txBody>
      </p:sp>
      <p:sp>
        <p:nvSpPr>
          <p:cNvPr id="33798" name="Text Box 6"/>
          <p:cNvSpPr/>
          <p:nvPr>
            <p:custDataLst>
              <p:tags r:id="rId5"/>
            </p:custDataLst>
          </p:nvPr>
        </p:nvSpPr>
        <p:spPr>
          <a:xfrm>
            <a:off x="152400" y="4387850"/>
            <a:ext cx="8839200" cy="946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（</a:t>
            </a:r>
            <a:r>
              <a:rPr lang="en-US" altLang="zh-CN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4</a:t>
            </a:r>
            <a:r>
              <a:rPr lang="zh-CN" altLang="en-US" sz="2800" b="1">
                <a:solidFill>
                  <a:srgbClr val="555555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）一万一万地数，九千九百九十八万，九千九百九十九万（               ），（                ）</a:t>
            </a:r>
            <a:endParaRPr lang="zh-CN" altLang="en-US" sz="2800" b="1">
              <a:solidFill>
                <a:srgbClr val="555555"/>
              </a:solidFill>
              <a:latin typeface="宋体" panose="02010600030101010101" pitchFamily="2" charset="-122"/>
            </a:endParaRPr>
          </a:p>
        </p:txBody>
      </p:sp>
      <p:pic>
        <p:nvPicPr>
          <p:cNvPr id="1025" name="Host Control  33798"/>
          <p:cNvPicPr/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7086600" y="685800"/>
            <a:ext cx="1295400" cy="53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" name="Host Control  33799"/>
          <p:cNvPicPr/>
          <p:nvPr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457200" y="1143000"/>
            <a:ext cx="1828800" cy="53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Host Control  33800"/>
          <p:cNvPicPr/>
          <p:nvPr>
            <p:custDataLst>
              <p:tags r:id="rId10"/>
            </p:custDataLst>
          </p:nvPr>
        </p:nvPicPr>
        <p:blipFill>
          <a:blip r:embed="rId11" cstate="email"/>
          <a:stretch>
            <a:fillRect/>
          </a:stretch>
        </p:blipFill>
        <p:spPr>
          <a:xfrm>
            <a:off x="685800" y="2209800"/>
            <a:ext cx="2743200" cy="53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Host Control  33801"/>
          <p:cNvPicPr/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>
          <a:xfrm>
            <a:off x="4876800" y="2286000"/>
            <a:ext cx="2819400" cy="53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9" name="Host Control  33802"/>
          <p:cNvPicPr/>
          <p:nvPr>
            <p:custDataLst>
              <p:tags r:id="rId14"/>
            </p:custDataLst>
          </p:nvPr>
        </p:nvPicPr>
        <p:blipFill>
          <a:blip r:embed="rId15" cstate="email"/>
          <a:stretch>
            <a:fillRect/>
          </a:stretch>
        </p:blipFill>
        <p:spPr>
          <a:xfrm>
            <a:off x="1143000" y="3352800"/>
            <a:ext cx="2514600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0" name="Host Control  33803"/>
          <p:cNvPicPr/>
          <p:nvPr>
            <p:custDataLst>
              <p:tags r:id="rId16"/>
            </p:custDataLst>
          </p:nvPr>
        </p:nvPicPr>
        <p:blipFill>
          <a:blip r:embed="rId17" cstate="email"/>
          <a:stretch>
            <a:fillRect/>
          </a:stretch>
        </p:blipFill>
        <p:spPr>
          <a:xfrm>
            <a:off x="5486400" y="3352800"/>
            <a:ext cx="2819400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1" name="Host Control  33804"/>
          <p:cNvPicPr/>
          <p:nvPr>
            <p:custDataLst>
              <p:tags r:id="rId18"/>
            </p:custDataLst>
          </p:nvPr>
        </p:nvPicPr>
        <p:blipFill>
          <a:blip r:embed="rId19" cstate="email"/>
          <a:stretch>
            <a:fillRect/>
          </a:stretch>
        </p:blipFill>
        <p:spPr>
          <a:xfrm>
            <a:off x="762000" y="3886200"/>
            <a:ext cx="2895600" cy="45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2" name="Host Control  33805"/>
          <p:cNvPicPr/>
          <p:nvPr>
            <p:custDataLst>
              <p:tags r:id="rId20"/>
            </p:custDataLst>
          </p:nvPr>
        </p:nvPicPr>
        <p:blipFill>
          <a:blip r:embed="rId21" cstate="email"/>
          <a:stretch>
            <a:fillRect/>
          </a:stretch>
        </p:blipFill>
        <p:spPr>
          <a:xfrm>
            <a:off x="2209800" y="4876800"/>
            <a:ext cx="2362200" cy="533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3" name="Host Control  33806"/>
          <p:cNvPicPr/>
          <p:nvPr>
            <p:custDataLst>
              <p:tags r:id="rId22"/>
            </p:custDataLst>
          </p:nvPr>
        </p:nvPicPr>
        <p:blipFill>
          <a:blip r:embed="rId23" cstate="email"/>
          <a:stretch>
            <a:fillRect/>
          </a:stretch>
        </p:blipFill>
        <p:spPr>
          <a:xfrm>
            <a:off x="5943600" y="4876800"/>
            <a:ext cx="2667000" cy="53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/>
      <p:bldP spid="33796" grpId="0"/>
      <p:bldP spid="33797" grpId="0"/>
      <p:bldP spid="337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/>
          <p:nvPr>
            <p:custDataLst>
              <p:tags r:id="rId1"/>
            </p:custDataLst>
          </p:nvPr>
        </p:nvSpPr>
        <p:spPr>
          <a:xfrm>
            <a:off x="1561306" y="708024"/>
            <a:ext cx="8489950" cy="13589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marL="342900" indent="-342900" defTabSz="914400">
              <a:lnSpc>
                <a:spcPct val="130000"/>
              </a:lnSpc>
              <a:buClrTx/>
              <a:buSzTx/>
              <a:buFontTx/>
              <a:buNone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 小组合作学习：看那个组写得又对又快又全。用四个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6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和三个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0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，按要求组成</a:t>
            </a:r>
            <a:r>
              <a:rPr lang="en-US" altLang="zh-CN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7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Wingdings" panose="05000000000000000000" pitchFamily="2" charset="2"/>
              </a:rPr>
              <a:t>位数：</a:t>
            </a:r>
            <a:endParaRPr lang="zh-CN" altLang="en-US" sz="3200" b="1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graphicFrame>
        <p:nvGraphicFramePr>
          <p:cNvPr id="34819" name="表格 34818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380331" y="2079624"/>
          <a:ext cx="8715375" cy="4132263"/>
        </p:xfrm>
        <a:graphic>
          <a:graphicData uri="http://schemas.openxmlformats.org/drawingml/2006/table">
            <a:tbl>
              <a:tblPr/>
              <a:tblGrid>
                <a:gridCol w="2390775"/>
                <a:gridCol w="2012950"/>
                <a:gridCol w="2316163"/>
                <a:gridCol w="1995487"/>
              </a:tblGrid>
              <a:tr h="649288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r>
                        <a:rPr lang="zh-CN" altLang="en-US" sz="2800" b="1" dirty="0">
                          <a:solidFill>
                            <a:srgbClr val="0000FF"/>
                          </a:solidFill>
                        </a:rPr>
                        <a:t>一个零都不读</a:t>
                      </a:r>
                      <a:endParaRPr lang="zh-CN" altLang="en-US" sz="28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r>
                        <a:rPr lang="zh-CN" altLang="en-US" sz="2800" b="1">
                          <a:solidFill>
                            <a:srgbClr val="0000FF"/>
                          </a:solidFill>
                        </a:rPr>
                        <a:t>读</a:t>
                      </a:r>
                      <a:r>
                        <a:rPr lang="en-US" altLang="zh-CN" sz="2800" b="1">
                          <a:solidFill>
                            <a:srgbClr val="0000FF"/>
                          </a:solidFill>
                        </a:rPr>
                        <a:t>1</a:t>
                      </a:r>
                      <a:r>
                        <a:rPr lang="zh-CN" altLang="en-US" sz="2800" b="1">
                          <a:solidFill>
                            <a:srgbClr val="0000FF"/>
                          </a:solidFill>
                        </a:rPr>
                        <a:t>个零</a:t>
                      </a:r>
                      <a:endParaRPr lang="zh-CN" altLang="en-US" sz="2800" b="1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r>
                        <a:rPr lang="zh-CN" altLang="en-US" sz="2800" b="1">
                          <a:solidFill>
                            <a:srgbClr val="0000FF"/>
                          </a:solidFill>
                        </a:rPr>
                        <a:t>读</a:t>
                      </a:r>
                      <a:r>
                        <a:rPr lang="en-US" altLang="zh-CN" sz="2800" b="1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zh-CN" altLang="en-US" sz="2800" b="1">
                          <a:solidFill>
                            <a:srgbClr val="0000FF"/>
                          </a:solidFill>
                        </a:rPr>
                        <a:t>个零</a:t>
                      </a:r>
                      <a:endParaRPr lang="zh-CN" altLang="en-US" sz="2800" b="1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r>
                        <a:rPr lang="zh-CN" altLang="en-US" sz="2800" b="1">
                          <a:solidFill>
                            <a:srgbClr val="0000FF"/>
                          </a:solidFill>
                        </a:rPr>
                        <a:t>读</a:t>
                      </a:r>
                      <a:r>
                        <a:rPr lang="en-US" altLang="zh-CN" sz="2800" b="1">
                          <a:solidFill>
                            <a:srgbClr val="0000FF"/>
                          </a:solidFill>
                        </a:rPr>
                        <a:t>3</a:t>
                      </a:r>
                      <a:r>
                        <a:rPr lang="zh-CN" altLang="en-US" sz="2800" b="1">
                          <a:solidFill>
                            <a:srgbClr val="0000FF"/>
                          </a:solidFill>
                        </a:rPr>
                        <a:t>个零</a:t>
                      </a:r>
                      <a:endParaRPr lang="zh-CN" altLang="en-US" sz="2800" b="1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2975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en-US" sz="280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en-US" sz="280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en-US" sz="280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Tx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0" hangingPunct="0">
                        <a:spcBef>
                          <a:spcPct val="20000"/>
                        </a:spcBef>
                        <a:buClrTx/>
                        <a:buFontTx/>
                        <a:buNone/>
                      </a:pPr>
                      <a:endParaRPr lang="zh-CN" altLang="en-US" sz="280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36" name="Text Box 24"/>
          <p:cNvSpPr/>
          <p:nvPr>
            <p:custDataLst>
              <p:tags r:id="rId3"/>
            </p:custDataLst>
          </p:nvPr>
        </p:nvSpPr>
        <p:spPr>
          <a:xfrm>
            <a:off x="1408906" y="3070224"/>
            <a:ext cx="2303463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800" b="1">
                <a:solidFill>
                  <a:srgbClr val="0000FF"/>
                </a:solidFill>
                <a:sym typeface="Wingdings" panose="05000000000000000000" pitchFamily="2" charset="2"/>
              </a:rPr>
              <a:t>  </a:t>
            </a: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6666000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37" name="Text Box 25"/>
          <p:cNvSpPr/>
          <p:nvPr>
            <p:custDataLst>
              <p:tags r:id="rId4"/>
            </p:custDataLst>
          </p:nvPr>
        </p:nvSpPr>
        <p:spPr>
          <a:xfrm>
            <a:off x="1561306" y="3832224"/>
            <a:ext cx="1800225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6606600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38" name="Text Box 26"/>
          <p:cNvSpPr/>
          <p:nvPr>
            <p:custDataLst>
              <p:tags r:id="rId5"/>
            </p:custDataLst>
          </p:nvPr>
        </p:nvSpPr>
        <p:spPr>
          <a:xfrm>
            <a:off x="1561306" y="4518024"/>
            <a:ext cx="1728788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6006660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39" name="Text Box 27"/>
          <p:cNvSpPr/>
          <p:nvPr>
            <p:custDataLst>
              <p:tags r:id="rId6"/>
            </p:custDataLst>
          </p:nvPr>
        </p:nvSpPr>
        <p:spPr>
          <a:xfrm>
            <a:off x="3999706" y="2917824"/>
            <a:ext cx="1800225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6660600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40" name="Text Box 28"/>
          <p:cNvSpPr/>
          <p:nvPr>
            <p:custDataLst>
              <p:tags r:id="rId7"/>
            </p:custDataLst>
          </p:nvPr>
        </p:nvSpPr>
        <p:spPr>
          <a:xfrm>
            <a:off x="4031456" y="3465512"/>
            <a:ext cx="1873250" cy="519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6660060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41" name="Text Box 29"/>
          <p:cNvSpPr/>
          <p:nvPr>
            <p:custDataLst>
              <p:tags r:id="rId8"/>
            </p:custDataLst>
          </p:nvPr>
        </p:nvSpPr>
        <p:spPr>
          <a:xfrm>
            <a:off x="4028281" y="3922712"/>
            <a:ext cx="1800225" cy="519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6660006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42" name="Text Box 30"/>
          <p:cNvSpPr/>
          <p:nvPr>
            <p:custDataLst>
              <p:tags r:id="rId9"/>
            </p:custDataLst>
          </p:nvPr>
        </p:nvSpPr>
        <p:spPr>
          <a:xfrm>
            <a:off x="4025106" y="4379912"/>
            <a:ext cx="1727200" cy="519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6600660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43" name="Text Box 31"/>
          <p:cNvSpPr/>
          <p:nvPr>
            <p:custDataLst>
              <p:tags r:id="rId10"/>
            </p:custDataLst>
          </p:nvPr>
        </p:nvSpPr>
        <p:spPr>
          <a:xfrm>
            <a:off x="3999706" y="4822824"/>
            <a:ext cx="1800225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6600066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44" name="Text Box 32"/>
          <p:cNvSpPr/>
          <p:nvPr>
            <p:custDataLst>
              <p:tags r:id="rId11"/>
            </p:custDataLst>
          </p:nvPr>
        </p:nvSpPr>
        <p:spPr>
          <a:xfrm>
            <a:off x="4015581" y="5294312"/>
            <a:ext cx="1584325" cy="519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6000666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45" name="Text Box 33"/>
          <p:cNvSpPr/>
          <p:nvPr>
            <p:custDataLst>
              <p:tags r:id="rId12"/>
            </p:custDataLst>
          </p:nvPr>
        </p:nvSpPr>
        <p:spPr>
          <a:xfrm>
            <a:off x="5980906" y="3146424"/>
            <a:ext cx="1944688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6600606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46" name="Text Box 34"/>
          <p:cNvSpPr/>
          <p:nvPr>
            <p:custDataLst>
              <p:tags r:id="rId13"/>
            </p:custDataLst>
          </p:nvPr>
        </p:nvSpPr>
        <p:spPr>
          <a:xfrm>
            <a:off x="5980906" y="3794124"/>
            <a:ext cx="1584325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6060660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47" name="Text Box 35"/>
          <p:cNvSpPr/>
          <p:nvPr>
            <p:custDataLst>
              <p:tags r:id="rId14"/>
            </p:custDataLst>
          </p:nvPr>
        </p:nvSpPr>
        <p:spPr>
          <a:xfrm>
            <a:off x="5980906" y="4298949"/>
            <a:ext cx="1873250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6060066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  <p:sp>
        <p:nvSpPr>
          <p:cNvPr id="34848" name="Text Box 36"/>
          <p:cNvSpPr/>
          <p:nvPr>
            <p:custDataLst>
              <p:tags r:id="rId15"/>
            </p:custDataLst>
          </p:nvPr>
        </p:nvSpPr>
        <p:spPr>
          <a:xfrm>
            <a:off x="8200231" y="3832224"/>
            <a:ext cx="1666875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800" b="1">
                <a:solidFill>
                  <a:srgbClr val="0000FF"/>
                </a:solidFill>
                <a:sym typeface="Wingdings" panose="05000000000000000000" pitchFamily="2" charset="2"/>
              </a:rPr>
              <a:t>6060606</a:t>
            </a:r>
            <a:endParaRPr lang="en-US" altLang="zh-CN" sz="28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fill="hold"/>
                                        <p:tgtEl>
                                          <p:spTgt spid="3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fill="hold"/>
                                        <p:tgtEl>
                                          <p:spTgt spid="34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fill="hold"/>
                                        <p:tgtEl>
                                          <p:spTgt spid="3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fill="hold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fill="hold"/>
                                        <p:tgtEl>
                                          <p:spTgt spid="3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67" dur="8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74" dur="8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81" dur="8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4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4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fill="hold"/>
                                        <p:tgtEl>
                                          <p:spTgt spid="3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6" grpId="0"/>
      <p:bldP spid="34837" grpId="0"/>
      <p:bldP spid="34838" grpId="0"/>
      <p:bldP spid="34839" grpId="0"/>
      <p:bldP spid="34840" grpId="0"/>
      <p:bldP spid="34841" grpId="0"/>
      <p:bldP spid="34842" grpId="0"/>
      <p:bldP spid="34843" grpId="0"/>
      <p:bldP spid="34844" grpId="0"/>
      <p:bldP spid="34845" grpId="0"/>
      <p:bldP spid="34846" grpId="0"/>
      <p:bldP spid="34847" grpId="0"/>
      <p:bldP spid="348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/>
          <p:nvPr>
            <p:custDataLst>
              <p:tags r:id="rId1"/>
            </p:custDataLst>
          </p:nvPr>
        </p:nvSpPr>
        <p:spPr>
          <a:xfrm>
            <a:off x="6372213" y="1524000"/>
            <a:ext cx="289556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600" b="1">
                <a:latin typeface="楷体" panose="02010609060101010101" pitchFamily="49" charset="-122"/>
                <a:ea typeface="楷体" panose="02010609060101010101" pitchFamily="49" charset="-122"/>
              </a:rPr>
              <a:t>再见</a:t>
            </a:r>
            <a:endParaRPr lang="zh-CN" altLang="en-US" sz="9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 flipH="1">
            <a:off x="2710653" y="2281918"/>
            <a:ext cx="3128212" cy="312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New picture"/>
          <p:cNvPicPr/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1734800" y="10426700"/>
            <a:ext cx="342900" cy="241300"/>
          </a:xfrm>
          <a:prstGeom prst="cube">
            <a:avLst/>
          </a:prstGeom>
        </p:spPr>
      </p:pic>
    </p:spTree>
    <p:custDataLst>
      <p:tags r:id="rId7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83683" y="1575292"/>
            <a:ext cx="10192508" cy="3755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175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175" dirty="0">
                <a:latin typeface="楷体" panose="02010609060101010101" pitchFamily="49" charset="-122"/>
                <a:ea typeface="楷体" panose="02010609060101010101" pitchFamily="49" charset="-122"/>
              </a:rPr>
              <a:t>．通过介绍数的产生，建立自然数的概念，并了解自然数的一些性质和特点；理解掌握十进制计数法的含义，认识含有三级数位的数位顺序表及相应的计数单位。</a:t>
            </a:r>
            <a:endParaRPr lang="zh-CN" altLang="en-US" sz="3175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175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175" dirty="0">
                <a:latin typeface="楷体" panose="02010609060101010101" pitchFamily="49" charset="-122"/>
                <a:ea typeface="楷体" panose="02010609060101010101" pitchFamily="49" charset="-122"/>
              </a:rPr>
              <a:t>．通过探索、思考、总结等活动，体验数的产生过程。</a:t>
            </a:r>
            <a:endParaRPr lang="zh-CN" altLang="en-US" sz="3175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175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175" dirty="0">
                <a:latin typeface="楷体" panose="02010609060101010101" pitchFamily="49" charset="-122"/>
                <a:ea typeface="楷体" panose="02010609060101010101" pitchFamily="49" charset="-122"/>
              </a:rPr>
              <a:t>．了解中国古</a:t>
            </a:r>
            <a:r>
              <a:rPr lang="en-US" altLang="zh-CN" sz="3175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3175" dirty="0">
                <a:latin typeface="楷体" panose="02010609060101010101" pitchFamily="49" charset="-122"/>
                <a:ea typeface="楷体" panose="02010609060101010101" pitchFamily="49" charset="-122"/>
              </a:rPr>
              <a:t>代数学的伟大成就，激发民族自豪感。</a:t>
            </a:r>
            <a:endParaRPr lang="zh-CN" altLang="en-US" sz="3175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160" y="24441"/>
            <a:ext cx="3069863" cy="1455636"/>
            <a:chOff x="2794491" y="18330"/>
            <a:chExt cx="2302397" cy="1091727"/>
          </a:xfrm>
        </p:grpSpPr>
        <p:sp>
          <p:nvSpPr>
            <p:cNvPr id="5" name="圆角矩形 21"/>
            <p:cNvSpPr/>
            <p:nvPr>
              <p:custDataLst>
                <p:tags r:id="rId3"/>
              </p:custDataLst>
            </p:nvPr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楷体" panose="02010609060101010101" pitchFamily="49" charset="-122"/>
              </a:endParaRPr>
            </a:p>
          </p:txBody>
        </p:sp>
        <p:pic>
          <p:nvPicPr>
            <p:cNvPr id="6" name="Picture 2" descr="C:\Users\chinaedu\Downloads\速写风格卡通学士帽和书本手绘免扣素材.pn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/>
            <p:cNvSpPr/>
            <p:nvPr>
              <p:custDataLst>
                <p:tags r:id="rId6"/>
              </p:custDataLst>
            </p:nvPr>
          </p:nvSpPr>
          <p:spPr>
            <a:xfrm>
              <a:off x="3682133" y="335566"/>
              <a:ext cx="1374415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charset="-122"/>
                  <a:ea typeface="黑体" panose="02010609060101010101" charset="-122"/>
                </a:rPr>
                <a:t>本节目标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/>
          <p:nvPr>
            <p:custDataLst>
              <p:tags r:id="rId1"/>
            </p:custDataLst>
          </p:nvPr>
        </p:nvSpPr>
        <p:spPr>
          <a:xfrm>
            <a:off x="2603500" y="1593850"/>
            <a:ext cx="68611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6700" algn="just" eaLnBrk="0" hangingPunct="0">
              <a:lnSpc>
                <a:spcPct val="150000"/>
              </a:lnSpc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省略万位后面的尾数，求它们的近似数。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317" name="矩形 1"/>
          <p:cNvSpPr/>
          <p:nvPr>
            <p:custDataLst>
              <p:tags r:id="rId2"/>
            </p:custDataLst>
          </p:nvPr>
        </p:nvSpPr>
        <p:spPr>
          <a:xfrm>
            <a:off x="2074863" y="2698750"/>
            <a:ext cx="7693025" cy="23082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513609≈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（     ）万          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4609000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≈（    ）万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14999≈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（     ）万             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1719000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≈（    ）万</a:t>
            </a:r>
            <a:endParaRPr lang="en-US" altLang="zh-CN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123400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≈（         ）万             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435220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≈（          ）万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318" name="矩形 2"/>
          <p:cNvSpPr/>
          <p:nvPr>
            <p:custDataLst>
              <p:tags r:id="rId3"/>
            </p:custDataLst>
          </p:nvPr>
        </p:nvSpPr>
        <p:spPr>
          <a:xfrm>
            <a:off x="3884613" y="2970213"/>
            <a:ext cx="56197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51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3319" name="矩形 21"/>
          <p:cNvSpPr/>
          <p:nvPr>
            <p:custDataLst>
              <p:tags r:id="rId4"/>
            </p:custDataLst>
          </p:nvPr>
        </p:nvSpPr>
        <p:spPr>
          <a:xfrm>
            <a:off x="8164513" y="2982913"/>
            <a:ext cx="750887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461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3320" name="矩形 22"/>
          <p:cNvSpPr/>
          <p:nvPr>
            <p:custDataLst>
              <p:tags r:id="rId5"/>
            </p:custDataLst>
          </p:nvPr>
        </p:nvSpPr>
        <p:spPr>
          <a:xfrm>
            <a:off x="3792538" y="3702050"/>
            <a:ext cx="373062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3321" name="矩形 23"/>
          <p:cNvSpPr/>
          <p:nvPr>
            <p:custDataLst>
              <p:tags r:id="rId6"/>
            </p:custDataLst>
          </p:nvPr>
        </p:nvSpPr>
        <p:spPr>
          <a:xfrm>
            <a:off x="8258175" y="3702050"/>
            <a:ext cx="752475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172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3322" name="矩形 24"/>
          <p:cNvSpPr/>
          <p:nvPr>
            <p:custDataLst>
              <p:tags r:id="rId7"/>
            </p:custDataLst>
          </p:nvPr>
        </p:nvSpPr>
        <p:spPr>
          <a:xfrm>
            <a:off x="3906838" y="4449763"/>
            <a:ext cx="56197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12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3323" name="矩形 25"/>
          <p:cNvSpPr/>
          <p:nvPr>
            <p:custDataLst>
              <p:tags r:id="rId8"/>
            </p:custDataLst>
          </p:nvPr>
        </p:nvSpPr>
        <p:spPr>
          <a:xfrm>
            <a:off x="8258175" y="4387850"/>
            <a:ext cx="563563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44</a:t>
            </a:r>
            <a:endParaRPr lang="zh-CN" alt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 fill="hold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 fill="hold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 fill="hold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 fill="hold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 fill="hold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 fill="hold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8" grpId="0"/>
      <p:bldP spid="13319" grpId="0"/>
      <p:bldP spid="13320" grpId="0"/>
      <p:bldP spid="13321" grpId="0"/>
      <p:bldP spid="13322" grpId="0"/>
      <p:bldP spid="133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519399" y="2801292"/>
            <a:ext cx="735006" cy="3636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"/>
              </a:rPr>
              <a:t>www.1ppt.com/moban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"/>
              </a:rPr>
              <a:t>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资料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范文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试卷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教案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www.1ppt.cn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www.1ppt.com/kejian/yuwen/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www.1ppt.com/kejian/shuxue/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www.1ppt.com/kejian/yingyu/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www.1ppt.com/kejian/meishu/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www.1ppt.com/kejian/kexue/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www.1ppt.com/kejian/wuli/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www.1ppt.com/kejian/huaxue/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www.1ppt.com/kejian/shengwu/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www.1ppt.com/kejian/dili/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www.1ppt.com/kejian/lishi/</a:t>
            </a:r>
            <a:r>
              <a:rPr lang="en-US" altLang="zh-CN" sz="1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cstate="email"/>
          <a:srcRect/>
          <a:stretch>
            <a:fillRect/>
          </a:stretch>
        </p:blipFill>
        <p:spPr>
          <a:xfrm>
            <a:off x="204470" y="1120775"/>
            <a:ext cx="3364865" cy="5032375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569335" y="762635"/>
            <a:ext cx="8622665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zh-CN" altLang="en-US" sz="3200" smtClean="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我们从幼儿园就开始接触数学，而数学里接触最多的就是阿拉伯数字</a:t>
            </a:r>
            <a:r>
              <a:rPr lang="en-US" altLang="zh-CN" sz="3200" smtClean="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0~9</a:t>
            </a:r>
            <a:r>
              <a:rPr lang="zh-CN" altLang="en-US" sz="3200" smtClean="0">
                <a:solidFill>
                  <a:srgbClr val="002060"/>
                </a:solidFill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，那么你知道这些阿拉伯数字是谁发明的吗？又是怎么发展到现在的吗？</a:t>
            </a:r>
            <a:endParaRPr lang="zh-CN" altLang="en-US" sz="3200" smtClean="0">
              <a:solidFill>
                <a:srgbClr val="002060"/>
              </a:solidFill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6"/>
            </p:custDataLst>
          </p:nvPr>
        </p:nvPicPr>
        <p:blipFill>
          <a:blip r:embed="rId27" cstate="email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4826000" y="3378200"/>
            <a:ext cx="1193165" cy="11931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 cstate="email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6908800" y="3342640"/>
            <a:ext cx="1264285" cy="126428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32"/>
            </p:custDataLst>
          </p:nvPr>
        </p:nvPicPr>
        <p:blipFill>
          <a:blip r:embed="rId33" cstate="email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5851525" y="4770755"/>
            <a:ext cx="1264285" cy="12642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6" cstate="email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4754880" y="4770755"/>
            <a:ext cx="1264285" cy="126428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38"/>
            </p:custDataLst>
          </p:nvPr>
        </p:nvPicPr>
        <p:blipFill>
          <a:blip r:embed="rId39" cstate="email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9232900" y="3307080"/>
            <a:ext cx="1264285" cy="126428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41"/>
            </p:custDataLst>
          </p:nvPr>
        </p:nvPicPr>
        <p:blipFill>
          <a:blip r:embed="rId42" cstate="email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8082915" y="4770755"/>
            <a:ext cx="1264285" cy="126428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44"/>
            </p:custDataLst>
          </p:nvPr>
        </p:nvPicPr>
        <p:blipFill>
          <a:blip r:embed="rId45" cstate="email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5851525" y="3378200"/>
            <a:ext cx="1264285" cy="126428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47"/>
            </p:custDataLst>
          </p:nvPr>
        </p:nvPicPr>
        <p:blipFill>
          <a:blip r:embed="rId48" cstate="email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8082915" y="3342640"/>
            <a:ext cx="1264285" cy="126428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50"/>
            </p:custDataLst>
          </p:nvPr>
        </p:nvPicPr>
        <p:blipFill>
          <a:blip r:embed="rId51" cstate="email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6908800" y="4770755"/>
            <a:ext cx="1264285" cy="126428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53"/>
            </p:custDataLst>
          </p:nvPr>
        </p:nvPicPr>
        <p:blipFill>
          <a:blip r:embed="rId54" cstate="email">
            <a:extLs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9347200" y="4770755"/>
            <a:ext cx="1264285" cy="12642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>
            <p:custDataLst>
              <p:tags r:id="rId1"/>
            </p:custDataLst>
          </p:nvPr>
        </p:nvGrpSpPr>
        <p:grpSpPr>
          <a:xfrm>
            <a:off x="429369" y="909933"/>
            <a:ext cx="8425913" cy="3778645"/>
            <a:chOff x="429369" y="1216509"/>
            <a:chExt cx="8425913" cy="3778645"/>
          </a:xfrm>
        </p:grpSpPr>
        <p:grpSp>
          <p:nvGrpSpPr>
            <p:cNvPr id="22" name="组合 21"/>
            <p:cNvGrpSpPr/>
            <p:nvPr>
              <p:custDataLst>
                <p:tags r:id="rId2"/>
              </p:custDataLst>
            </p:nvPr>
          </p:nvGrpSpPr>
          <p:grpSpPr>
            <a:xfrm>
              <a:off x="519854" y="1496966"/>
              <a:ext cx="8113606" cy="3388191"/>
              <a:chOff x="699652" y="1749647"/>
              <a:chExt cx="5749886" cy="3234864"/>
            </a:xfrm>
          </p:grpSpPr>
          <p:sp>
            <p:nvSpPr>
              <p:cNvPr id="25" name="圆角矩形 24"/>
              <p:cNvSpPr/>
              <p:nvPr>
                <p:custDataLst>
                  <p:tags r:id="rId3"/>
                </p:custDataLst>
              </p:nvPr>
            </p:nvSpPr>
            <p:spPr>
              <a:xfrm>
                <a:off x="699652" y="1749647"/>
                <a:ext cx="5749886" cy="3234864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26" name="圆角矩形 28"/>
              <p:cNvSpPr/>
              <p:nvPr>
                <p:custDataLst>
                  <p:tags r:id="rId4"/>
                </p:custDataLst>
              </p:nvPr>
            </p:nvSpPr>
            <p:spPr>
              <a:xfrm>
                <a:off x="758908" y="1853986"/>
                <a:ext cx="5655860" cy="3059044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23" name="图片 22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 rot="1932249">
              <a:off x="7866241" y="1216509"/>
              <a:ext cx="989041" cy="626109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tretch>
              <a:fillRect/>
            </a:stretch>
          </p:blipFill>
          <p:spPr>
            <a:xfrm rot="4882239">
              <a:off x="393610" y="4449546"/>
              <a:ext cx="581367" cy="509850"/>
            </a:xfrm>
            <a:prstGeom prst="rect">
              <a:avLst/>
            </a:prstGeom>
          </p:spPr>
        </p:pic>
      </p:grpSp>
      <p:sp>
        <p:nvSpPr>
          <p:cNvPr id="18434" name="Rectangle 2"/>
          <p:cNvSpPr>
            <a:spLocks noGrp="1" noChangeArrowheads="1"/>
          </p:cNvSpPr>
          <p:nvPr>
            <p:ph type="title" idx="4294967295"/>
            <p:custDataLst>
              <p:tags r:id="rId9"/>
            </p:custDataLst>
          </p:nvPr>
        </p:nvSpPr>
        <p:spPr bwMode="auto">
          <a:xfrm>
            <a:off x="865259" y="1443618"/>
            <a:ext cx="1780783" cy="446046"/>
          </a:xfrm>
          <a:prstGeom prst="rect">
            <a:avLst/>
          </a:prstGeom>
          <a:noFill/>
          <a:ln>
            <a:miter lim="800000"/>
          </a:ln>
        </p:spPr>
        <p:txBody>
          <a:bodyPr/>
          <a:lstStyle/>
          <a:p>
            <a:r>
              <a:rPr lang="zh-CN" altLang="en-US" sz="2400" smtClean="0">
                <a:latin typeface="黑体" panose="02010609060101010101" charset="-122"/>
                <a:ea typeface="黑体" panose="02010609060101010101" charset="-122"/>
              </a:rPr>
              <a:t>自学提示：</a:t>
            </a:r>
            <a:endParaRPr lang="zh-CN" altLang="en-US" sz="2400" smtClean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  <p:custDataLst>
              <p:tags r:id="rId10"/>
            </p:custDataLst>
          </p:nvPr>
        </p:nvSpPr>
        <p:spPr bwMode="auto">
          <a:xfrm>
            <a:off x="865259" y="1925757"/>
            <a:ext cx="7802754" cy="2435659"/>
          </a:xfrm>
          <a:prstGeom prst="rect">
            <a:avLst/>
          </a:prstGeom>
          <a:noFill/>
          <a:ln>
            <a:miter lim="800000"/>
          </a:ln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200" smtClean="0">
                <a:latin typeface="黑体" panose="02010609060101010101" charset="-122"/>
                <a:ea typeface="黑体" panose="02010609060101010101" charset="-122"/>
                <a:cs typeface="taozhishuxue" panose="02010600040101010101" pitchFamily="2" charset="-128"/>
              </a:rPr>
              <a:t>①什么是自然数？自然数有什么作用？</a:t>
            </a:r>
            <a:endParaRPr lang="zh-CN" altLang="en-US" sz="2200" smtClean="0">
              <a:latin typeface="黑体" panose="02010609060101010101" charset="-122"/>
              <a:ea typeface="黑体" panose="02010609060101010101" charset="-122"/>
              <a:cs typeface="taozhishuxue" panose="02010600040101010101" pitchFamily="2" charset="-128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200" smtClean="0">
                <a:latin typeface="黑体" panose="02010609060101010101" charset="-122"/>
                <a:ea typeface="黑体" panose="02010609060101010101" charset="-122"/>
                <a:cs typeface="taozhishuxue" panose="02010600040101010101" pitchFamily="2" charset="-128"/>
              </a:rPr>
              <a:t>②一个物体也没有，用哪个自然数表示？</a:t>
            </a:r>
            <a:endParaRPr lang="zh-CN" altLang="en-US" sz="2200" smtClean="0">
              <a:latin typeface="黑体" panose="02010609060101010101" charset="-122"/>
              <a:ea typeface="黑体" panose="02010609060101010101" charset="-122"/>
              <a:cs typeface="taozhishuxue" panose="02010600040101010101" pitchFamily="2" charset="-128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200" smtClean="0">
                <a:latin typeface="黑体" panose="02010609060101010101" charset="-122"/>
                <a:ea typeface="黑体" panose="02010609060101010101" charset="-122"/>
                <a:cs typeface="taozhishuxue" panose="02010600040101010101" pitchFamily="2" charset="-128"/>
              </a:rPr>
              <a:t>③所有的自然数都是整数吗？</a:t>
            </a:r>
            <a:endParaRPr lang="zh-CN" altLang="en-US" sz="2200" smtClean="0">
              <a:latin typeface="黑体" panose="02010609060101010101" charset="-122"/>
              <a:ea typeface="黑体" panose="02010609060101010101" charset="-122"/>
              <a:cs typeface="taozhishuxue" panose="02010600040101010101" pitchFamily="2" charset="-128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200" smtClean="0">
                <a:latin typeface="黑体" panose="02010609060101010101" charset="-122"/>
                <a:ea typeface="黑体" panose="02010609060101010101" charset="-122"/>
                <a:cs typeface="taozhishuxue" panose="02010600040101010101" pitchFamily="2" charset="-128"/>
              </a:rPr>
              <a:t>④最小的自然数是几？有没有最大的自然数，为什么？</a:t>
            </a:r>
            <a:endParaRPr lang="zh-CN" altLang="en-US" sz="2200" smtClean="0">
              <a:latin typeface="黑体" panose="02010609060101010101" charset="-122"/>
              <a:ea typeface="黑体" panose="02010609060101010101" charset="-122"/>
              <a:cs typeface="taozhishuxue" panose="02010600040101010101" pitchFamily="2" charset="-128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200" smtClean="0">
                <a:latin typeface="黑体" panose="02010609060101010101" charset="-122"/>
                <a:ea typeface="黑体" panose="02010609060101010101" charset="-122"/>
                <a:cs typeface="taozhishuxue" panose="02010600040101010101" pitchFamily="2" charset="-128"/>
              </a:rPr>
              <a:t>⑤这些自然数是怎样排列的？</a:t>
            </a:r>
            <a:endParaRPr lang="zh-CN" altLang="en-US" sz="2200" smtClean="0">
              <a:latin typeface="黑体" panose="02010609060101010101" charset="-122"/>
              <a:ea typeface="黑体" panose="02010609060101010101" charset="-122"/>
              <a:cs typeface="taozhishuxue" panose="02010600040101010101" pitchFamily="2" charset="-128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200" smtClean="0">
                <a:latin typeface="黑体" panose="02010609060101010101" charset="-122"/>
                <a:ea typeface="黑体" panose="02010609060101010101" charset="-122"/>
                <a:cs typeface="taozhishuxue" panose="02010600040101010101" pitchFamily="2" charset="-128"/>
              </a:rPr>
              <a:t>⑥每相邻两个自然数的差是几？</a:t>
            </a:r>
            <a:endParaRPr lang="zh-CN" altLang="en-US" sz="2200" smtClean="0">
              <a:latin typeface="黑体" panose="02010609060101010101" charset="-122"/>
              <a:ea typeface="黑体" panose="02010609060101010101" charset="-122"/>
              <a:cs typeface="taozhishuxue" panose="02010600040101010101" pitchFamily="2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340">
                  <a:alpha val="100000"/>
                </a:srgbClr>
              </a:clrFrom>
              <a:clrTo>
                <a:srgbClr val="FFF340">
                  <a:alpha val="100000"/>
                  <a:alpha val="0"/>
                </a:srgbClr>
              </a:clrTo>
            </a:clrChange>
            <a:grayscl/>
            <a:lum bright="70000" contrast="-70000"/>
          </a:blip>
          <a:stretch>
            <a:fillRect/>
          </a:stretch>
        </p:blipFill>
        <p:spPr>
          <a:xfrm>
            <a:off x="10518775" y="3392805"/>
            <a:ext cx="1800225" cy="2286000"/>
          </a:xfrm>
          <a:prstGeom prst="rect">
            <a:avLst/>
          </a:prstGeom>
          <a:ln>
            <a:noFill/>
          </a:ln>
        </p:spPr>
      </p:pic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>
            <a:off x="3094685" y="1825343"/>
            <a:ext cx="6438240" cy="1567462"/>
            <a:chOff x="1998133" y="3074925"/>
            <a:chExt cx="6438240" cy="1567462"/>
          </a:xfrm>
        </p:grpSpPr>
        <p:sp>
          <p:nvSpPr>
            <p:cNvPr id="9" name="AutoShape 3"/>
            <p:cNvSpPr/>
            <p:nvPr>
              <p:custDataLst>
                <p:tags r:id="rId4"/>
              </p:custDataLst>
            </p:nvPr>
          </p:nvSpPr>
          <p:spPr>
            <a:xfrm>
              <a:off x="1998133" y="3074925"/>
              <a:ext cx="5167169" cy="1036486"/>
            </a:xfrm>
            <a:prstGeom prst="wedgeRoundRectCallout">
              <a:avLst>
                <a:gd name="adj1" fmla="val 58592"/>
                <a:gd name="adj2" fmla="val -6886"/>
                <a:gd name="adj3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905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0000" tIns="46800" rIns="90000" bIns="46800"/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smtClean="0">
                  <a:latin typeface="楷体" panose="02010609060101010101" pitchFamily="49" charset="-122"/>
                  <a:ea typeface="楷体" panose="02010609060101010101" pitchFamily="49" charset="-122"/>
                  <a:cs typeface="宋体" panose="02010600030101010101" pitchFamily="2" charset="-122"/>
                </a:rPr>
                <a:t>经过很长时间，才逐渐统一成现在这种通用的阿拉伯数字。</a:t>
              </a:r>
              <a:endPara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 flipH="1">
              <a:off x="7397906" y="3154191"/>
              <a:ext cx="1038467" cy="1488196"/>
            </a:xfrm>
            <a:prstGeom prst="rect">
              <a:avLst/>
            </a:prstGeom>
          </p:spPr>
        </p:pic>
      </p:grpSp>
      <p:pic>
        <p:nvPicPr>
          <p:cNvPr id="12" name="Picture 8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 bwMode="auto">
          <a:xfrm>
            <a:off x="2619129" y="3194993"/>
            <a:ext cx="2376264" cy="218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圆角矩形 12"/>
          <p:cNvSpPr/>
          <p:nvPr>
            <p:custDataLst>
              <p:tags r:id="rId9"/>
            </p:custDataLst>
          </p:nvPr>
        </p:nvSpPr>
        <p:spPr bwMode="auto">
          <a:xfrm>
            <a:off x="5543426" y="4180225"/>
            <a:ext cx="3437282" cy="11482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  <a:effectLst/>
          <a:scene3d>
            <a:camera prst="orthographicFront"/>
            <a:lightRig rig="flat" dir="t"/>
          </a:scene3d>
          <a:sp3d contourW="19050">
            <a:bevelB w="0" h="0"/>
            <a:contourClr>
              <a:srgbClr val="AFEA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0" fontAlgn="ctr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u"/>
              <a:defRPr/>
            </a:pP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数字可以用来记录物体的个数。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/>
          <p:nvPr>
            <p:custDataLst>
              <p:tags r:id="rId1"/>
            </p:custDataLst>
          </p:nvPr>
        </p:nvSpPr>
        <p:spPr>
          <a:xfrm>
            <a:off x="990600" y="609600"/>
            <a:ext cx="7162800" cy="25304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    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表示物体个数的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1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、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2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、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3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、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4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、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5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、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6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、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7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、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8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、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9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、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10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、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11</a:t>
            </a:r>
            <a:r>
              <a:rPr lang="en-US" altLang="zh-CN" sz="4000" b="1">
                <a:latin typeface="Arial" panose="020B0604020202020204" pitchFamily="34" charset="0"/>
                <a:sym typeface="Wingdings" panose="05000000000000000000" pitchFamily="2" charset="2"/>
              </a:rPr>
              <a:t>……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都是</a:t>
            </a:r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自然数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，一个物体也没有，用</a:t>
            </a: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0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表示，</a:t>
            </a:r>
            <a:endParaRPr lang="zh-CN" altLang="en-US" sz="4000" b="1">
              <a:ea typeface="华文隶书" panose="02010800040101010101" pitchFamily="2" charset="-122"/>
            </a:endParaRPr>
          </a:p>
        </p:txBody>
      </p:sp>
      <p:sp>
        <p:nvSpPr>
          <p:cNvPr id="19459" name="Text Box 3"/>
          <p:cNvSpPr/>
          <p:nvPr>
            <p:custDataLst>
              <p:tags r:id="rId2"/>
            </p:custDataLst>
          </p:nvPr>
        </p:nvSpPr>
        <p:spPr>
          <a:xfrm>
            <a:off x="5105400" y="2438400"/>
            <a:ext cx="43434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000" b="1" u="sng"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0</a:t>
            </a:r>
            <a:r>
              <a:rPr lang="zh-CN" altLang="en-US" sz="4000" b="1" u="sng"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也是自然数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。</a:t>
            </a:r>
            <a:endParaRPr lang="zh-CN" altLang="en-US" sz="4000" b="1">
              <a:latin typeface="宋体" panose="02010600030101010101" pitchFamily="2" charset="-122"/>
            </a:endParaRPr>
          </a:p>
        </p:txBody>
      </p:sp>
      <p:sp>
        <p:nvSpPr>
          <p:cNvPr id="19460" name="Text Box 4"/>
          <p:cNvSpPr/>
          <p:nvPr>
            <p:custDataLst>
              <p:tags r:id="rId3"/>
            </p:custDataLst>
          </p:nvPr>
        </p:nvSpPr>
        <p:spPr>
          <a:xfrm>
            <a:off x="990600" y="3489325"/>
            <a:ext cx="7696200" cy="1920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4000" b="1">
                <a:latin typeface="宋体" panose="02010600030101010101" pitchFamily="2" charset="-122"/>
                <a:sym typeface="Wingdings" panose="05000000000000000000" pitchFamily="2" charset="2"/>
              </a:rPr>
              <a:t>    </a:t>
            </a:r>
            <a:r>
              <a:rPr lang="zh-CN" altLang="en-US" sz="4000" b="1">
                <a:latin typeface="宋体" panose="02010600030101010101" pitchFamily="2" charset="-122"/>
                <a:sym typeface="Wingdings" panose="05000000000000000000" pitchFamily="2" charset="2"/>
              </a:rPr>
              <a:t>最小的自然数是（   ），没有最大的自然数，自然数的个数是（       ）</a:t>
            </a:r>
            <a:endParaRPr lang="zh-CN" altLang="en-US" sz="4000" b="1">
              <a:latin typeface="宋体" panose="02010600030101010101" pitchFamily="2" charset="-122"/>
            </a:endParaRPr>
          </a:p>
        </p:txBody>
      </p:sp>
      <p:sp>
        <p:nvSpPr>
          <p:cNvPr id="19461" name="Text Box 5"/>
          <p:cNvSpPr/>
          <p:nvPr>
            <p:custDataLst>
              <p:tags r:id="rId4"/>
            </p:custDataLst>
          </p:nvPr>
        </p:nvSpPr>
        <p:spPr>
          <a:xfrm>
            <a:off x="6400800" y="3489325"/>
            <a:ext cx="5334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0</a:t>
            </a:r>
            <a:endParaRPr lang="en-US" altLang="zh-CN" sz="4000" b="1">
              <a:latin typeface="宋体" panose="02010600030101010101" pitchFamily="2" charset="-122"/>
            </a:endParaRPr>
          </a:p>
        </p:txBody>
      </p:sp>
      <p:sp>
        <p:nvSpPr>
          <p:cNvPr id="19462" name="Text Box 6"/>
          <p:cNvSpPr/>
          <p:nvPr>
            <p:custDataLst>
              <p:tags r:id="rId5"/>
            </p:custDataLst>
          </p:nvPr>
        </p:nvSpPr>
        <p:spPr>
          <a:xfrm>
            <a:off x="2209800" y="4648200"/>
            <a:ext cx="2286000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defTabSz="914400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000" b="1">
                <a:solidFill>
                  <a:srgbClr val="FF0000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无限的</a:t>
            </a:r>
            <a:endParaRPr lang="zh-CN" altLang="en-US" sz="40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  <p:bldP spid="19460" grpId="0"/>
      <p:bldP spid="19461" grpId="0"/>
      <p:bldP spid="194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635" y="5158740"/>
            <a:ext cx="108585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       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这些分别是古巴比伦、中国和罗马发明的记数符号，它们分别代表阿拉伯数字中的</a:t>
            </a:r>
            <a:r>
              <a:rPr kumimoji="0" lang="en-US" altLang="zh-CN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，</a:t>
            </a:r>
            <a:r>
              <a:rPr kumimoji="0" lang="en-US" altLang="zh-CN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2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，</a:t>
            </a:r>
            <a:r>
              <a:rPr kumimoji="0" lang="en-US" altLang="zh-CN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3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，</a:t>
            </a:r>
            <a:r>
              <a:rPr kumimoji="0" lang="en-US" altLang="zh-CN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4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，</a:t>
            </a:r>
            <a:r>
              <a:rPr kumimoji="0" lang="en-US" altLang="zh-CN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5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，</a:t>
            </a:r>
            <a:r>
              <a:rPr kumimoji="0" lang="en-US" altLang="zh-CN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6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，</a:t>
            </a:r>
            <a:r>
              <a:rPr kumimoji="0" lang="en-US" altLang="zh-CN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7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，</a:t>
            </a:r>
            <a:r>
              <a:rPr kumimoji="0" lang="en-US" altLang="zh-CN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8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，</a:t>
            </a:r>
            <a:r>
              <a:rPr kumimoji="0" lang="en-US" altLang="zh-CN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9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。</a:t>
            </a:r>
            <a:endParaRPr kumimoji="0" lang="zh-CN" altLang="en-US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grpSp>
        <p:nvGrpSpPr>
          <p:cNvPr id="9227" name="组合 9226"/>
          <p:cNvGrpSpPr/>
          <p:nvPr>
            <p:custDataLst>
              <p:tags r:id="rId2"/>
            </p:custDataLst>
          </p:nvPr>
        </p:nvGrpSpPr>
        <p:grpSpPr>
          <a:xfrm>
            <a:off x="1512253" y="2753995"/>
            <a:ext cx="7731124" cy="2079625"/>
            <a:chOff x="385" y="1768"/>
            <a:chExt cx="4870" cy="1310"/>
          </a:xfrm>
        </p:grpSpPr>
        <p:pic>
          <p:nvPicPr>
            <p:cNvPr id="9223" name="图片 9222" descr="2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1822" y="1768"/>
              <a:ext cx="3433" cy="131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5" name="矩形 9224"/>
            <p:cNvSpPr/>
            <p:nvPr>
              <p:custDataLst>
                <p:tags r:id="rId5"/>
              </p:custDataLst>
            </p:nvPr>
          </p:nvSpPr>
          <p:spPr>
            <a:xfrm>
              <a:off x="385" y="1856"/>
              <a:ext cx="2880" cy="122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latin typeface="楷体_GB2312" pitchFamily="49" charset="-122"/>
                </a:rPr>
                <a:t>巴比伦数字：</a:t>
              </a:r>
              <a:endParaRPr lang="zh-CN" altLang="en-US" sz="2400">
                <a:latin typeface="楷体_GB2312" pitchFamily="49" charset="-122"/>
              </a:endParaRPr>
            </a:p>
            <a:p>
              <a:endParaRPr lang="zh-CN" altLang="en-US" sz="2400">
                <a:latin typeface="楷体_GB2312" pitchFamily="49" charset="-122"/>
              </a:endParaRPr>
            </a:p>
            <a:p>
              <a:r>
                <a:rPr lang="zh-CN" altLang="en-US" sz="2400">
                  <a:latin typeface="楷体_GB2312" pitchFamily="49" charset="-122"/>
                </a:rPr>
                <a:t>中国数字：</a:t>
              </a:r>
              <a:endParaRPr lang="zh-CN" altLang="en-US" sz="2400">
                <a:latin typeface="楷体_GB2312" pitchFamily="49" charset="-122"/>
              </a:endParaRPr>
            </a:p>
            <a:p>
              <a:endParaRPr lang="zh-CN" altLang="en-US" sz="2400">
                <a:latin typeface="楷体_GB2312" pitchFamily="49" charset="-122"/>
              </a:endParaRPr>
            </a:p>
            <a:p>
              <a:r>
                <a:rPr lang="zh-CN" altLang="en-US" sz="2400">
                  <a:latin typeface="楷体_GB2312" pitchFamily="49" charset="-122"/>
                </a:rPr>
                <a:t>罗马数字：</a:t>
              </a:r>
              <a:endParaRPr lang="zh-CN" altLang="en-US" sz="2400">
                <a:latin typeface="楷体_GB2312" pitchFamily="49" charset="-122"/>
              </a:endParaRPr>
            </a:p>
          </p:txBody>
        </p:sp>
      </p:grpSp>
      <p:sp>
        <p:nvSpPr>
          <p:cNvPr id="18435" name="AutoShape 27"/>
          <p:cNvSpPr/>
          <p:nvPr>
            <p:custDataLst>
              <p:tags r:id="rId6"/>
            </p:custDataLst>
          </p:nvPr>
        </p:nvSpPr>
        <p:spPr>
          <a:xfrm flipH="1">
            <a:off x="908050" y="645795"/>
            <a:ext cx="8490585" cy="1673860"/>
          </a:xfrm>
          <a:prstGeom prst="wedgeRoundRectCallout">
            <a:avLst>
              <a:gd name="adj1" fmla="val -61667"/>
              <a:gd name="adj2" fmla="val -284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>
              <a:lnSpc>
                <a:spcPct val="130000"/>
              </a:lnSpc>
            </a:pPr>
            <a:r>
              <a:rPr sz="2400">
                <a:latin typeface="Arial" panose="020B0604020202020204" pitchFamily="34" charset="0"/>
                <a:ea typeface="宋体" panose="02010600030101010101" pitchFamily="2" charset="-122"/>
              </a:rPr>
              <a:t>数的产生来源于生产、生活的需要，随着文字的发展逐渐发明了一些记数符号，也就是最初的数字，各个国家和地区的记数符号也是不同的，下面请大家来认识一些记数符号。</a:t>
            </a:r>
            <a:endParaRPr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8436" name="Picture 1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9756772" y="926465"/>
            <a:ext cx="1657036" cy="165753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184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527050" y="2805113"/>
            <a:ext cx="5797550" cy="2455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矩形 4"/>
          <p:cNvSpPr/>
          <p:nvPr>
            <p:custDataLst>
              <p:tags r:id="rId3"/>
            </p:custDataLst>
          </p:nvPr>
        </p:nvSpPr>
        <p:spPr>
          <a:xfrm>
            <a:off x="6805613" y="2282825"/>
            <a:ext cx="5062537" cy="3233738"/>
          </a:xfrm>
          <a:prstGeom prst="rect">
            <a:avLst/>
          </a:prstGeom>
          <a:solidFill>
            <a:srgbClr val="EDFFF8"/>
          </a:solidFill>
          <a:ln w="12700">
            <a:noFill/>
          </a:ln>
        </p:spPr>
        <p:txBody>
          <a:bodyPr anchor="ctr" anchorCtr="0"/>
          <a:lstStyle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6" name="椭圆 127"/>
          <p:cNvSpPr/>
          <p:nvPr>
            <p:custDataLst>
              <p:tags r:id="rId4"/>
            </p:custDataLst>
          </p:nvPr>
        </p:nvSpPr>
        <p:spPr>
          <a:xfrm>
            <a:off x="2017713" y="4437063"/>
            <a:ext cx="349250" cy="177800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87" name="椭圆 128"/>
          <p:cNvSpPr/>
          <p:nvPr>
            <p:custDataLst>
              <p:tags r:id="rId5"/>
            </p:custDataLst>
          </p:nvPr>
        </p:nvSpPr>
        <p:spPr>
          <a:xfrm>
            <a:off x="2019300" y="4256088"/>
            <a:ext cx="349250" cy="177800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88" name="椭圆 129"/>
          <p:cNvSpPr/>
          <p:nvPr>
            <p:custDataLst>
              <p:tags r:id="rId6"/>
            </p:custDataLst>
          </p:nvPr>
        </p:nvSpPr>
        <p:spPr>
          <a:xfrm>
            <a:off x="2019300" y="4068763"/>
            <a:ext cx="349250" cy="179387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89" name="椭圆 130"/>
          <p:cNvSpPr/>
          <p:nvPr>
            <p:custDataLst>
              <p:tags r:id="rId7"/>
            </p:custDataLst>
          </p:nvPr>
        </p:nvSpPr>
        <p:spPr>
          <a:xfrm>
            <a:off x="2019300" y="3879850"/>
            <a:ext cx="349250" cy="179388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90" name="椭圆 131"/>
          <p:cNvSpPr/>
          <p:nvPr>
            <p:custDataLst>
              <p:tags r:id="rId8"/>
            </p:custDataLst>
          </p:nvPr>
        </p:nvSpPr>
        <p:spPr>
          <a:xfrm>
            <a:off x="2022475" y="3692525"/>
            <a:ext cx="350838" cy="179388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91" name="椭圆 132"/>
          <p:cNvSpPr/>
          <p:nvPr>
            <p:custDataLst>
              <p:tags r:id="rId9"/>
            </p:custDataLst>
          </p:nvPr>
        </p:nvSpPr>
        <p:spPr>
          <a:xfrm>
            <a:off x="2022475" y="3522663"/>
            <a:ext cx="349250" cy="179387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92" name="椭圆 133"/>
          <p:cNvSpPr/>
          <p:nvPr>
            <p:custDataLst>
              <p:tags r:id="rId10"/>
            </p:custDataLst>
          </p:nvPr>
        </p:nvSpPr>
        <p:spPr>
          <a:xfrm>
            <a:off x="2017713" y="3348038"/>
            <a:ext cx="350837" cy="179387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93" name="椭圆 134"/>
          <p:cNvSpPr/>
          <p:nvPr>
            <p:custDataLst>
              <p:tags r:id="rId11"/>
            </p:custDataLst>
          </p:nvPr>
        </p:nvSpPr>
        <p:spPr>
          <a:xfrm>
            <a:off x="2020888" y="3155950"/>
            <a:ext cx="350837" cy="179388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94" name="椭圆 135"/>
          <p:cNvSpPr/>
          <p:nvPr>
            <p:custDataLst>
              <p:tags r:id="rId12"/>
            </p:custDataLst>
          </p:nvPr>
        </p:nvSpPr>
        <p:spPr>
          <a:xfrm>
            <a:off x="2020888" y="2986088"/>
            <a:ext cx="350837" cy="177800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95" name="椭圆 136"/>
          <p:cNvSpPr/>
          <p:nvPr>
            <p:custDataLst>
              <p:tags r:id="rId13"/>
            </p:custDataLst>
          </p:nvPr>
        </p:nvSpPr>
        <p:spPr>
          <a:xfrm>
            <a:off x="1550988" y="4416425"/>
            <a:ext cx="349250" cy="177800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96" name="椭圆 137"/>
          <p:cNvSpPr/>
          <p:nvPr>
            <p:custDataLst>
              <p:tags r:id="rId14"/>
            </p:custDataLst>
          </p:nvPr>
        </p:nvSpPr>
        <p:spPr>
          <a:xfrm>
            <a:off x="1550988" y="4233863"/>
            <a:ext cx="349250" cy="179387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97" name="椭圆 138"/>
          <p:cNvSpPr/>
          <p:nvPr>
            <p:custDataLst>
              <p:tags r:id="rId15"/>
            </p:custDataLst>
          </p:nvPr>
        </p:nvSpPr>
        <p:spPr>
          <a:xfrm>
            <a:off x="1539875" y="4048125"/>
            <a:ext cx="349250" cy="179388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98" name="椭圆 139"/>
          <p:cNvSpPr/>
          <p:nvPr>
            <p:custDataLst>
              <p:tags r:id="rId16"/>
            </p:custDataLst>
          </p:nvPr>
        </p:nvSpPr>
        <p:spPr>
          <a:xfrm>
            <a:off x="1538288" y="3848100"/>
            <a:ext cx="349250" cy="179388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499" name="椭圆 140"/>
          <p:cNvSpPr/>
          <p:nvPr>
            <p:custDataLst>
              <p:tags r:id="rId17"/>
            </p:custDataLst>
          </p:nvPr>
        </p:nvSpPr>
        <p:spPr>
          <a:xfrm>
            <a:off x="1550988" y="3651250"/>
            <a:ext cx="349250" cy="179388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500" name="椭圆 141"/>
          <p:cNvSpPr/>
          <p:nvPr>
            <p:custDataLst>
              <p:tags r:id="rId18"/>
            </p:custDataLst>
          </p:nvPr>
        </p:nvSpPr>
        <p:spPr>
          <a:xfrm>
            <a:off x="1550988" y="3479800"/>
            <a:ext cx="347662" cy="177800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501" name="椭圆 142"/>
          <p:cNvSpPr/>
          <p:nvPr>
            <p:custDataLst>
              <p:tags r:id="rId19"/>
            </p:custDataLst>
          </p:nvPr>
        </p:nvSpPr>
        <p:spPr>
          <a:xfrm>
            <a:off x="1579563" y="3284538"/>
            <a:ext cx="349250" cy="179387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502" name="椭圆 143"/>
          <p:cNvSpPr/>
          <p:nvPr>
            <p:custDataLst>
              <p:tags r:id="rId20"/>
            </p:custDataLst>
          </p:nvPr>
        </p:nvSpPr>
        <p:spPr>
          <a:xfrm>
            <a:off x="1536700" y="3109913"/>
            <a:ext cx="349250" cy="177800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503" name="椭圆 144"/>
          <p:cNvSpPr/>
          <p:nvPr>
            <p:custDataLst>
              <p:tags r:id="rId21"/>
            </p:custDataLst>
          </p:nvPr>
        </p:nvSpPr>
        <p:spPr>
          <a:xfrm>
            <a:off x="1533525" y="2925763"/>
            <a:ext cx="358775" cy="177800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504" name="椭圆 145"/>
          <p:cNvSpPr/>
          <p:nvPr>
            <p:custDataLst>
              <p:tags r:id="rId22"/>
            </p:custDataLst>
          </p:nvPr>
        </p:nvSpPr>
        <p:spPr>
          <a:xfrm>
            <a:off x="1060450" y="4408488"/>
            <a:ext cx="349250" cy="177800"/>
          </a:xfrm>
          <a:prstGeom prst="ellipse">
            <a:avLst/>
          </a:prstGeom>
          <a:solidFill>
            <a:srgbClr val="FFC000"/>
          </a:solidFill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00"/>
              </a:solidFill>
              <a:latin typeface="Verdana" panose="020B0604030504040204" pitchFamily="34" charset="0"/>
              <a:ea typeface="微软雅黑" panose="020B0503020204020204" charset="-122"/>
            </a:endParaRPr>
          </a:p>
        </p:txBody>
      </p:sp>
      <p:sp>
        <p:nvSpPr>
          <p:cNvPr id="20505" name="矩形 1"/>
          <p:cNvSpPr/>
          <p:nvPr>
            <p:custDataLst>
              <p:tags r:id="rId23"/>
            </p:custDataLst>
          </p:nvPr>
        </p:nvSpPr>
        <p:spPr>
          <a:xfrm>
            <a:off x="3421063" y="785813"/>
            <a:ext cx="3498850" cy="669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ts val="4500"/>
              </a:lnSpc>
            </a:pP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</a:rPr>
              <a:t>数 一 数     填一填</a:t>
            </a:r>
            <a:endParaRPr lang="zh-CN" altLang="en-US" sz="3200"/>
          </a:p>
        </p:txBody>
      </p:sp>
      <p:sp>
        <p:nvSpPr>
          <p:cNvPr id="20506" name="矩形 3"/>
          <p:cNvSpPr/>
          <p:nvPr>
            <p:custDataLst>
              <p:tags r:id="rId24"/>
            </p:custDataLst>
          </p:nvPr>
        </p:nvSpPr>
        <p:spPr>
          <a:xfrm>
            <a:off x="6829425" y="2357438"/>
            <a:ext cx="4852988" cy="7397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一亿一亿地数，继续数下去：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507" name="矩形 56"/>
          <p:cNvSpPr/>
          <p:nvPr>
            <p:custDataLst>
              <p:tags r:id="rId25"/>
            </p:custDataLst>
          </p:nvPr>
        </p:nvSpPr>
        <p:spPr>
          <a:xfrm>
            <a:off x="7042150" y="3200400"/>
            <a:ext cx="40798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个一亿是</a:t>
            </a:r>
            <a:r>
              <a:rPr lang="zh-CN" altLang="en-US" sz="2800" b="1" u="sng">
                <a:latin typeface="微软雅黑" panose="020B0503020204020204" charset="-122"/>
                <a:ea typeface="微软雅黑" panose="020B0503020204020204" charset="-122"/>
              </a:rPr>
              <a:t>                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508" name="矩形 59"/>
          <p:cNvSpPr/>
          <p:nvPr>
            <p:custDataLst>
              <p:tags r:id="rId26"/>
            </p:custDataLst>
          </p:nvPr>
        </p:nvSpPr>
        <p:spPr>
          <a:xfrm>
            <a:off x="7065963" y="4033838"/>
            <a:ext cx="406082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个十亿是</a:t>
            </a:r>
            <a:r>
              <a:rPr lang="zh-CN" altLang="en-US" sz="2800" b="1" u="sng">
                <a:latin typeface="微软雅黑" panose="020B0503020204020204" charset="-122"/>
                <a:ea typeface="微软雅黑" panose="020B0503020204020204" charset="-122"/>
              </a:rPr>
              <a:t>              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509" name="矩形 60"/>
          <p:cNvSpPr/>
          <p:nvPr>
            <p:custDataLst>
              <p:tags r:id="rId27"/>
            </p:custDataLst>
          </p:nvPr>
        </p:nvSpPr>
        <p:spPr>
          <a:xfrm>
            <a:off x="7065963" y="4824413"/>
            <a:ext cx="4379912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个一百亿是</a:t>
            </a:r>
            <a:r>
              <a:rPr lang="zh-CN" altLang="en-US" sz="2800" b="1" u="sng">
                <a:latin typeface="微软雅黑" panose="020B0503020204020204" charset="-122"/>
                <a:ea typeface="微软雅黑" panose="020B0503020204020204" charset="-122"/>
              </a:rPr>
              <a:t>             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800" b="1" u="sng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510" name="矩形 61"/>
          <p:cNvSpPr/>
          <p:nvPr>
            <p:custDataLst>
              <p:tags r:id="rId28"/>
            </p:custDataLst>
          </p:nvPr>
        </p:nvSpPr>
        <p:spPr>
          <a:xfrm>
            <a:off x="9231313" y="3135313"/>
            <a:ext cx="903287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十亿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511" name="矩形 62"/>
          <p:cNvSpPr/>
          <p:nvPr>
            <p:custDataLst>
              <p:tags r:id="rId29"/>
            </p:custDataLst>
          </p:nvPr>
        </p:nvSpPr>
        <p:spPr>
          <a:xfrm>
            <a:off x="9097963" y="3976688"/>
            <a:ext cx="1382712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一 百亿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512" name="矩形 63"/>
          <p:cNvSpPr/>
          <p:nvPr>
            <p:custDataLst>
              <p:tags r:id="rId30"/>
            </p:custDataLst>
          </p:nvPr>
        </p:nvSpPr>
        <p:spPr>
          <a:xfrm>
            <a:off x="9426575" y="4768850"/>
            <a:ext cx="1947863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一千亿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 fill="hold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 fill="hold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 fill="hold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 fill="hold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 fill="hold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 fill="hold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 fill="hold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 fill="hold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 fill="hold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4" dur="500" fill="hold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7" dur="500" fill="hold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0" dur="500" fill="hold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3" dur="500" fill="hold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6" dur="500" fill="hold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9" dur="500" fill="hold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2" dur="500" fill="hold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 fill="hold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 fill="hold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 fill="hold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 fill="hold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 fill="hold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 fill="hold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 fill="hold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 fill="hold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 fill="hold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 fill="hold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7" dur="500" fill="hold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0" dur="500" fill="hold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3" dur="500" fill="hold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6" dur="500" fill="hold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9" dur="500" fill="hold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2" dur="500" fill="hold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5" dur="500" fill="hold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8" dur="500" fill="hold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1" dur="500" fill="hold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 fill="hold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 fill="hold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 fill="hold"/>
                                        <p:tgtEl>
                                          <p:spTgt spid="20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6" grpId="0" animBg="1"/>
      <p:bldP spid="20486" grpId="1" animBg="1"/>
      <p:bldP spid="20487" grpId="0" animBg="1"/>
      <p:bldP spid="20487" grpId="1" animBg="1"/>
      <p:bldP spid="20488" grpId="0" animBg="1"/>
      <p:bldP spid="20488" grpId="1" animBg="1"/>
      <p:bldP spid="20489" grpId="0" animBg="1"/>
      <p:bldP spid="20489" grpId="1" animBg="1"/>
      <p:bldP spid="20490" grpId="0" animBg="1"/>
      <p:bldP spid="20490" grpId="1" animBg="1"/>
      <p:bldP spid="20491" grpId="0" animBg="1"/>
      <p:bldP spid="20491" grpId="1" animBg="1"/>
      <p:bldP spid="20492" grpId="0" animBg="1"/>
      <p:bldP spid="20492" grpId="1" animBg="1"/>
      <p:bldP spid="20493" grpId="0" animBg="1"/>
      <p:bldP spid="20493" grpId="1" animBg="1"/>
      <p:bldP spid="20494" grpId="0" animBg="1"/>
      <p:bldP spid="20494" grpId="1" animBg="1"/>
      <p:bldP spid="20495" grpId="0" animBg="1"/>
      <p:bldP spid="20495" grpId="1" animBg="1"/>
      <p:bldP spid="20496" grpId="0" animBg="1"/>
      <p:bldP spid="20496" grpId="1" animBg="1"/>
      <p:bldP spid="20497" grpId="0" animBg="1"/>
      <p:bldP spid="20497" grpId="1" animBg="1"/>
      <p:bldP spid="20498" grpId="0" animBg="1"/>
      <p:bldP spid="20498" grpId="1" animBg="1"/>
      <p:bldP spid="20499" grpId="0" animBg="1"/>
      <p:bldP spid="20499" grpId="1" animBg="1"/>
      <p:bldP spid="20500" grpId="0" animBg="1"/>
      <p:bldP spid="20500" grpId="1" animBg="1"/>
      <p:bldP spid="20501" grpId="0" animBg="1"/>
      <p:bldP spid="20501" grpId="1" animBg="1"/>
      <p:bldP spid="20502" grpId="0" animBg="1"/>
      <p:bldP spid="20502" grpId="1" animBg="1"/>
      <p:bldP spid="20503" grpId="0" animBg="1"/>
      <p:bldP spid="20503" grpId="1" animBg="1"/>
      <p:bldP spid="20504" grpId="0" animBg="1"/>
      <p:bldP spid="20506" grpId="0"/>
      <p:bldP spid="20507" grpId="0"/>
      <p:bldP spid="20508" grpId="0"/>
      <p:bldP spid="20509" grpId="0"/>
      <p:bldP spid="20510" grpId="0"/>
      <p:bldP spid="20511" grpId="0"/>
      <p:bldP spid="20512" grpId="0"/>
    </p:bldLst>
  </p:timing>
</p:sld>
</file>

<file path=ppt/tags/tag1.xml><?xml version="1.0" encoding="utf-8"?>
<p:tagLst xmlns:p="http://schemas.openxmlformats.org/presentationml/2006/main">
  <p:tag name="AS_UNIQUEID" val="320"/>
</p:tagLst>
</file>

<file path=ppt/tags/tag10.xml><?xml version="1.0" encoding="utf-8"?>
<p:tagLst xmlns:p="http://schemas.openxmlformats.org/presentationml/2006/main">
  <p:tag name="AS_UNIQUEID" val="330"/>
</p:tagLst>
</file>

<file path=ppt/tags/tag100.xml><?xml version="1.0" encoding="utf-8"?>
<p:tagLst xmlns:p="http://schemas.openxmlformats.org/presentationml/2006/main">
  <p:tag name="AS_UNIQUEID" val="437"/>
</p:tagLst>
</file>

<file path=ppt/tags/tag101.xml><?xml version="1.0" encoding="utf-8"?>
<p:tagLst xmlns:p="http://schemas.openxmlformats.org/presentationml/2006/main">
  <p:tag name="AS_UNIQUEID" val="439"/>
</p:tagLst>
</file>

<file path=ppt/tags/tag102.xml><?xml version="1.0" encoding="utf-8"?>
<p:tagLst xmlns:p="http://schemas.openxmlformats.org/presentationml/2006/main">
  <p:tag name="AS_UNIQUEID" val="440"/>
</p:tagLst>
</file>

<file path=ppt/tags/tag103.xml><?xml version="1.0" encoding="utf-8"?>
<p:tagLst xmlns:p="http://schemas.openxmlformats.org/presentationml/2006/main">
  <p:tag name="AS_UNIQUEID" val="441"/>
</p:tagLst>
</file>

<file path=ppt/tags/tag104.xml><?xml version="1.0" encoding="utf-8"?>
<p:tagLst xmlns:p="http://schemas.openxmlformats.org/presentationml/2006/main">
  <p:tag name="AS_UNIQUEID" val="442"/>
</p:tagLst>
</file>

<file path=ppt/tags/tag105.xml><?xml version="1.0" encoding="utf-8"?>
<p:tagLst xmlns:p="http://schemas.openxmlformats.org/presentationml/2006/main">
  <p:tag name="AS_UNIQUEID" val="443"/>
</p:tagLst>
</file>

<file path=ppt/tags/tag106.xml><?xml version="1.0" encoding="utf-8"?>
<p:tagLst xmlns:p="http://schemas.openxmlformats.org/presentationml/2006/main">
  <p:tag name="AS_UNIQUEID" val="444"/>
</p:tagLst>
</file>

<file path=ppt/tags/tag107.xml><?xml version="1.0" encoding="utf-8"?>
<p:tagLst xmlns:p="http://schemas.openxmlformats.org/presentationml/2006/main">
  <p:tag name="AS_UNIQUEID" val="445"/>
</p:tagLst>
</file>

<file path=ppt/tags/tag108.xml><?xml version="1.0" encoding="utf-8"?>
<p:tagLst xmlns:p="http://schemas.openxmlformats.org/presentationml/2006/main">
  <p:tag name="AS_UNIQUEID" val="446"/>
</p:tagLst>
</file>

<file path=ppt/tags/tag109.xml><?xml version="1.0" encoding="utf-8"?>
<p:tagLst xmlns:p="http://schemas.openxmlformats.org/presentationml/2006/main">
  <p:tag name="AS_UNIQUEID" val="452"/>
</p:tagLst>
</file>

<file path=ppt/tags/tag11.xml><?xml version="1.0" encoding="utf-8"?>
<p:tagLst xmlns:p="http://schemas.openxmlformats.org/presentationml/2006/main">
  <p:tag name="AS_UNIQUEID" val="332"/>
</p:tagLst>
</file>

<file path=ppt/tags/tag110.xml><?xml version="1.0" encoding="utf-8"?>
<p:tagLst xmlns:p="http://schemas.openxmlformats.org/presentationml/2006/main">
  <p:tag name="AS_UNIQUEID" val="453"/>
</p:tagLst>
</file>

<file path=ppt/tags/tag111.xml><?xml version="1.0" encoding="utf-8"?>
<p:tagLst xmlns:p="http://schemas.openxmlformats.org/presentationml/2006/main">
  <p:tag name="AS_UNIQUEID" val="454"/>
</p:tagLst>
</file>

<file path=ppt/tags/tag112.xml><?xml version="1.0" encoding="utf-8"?>
<p:tagLst xmlns:p="http://schemas.openxmlformats.org/presentationml/2006/main">
  <p:tag name="AS_UNIQUEID" val="455"/>
</p:tagLst>
</file>

<file path=ppt/tags/tag113.xml><?xml version="1.0" encoding="utf-8"?>
<p:tagLst xmlns:p="http://schemas.openxmlformats.org/presentationml/2006/main">
  <p:tag name="AS_UNIQUEID" val="456"/>
</p:tagLst>
</file>

<file path=ppt/tags/tag114.xml><?xml version="1.0" encoding="utf-8"?>
<p:tagLst xmlns:p="http://schemas.openxmlformats.org/presentationml/2006/main">
  <p:tag name="AS_UNIQUEID" val="457"/>
</p:tagLst>
</file>

<file path=ppt/tags/tag115.xml><?xml version="1.0" encoding="utf-8"?>
<p:tagLst xmlns:p="http://schemas.openxmlformats.org/presentationml/2006/main">
  <p:tag name="AS_UNIQUEID" val="448"/>
</p:tagLst>
</file>

<file path=ppt/tags/tag116.xml><?xml version="1.0" encoding="utf-8"?>
<p:tagLst xmlns:p="http://schemas.openxmlformats.org/presentationml/2006/main">
  <p:tag name="AS_UNIQUEID" val="449"/>
</p:tagLst>
</file>

<file path=ppt/tags/tag117.xml><?xml version="1.0" encoding="utf-8"?>
<p:tagLst xmlns:p="http://schemas.openxmlformats.org/presentationml/2006/main">
  <p:tag name="AS_UNIQUEID" val="450"/>
</p:tagLst>
</file>

<file path=ppt/tags/tag118.xml><?xml version="1.0" encoding="utf-8"?>
<p:tagLst xmlns:p="http://schemas.openxmlformats.org/presentationml/2006/main">
  <p:tag name="AS_UNIQUEID" val="459"/>
</p:tagLst>
</file>

<file path=ppt/tags/tag119.xml><?xml version="1.0" encoding="utf-8"?>
<p:tagLst xmlns:p="http://schemas.openxmlformats.org/presentationml/2006/main">
  <p:tag name="AS_UNIQUEID" val="460"/>
</p:tagLst>
</file>

<file path=ppt/tags/tag12.xml><?xml version="1.0" encoding="utf-8"?>
<p:tagLst xmlns:p="http://schemas.openxmlformats.org/presentationml/2006/main">
  <p:tag name="AS_UNIQUEID" val="333"/>
</p:tagLst>
</file>

<file path=ppt/tags/tag120.xml><?xml version="1.0" encoding="utf-8"?>
<p:tagLst xmlns:p="http://schemas.openxmlformats.org/presentationml/2006/main">
  <p:tag name="AS_UNIQUEID" val="461"/>
</p:tagLst>
</file>

<file path=ppt/tags/tag121.xml><?xml version="1.0" encoding="utf-8"?>
<p:tagLst xmlns:p="http://schemas.openxmlformats.org/presentationml/2006/main">
  <p:tag name="AS_UNIQUEID" val="462"/>
</p:tagLst>
</file>

<file path=ppt/tags/tag122.xml><?xml version="1.0" encoding="utf-8"?>
<p:tagLst xmlns:p="http://schemas.openxmlformats.org/presentationml/2006/main">
  <p:tag name="AS_UNIQUEID" val="463"/>
</p:tagLst>
</file>

<file path=ppt/tags/tag123.xml><?xml version="1.0" encoding="utf-8"?>
<p:tagLst xmlns:p="http://schemas.openxmlformats.org/presentationml/2006/main">
  <p:tag name="AS_UNIQUEID" val="469"/>
</p:tagLst>
</file>

<file path=ppt/tags/tag124.xml><?xml version="1.0" encoding="utf-8"?>
<p:tagLst xmlns:p="http://schemas.openxmlformats.org/presentationml/2006/main">
  <p:tag name="AS_UNIQUEID" val="470"/>
</p:tagLst>
</file>

<file path=ppt/tags/tag125.xml><?xml version="1.0" encoding="utf-8"?>
<p:tagLst xmlns:p="http://schemas.openxmlformats.org/presentationml/2006/main">
  <p:tag name="AS_UNIQUEID" val="471"/>
</p:tagLst>
</file>

<file path=ppt/tags/tag126.xml><?xml version="1.0" encoding="utf-8"?>
<p:tagLst xmlns:p="http://schemas.openxmlformats.org/presentationml/2006/main">
  <p:tag name="AS_UNIQUEID" val="472"/>
</p:tagLst>
</file>

<file path=ppt/tags/tag127.xml><?xml version="1.0" encoding="utf-8"?>
<p:tagLst xmlns:p="http://schemas.openxmlformats.org/presentationml/2006/main">
  <p:tag name="AS_UNIQUEID" val="473"/>
</p:tagLst>
</file>

<file path=ppt/tags/tag128.xml><?xml version="1.0" encoding="utf-8"?>
<p:tagLst xmlns:p="http://schemas.openxmlformats.org/presentationml/2006/main">
  <p:tag name="AS_UNIQUEID" val="474"/>
</p:tagLst>
</file>

<file path=ppt/tags/tag12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3.xml><?xml version="1.0" encoding="utf-8"?>
<p:tagLst xmlns:p="http://schemas.openxmlformats.org/presentationml/2006/main">
  <p:tag name="AS_UNIQUEID" val="334"/>
</p:tagLst>
</file>

<file path=ppt/tags/tag130.xml><?xml version="1.0" encoding="utf-8"?>
<p:tagLst xmlns:p="http://schemas.openxmlformats.org/presentationml/2006/main">
  <p:tag name="AS_UNIQUEID" val="465"/>
</p:tagLst>
</file>

<file path=ppt/tags/tag131.xml><?xml version="1.0" encoding="utf-8"?>
<p:tagLst xmlns:p="http://schemas.openxmlformats.org/presentationml/2006/main">
  <p:tag name="AS_UNIQUEID" val="466"/>
</p:tagLst>
</file>

<file path=ppt/tags/tag132.xml><?xml version="1.0" encoding="utf-8"?>
<p:tagLst xmlns:p="http://schemas.openxmlformats.org/presentationml/2006/main">
  <p:tag name="AS_UNIQUEID" val="467"/>
</p:tagLst>
</file>

<file path=ppt/tags/tag133.xml><?xml version="1.0" encoding="utf-8"?>
<p:tagLst xmlns:p="http://schemas.openxmlformats.org/presentationml/2006/main">
  <p:tag name="AS_UNIQUEID" val="480"/>
</p:tagLst>
</file>

<file path=ppt/tags/tag134.xml><?xml version="1.0" encoding="utf-8"?>
<p:tagLst xmlns:p="http://schemas.openxmlformats.org/presentationml/2006/main">
  <p:tag name="AS_UNIQUEID" val="481"/>
</p:tagLst>
</file>

<file path=ppt/tags/tag135.xml><?xml version="1.0" encoding="utf-8"?>
<p:tagLst xmlns:p="http://schemas.openxmlformats.org/presentationml/2006/main">
  <p:tag name="AS_UNIQUEID" val="482"/>
</p:tagLst>
</file>

<file path=ppt/tags/tag136.xml><?xml version="1.0" encoding="utf-8"?>
<p:tagLst xmlns:p="http://schemas.openxmlformats.org/presentationml/2006/main">
  <p:tag name="AS_UNIQUEID" val="483"/>
</p:tagLst>
</file>

<file path=ppt/tags/tag137.xml><?xml version="1.0" encoding="utf-8"?>
<p:tagLst xmlns:p="http://schemas.openxmlformats.org/presentationml/2006/main">
  <p:tag name="AS_UNIQUEID" val="484"/>
</p:tagLst>
</file>

<file path=ppt/tags/tag138.xml><?xml version="1.0" encoding="utf-8"?>
<p:tagLst xmlns:p="http://schemas.openxmlformats.org/presentationml/2006/main">
  <p:tag name="AS_UNIQUEID" val="485"/>
</p:tagLst>
</file>

<file path=ppt/tags/tag139.xml><?xml version="1.0" encoding="utf-8"?>
<p:tagLst xmlns:p="http://schemas.openxmlformats.org/presentationml/2006/main">
  <p:tag name="AS_UNIQUEID" val="486"/>
</p:tagLst>
</file>

<file path=ppt/tags/tag14.xml><?xml version="1.0" encoding="utf-8"?>
<p:tagLst xmlns:p="http://schemas.openxmlformats.org/presentationml/2006/main">
  <p:tag name="AS_UNIQUEID" val="335"/>
</p:tagLst>
</file>

<file path=ppt/tags/tag140.xml><?xml version="1.0" encoding="utf-8"?>
<p:tagLst xmlns:p="http://schemas.openxmlformats.org/presentationml/2006/main">
  <p:tag name="AS_UNIQUEID" val="487"/>
</p:tagLst>
</file>

<file path=ppt/tags/tag141.xml><?xml version="1.0" encoding="utf-8"?>
<p:tagLst xmlns:p="http://schemas.openxmlformats.org/presentationml/2006/main">
  <p:tag name="AS_UNIQUEID" val="488"/>
</p:tagLst>
</file>

<file path=ppt/tags/tag142.xml><?xml version="1.0" encoding="utf-8"?>
<p:tagLst xmlns:p="http://schemas.openxmlformats.org/presentationml/2006/main">
  <p:tag name="AS_UNIQUEID" val="489"/>
</p:tagLst>
</file>

<file path=ppt/tags/tag143.xml><?xml version="1.0" encoding="utf-8"?>
<p:tagLst xmlns:p="http://schemas.openxmlformats.org/presentationml/2006/main">
  <p:tag name="AS_UNIQUEID" val="490"/>
</p:tagLst>
</file>

<file path=ppt/tags/tag144.xml><?xml version="1.0" encoding="utf-8"?>
<p:tagLst xmlns:p="http://schemas.openxmlformats.org/presentationml/2006/main">
  <p:tag name="AS_UNIQUEID" val="491"/>
</p:tagLst>
</file>

<file path=ppt/tags/tag145.xml><?xml version="1.0" encoding="utf-8"?>
<p:tagLst xmlns:p="http://schemas.openxmlformats.org/presentationml/2006/main">
  <p:tag name="AS_UNIQUEID" val="492"/>
</p:tagLst>
</file>

<file path=ppt/tags/tag146.xml><?xml version="1.0" encoding="utf-8"?>
<p:tagLst xmlns:p="http://schemas.openxmlformats.org/presentationml/2006/main">
  <p:tag name="AS_UNIQUEID" val="493"/>
</p:tagLst>
</file>

<file path=ppt/tags/tag147.xml><?xml version="1.0" encoding="utf-8"?>
<p:tagLst xmlns:p="http://schemas.openxmlformats.org/presentationml/2006/main">
  <p:tag name="AS_UNIQUEID" val="494"/>
</p:tagLst>
</file>

<file path=ppt/tags/tag148.xml><?xml version="1.0" encoding="utf-8"?>
<p:tagLst xmlns:p="http://schemas.openxmlformats.org/presentationml/2006/main">
  <p:tag name="AS_UNIQUEID" val="495"/>
</p:tagLst>
</file>

<file path=ppt/tags/tag149.xml><?xml version="1.0" encoding="utf-8"?>
<p:tagLst xmlns:p="http://schemas.openxmlformats.org/presentationml/2006/main">
  <p:tag name="AS_UNIQUEID" val="496"/>
</p:tagLst>
</file>

<file path=ppt/tags/tag15.xml><?xml version="1.0" encoding="utf-8"?>
<p:tagLst xmlns:p="http://schemas.openxmlformats.org/presentationml/2006/main">
  <p:tag name="AS_UNIQUEID" val="336"/>
</p:tagLst>
</file>

<file path=ppt/tags/tag150.xml><?xml version="1.0" encoding="utf-8"?>
<p:tagLst xmlns:p="http://schemas.openxmlformats.org/presentationml/2006/main">
  <p:tag name="AS_UNIQUEID" val="497"/>
</p:tagLst>
</file>

<file path=ppt/tags/tag151.xml><?xml version="1.0" encoding="utf-8"?>
<p:tagLst xmlns:p="http://schemas.openxmlformats.org/presentationml/2006/main">
  <p:tag name="AS_UNIQUEID" val="498"/>
</p:tagLst>
</file>

<file path=ppt/tags/tag152.xml><?xml version="1.0" encoding="utf-8"?>
<p:tagLst xmlns:p="http://schemas.openxmlformats.org/presentationml/2006/main">
  <p:tag name="AS_UNIQUEID" val="499"/>
</p:tagLst>
</file>

<file path=ppt/tags/tag153.xml><?xml version="1.0" encoding="utf-8"?>
<p:tagLst xmlns:p="http://schemas.openxmlformats.org/presentationml/2006/main">
  <p:tag name="AS_UNIQUEID" val="500"/>
</p:tagLst>
</file>

<file path=ppt/tags/tag154.xml><?xml version="1.0" encoding="utf-8"?>
<p:tagLst xmlns:p="http://schemas.openxmlformats.org/presentationml/2006/main">
  <p:tag name="AS_UNIQUEID" val="501"/>
</p:tagLst>
</file>

<file path=ppt/tags/tag155.xml><?xml version="1.0" encoding="utf-8"?>
<p:tagLst xmlns:p="http://schemas.openxmlformats.org/presentationml/2006/main">
  <p:tag name="AS_UNIQUEID" val="502"/>
</p:tagLst>
</file>

<file path=ppt/tags/tag156.xml><?xml version="1.0" encoding="utf-8"?>
<p:tagLst xmlns:p="http://schemas.openxmlformats.org/presentationml/2006/main">
  <p:tag name="AS_UNIQUEID" val="503"/>
</p:tagLst>
</file>

<file path=ppt/tags/tag157.xml><?xml version="1.0" encoding="utf-8"?>
<p:tagLst xmlns:p="http://schemas.openxmlformats.org/presentationml/2006/main">
  <p:tag name="AS_UNIQUEID" val="504"/>
</p:tagLst>
</file>

<file path=ppt/tags/tag158.xml><?xml version="1.0" encoding="utf-8"?>
<p:tagLst xmlns:p="http://schemas.openxmlformats.org/presentationml/2006/main">
  <p:tag name="AS_UNIQUEID" val="505"/>
</p:tagLst>
</file>

<file path=ppt/tags/tag159.xml><?xml version="1.0" encoding="utf-8"?>
<p:tagLst xmlns:p="http://schemas.openxmlformats.org/presentationml/2006/main">
  <p:tag name="AS_UNIQUEID" val="506"/>
</p:tagLst>
</file>

<file path=ppt/tags/tag16.xml><?xml version="1.0" encoding="utf-8"?>
<p:tagLst xmlns:p="http://schemas.openxmlformats.org/presentationml/2006/main">
  <p:tag name="AS_UNIQUEID" val="338"/>
</p:tagLst>
</file>

<file path=ppt/tags/tag160.xml><?xml version="1.0" encoding="utf-8"?>
<p:tagLst xmlns:p="http://schemas.openxmlformats.org/presentationml/2006/main">
  <p:tag name="AS_UNIQUEID" val="507"/>
</p:tagLst>
</file>

<file path=ppt/tags/tag161.xml><?xml version="1.0" encoding="utf-8"?>
<p:tagLst xmlns:p="http://schemas.openxmlformats.org/presentationml/2006/main">
  <p:tag name="AS_UNIQUEID" val="508"/>
</p:tagLst>
</file>

<file path=ppt/tags/tag162.xml><?xml version="1.0" encoding="utf-8"?>
<p:tagLst xmlns:p="http://schemas.openxmlformats.org/presentationml/2006/main">
  <p:tag name="AS_UNIQUEID" val="476"/>
</p:tagLst>
</file>

<file path=ppt/tags/tag163.xml><?xml version="1.0" encoding="utf-8"?>
<p:tagLst xmlns:p="http://schemas.openxmlformats.org/presentationml/2006/main">
  <p:tag name="AS_UNIQUEID" val="477"/>
</p:tagLst>
</file>

<file path=ppt/tags/tag164.xml><?xml version="1.0" encoding="utf-8"?>
<p:tagLst xmlns:p="http://schemas.openxmlformats.org/presentationml/2006/main">
  <p:tag name="AS_UNIQUEID" val="478"/>
</p:tagLst>
</file>

<file path=ppt/tags/tag165.xml><?xml version="1.0" encoding="utf-8"?>
<p:tagLst xmlns:p="http://schemas.openxmlformats.org/presentationml/2006/main">
  <p:tag name="AS_UNIQUEID" val="6"/>
</p:tagLst>
</file>

<file path=ppt/tags/tag166.xml><?xml version="1.0" encoding="utf-8"?>
<p:tagLst xmlns:p="http://schemas.openxmlformats.org/presentationml/2006/main">
  <p:tag name="AS_UNIQUEID" val="7"/>
</p:tagLst>
</file>

<file path=ppt/tags/tag167.xml><?xml version="1.0" encoding="utf-8"?>
<p:tagLst xmlns:p="http://schemas.openxmlformats.org/presentationml/2006/main">
  <p:tag name="AS_UNIQUEID" val="8"/>
</p:tagLst>
</file>

<file path=ppt/tags/tag168.xml><?xml version="1.0" encoding="utf-8"?>
<p:tagLst xmlns:p="http://schemas.openxmlformats.org/presentationml/2006/main">
  <p:tag name="AS_UNIQUEID" val="9"/>
</p:tagLst>
</file>

<file path=ppt/tags/tag169.xml><?xml version="1.0" encoding="utf-8"?>
<p:tagLst xmlns:p="http://schemas.openxmlformats.org/presentationml/2006/main">
  <p:tag name="AS_UNIQUEID" val="10"/>
</p:tagLst>
</file>

<file path=ppt/tags/tag17.xml><?xml version="1.0" encoding="utf-8"?>
<p:tagLst xmlns:p="http://schemas.openxmlformats.org/presentationml/2006/main">
  <p:tag name="AS_UNIQUEID" val="339"/>
</p:tagLst>
</file>

<file path=ppt/tags/tag170.xml><?xml version="1.0" encoding="utf-8"?>
<p:tagLst xmlns:p="http://schemas.openxmlformats.org/presentationml/2006/main">
  <p:tag name="AS_UNIQUEID" val="11"/>
</p:tagLst>
</file>

<file path=ppt/tags/tag171.xml><?xml version="1.0" encoding="utf-8"?>
<p:tagLst xmlns:p="http://schemas.openxmlformats.org/presentationml/2006/main">
  <p:tag name="AS_UNIQUEID" val="12"/>
</p:tagLst>
</file>

<file path=ppt/tags/tag172.xml><?xml version="1.0" encoding="utf-8"?>
<p:tagLst xmlns:p="http://schemas.openxmlformats.org/presentationml/2006/main">
  <p:tag name="AS_UNIQUEID" val="13"/>
</p:tagLst>
</file>

<file path=ppt/tags/tag173.xml><?xml version="1.0" encoding="utf-8"?>
<p:tagLst xmlns:p="http://schemas.openxmlformats.org/presentationml/2006/main">
  <p:tag name="AS_UNIQUEID" val="14"/>
</p:tagLst>
</file>

<file path=ppt/tags/tag174.xml><?xml version="1.0" encoding="utf-8"?>
<p:tagLst xmlns:p="http://schemas.openxmlformats.org/presentationml/2006/main">
  <p:tag name="AS_UNIQUEID" val="15"/>
</p:tagLst>
</file>

<file path=ppt/tags/tag175.xml><?xml version="1.0" encoding="utf-8"?>
<p:tagLst xmlns:p="http://schemas.openxmlformats.org/presentationml/2006/main">
  <p:tag name="AS_UNIQUEID" val="2"/>
</p:tagLst>
</file>

<file path=ppt/tags/tag176.xml><?xml version="1.0" encoding="utf-8"?>
<p:tagLst xmlns:p="http://schemas.openxmlformats.org/presentationml/2006/main">
  <p:tag name="AS_UNIQUEID" val="3"/>
</p:tagLst>
</file>

<file path=ppt/tags/tag177.xml><?xml version="1.0" encoding="utf-8"?>
<p:tagLst xmlns:p="http://schemas.openxmlformats.org/presentationml/2006/main">
  <p:tag name="AS_UNIQUEID" val="4"/>
</p:tagLst>
</file>

<file path=ppt/tags/tag178.xml><?xml version="1.0" encoding="utf-8"?>
<p:tagLst xmlns:p="http://schemas.openxmlformats.org/presentationml/2006/main">
  <p:tag name="AS_UNIQUEID" val="512"/>
</p:tagLst>
</file>

<file path=ppt/tags/tag179.xml><?xml version="1.0" encoding="utf-8"?>
<p:tagLst xmlns:p="http://schemas.openxmlformats.org/presentationml/2006/main">
  <p:tag name="AS_UNIQUEID" val="513"/>
</p:tagLst>
</file>

<file path=ppt/tags/tag18.xml><?xml version="1.0" encoding="utf-8"?>
<p:tagLst xmlns:p="http://schemas.openxmlformats.org/presentationml/2006/main">
  <p:tag name="AS_UNIQUEID" val="340"/>
</p:tagLst>
</file>

<file path=ppt/tags/tag180.xml><?xml version="1.0" encoding="utf-8"?>
<p:tagLst xmlns:p="http://schemas.openxmlformats.org/presentationml/2006/main">
  <p:tag name="AS_UNIQUEID" val="514"/>
</p:tagLst>
</file>

<file path=ppt/tags/tag181.xml><?xml version="1.0" encoding="utf-8"?>
<p:tagLst xmlns:p="http://schemas.openxmlformats.org/presentationml/2006/main">
  <p:tag name="AS_UNIQUEID" val="515"/>
</p:tagLst>
</file>

<file path=ppt/tags/tag182.xml><?xml version="1.0" encoding="utf-8"?>
<p:tagLst xmlns:p="http://schemas.openxmlformats.org/presentationml/2006/main">
  <p:tag name="AS_UNIQUEID" val="516"/>
</p:tagLst>
</file>

<file path=ppt/tags/tag183.xml><?xml version="1.0" encoding="utf-8"?>
<p:tagLst xmlns:p="http://schemas.openxmlformats.org/presentationml/2006/main">
  <p:tag name="AS_UNIQUEID" val="517"/>
</p:tagLst>
</file>

<file path=ppt/tags/tag184.xml><?xml version="1.0" encoding="utf-8"?>
<p:tagLst xmlns:p="http://schemas.openxmlformats.org/presentationml/2006/main">
  <p:tag name="AS_UNIQUEID" val="518"/>
</p:tagLst>
</file>

<file path=ppt/tags/tag185.xml><?xml version="1.0" encoding="utf-8"?>
<p:tagLst xmlns:p="http://schemas.openxmlformats.org/presentationml/2006/main">
  <p:tag name="AS_UNIQUEID" val="519"/>
</p:tagLst>
</file>

<file path=ppt/tags/tag186.xml><?xml version="1.0" encoding="utf-8"?>
<p:tagLst xmlns:p="http://schemas.openxmlformats.org/presentationml/2006/main">
  <p:tag name="AS_UNIQUEID" val="520"/>
</p:tagLst>
</file>

<file path=ppt/tags/tag187.xml><?xml version="1.0" encoding="utf-8"?>
<p:tagLst xmlns:p="http://schemas.openxmlformats.org/presentationml/2006/main">
  <p:tag name="AS_UNIQUEID" val="522"/>
</p:tagLst>
</file>

<file path=ppt/tags/tag188.xml><?xml version="1.0" encoding="utf-8"?>
<p:tagLst xmlns:p="http://schemas.openxmlformats.org/presentationml/2006/main">
  <p:tag name="AS_UNIQUEID" val="523"/>
</p:tagLst>
</file>

<file path=ppt/tags/tag189.xml><?xml version="1.0" encoding="utf-8"?>
<p:tagLst xmlns:p="http://schemas.openxmlformats.org/presentationml/2006/main">
  <p:tag name="AS_UNIQUEID" val="524"/>
</p:tagLst>
</file>

<file path=ppt/tags/tag19.xml><?xml version="1.0" encoding="utf-8"?>
<p:tagLst xmlns:p="http://schemas.openxmlformats.org/presentationml/2006/main">
  <p:tag name="AS_UNIQUEID" val="341"/>
</p:tagLst>
</file>

<file path=ppt/tags/tag190.xml><?xml version="1.0" encoding="utf-8"?>
<p:tagLst xmlns:p="http://schemas.openxmlformats.org/presentationml/2006/main">
  <p:tag name="AS_UNIQUEID" val="525"/>
</p:tagLst>
</file>

<file path=ppt/tags/tag191.xml><?xml version="1.0" encoding="utf-8"?>
<p:tagLst xmlns:p="http://schemas.openxmlformats.org/presentationml/2006/main">
  <p:tag name="AS_UNIQUEID" val="526"/>
</p:tagLst>
</file>

<file path=ppt/tags/tag192.xml><?xml version="1.0" encoding="utf-8"?>
<p:tagLst xmlns:p="http://schemas.openxmlformats.org/presentationml/2006/main">
  <p:tag name="AS_UNIQUEID" val="527"/>
  <p:tag name="PA" val="v5.2.5"/>
</p:tagLst>
</file>

<file path=ppt/tags/tag193.xml><?xml version="1.0" encoding="utf-8"?>
<p:tagLst xmlns:p="http://schemas.openxmlformats.org/presentationml/2006/main">
  <p:tag name="AS_UNIQUEID" val="528"/>
  <p:tag name="PA" val="v5.2.5"/>
</p:tagLst>
</file>

<file path=ppt/tags/tag194.xml><?xml version="1.0" encoding="utf-8"?>
<p:tagLst xmlns:p="http://schemas.openxmlformats.org/presentationml/2006/main">
  <p:tag name="AS_UNIQUEID" val="529"/>
  <p:tag name="PA" val="v5.2.5"/>
</p:tagLst>
</file>

<file path=ppt/tags/tag195.xml><?xml version="1.0" encoding="utf-8"?>
<p:tagLst xmlns:p="http://schemas.openxmlformats.org/presentationml/2006/main">
  <p:tag name="AS_UNIQUEID" val="530"/>
</p:tagLst>
</file>

<file path=ppt/tags/tag196.xml><?xml version="1.0" encoding="utf-8"?>
<p:tagLst xmlns:p="http://schemas.openxmlformats.org/presentationml/2006/main">
  <p:tag name="AS_UNIQUEID" val="531"/>
  <p:tag name="PA" val="v5.2.5"/>
</p:tagLst>
</file>

<file path=ppt/tags/tag197.xml><?xml version="1.0" encoding="utf-8"?>
<p:tagLst xmlns:p="http://schemas.openxmlformats.org/presentationml/2006/main">
  <p:tag name="AS_UNIQUEID" val="532"/>
  <p:tag name="PA" val="v5.2.5"/>
</p:tagLst>
</file>

<file path=ppt/tags/tag198.xml><?xml version="1.0" encoding="utf-8"?>
<p:tagLst xmlns:p="http://schemas.openxmlformats.org/presentationml/2006/main">
  <p:tag name="AS_UNIQUEID" val="533"/>
  <p:tag name="PA" val="v5.2.5"/>
</p:tagLst>
</file>

<file path=ppt/tags/tag199.xml><?xml version="1.0" encoding="utf-8"?>
<p:tagLst xmlns:p="http://schemas.openxmlformats.org/presentationml/2006/main">
  <p:tag name="AS_UNIQUEID" val="534"/>
  <p:tag name="PA" val="v5.2.5"/>
</p:tagLst>
</file>

<file path=ppt/tags/tag2.xml><?xml version="1.0" encoding="utf-8"?>
<p:tagLst xmlns:p="http://schemas.openxmlformats.org/presentationml/2006/main">
  <p:tag name="AS_UNIQUEID" val="321"/>
</p:tagLst>
</file>

<file path=ppt/tags/tag20.xml><?xml version="1.0" encoding="utf-8"?>
<p:tagLst xmlns:p="http://schemas.openxmlformats.org/presentationml/2006/main">
  <p:tag name="AS_UNIQUEID" val="342"/>
</p:tagLst>
</file>

<file path=ppt/tags/tag200.xml><?xml version="1.0" encoding="utf-8"?>
<p:tagLst xmlns:p="http://schemas.openxmlformats.org/presentationml/2006/main">
  <p:tag name="AS_UNIQUEID" val="535"/>
  <p:tag name="PA" val="v5.2.5"/>
</p:tagLst>
</file>

<file path=ppt/tags/tag201.xml><?xml version="1.0" encoding="utf-8"?>
<p:tagLst xmlns:p="http://schemas.openxmlformats.org/presentationml/2006/main">
  <p:tag name="AS_UNIQUEID" val="536"/>
  <p:tag name="PA" val="v5.2.5"/>
</p:tagLst>
</file>

<file path=ppt/tags/tag202.xml><?xml version="1.0" encoding="utf-8"?>
<p:tagLst xmlns:p="http://schemas.openxmlformats.org/presentationml/2006/main">
  <p:tag name="AS_UNIQUEID" val="542"/>
</p:tagLst>
</file>

<file path=ppt/tags/tag203.xml><?xml version="1.0" encoding="utf-8"?>
<p:tagLst xmlns:p="http://schemas.openxmlformats.org/presentationml/2006/main">
  <p:tag name="AS_UNIQUEID" val="543"/>
</p:tagLst>
</file>

<file path=ppt/tags/tag204.xml><?xml version="1.0" encoding="utf-8"?>
<p:tagLst xmlns:p="http://schemas.openxmlformats.org/presentationml/2006/main">
  <p:tag name="AS_UNIQUEID" val="544"/>
</p:tagLst>
</file>

<file path=ppt/tags/tag205.xml><?xml version="1.0" encoding="utf-8"?>
<p:tagLst xmlns:p="http://schemas.openxmlformats.org/presentationml/2006/main">
  <p:tag name="AS_UNIQUEID" val="545"/>
</p:tagLst>
</file>

<file path=ppt/tags/tag20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07.xml><?xml version="1.0" encoding="utf-8"?>
<p:tagLst xmlns:p="http://schemas.openxmlformats.org/presentationml/2006/main">
  <p:tag name="AS_UNIQUEID" val="538"/>
</p:tagLst>
</file>

<file path=ppt/tags/tag208.xml><?xml version="1.0" encoding="utf-8"?>
<p:tagLst xmlns:p="http://schemas.openxmlformats.org/presentationml/2006/main">
  <p:tag name="AS_UNIQUEID" val="539"/>
</p:tagLst>
</file>

<file path=ppt/tags/tag209.xml><?xml version="1.0" encoding="utf-8"?>
<p:tagLst xmlns:p="http://schemas.openxmlformats.org/presentationml/2006/main">
  <p:tag name="AS_UNIQUEID" val="540"/>
</p:tagLst>
</file>

<file path=ppt/tags/tag21.xml><?xml version="1.0" encoding="utf-8"?>
<p:tagLst xmlns:p="http://schemas.openxmlformats.org/presentationml/2006/main">
  <p:tag name="AS_UNIQUEID" val="343"/>
</p:tagLst>
</file>

<file path=ppt/tags/tag210.xml><?xml version="1.0" encoding="utf-8"?>
<p:tagLst xmlns:p="http://schemas.openxmlformats.org/presentationml/2006/main">
  <p:tag name="AS_UNIQUEID" val="547"/>
</p:tagLst>
</file>

<file path=ppt/tags/tag211.xml><?xml version="1.0" encoding="utf-8"?>
<p:tagLst xmlns:p="http://schemas.openxmlformats.org/presentationml/2006/main">
  <p:tag name="AS_UNIQUEID" val="548"/>
</p:tagLst>
</file>

<file path=ppt/tags/tag212.xml><?xml version="1.0" encoding="utf-8"?>
<p:tagLst xmlns:p="http://schemas.openxmlformats.org/presentationml/2006/main">
  <p:tag name="AS_UNIQUEID" val="549"/>
</p:tagLst>
</file>

<file path=ppt/tags/tag213.xml><?xml version="1.0" encoding="utf-8"?>
<p:tagLst xmlns:p="http://schemas.openxmlformats.org/presentationml/2006/main">
  <p:tag name="AS_UNIQUEID" val="550"/>
</p:tagLst>
</file>

<file path=ppt/tags/tag214.xml><?xml version="1.0" encoding="utf-8"?>
<p:tagLst xmlns:p="http://schemas.openxmlformats.org/presentationml/2006/main">
  <p:tag name="AS_UNIQUEID" val="551"/>
</p:tagLst>
</file>

<file path=ppt/tags/tag215.xml><?xml version="1.0" encoding="utf-8"?>
<p:tagLst xmlns:p="http://schemas.openxmlformats.org/presentationml/2006/main">
  <p:tag name="AS_UNIQUEID" val="552"/>
</p:tagLst>
</file>

<file path=ppt/tags/tag216.xml><?xml version="1.0" encoding="utf-8"?>
<p:tagLst xmlns:p="http://schemas.openxmlformats.org/presentationml/2006/main">
  <p:tag name="AS_UNIQUEID" val="553"/>
</p:tagLst>
</file>

<file path=ppt/tags/tag217.xml><?xml version="1.0" encoding="utf-8"?>
<p:tagLst xmlns:p="http://schemas.openxmlformats.org/presentationml/2006/main">
  <p:tag name="AS_UNIQUEID" val="554"/>
</p:tagLst>
</file>

<file path=ppt/tags/tag218.xml><?xml version="1.0" encoding="utf-8"?>
<p:tagLst xmlns:p="http://schemas.openxmlformats.org/presentationml/2006/main">
  <p:tag name="AS_UNIQUEID" val="555"/>
</p:tagLst>
</file>

<file path=ppt/tags/tag219.xml><?xml version="1.0" encoding="utf-8"?>
<p:tagLst xmlns:p="http://schemas.openxmlformats.org/presentationml/2006/main">
  <p:tag name="AS_UNIQUEID" val="556"/>
</p:tagLst>
</file>

<file path=ppt/tags/tag22.xml><?xml version="1.0" encoding="utf-8"?>
<p:tagLst xmlns:p="http://schemas.openxmlformats.org/presentationml/2006/main">
  <p:tag name="AS_UNIQUEID" val="345"/>
</p:tagLst>
</file>

<file path=ppt/tags/tag220.xml><?xml version="1.0" encoding="utf-8"?>
<p:tagLst xmlns:p="http://schemas.openxmlformats.org/presentationml/2006/main">
  <p:tag name="AS_UNIQUEID" val="557"/>
</p:tagLst>
</file>

<file path=ppt/tags/tag221.xml><?xml version="1.0" encoding="utf-8"?>
<p:tagLst xmlns:p="http://schemas.openxmlformats.org/presentationml/2006/main">
  <p:tag name="AS_UNIQUEID" val="558"/>
</p:tagLst>
</file>

<file path=ppt/tags/tag222.xml><?xml version="1.0" encoding="utf-8"?>
<p:tagLst xmlns:p="http://schemas.openxmlformats.org/presentationml/2006/main">
  <p:tag name="AS_UNIQUEID" val="559"/>
</p:tagLst>
</file>

<file path=ppt/tags/tag223.xml><?xml version="1.0" encoding="utf-8"?>
<p:tagLst xmlns:p="http://schemas.openxmlformats.org/presentationml/2006/main">
  <p:tag name="AS_UNIQUEID" val="560"/>
</p:tagLst>
</file>

<file path=ppt/tags/tag224.xml><?xml version="1.0" encoding="utf-8"?>
<p:tagLst xmlns:p="http://schemas.openxmlformats.org/presentationml/2006/main">
  <p:tag name="AS_UNIQUEID" val="561"/>
</p:tagLst>
</file>

<file path=ppt/tags/tag225.xml><?xml version="1.0" encoding="utf-8"?>
<p:tagLst xmlns:p="http://schemas.openxmlformats.org/presentationml/2006/main">
  <p:tag name="AS_UNIQUEID" val="562"/>
</p:tagLst>
</file>

<file path=ppt/tags/tag226.xml><?xml version="1.0" encoding="utf-8"?>
<p:tagLst xmlns:p="http://schemas.openxmlformats.org/presentationml/2006/main">
  <p:tag name="AS_UNIQUEID" val="563"/>
</p:tagLst>
</file>

<file path=ppt/tags/tag227.xml><?xml version="1.0" encoding="utf-8"?>
<p:tagLst xmlns:p="http://schemas.openxmlformats.org/presentationml/2006/main">
  <p:tag name="AS_UNIQUEID" val="564"/>
</p:tagLst>
</file>

<file path=ppt/tags/tag228.xml><?xml version="1.0" encoding="utf-8"?>
<p:tagLst xmlns:p="http://schemas.openxmlformats.org/presentationml/2006/main">
  <p:tag name="AS_UNIQUEID" val="565"/>
</p:tagLst>
</file>

<file path=ppt/tags/tag229.xml><?xml version="1.0" encoding="utf-8"?>
<p:tagLst xmlns:p="http://schemas.openxmlformats.org/presentationml/2006/main">
  <p:tag name="AS_UNIQUEID" val="566"/>
</p:tagLst>
</file>

<file path=ppt/tags/tag23.xml><?xml version="1.0" encoding="utf-8"?>
<p:tagLst xmlns:p="http://schemas.openxmlformats.org/presentationml/2006/main">
  <p:tag name="AS_UNIQUEID" val="346"/>
</p:tagLst>
</file>

<file path=ppt/tags/tag230.xml><?xml version="1.0" encoding="utf-8"?>
<p:tagLst xmlns:p="http://schemas.openxmlformats.org/presentationml/2006/main">
  <p:tag name="AS_UNIQUEID" val="568"/>
</p:tagLst>
</file>

<file path=ppt/tags/tag231.xml><?xml version="1.0" encoding="utf-8"?>
<p:tagLst xmlns:p="http://schemas.openxmlformats.org/presentationml/2006/main">
  <p:tag name="AS_UNIQUEID" val="569"/>
</p:tagLst>
</file>

<file path=ppt/tags/tag232.xml><?xml version="1.0" encoding="utf-8"?>
<p:tagLst xmlns:p="http://schemas.openxmlformats.org/presentationml/2006/main">
  <p:tag name="AS_UNIQUEID" val="570"/>
</p:tagLst>
</file>

<file path=ppt/tags/tag233.xml><?xml version="1.0" encoding="utf-8"?>
<p:tagLst xmlns:p="http://schemas.openxmlformats.org/presentationml/2006/main">
  <p:tag name="AS_UNIQUEID" val="571"/>
</p:tagLst>
</file>

<file path=ppt/tags/tag234.xml><?xml version="1.0" encoding="utf-8"?>
<p:tagLst xmlns:p="http://schemas.openxmlformats.org/presentationml/2006/main">
  <p:tag name="AS_UNIQUEID" val="572"/>
</p:tagLst>
</file>

<file path=ppt/tags/tag235.xml><?xml version="1.0" encoding="utf-8"?>
<p:tagLst xmlns:p="http://schemas.openxmlformats.org/presentationml/2006/main">
  <p:tag name="AS_UNIQUEID" val="610"/>
</p:tagLst>
</file>

<file path=ppt/tags/tag236.xml><?xml version="1.0" encoding="utf-8"?>
<p:tagLst xmlns:p="http://schemas.openxmlformats.org/presentationml/2006/main">
  <p:tag name="AS_UNIQUEID" val="92"/>
</p:tagLst>
</file>

<file path=ppt/tags/tag237.xml><?xml version="1.0" encoding="utf-8"?>
<p:tagLst xmlns:p="http://schemas.openxmlformats.org/presentationml/2006/main">
  <p:tag name="AS_UNIQUEID" val="93"/>
</p:tagLst>
</file>

<file path=ppt/tags/tag238.xml><?xml version="1.0" encoding="utf-8"?>
<p:tagLst xmlns:p="http://schemas.openxmlformats.org/presentationml/2006/main">
  <p:tag name="AS_UNIQUEID" val="94"/>
</p:tagLst>
</file>

<file path=ppt/tags/tag239.xml><?xml version="1.0" encoding="utf-8"?>
<p:tagLst xmlns:p="http://schemas.openxmlformats.org/presentationml/2006/main">
  <p:tag name="AS_UNIQUEID" val="88"/>
</p:tagLst>
</file>

<file path=ppt/tags/tag24.xml><?xml version="1.0" encoding="utf-8"?>
<p:tagLst xmlns:p="http://schemas.openxmlformats.org/presentationml/2006/main">
  <p:tag name="AS_UNIQUEID" val="347"/>
</p:tagLst>
</file>

<file path=ppt/tags/tag240.xml><?xml version="1.0" encoding="utf-8"?>
<p:tagLst xmlns:p="http://schemas.openxmlformats.org/presentationml/2006/main">
  <p:tag name="AS_UNIQUEID" val="89"/>
</p:tagLst>
</file>

<file path=ppt/tags/tag241.xml><?xml version="1.0" encoding="utf-8"?>
<p:tagLst xmlns:p="http://schemas.openxmlformats.org/presentationml/2006/main">
  <p:tag name="AS_UNIQUEID" val="90"/>
</p:tagLst>
</file>

<file path=ppt/tags/tag242.xml><?xml version="1.0" encoding="utf-8"?>
<p:tagLst xmlns:p="http://schemas.openxmlformats.org/presentationml/2006/main">
  <p:tag name="AS_UNIQUEID" val="576"/>
</p:tagLst>
</file>

<file path=ppt/tags/tag243.xml><?xml version="1.0" encoding="utf-8"?>
<p:tagLst xmlns:p="http://schemas.openxmlformats.org/presentationml/2006/main">
  <p:tag name="AS_UNIQUEID" val="577"/>
</p:tagLst>
</file>

<file path=ppt/tags/tag244.xml><?xml version="1.0" encoding="utf-8"?>
<p:tagLst xmlns:p="http://schemas.openxmlformats.org/presentationml/2006/main">
  <p:tag name="AS_UNIQUEID" val="578"/>
</p:tagLst>
</file>

<file path=ppt/tags/tag245.xml><?xml version="1.0" encoding="utf-8"?>
<p:tagLst xmlns:p="http://schemas.openxmlformats.org/presentationml/2006/main">
  <p:tag name="AS_UNIQUEID" val="579"/>
</p:tagLst>
</file>

<file path=ppt/tags/tag246.xml><?xml version="1.0" encoding="utf-8"?>
<p:tagLst xmlns:p="http://schemas.openxmlformats.org/presentationml/2006/main">
  <p:tag name="AS_UNIQUEID" val="580"/>
</p:tagLst>
</file>

<file path=ppt/tags/tag247.xml><?xml version="1.0" encoding="utf-8"?>
<p:tagLst xmlns:p="http://schemas.openxmlformats.org/presentationml/2006/main">
  <p:tag name="AS_UNIQUEID" val="581"/>
</p:tagLst>
</file>

<file path=ppt/tags/tag248.xml><?xml version="1.0" encoding="utf-8"?>
<p:tagLst xmlns:p="http://schemas.openxmlformats.org/presentationml/2006/main">
  <p:tag name="AS_UNIQUEID" val="582"/>
</p:tagLst>
</file>

<file path=ppt/tags/tag249.xml><?xml version="1.0" encoding="utf-8"?>
<p:tagLst xmlns:p="http://schemas.openxmlformats.org/presentationml/2006/main">
  <p:tag name="AS_UNIQUEID" val="583"/>
</p:tagLst>
</file>

<file path=ppt/tags/tag25.xml><?xml version="1.0" encoding="utf-8"?>
<p:tagLst xmlns:p="http://schemas.openxmlformats.org/presentationml/2006/main">
  <p:tag name="AS_UNIQUEID" val="348"/>
</p:tagLst>
</file>

<file path=ppt/tags/tag250.xml><?xml version="1.0" encoding="utf-8"?>
<p:tagLst xmlns:p="http://schemas.openxmlformats.org/presentationml/2006/main">
  <p:tag name="AS_UNIQUEID" val="584"/>
</p:tagLst>
</file>

<file path=ppt/tags/tag251.xml><?xml version="1.0" encoding="utf-8"?>
<p:tagLst xmlns:p="http://schemas.openxmlformats.org/presentationml/2006/main">
  <p:tag name="AS_UNIQUEID" val="585"/>
</p:tagLst>
</file>

<file path=ppt/tags/tag252.xml><?xml version="1.0" encoding="utf-8"?>
<p:tagLst xmlns:p="http://schemas.openxmlformats.org/presentationml/2006/main">
  <p:tag name="AS_UNIQUEID" val="586"/>
</p:tagLst>
</file>

<file path=ppt/tags/tag253.xml><?xml version="1.0" encoding="utf-8"?>
<p:tagLst xmlns:p="http://schemas.openxmlformats.org/presentationml/2006/main">
  <p:tag name="AS_UNIQUEID" val="587"/>
</p:tagLst>
</file>

<file path=ppt/tags/tag254.xml><?xml version="1.0" encoding="utf-8"?>
<p:tagLst xmlns:p="http://schemas.openxmlformats.org/presentationml/2006/main">
  <p:tag name="AS_UNIQUEID" val="588"/>
</p:tagLst>
</file>

<file path=ppt/tags/tag255.xml><?xml version="1.0" encoding="utf-8"?>
<p:tagLst xmlns:p="http://schemas.openxmlformats.org/presentationml/2006/main">
  <p:tag name="AS_UNIQUEID" val="589"/>
</p:tagLst>
</file>

<file path=ppt/tags/tag256.xml><?xml version="1.0" encoding="utf-8"?>
<p:tagLst xmlns:p="http://schemas.openxmlformats.org/presentationml/2006/main">
  <p:tag name="AS_UNIQUEID" val="591"/>
</p:tagLst>
</file>

<file path=ppt/tags/tag257.xml><?xml version="1.0" encoding="utf-8"?>
<p:tagLst xmlns:p="http://schemas.openxmlformats.org/presentationml/2006/main">
  <p:tag name="AS_UNIQUEID" val="592"/>
</p:tagLst>
</file>

<file path=ppt/tags/tag258.xml><?xml version="1.0" encoding="utf-8"?>
<p:tagLst xmlns:p="http://schemas.openxmlformats.org/presentationml/2006/main">
  <p:tag name="AS_UNIQUEID" val="593"/>
</p:tagLst>
</file>

<file path=ppt/tags/tag259.xml><?xml version="1.0" encoding="utf-8"?>
<p:tagLst xmlns:p="http://schemas.openxmlformats.org/presentationml/2006/main">
  <p:tag name="AS_UNIQUEID" val="594"/>
</p:tagLst>
</file>

<file path=ppt/tags/tag26.xml><?xml version="1.0" encoding="utf-8"?>
<p:tagLst xmlns:p="http://schemas.openxmlformats.org/presentationml/2006/main">
  <p:tag name="AS_UNIQUEID" val="349"/>
</p:tagLst>
</file>

<file path=ppt/tags/tag260.xml><?xml version="1.0" encoding="utf-8"?>
<p:tagLst xmlns:p="http://schemas.openxmlformats.org/presentationml/2006/main">
  <p:tag name="AS_UNIQUEID" val="595"/>
</p:tagLst>
</file>

<file path=ppt/tags/tag261.xml><?xml version="1.0" encoding="utf-8"?>
<p:tagLst xmlns:p="http://schemas.openxmlformats.org/presentationml/2006/main">
  <p:tag name="AS_UNIQUEID" val="596"/>
</p:tagLst>
</file>

<file path=ppt/tags/tag262.xml><?xml version="1.0" encoding="utf-8"?>
<p:tagLst xmlns:p="http://schemas.openxmlformats.org/presentationml/2006/main">
  <p:tag name="AS_UNIQUEID" val="597"/>
</p:tagLst>
</file>

<file path=ppt/tags/tag263.xml><?xml version="1.0" encoding="utf-8"?>
<p:tagLst xmlns:p="http://schemas.openxmlformats.org/presentationml/2006/main">
  <p:tag name="AS_UNIQUEID" val="598"/>
</p:tagLst>
</file>

<file path=ppt/tags/tag264.xml><?xml version="1.0" encoding="utf-8"?>
<p:tagLst xmlns:p="http://schemas.openxmlformats.org/presentationml/2006/main">
  <p:tag name="AS_UNIQUEID" val="599"/>
</p:tagLst>
</file>

<file path=ppt/tags/tag265.xml><?xml version="1.0" encoding="utf-8"?>
<p:tagLst xmlns:p="http://schemas.openxmlformats.org/presentationml/2006/main">
  <p:tag name="AS_UNIQUEID" val="600"/>
</p:tagLst>
</file>

<file path=ppt/tags/tag266.xml><?xml version="1.0" encoding="utf-8"?>
<p:tagLst xmlns:p="http://schemas.openxmlformats.org/presentationml/2006/main">
  <p:tag name="AS_UNIQUEID" val="601"/>
</p:tagLst>
</file>

<file path=ppt/tags/tag267.xml><?xml version="1.0" encoding="utf-8"?>
<p:tagLst xmlns:p="http://schemas.openxmlformats.org/presentationml/2006/main">
  <p:tag name="AS_UNIQUEID" val="602"/>
</p:tagLst>
</file>

<file path=ppt/tags/tag268.xml><?xml version="1.0" encoding="utf-8"?>
<p:tagLst xmlns:p="http://schemas.openxmlformats.org/presentationml/2006/main">
  <p:tag name="AS_UNIQUEID" val="603"/>
</p:tagLst>
</file>

<file path=ppt/tags/tag269.xml><?xml version="1.0" encoding="utf-8"?>
<p:tagLst xmlns:p="http://schemas.openxmlformats.org/presentationml/2006/main">
  <p:tag name="AS_UNIQUEID" val="604"/>
</p:tagLst>
</file>

<file path=ppt/tags/tag27.xml><?xml version="1.0" encoding="utf-8"?>
<p:tagLst xmlns:p="http://schemas.openxmlformats.org/presentationml/2006/main">
  <p:tag name="AS_UNIQUEID" val="350"/>
</p:tagLst>
</file>

<file path=ppt/tags/tag270.xml><?xml version="1.0" encoding="utf-8"?>
<p:tagLst xmlns:p="http://schemas.openxmlformats.org/presentationml/2006/main">
  <p:tag name="AS_UNIQUEID" val="605"/>
</p:tagLst>
</file>

<file path=ppt/tags/tag271.xml><?xml version="1.0" encoding="utf-8"?>
<p:tagLst xmlns:p="http://schemas.openxmlformats.org/presentationml/2006/main">
  <p:tag name="AS_UNIQUEID" val="607"/>
</p:tagLst>
</file>

<file path=ppt/tags/tag272.xml><?xml version="1.0" encoding="utf-8"?>
<p:tagLst xmlns:p="http://schemas.openxmlformats.org/presentationml/2006/main">
  <p:tag name="AS_UNIQUEID" val="608"/>
</p:tagLst>
</file>

<file path=ppt/tags/tag273.xml><?xml version="1.0" encoding="utf-8"?>
<p:tagLst xmlns:p="http://schemas.openxmlformats.org/presentationml/2006/main">
  <p:tag name="AS_UNIQUEID" val="609"/>
</p:tagLst>
</file>

<file path=ppt/tags/tag274.xml><?xml version="1.0" encoding="utf-8"?>
<p:tagLst xmlns:p="http://schemas.openxmlformats.org/presentationml/2006/main">
  <p:tag name="KSO_WM_SPECIAL_SOURCE" val="bdnull"/>
</p:tagLst>
</file>

<file path=ppt/tags/tag275.xml><?xml version="1.0" encoding="utf-8"?>
<p:tagLst xmlns:p="http://schemas.openxmlformats.org/presentationml/2006/main">
  <p:tag name="AS_UNIQUEID" val="402"/>
</p:tagLst>
</file>

<file path=ppt/tags/tag276.xml><?xml version="1.0" encoding="utf-8"?>
<p:tagLst xmlns:p="http://schemas.openxmlformats.org/presentationml/2006/main">
  <p:tag name="AS_UNIQUEID" val="403"/>
</p:tagLst>
</file>

<file path=ppt/tags/tag277.xml><?xml version="1.0" encoding="utf-8"?>
<p:tagLst xmlns:p="http://schemas.openxmlformats.org/presentationml/2006/main">
  <p:tag name="AS_UNIQUEID" val="404"/>
</p:tagLst>
</file>

<file path=ppt/tags/tag278.xml><?xml version="1.0" encoding="utf-8"?>
<p:tagLst xmlns:p="http://schemas.openxmlformats.org/presentationml/2006/main">
  <p:tag name="AS_UNIQUEID" val="405"/>
</p:tagLst>
</file>

<file path=ppt/tags/tag279.xml><?xml version="1.0" encoding="utf-8"?>
<p:tagLst xmlns:p="http://schemas.openxmlformats.org/presentationml/2006/main">
  <p:tag name="AS_UNIQUEID" val="406"/>
</p:tagLst>
</file>

<file path=ppt/tags/tag28.xml><?xml version="1.0" encoding="utf-8"?>
<p:tagLst xmlns:p="http://schemas.openxmlformats.org/presentationml/2006/main">
  <p:tag name="AS_UNIQUEID" val="351"/>
</p:tagLst>
</file>

<file path=ppt/tags/tag280.xml><?xml version="1.0" encoding="utf-8"?>
<p:tagLst xmlns:p="http://schemas.openxmlformats.org/presentationml/2006/main">
  <p:tag name="AS_UNIQUEID" val="407"/>
</p:tagLst>
</file>

<file path=ppt/tags/tag28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29.xml><?xml version="1.0" encoding="utf-8"?>
<p:tagLst xmlns:p="http://schemas.openxmlformats.org/presentationml/2006/main">
  <p:tag name="AS_UNIQUEID" val="352"/>
</p:tagLst>
</file>

<file path=ppt/tags/tag3.xml><?xml version="1.0" encoding="utf-8"?>
<p:tagLst xmlns:p="http://schemas.openxmlformats.org/presentationml/2006/main">
  <p:tag name="AS_UNIQUEID" val="322"/>
</p:tagLst>
</file>

<file path=ppt/tags/tag30.xml><?xml version="1.0" encoding="utf-8"?>
<p:tagLst xmlns:p="http://schemas.openxmlformats.org/presentationml/2006/main">
  <p:tag name="AS_UNIQUEID" val="354"/>
</p:tagLst>
</file>

<file path=ppt/tags/tag31.xml><?xml version="1.0" encoding="utf-8"?>
<p:tagLst xmlns:p="http://schemas.openxmlformats.org/presentationml/2006/main">
  <p:tag name="AS_UNIQUEID" val="355"/>
</p:tagLst>
</file>

<file path=ppt/tags/tag32.xml><?xml version="1.0" encoding="utf-8"?>
<p:tagLst xmlns:p="http://schemas.openxmlformats.org/presentationml/2006/main">
  <p:tag name="AS_UNIQUEID" val="356"/>
</p:tagLst>
</file>

<file path=ppt/tags/tag33.xml><?xml version="1.0" encoding="utf-8"?>
<p:tagLst xmlns:p="http://schemas.openxmlformats.org/presentationml/2006/main">
  <p:tag name="AS_UNIQUEID" val="357"/>
</p:tagLst>
</file>

<file path=ppt/tags/tag34.xml><?xml version="1.0" encoding="utf-8"?>
<p:tagLst xmlns:p="http://schemas.openxmlformats.org/presentationml/2006/main">
  <p:tag name="AS_UNIQUEID" val="359"/>
</p:tagLst>
</file>

<file path=ppt/tags/tag35.xml><?xml version="1.0" encoding="utf-8"?>
<p:tagLst xmlns:p="http://schemas.openxmlformats.org/presentationml/2006/main">
  <p:tag name="AS_UNIQUEID" val="360"/>
</p:tagLst>
</file>

<file path=ppt/tags/tag36.xml><?xml version="1.0" encoding="utf-8"?>
<p:tagLst xmlns:p="http://schemas.openxmlformats.org/presentationml/2006/main">
  <p:tag name="AS_UNIQUEID" val="361"/>
</p:tagLst>
</file>

<file path=ppt/tags/tag37.xml><?xml version="1.0" encoding="utf-8"?>
<p:tagLst xmlns:p="http://schemas.openxmlformats.org/presentationml/2006/main">
  <p:tag name="AS_UNIQUEID" val="363"/>
</p:tagLst>
</file>

<file path=ppt/tags/tag38.xml><?xml version="1.0" encoding="utf-8"?>
<p:tagLst xmlns:p="http://schemas.openxmlformats.org/presentationml/2006/main">
  <p:tag name="AS_UNIQUEID" val="364"/>
</p:tagLst>
</file>

<file path=ppt/tags/tag39.xml><?xml version="1.0" encoding="utf-8"?>
<p:tagLst xmlns:p="http://schemas.openxmlformats.org/presentationml/2006/main">
  <p:tag name="AS_UNIQUEID" val="365"/>
</p:tagLst>
</file>

<file path=ppt/tags/tag4.xml><?xml version="1.0" encoding="utf-8"?>
<p:tagLst xmlns:p="http://schemas.openxmlformats.org/presentationml/2006/main">
  <p:tag name="AS_UNIQUEID" val="323"/>
</p:tagLst>
</file>

<file path=ppt/tags/tag40.xml><?xml version="1.0" encoding="utf-8"?>
<p:tagLst xmlns:p="http://schemas.openxmlformats.org/presentationml/2006/main">
  <p:tag name="AS_UNIQUEID" val="366"/>
</p:tagLst>
</file>

<file path=ppt/tags/tag41.xml><?xml version="1.0" encoding="utf-8"?>
<p:tagLst xmlns:p="http://schemas.openxmlformats.org/presentationml/2006/main">
  <p:tag name="AS_UNIQUEID" val="367"/>
</p:tagLst>
</file>

<file path=ppt/tags/tag42.xml><?xml version="1.0" encoding="utf-8"?>
<p:tagLst xmlns:p="http://schemas.openxmlformats.org/presentationml/2006/main">
  <p:tag name="AS_UNIQUEID" val="368"/>
</p:tagLst>
</file>

<file path=ppt/tags/tag43.xml><?xml version="1.0" encoding="utf-8"?>
<p:tagLst xmlns:p="http://schemas.openxmlformats.org/presentationml/2006/main">
  <p:tag name="AS_UNIQUEID" val="370"/>
</p:tagLst>
</file>

<file path=ppt/tags/tag44.xml><?xml version="1.0" encoding="utf-8"?>
<p:tagLst xmlns:p="http://schemas.openxmlformats.org/presentationml/2006/main">
  <p:tag name="AS_UNIQUEID" val="371"/>
</p:tagLst>
</file>

<file path=ppt/tags/tag45.xml><?xml version="1.0" encoding="utf-8"?>
<p:tagLst xmlns:p="http://schemas.openxmlformats.org/presentationml/2006/main">
  <p:tag name="AS_UNIQUEID" val="372"/>
</p:tagLst>
</file>

<file path=ppt/tags/tag46.xml><?xml version="1.0" encoding="utf-8"?>
<p:tagLst xmlns:p="http://schemas.openxmlformats.org/presentationml/2006/main">
  <p:tag name="AS_UNIQUEID" val="373"/>
</p:tagLst>
</file>

<file path=ppt/tags/tag47.xml><?xml version="1.0" encoding="utf-8"?>
<p:tagLst xmlns:p="http://schemas.openxmlformats.org/presentationml/2006/main">
  <p:tag name="AS_UNIQUEID" val="374"/>
</p:tagLst>
</file>

<file path=ppt/tags/tag48.xml><?xml version="1.0" encoding="utf-8"?>
<p:tagLst xmlns:p="http://schemas.openxmlformats.org/presentationml/2006/main">
  <p:tag name="AS_UNIQUEID" val="375"/>
</p:tagLst>
</file>

<file path=ppt/tags/tag49.xml><?xml version="1.0" encoding="utf-8"?>
<p:tagLst xmlns:p="http://schemas.openxmlformats.org/presentationml/2006/main">
  <p:tag name="AS_UNIQUEID" val="377"/>
</p:tagLst>
</file>

<file path=ppt/tags/tag5.xml><?xml version="1.0" encoding="utf-8"?>
<p:tagLst xmlns:p="http://schemas.openxmlformats.org/presentationml/2006/main">
  <p:tag name="AS_UNIQUEID" val="324"/>
</p:tagLst>
</file>

<file path=ppt/tags/tag50.xml><?xml version="1.0" encoding="utf-8"?>
<p:tagLst xmlns:p="http://schemas.openxmlformats.org/presentationml/2006/main">
  <p:tag name="AS_UNIQUEID" val="378"/>
</p:tagLst>
</file>

<file path=ppt/tags/tag51.xml><?xml version="1.0" encoding="utf-8"?>
<p:tagLst xmlns:p="http://schemas.openxmlformats.org/presentationml/2006/main">
  <p:tag name="AS_UNIQUEID" val="379"/>
</p:tagLst>
</file>

<file path=ppt/tags/tag52.xml><?xml version="1.0" encoding="utf-8"?>
<p:tagLst xmlns:p="http://schemas.openxmlformats.org/presentationml/2006/main">
  <p:tag name="AS_UNIQUEID" val="380"/>
</p:tagLst>
</file>

<file path=ppt/tags/tag53.xml><?xml version="1.0" encoding="utf-8"?>
<p:tagLst xmlns:p="http://schemas.openxmlformats.org/presentationml/2006/main">
  <p:tag name="AS_UNIQUEID" val="381"/>
</p:tagLst>
</file>

<file path=ppt/tags/tag54.xml><?xml version="1.0" encoding="utf-8"?>
<p:tagLst xmlns:p="http://schemas.openxmlformats.org/presentationml/2006/main">
  <p:tag name="AS_UNIQUEID" val="383"/>
</p:tagLst>
</file>

<file path=ppt/tags/tag55.xml><?xml version="1.0" encoding="utf-8"?>
<p:tagLst xmlns:p="http://schemas.openxmlformats.org/presentationml/2006/main">
  <p:tag name="AS_UNIQUEID" val="384"/>
</p:tagLst>
</file>

<file path=ppt/tags/tag56.xml><?xml version="1.0" encoding="utf-8"?>
<p:tagLst xmlns:p="http://schemas.openxmlformats.org/presentationml/2006/main">
  <p:tag name="AS_UNIQUEID" val="385"/>
</p:tagLst>
</file>

<file path=ppt/tags/tag57.xml><?xml version="1.0" encoding="utf-8"?>
<p:tagLst xmlns:p="http://schemas.openxmlformats.org/presentationml/2006/main">
  <p:tag name="AS_UNIQUEID" val="386"/>
</p:tagLst>
</file>

<file path=ppt/tags/tag58.xml><?xml version="1.0" encoding="utf-8"?>
<p:tagLst xmlns:p="http://schemas.openxmlformats.org/presentationml/2006/main">
  <p:tag name="AS_UNIQUEID" val="387"/>
</p:tagLst>
</file>

<file path=ppt/tags/tag59.xml><?xml version="1.0" encoding="utf-8"?>
<p:tagLst xmlns:p="http://schemas.openxmlformats.org/presentationml/2006/main">
  <p:tag name="AS_UNIQUEID" val="389"/>
</p:tagLst>
</file>

<file path=ppt/tags/tag6.xml><?xml version="1.0" encoding="utf-8"?>
<p:tagLst xmlns:p="http://schemas.openxmlformats.org/presentationml/2006/main">
  <p:tag name="AS_UNIQUEID" val="326"/>
</p:tagLst>
</file>

<file path=ppt/tags/tag60.xml><?xml version="1.0" encoding="utf-8"?>
<p:tagLst xmlns:p="http://schemas.openxmlformats.org/presentationml/2006/main">
  <p:tag name="AS_UNIQUEID" val="390"/>
</p:tagLst>
</file>

<file path=ppt/tags/tag61.xml><?xml version="1.0" encoding="utf-8"?>
<p:tagLst xmlns:p="http://schemas.openxmlformats.org/presentationml/2006/main">
  <p:tag name="AS_UNIQUEID" val="391"/>
</p:tagLst>
</file>

<file path=ppt/tags/tag62.xml><?xml version="1.0" encoding="utf-8"?>
<p:tagLst xmlns:p="http://schemas.openxmlformats.org/presentationml/2006/main">
  <p:tag name="AS_UNIQUEID" val="242"/>
</p:tagLst>
</file>

<file path=ppt/tags/tag63.xml><?xml version="1.0" encoding="utf-8"?>
<p:tagLst xmlns:p="http://schemas.openxmlformats.org/presentationml/2006/main">
  <p:tag name="AS_UNIQUEID" val="243"/>
</p:tagLst>
</file>

<file path=ppt/tags/tag64.xml><?xml version="1.0" encoding="utf-8"?>
<p:tagLst xmlns:p="http://schemas.openxmlformats.org/presentationml/2006/main">
  <p:tag name="AS_UNIQUEID" val="244"/>
</p:tagLst>
</file>

<file path=ppt/tags/tag65.xml><?xml version="1.0" encoding="utf-8"?>
<p:tagLst xmlns:p="http://schemas.openxmlformats.org/presentationml/2006/main">
  <p:tag name="AS_UNIQUEID" val="245"/>
</p:tagLst>
</file>

<file path=ppt/tags/tag66.xml><?xml version="1.0" encoding="utf-8"?>
<p:tagLst xmlns:p="http://schemas.openxmlformats.org/presentationml/2006/main">
  <p:tag name="AS_UNIQUEID" val="395"/>
</p:tagLst>
</file>

<file path=ppt/tags/tag67.xml><?xml version="1.0" encoding="utf-8"?>
<p:tagLst xmlns:p="http://schemas.openxmlformats.org/presentationml/2006/main">
  <p:tag name="AS_UNIQUEID" val="396"/>
</p:tagLst>
</file>

<file path=ppt/tags/tag68.xml><?xml version="1.0" encoding="utf-8"?>
<p:tagLst xmlns:p="http://schemas.openxmlformats.org/presentationml/2006/main">
  <p:tag name="AS_UNIQUEID" val="397"/>
</p:tagLst>
</file>

<file path=ppt/tags/tag69.xml><?xml version="1.0" encoding="utf-8"?>
<p:tagLst xmlns:p="http://schemas.openxmlformats.org/presentationml/2006/main">
  <p:tag name="AS_UNIQUEID" val="398"/>
</p:tagLst>
</file>

<file path=ppt/tags/tag7.xml><?xml version="1.0" encoding="utf-8"?>
<p:tagLst xmlns:p="http://schemas.openxmlformats.org/presentationml/2006/main">
  <p:tag name="AS_UNIQUEID" val="327"/>
</p:tagLst>
</file>

<file path=ppt/tags/tag70.xml><?xml version="1.0" encoding="utf-8"?>
<p:tagLst xmlns:p="http://schemas.openxmlformats.org/presentationml/2006/main">
  <p:tag name="AS_UNIQUEID" val="399"/>
</p:tagLst>
</file>

<file path=ppt/tags/tag71.xml><?xml version="1.0" encoding="utf-8"?>
<p:tagLst xmlns:p="http://schemas.openxmlformats.org/presentationml/2006/main">
  <p:tag name="AS_UNIQUEID" val="400"/>
</p:tagLst>
</file>

<file path=ppt/tags/tag72.xml><?xml version="1.0" encoding="utf-8"?>
<p:tagLst xmlns:p="http://schemas.openxmlformats.org/presentationml/2006/main">
  <p:tag name="AS_UNIQUEID" val="409"/>
</p:tagLst>
</file>

<file path=ppt/tags/tag73.xml><?xml version="1.0" encoding="utf-8"?>
<p:tagLst xmlns:p="http://schemas.openxmlformats.org/presentationml/2006/main">
  <p:tag name="AS_UNIQUEID" val="314"/>
</p:tagLst>
</file>

<file path=ppt/tags/tag74.xml><?xml version="1.0" encoding="utf-8"?>
<p:tagLst xmlns:p="http://schemas.openxmlformats.org/presentationml/2006/main">
  <p:tag name="AS_UNIQUEID" val="315"/>
</p:tagLst>
</file>

<file path=ppt/tags/tag75.xml><?xml version="1.0" encoding="utf-8"?>
<p:tagLst xmlns:p="http://schemas.openxmlformats.org/presentationml/2006/main">
  <p:tag name="AS_UNIQUEID" val="316"/>
</p:tagLst>
</file>

<file path=ppt/tags/tag76.xml><?xml version="1.0" encoding="utf-8"?>
<p:tagLst xmlns:p="http://schemas.openxmlformats.org/presentationml/2006/main">
  <p:tag name="AS_UNIQUEID" val="317"/>
</p:tagLst>
</file>

<file path=ppt/tags/tag77.xml><?xml version="1.0" encoding="utf-8"?>
<p:tagLst xmlns:p="http://schemas.openxmlformats.org/presentationml/2006/main">
  <p:tag name="AS_UNIQUEID" val="318"/>
</p:tagLst>
</file>

<file path=ppt/tags/tag78.xml><?xml version="1.0" encoding="utf-8"?>
<p:tagLst xmlns:p="http://schemas.openxmlformats.org/presentationml/2006/main">
  <p:tag name="AS_UNIQUEID" val="310"/>
</p:tagLst>
</file>

<file path=ppt/tags/tag79.xml><?xml version="1.0" encoding="utf-8"?>
<p:tagLst xmlns:p="http://schemas.openxmlformats.org/presentationml/2006/main">
  <p:tag name="AS_UNIQUEID" val="311"/>
</p:tagLst>
</file>

<file path=ppt/tags/tag8.xml><?xml version="1.0" encoding="utf-8"?>
<p:tagLst xmlns:p="http://schemas.openxmlformats.org/presentationml/2006/main">
  <p:tag name="AS_UNIQUEID" val="328"/>
</p:tagLst>
</file>

<file path=ppt/tags/tag80.xml><?xml version="1.0" encoding="utf-8"?>
<p:tagLst xmlns:p="http://schemas.openxmlformats.org/presentationml/2006/main">
  <p:tag name="AS_UNIQUEID" val="312"/>
</p:tagLst>
</file>

<file path=ppt/tags/tag81.xml><?xml version="1.0" encoding="utf-8"?>
<p:tagLst xmlns:p="http://schemas.openxmlformats.org/presentationml/2006/main">
  <p:tag name="AS_UNIQUEID" val="417"/>
</p:tagLst>
</file>

<file path=ppt/tags/tag82.xml><?xml version="1.0" encoding="utf-8"?>
<p:tagLst xmlns:p="http://schemas.openxmlformats.org/presentationml/2006/main">
  <p:tag name="AS_UNIQUEID" val="418"/>
</p:tagLst>
</file>

<file path=ppt/tags/tag83.xml><?xml version="1.0" encoding="utf-8"?>
<p:tagLst xmlns:p="http://schemas.openxmlformats.org/presentationml/2006/main">
  <p:tag name="AS_UNIQUEID" val="419"/>
</p:tagLst>
</file>

<file path=ppt/tags/tag84.xml><?xml version="1.0" encoding="utf-8"?>
<p:tagLst xmlns:p="http://schemas.openxmlformats.org/presentationml/2006/main">
  <p:tag name="AS_UNIQUEID" val="420"/>
</p:tagLst>
</file>

<file path=ppt/tags/tag85.xml><?xml version="1.0" encoding="utf-8"?>
<p:tagLst xmlns:p="http://schemas.openxmlformats.org/presentationml/2006/main">
  <p:tag name="AS_UNIQUEID" val="421"/>
</p:tagLst>
</file>

<file path=ppt/tags/tag86.xml><?xml version="1.0" encoding="utf-8"?>
<p:tagLst xmlns:p="http://schemas.openxmlformats.org/presentationml/2006/main">
  <p:tag name="AS_UNIQUEID" val="422"/>
</p:tagLst>
</file>

<file path=ppt/tags/tag87.xml><?xml version="1.0" encoding="utf-8"?>
<p:tagLst xmlns:p="http://schemas.openxmlformats.org/presentationml/2006/main">
  <p:tag name="AS_UNIQUEID" val="423"/>
</p:tagLst>
</file>

<file path=ppt/tags/tag88.xml><?xml version="1.0" encoding="utf-8"?>
<p:tagLst xmlns:p="http://schemas.openxmlformats.org/presentationml/2006/main">
  <p:tag name="AS_UNIQUEID" val="424"/>
</p:tagLst>
</file>

<file path=ppt/tags/tag89.xml><?xml version="1.0" encoding="utf-8"?>
<p:tagLst xmlns:p="http://schemas.openxmlformats.org/presentationml/2006/main">
  <p:tag name="AS_UNIQUEID" val="426"/>
</p:tagLst>
</file>

<file path=ppt/tags/tag9.xml><?xml version="1.0" encoding="utf-8"?>
<p:tagLst xmlns:p="http://schemas.openxmlformats.org/presentationml/2006/main">
  <p:tag name="AS_UNIQUEID" val="329"/>
</p:tagLst>
</file>

<file path=ppt/tags/tag90.xml><?xml version="1.0" encoding="utf-8"?>
<p:tagLst xmlns:p="http://schemas.openxmlformats.org/presentationml/2006/main">
  <p:tag name="AS_UNIQUEID" val="427"/>
</p:tagLst>
</file>

<file path=ppt/tags/tag91.xml><?xml version="1.0" encoding="utf-8"?>
<p:tagLst xmlns:p="http://schemas.openxmlformats.org/presentationml/2006/main">
  <p:tag name="AS_UNIQUEID" val="428"/>
</p:tagLst>
</file>

<file path=ppt/tags/tag92.xml><?xml version="1.0" encoding="utf-8"?>
<p:tagLst xmlns:p="http://schemas.openxmlformats.org/presentationml/2006/main">
  <p:tag name="AS_UNIQUEID" val="429"/>
</p:tagLst>
</file>

<file path=ppt/tags/tag93.xml><?xml version="1.0" encoding="utf-8"?>
<p:tagLst xmlns:p="http://schemas.openxmlformats.org/presentationml/2006/main">
  <p:tag name="AS_UNIQUEID" val="430"/>
</p:tagLst>
</file>

<file path=ppt/tags/tag94.xml><?xml version="1.0" encoding="utf-8"?>
<p:tagLst xmlns:p="http://schemas.openxmlformats.org/presentationml/2006/main">
  <p:tag name="AS_UNIQUEID" val="431"/>
</p:tagLst>
</file>

<file path=ppt/tags/tag95.xml><?xml version="1.0" encoding="utf-8"?>
<p:tagLst xmlns:p="http://schemas.openxmlformats.org/presentationml/2006/main">
  <p:tag name="AS_UNIQUEID" val="432"/>
</p:tagLst>
</file>

<file path=ppt/tags/tag96.xml><?xml version="1.0" encoding="utf-8"?>
<p:tagLst xmlns:p="http://schemas.openxmlformats.org/presentationml/2006/main">
  <p:tag name="AS_UNIQUEID" val="433"/>
</p:tagLst>
</file>

<file path=ppt/tags/tag97.xml><?xml version="1.0" encoding="utf-8"?>
<p:tagLst xmlns:p="http://schemas.openxmlformats.org/presentationml/2006/main">
  <p:tag name="AS_UNIQUEID" val="434"/>
</p:tagLst>
</file>

<file path=ppt/tags/tag98.xml><?xml version="1.0" encoding="utf-8"?>
<p:tagLst xmlns:p="http://schemas.openxmlformats.org/presentationml/2006/main">
  <p:tag name="AS_UNIQUEID" val="435"/>
</p:tagLst>
</file>

<file path=ppt/tags/tag99.xml><?xml version="1.0" encoding="utf-8"?>
<p:tagLst xmlns:p="http://schemas.openxmlformats.org/presentationml/2006/main">
  <p:tag name="AS_UNIQUEID" val="436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2769</Words>
  <Application>WPS 演示</Application>
  <PresentationFormat>自定义</PresentationFormat>
  <Paragraphs>258</Paragraphs>
  <Slides>19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Times New Roman</vt:lpstr>
      <vt:lpstr>汉仪雁翎体简</vt:lpstr>
      <vt:lpstr>Calibri</vt:lpstr>
      <vt:lpstr>楷体</vt:lpstr>
      <vt:lpstr>黑体</vt:lpstr>
      <vt:lpstr>方正粗黑宋简体</vt:lpstr>
      <vt:lpstr>taozhishuxue</vt:lpstr>
      <vt:lpstr>Yu Gothic UI</vt:lpstr>
      <vt:lpstr>华文隶书</vt:lpstr>
      <vt:lpstr>楷体_GB2312</vt:lpstr>
      <vt:lpstr>新宋体</vt:lpstr>
      <vt:lpstr>Verdana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自学提示：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d练习巩固，拓展提升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2022-05-27T13:45:00Z</cp:lastPrinted>
  <dcterms:created xsi:type="dcterms:W3CDTF">2022-05-27T13:45:00Z</dcterms:created>
  <dcterms:modified xsi:type="dcterms:W3CDTF">2023-10-27T08:50:45Z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B8991332D50546B49E7A02F333E3A536_12</vt:lpwstr>
  </property>
  <property fmtid="{D5CDD505-2E9C-101B-9397-08002B2CF9AE}" pid="7" name="KSOProductBuildVer">
    <vt:lpwstr>2052-12.1.0.15712</vt:lpwstr>
  </property>
</Properties>
</file>