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1" r:id="rId3"/>
    <p:sldId id="281" r:id="rId5"/>
    <p:sldId id="282" r:id="rId6"/>
    <p:sldId id="283" r:id="rId7"/>
    <p:sldId id="285" r:id="rId8"/>
    <p:sldId id="286" r:id="rId9"/>
    <p:sldId id="267" r:id="rId10"/>
    <p:sldId id="275" r:id="rId11"/>
  </p:sldIdLst>
  <p:sldSz cx="9144000" cy="5143500" type="screen16x9"/>
  <p:notesSz cx="7103745" cy="10234295"/>
  <p:custDataLst>
    <p:tags r:id="rId1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indent="1143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indent="228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indent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indent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0" userDrawn="1">
          <p15:clr>
            <a:srgbClr val="A4A3A4"/>
          </p15:clr>
        </p15:guide>
        <p15:guide id="2" pos="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WW&amp;LQQ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5" autoAdjust="0"/>
    <p:restoredTop sz="94660" autoAdjust="0"/>
  </p:normalViewPr>
  <p:slideViewPr>
    <p:cSldViewPr snapToGrid="0">
      <p:cViewPr>
        <p:scale>
          <a:sx n="130" d="100"/>
          <a:sy n="130" d="100"/>
        </p:scale>
        <p:origin x="-1110" y="-486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标题 1"/>
          <p:cNvSpPr>
            <a:spLocks noGrp="1" noChangeArrowheads="1"/>
          </p:cNvSpPr>
          <p:nvPr/>
        </p:nvSpPr>
        <p:spPr>
          <a:xfrm>
            <a:off x="0" y="1324508"/>
            <a:ext cx="9144000" cy="1100455"/>
          </a:xfr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hangingPunct="1"/>
            <a:r>
              <a:rPr lang="zh-CN" altLang="en-US" sz="4000" dirty="0" smtClean="0">
                <a:solidFill>
                  <a:srgbClr val="636C7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十进制计数法</a:t>
            </a:r>
            <a:endParaRPr lang="zh-CN" altLang="en-US" sz="4000" dirty="0" smtClean="0">
              <a:solidFill>
                <a:srgbClr val="636C7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66"/>
          <p:cNvSpPr>
            <a:spLocks noChangeArrowheads="1"/>
          </p:cNvSpPr>
          <p:nvPr/>
        </p:nvSpPr>
        <p:spPr bwMode="auto">
          <a:xfrm>
            <a:off x="5625693" y="3685236"/>
            <a:ext cx="3361572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b="1">
                <a:latin typeface="+mn-lt"/>
                <a:ea typeface="+mn-ea"/>
              </a:rPr>
              <a:t>一百一百地数</a:t>
            </a:r>
            <a:r>
              <a:rPr kumimoji="1" lang="zh-CN" altLang="en-US" sz="2400" b="1" smtClean="0">
                <a:latin typeface="+mn-lt"/>
                <a:ea typeface="+mn-ea"/>
              </a:rPr>
              <a:t>，</a:t>
            </a:r>
            <a:endParaRPr kumimoji="1" lang="en-US" altLang="zh-CN" sz="2400" b="1" smtClean="0">
              <a:latin typeface="+mn-lt"/>
              <a:ea typeface="+mn-ea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400" b="1" smtClean="0">
                <a:latin typeface="+mn-lt"/>
                <a:ea typeface="+mn-ea"/>
              </a:rPr>
              <a:t>（     </a:t>
            </a:r>
            <a:r>
              <a:rPr kumimoji="1" lang="zh-CN" altLang="en-US" sz="2400" b="1">
                <a:latin typeface="+mn-lt"/>
                <a:ea typeface="+mn-ea"/>
              </a:rPr>
              <a:t>）个一百是一千。</a:t>
            </a:r>
            <a:endParaRPr kumimoji="1" lang="zh-CN" altLang="en-US" sz="2400" b="1">
              <a:latin typeface="+mn-lt"/>
              <a:ea typeface="+mn-ea"/>
            </a:endParaRPr>
          </a:p>
        </p:txBody>
      </p:sp>
      <p:sp>
        <p:nvSpPr>
          <p:cNvPr id="47" name="Rectangle 66"/>
          <p:cNvSpPr>
            <a:spLocks noChangeArrowheads="1"/>
          </p:cNvSpPr>
          <p:nvPr/>
        </p:nvSpPr>
        <p:spPr bwMode="auto">
          <a:xfrm>
            <a:off x="5608489" y="2693248"/>
            <a:ext cx="3411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2400" b="1">
                <a:latin typeface="+mn-lt"/>
                <a:ea typeface="+mn-ea"/>
              </a:rPr>
              <a:t>（     ）个十是一百。</a:t>
            </a:r>
            <a:endParaRPr kumimoji="1" lang="zh-CN" altLang="en-US" sz="2400" b="1">
              <a:latin typeface="+mn-lt"/>
              <a:ea typeface="+mn-ea"/>
            </a:endParaRPr>
          </a:p>
        </p:txBody>
      </p:sp>
      <p:sp>
        <p:nvSpPr>
          <p:cNvPr id="46" name="Rectangle 64"/>
          <p:cNvSpPr>
            <a:spLocks noChangeArrowheads="1"/>
          </p:cNvSpPr>
          <p:nvPr/>
        </p:nvSpPr>
        <p:spPr bwMode="auto">
          <a:xfrm>
            <a:off x="5679928" y="1049828"/>
            <a:ext cx="334024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2400" b="1">
                <a:latin typeface="+mn-lt"/>
                <a:ea typeface="+mn-ea"/>
              </a:rPr>
              <a:t>（     ）个一是十。 </a:t>
            </a:r>
            <a:endParaRPr kumimoji="1" lang="zh-CN" altLang="en-US" sz="2400" b="1">
              <a:latin typeface="+mn-lt"/>
              <a:ea typeface="+mn-ea"/>
            </a:endParaRPr>
          </a:p>
        </p:txBody>
      </p:sp>
      <p:pic>
        <p:nvPicPr>
          <p:cNvPr id="2" name="Picture 9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872218" y="1877894"/>
            <a:ext cx="144666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93864" y="1793448"/>
            <a:ext cx="55552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6364" y="-868054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5679928" y="547361"/>
            <a:ext cx="334024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2400" b="1">
                <a:latin typeface="+mn-ea"/>
                <a:ea typeface="+mn-ea"/>
              </a:rPr>
              <a:t>一个一个地数，</a:t>
            </a:r>
            <a:endParaRPr kumimoji="1" lang="en-US" altLang="zh-CN" sz="2400" b="1">
              <a:latin typeface="+mn-ea"/>
              <a:ea typeface="+mn-ea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5870427" y="1025452"/>
            <a:ext cx="738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0000"/>
                </a:solidFill>
                <a:latin typeface="+mn-lt"/>
                <a:ea typeface="方正姚体简体" pitchFamily="65" charset="-122"/>
              </a:rPr>
              <a:t>10</a:t>
            </a:r>
            <a:endParaRPr kumimoji="1" lang="zh-CN" altLang="en-US" sz="2400" b="1">
              <a:solidFill>
                <a:srgbClr val="FF0000"/>
              </a:solidFill>
              <a:latin typeface="+mn-lt"/>
              <a:ea typeface="方正姚体简体" pitchFamily="65" charset="-122"/>
            </a:endParaRPr>
          </a:p>
        </p:txBody>
      </p:sp>
      <p:sp>
        <p:nvSpPr>
          <p:cNvPr id="7" name="Rectangle 66"/>
          <p:cNvSpPr>
            <a:spLocks noChangeArrowheads="1"/>
          </p:cNvSpPr>
          <p:nvPr/>
        </p:nvSpPr>
        <p:spPr bwMode="auto">
          <a:xfrm>
            <a:off x="5679927" y="2118986"/>
            <a:ext cx="334024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kumimoji="1" lang="zh-CN" altLang="en-US" sz="2400" b="1">
                <a:latin typeface="+mn-ea"/>
                <a:ea typeface="+mn-ea"/>
              </a:rPr>
              <a:t>一十一十地数，</a:t>
            </a:r>
            <a:endParaRPr kumimoji="1" lang="en-US" altLang="zh-CN" sz="2400" b="1">
              <a:latin typeface="+mn-ea"/>
              <a:ea typeface="+mn-ea"/>
            </a:endParaRPr>
          </a:p>
        </p:txBody>
      </p:sp>
      <p:sp>
        <p:nvSpPr>
          <p:cNvPr id="8" name="Rectangle 67"/>
          <p:cNvSpPr>
            <a:spLocks noChangeArrowheads="1"/>
          </p:cNvSpPr>
          <p:nvPr/>
        </p:nvSpPr>
        <p:spPr bwMode="auto">
          <a:xfrm>
            <a:off x="5597140" y="2676013"/>
            <a:ext cx="1173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0000"/>
                </a:solidFill>
                <a:latin typeface="+mn-lt"/>
                <a:ea typeface="方正姚体简体" pitchFamily="65" charset="-122"/>
              </a:rPr>
              <a:t>10</a:t>
            </a:r>
            <a:endParaRPr kumimoji="1" lang="zh-CN" altLang="en-US" sz="2400" b="1">
              <a:solidFill>
                <a:srgbClr val="FF0000"/>
              </a:solidFill>
              <a:latin typeface="+mn-lt"/>
              <a:ea typeface="方正姚体简体" pitchFamily="65" charset="-122"/>
            </a:endParaRPr>
          </a:p>
        </p:txBody>
      </p:sp>
      <p:pic>
        <p:nvPicPr>
          <p:cNvPr id="9" name="Picture 7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2302" y="962258"/>
            <a:ext cx="423897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6916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89433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61950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34467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6984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79501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52018" y="959696"/>
            <a:ext cx="431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8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24535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97051" y="958902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6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96707" y="439723"/>
            <a:ext cx="55484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7503" y="1793448"/>
            <a:ext cx="55552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88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42302" y="1793448"/>
            <a:ext cx="55416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9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5735" y="1793448"/>
            <a:ext cx="55416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90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129168" y="1793448"/>
            <a:ext cx="55416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422601" y="1793448"/>
            <a:ext cx="55552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9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17401" y="1793448"/>
            <a:ext cx="55552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9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12199" y="1793448"/>
            <a:ext cx="555527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94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306998" y="1793448"/>
            <a:ext cx="55416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5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600431" y="1793448"/>
            <a:ext cx="55416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右箭头 28"/>
          <p:cNvSpPr>
            <a:spLocks noChangeArrowheads="1"/>
          </p:cNvSpPr>
          <p:nvPr/>
        </p:nvSpPr>
        <p:spPr bwMode="auto">
          <a:xfrm>
            <a:off x="3409801" y="1023989"/>
            <a:ext cx="357188" cy="21431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右箭头 29"/>
          <p:cNvSpPr>
            <a:spLocks noChangeArrowheads="1"/>
          </p:cNvSpPr>
          <p:nvPr/>
        </p:nvSpPr>
        <p:spPr bwMode="auto">
          <a:xfrm>
            <a:off x="3465364" y="2592416"/>
            <a:ext cx="307975" cy="184150"/>
          </a:xfrm>
          <a:prstGeom prst="rightArrow">
            <a:avLst>
              <a:gd name="adj1" fmla="val 50000"/>
              <a:gd name="adj2" fmla="val 501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" name="Picture 13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88789" y="3604456"/>
            <a:ext cx="6318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80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26208" y="3594931"/>
            <a:ext cx="6318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81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63627" y="3612393"/>
            <a:ext cx="6318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8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101046" y="3602868"/>
            <a:ext cx="6318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8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338465" y="3602868"/>
            <a:ext cx="6318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84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575884" y="3612393"/>
            <a:ext cx="6318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85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813303" y="3617156"/>
            <a:ext cx="6318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86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050722" y="3617156"/>
            <a:ext cx="6318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87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288141" y="3607631"/>
            <a:ext cx="6318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88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525564" y="3609218"/>
            <a:ext cx="6318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90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849745" y="3638586"/>
            <a:ext cx="13477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右箭头 41"/>
          <p:cNvSpPr>
            <a:spLocks noChangeArrowheads="1"/>
          </p:cNvSpPr>
          <p:nvPr/>
        </p:nvSpPr>
        <p:spPr bwMode="auto">
          <a:xfrm>
            <a:off x="3393927" y="4275960"/>
            <a:ext cx="307975" cy="184150"/>
          </a:xfrm>
          <a:prstGeom prst="rightArrow">
            <a:avLst>
              <a:gd name="adj1" fmla="val 50000"/>
              <a:gd name="adj2" fmla="val 501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Rectangle 67"/>
          <p:cNvSpPr>
            <a:spLocks noChangeArrowheads="1"/>
          </p:cNvSpPr>
          <p:nvPr/>
        </p:nvSpPr>
        <p:spPr bwMode="auto">
          <a:xfrm>
            <a:off x="5641775" y="4347239"/>
            <a:ext cx="1173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en-US" altLang="zh-CN" sz="2400" b="1">
                <a:solidFill>
                  <a:srgbClr val="FF0000"/>
                </a:solidFill>
                <a:latin typeface="+mn-lt"/>
                <a:ea typeface="方正姚体简体" pitchFamily="65" charset="-122"/>
              </a:rPr>
              <a:t>10</a:t>
            </a:r>
            <a:endParaRPr kumimoji="1" lang="zh-CN" altLang="en-US" sz="2400" b="1">
              <a:solidFill>
                <a:srgbClr val="FF0000"/>
              </a:solidFill>
              <a:latin typeface="+mn-lt"/>
              <a:ea typeface="方正姚体简体" pitchFamily="65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322489" y="2632384"/>
            <a:ext cx="2236788" cy="7080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>
                <a:latin typeface="方正姚体简体" pitchFamily="65" charset="-122"/>
                <a:ea typeface="方正姚体简体" pitchFamily="65" charset="-122"/>
              </a:rPr>
              <a:t>满十进一</a:t>
            </a:r>
            <a:endParaRPr lang="zh-CN" altLang="en-US" sz="4000">
              <a:latin typeface="方正姚体简体" pitchFamily="65" charset="-122"/>
              <a:ea typeface="方正姚体简体" pitchFamily="65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50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7" grpId="0"/>
      <p:bldP spid="46" grpId="0"/>
      <p:bldP spid="5" grpId="0"/>
      <p:bldP spid="6" grpId="0"/>
      <p:bldP spid="7" grpId="0"/>
      <p:bldP spid="29" grpId="0" animBg="1"/>
      <p:bldP spid="30" grpId="0" animBg="1"/>
      <p:bldP spid="42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0"/>
          <p:cNvGrpSpPr/>
          <p:nvPr/>
        </p:nvGrpSpPr>
        <p:grpSpPr>
          <a:xfrm>
            <a:off x="965398" y="587692"/>
            <a:ext cx="1476375" cy="1955279"/>
            <a:chOff x="2786050" y="1643052"/>
            <a:chExt cx="1476000" cy="1955624"/>
          </a:xfrm>
        </p:grpSpPr>
        <p:grpSp>
          <p:nvGrpSpPr>
            <p:cNvPr id="3" name="组合 47"/>
            <p:cNvGrpSpPr/>
            <p:nvPr/>
          </p:nvGrpSpPr>
          <p:grpSpPr>
            <a:xfrm>
              <a:off x="2786050" y="1643052"/>
              <a:ext cx="1476000" cy="1955624"/>
              <a:chOff x="5500694" y="3786190"/>
              <a:chExt cx="1476000" cy="1812737"/>
            </a:xfrm>
          </p:grpSpPr>
          <p:grpSp>
            <p:nvGrpSpPr>
              <p:cNvPr id="5" name="组合 34"/>
              <p:cNvGrpSpPr/>
              <p:nvPr/>
            </p:nvGrpSpPr>
            <p:grpSpPr>
              <a:xfrm>
                <a:off x="5643533" y="3786190"/>
                <a:ext cx="1125251" cy="1285984"/>
                <a:chOff x="5643533" y="3786190"/>
                <a:chExt cx="1125251" cy="1285984"/>
              </a:xfrm>
            </p:grpSpPr>
            <p:sp>
              <p:nvSpPr>
                <p:cNvPr id="7" name="矩形 6"/>
                <p:cNvSpPr/>
                <p:nvPr/>
              </p:nvSpPr>
              <p:spPr bwMode="auto">
                <a:xfrm>
                  <a:off x="6714823" y="3786190"/>
                  <a:ext cx="53961" cy="128632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 bwMode="auto">
                <a:xfrm>
                  <a:off x="6357726" y="3786190"/>
                  <a:ext cx="53961" cy="128632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" name="矩形 8"/>
                <p:cNvSpPr/>
                <p:nvPr/>
              </p:nvSpPr>
              <p:spPr bwMode="auto">
                <a:xfrm>
                  <a:off x="6000629" y="3786190"/>
                  <a:ext cx="53961" cy="128632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 bwMode="auto">
                <a:xfrm>
                  <a:off x="5643533" y="3786190"/>
                  <a:ext cx="53961" cy="128632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6" name="矩形 5"/>
              <p:cNvSpPr/>
              <p:nvPr/>
            </p:nvSpPr>
            <p:spPr bwMode="auto">
              <a:xfrm>
                <a:off x="5500694" y="5059270"/>
                <a:ext cx="1476000" cy="540138"/>
              </a:xfrm>
              <a:prstGeom prst="rect">
                <a:avLst/>
              </a:prstGeom>
              <a:solidFill>
                <a:srgbClr val="79AFFF"/>
              </a:solidFill>
              <a:ln>
                <a:solidFill>
                  <a:srgbClr val="5D9FFF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" name="TextBox 54"/>
            <p:cNvSpPr txBox="1">
              <a:spLocks noChangeArrowheads="1"/>
            </p:cNvSpPr>
            <p:nvPr/>
          </p:nvSpPr>
          <p:spPr bwMode="auto">
            <a:xfrm>
              <a:off x="3837037" y="2998849"/>
              <a:ext cx="391355" cy="584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亿</a:t>
              </a:r>
              <a:endParaRPr lang="en-US" altLang="zh-CN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</a:t>
              </a:r>
              <a:endParaRPr lang="zh-CN" altLang="en-U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24"/>
          <p:cNvGrpSpPr/>
          <p:nvPr/>
        </p:nvGrpSpPr>
        <p:grpSpPr>
          <a:xfrm>
            <a:off x="3965773" y="589280"/>
            <a:ext cx="1476375" cy="1955800"/>
            <a:chOff x="4214813" y="998538"/>
            <a:chExt cx="1476375" cy="1955800"/>
          </a:xfrm>
        </p:grpSpPr>
        <p:grpSp>
          <p:nvGrpSpPr>
            <p:cNvPr id="12" name="组合 35"/>
            <p:cNvGrpSpPr/>
            <p:nvPr/>
          </p:nvGrpSpPr>
          <p:grpSpPr>
            <a:xfrm>
              <a:off x="4214813" y="998538"/>
              <a:ext cx="1476375" cy="1955800"/>
              <a:chOff x="5500694" y="3786190"/>
              <a:chExt cx="1476000" cy="1812613"/>
            </a:xfrm>
          </p:grpSpPr>
          <p:grpSp>
            <p:nvGrpSpPr>
              <p:cNvPr id="17" name="组合 34"/>
              <p:cNvGrpSpPr/>
              <p:nvPr/>
            </p:nvGrpSpPr>
            <p:grpSpPr>
              <a:xfrm>
                <a:off x="5643570" y="3786190"/>
                <a:ext cx="1125570" cy="1285884"/>
                <a:chOff x="5643570" y="3786190"/>
                <a:chExt cx="1125570" cy="1285884"/>
              </a:xfrm>
            </p:grpSpPr>
            <p:sp>
              <p:nvSpPr>
                <p:cNvPr id="19" name="矩形 18"/>
                <p:cNvSpPr/>
                <p:nvPr/>
              </p:nvSpPr>
              <p:spPr bwMode="auto">
                <a:xfrm>
                  <a:off x="6714823" y="3786190"/>
                  <a:ext cx="53961" cy="12858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 bwMode="auto">
                <a:xfrm>
                  <a:off x="6357727" y="3786190"/>
                  <a:ext cx="53961" cy="12858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 bwMode="auto">
                <a:xfrm>
                  <a:off x="6000629" y="3786190"/>
                  <a:ext cx="53961" cy="12858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2" name="矩形 21"/>
                <p:cNvSpPr/>
                <p:nvPr/>
              </p:nvSpPr>
              <p:spPr bwMode="auto">
                <a:xfrm>
                  <a:off x="5643533" y="3786190"/>
                  <a:ext cx="53961" cy="12858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8" name="矩形 17"/>
              <p:cNvSpPr/>
              <p:nvPr/>
            </p:nvSpPr>
            <p:spPr bwMode="auto">
              <a:xfrm>
                <a:off x="5500694" y="5058844"/>
                <a:ext cx="1476000" cy="539959"/>
              </a:xfrm>
              <a:prstGeom prst="rect">
                <a:avLst/>
              </a:prstGeom>
              <a:solidFill>
                <a:srgbClr val="79AFFF"/>
              </a:solidFill>
              <a:ln>
                <a:solidFill>
                  <a:srgbClr val="5D9FFF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3" name="TextBox 26"/>
            <p:cNvSpPr txBox="1">
              <a:spLocks noChangeArrowheads="1"/>
            </p:cNvSpPr>
            <p:nvPr/>
          </p:nvSpPr>
          <p:spPr bwMode="auto">
            <a:xfrm>
              <a:off x="5253038" y="2368550"/>
              <a:ext cx="390525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en-US" altLang="zh-CN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</a:t>
              </a:r>
              <a:endParaRPr lang="zh-CN" altLang="en-U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27"/>
            <p:cNvSpPr txBox="1">
              <a:spLocks noChangeArrowheads="1"/>
            </p:cNvSpPr>
            <p:nvPr/>
          </p:nvSpPr>
          <p:spPr bwMode="auto">
            <a:xfrm>
              <a:off x="4929188" y="2368550"/>
              <a:ext cx="392112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十</a:t>
              </a:r>
              <a:endParaRPr lang="en-US" altLang="zh-CN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</a:t>
              </a:r>
              <a:endParaRPr lang="zh-CN" altLang="en-U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28"/>
            <p:cNvSpPr txBox="1">
              <a:spLocks noChangeArrowheads="1"/>
            </p:cNvSpPr>
            <p:nvPr/>
          </p:nvSpPr>
          <p:spPr bwMode="auto">
            <a:xfrm>
              <a:off x="4572000" y="2368550"/>
              <a:ext cx="392113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百</a:t>
              </a:r>
              <a:endParaRPr lang="en-US" altLang="zh-CN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</a:t>
              </a:r>
              <a:endParaRPr lang="zh-CN" altLang="en-U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29"/>
            <p:cNvSpPr txBox="1">
              <a:spLocks noChangeArrowheads="1"/>
            </p:cNvSpPr>
            <p:nvPr/>
          </p:nvSpPr>
          <p:spPr bwMode="auto">
            <a:xfrm>
              <a:off x="4214813" y="2368550"/>
              <a:ext cx="392112" cy="58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千</a:t>
              </a:r>
              <a:endParaRPr lang="en-US" altLang="zh-CN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</a:t>
              </a:r>
              <a:endParaRPr lang="zh-CN" altLang="en-U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" name="组合 125"/>
          <p:cNvGrpSpPr/>
          <p:nvPr/>
        </p:nvGrpSpPr>
        <p:grpSpPr>
          <a:xfrm>
            <a:off x="2465585" y="589280"/>
            <a:ext cx="1476375" cy="1965444"/>
            <a:chOff x="2714625" y="998538"/>
            <a:chExt cx="1476375" cy="1966022"/>
          </a:xfrm>
        </p:grpSpPr>
        <p:grpSp>
          <p:nvGrpSpPr>
            <p:cNvPr id="24" name="组合 47"/>
            <p:cNvGrpSpPr/>
            <p:nvPr/>
          </p:nvGrpSpPr>
          <p:grpSpPr>
            <a:xfrm>
              <a:off x="2714625" y="998538"/>
              <a:ext cx="1476375" cy="1955666"/>
              <a:chOff x="5500694" y="3786190"/>
              <a:chExt cx="1476000" cy="1812613"/>
            </a:xfrm>
          </p:grpSpPr>
          <p:grpSp>
            <p:nvGrpSpPr>
              <p:cNvPr id="26" name="组合 34"/>
              <p:cNvGrpSpPr/>
              <p:nvPr/>
            </p:nvGrpSpPr>
            <p:grpSpPr>
              <a:xfrm>
                <a:off x="5643570" y="3786190"/>
                <a:ext cx="1125570" cy="1285884"/>
                <a:chOff x="5643570" y="3786190"/>
                <a:chExt cx="1125570" cy="1285884"/>
              </a:xfrm>
            </p:grpSpPr>
            <p:sp>
              <p:nvSpPr>
                <p:cNvPr id="28" name="矩形 27"/>
                <p:cNvSpPr/>
                <p:nvPr/>
              </p:nvSpPr>
              <p:spPr bwMode="auto">
                <a:xfrm>
                  <a:off x="6714824" y="3786190"/>
                  <a:ext cx="53961" cy="128636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9" name="矩形 28"/>
                <p:cNvSpPr/>
                <p:nvPr/>
              </p:nvSpPr>
              <p:spPr bwMode="auto">
                <a:xfrm>
                  <a:off x="6357727" y="3786190"/>
                  <a:ext cx="53961" cy="128636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 bwMode="auto">
                <a:xfrm>
                  <a:off x="6000630" y="3786190"/>
                  <a:ext cx="53961" cy="128636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矩形 30"/>
                <p:cNvSpPr/>
                <p:nvPr/>
              </p:nvSpPr>
              <p:spPr bwMode="auto">
                <a:xfrm>
                  <a:off x="5643533" y="3786190"/>
                  <a:ext cx="53961" cy="128636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7" name="矩形 26"/>
              <p:cNvSpPr/>
              <p:nvPr/>
            </p:nvSpPr>
            <p:spPr bwMode="auto">
              <a:xfrm>
                <a:off x="5500694" y="5059305"/>
                <a:ext cx="1476000" cy="540155"/>
              </a:xfrm>
              <a:prstGeom prst="rect">
                <a:avLst/>
              </a:prstGeom>
              <a:solidFill>
                <a:srgbClr val="79AFFF"/>
              </a:solidFill>
              <a:ln>
                <a:solidFill>
                  <a:srgbClr val="5D9FFF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5" name="TextBox 54"/>
            <p:cNvSpPr txBox="1">
              <a:spLocks noChangeArrowheads="1"/>
            </p:cNvSpPr>
            <p:nvPr/>
          </p:nvSpPr>
          <p:spPr bwMode="auto">
            <a:xfrm>
              <a:off x="3753799" y="2379613"/>
              <a:ext cx="391454" cy="584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万</a:t>
              </a:r>
              <a:endParaRPr lang="en-US" altLang="zh-CN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</a:t>
              </a:r>
              <a:endParaRPr lang="zh-CN" altLang="en-U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TextBox 55"/>
          <p:cNvSpPr txBox="1">
            <a:spLocks noChangeArrowheads="1"/>
          </p:cNvSpPr>
          <p:nvPr/>
        </p:nvSpPr>
        <p:spPr bwMode="auto">
          <a:xfrm>
            <a:off x="3179960" y="1889206"/>
            <a:ext cx="3642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en-US" altLang="zh-CN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zh-CN" altLang="en-US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56"/>
          <p:cNvSpPr txBox="1">
            <a:spLocks noChangeArrowheads="1"/>
          </p:cNvSpPr>
          <p:nvPr/>
        </p:nvSpPr>
        <p:spPr bwMode="auto">
          <a:xfrm>
            <a:off x="2803039" y="1882628"/>
            <a:ext cx="3642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en-US" altLang="zh-CN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zh-CN" altLang="en-US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57"/>
          <p:cNvSpPr txBox="1">
            <a:spLocks noChangeArrowheads="1"/>
          </p:cNvSpPr>
          <p:nvPr/>
        </p:nvSpPr>
        <p:spPr bwMode="auto">
          <a:xfrm>
            <a:off x="2439273" y="1882628"/>
            <a:ext cx="3642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lang="en-US" altLang="zh-CN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zh-CN" altLang="en-US" sz="1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54423" y="1802130"/>
            <a:ext cx="3159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818797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691797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577497"/>
            <a:ext cx="279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458434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333022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206022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1086959"/>
            <a:ext cx="279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972659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87810" y="856772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54"/>
          <p:cNvSpPr txBox="1">
            <a:spLocks noChangeArrowheads="1"/>
          </p:cNvSpPr>
          <p:nvPr/>
        </p:nvSpPr>
        <p:spPr bwMode="auto">
          <a:xfrm>
            <a:off x="5608835" y="1619567"/>
            <a:ext cx="34147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     ）个一千万是一亿。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54"/>
          <p:cNvSpPr txBox="1">
            <a:spLocks noChangeArrowheads="1"/>
          </p:cNvSpPr>
          <p:nvPr/>
        </p:nvSpPr>
        <p:spPr bwMode="auto">
          <a:xfrm>
            <a:off x="5558035" y="876617"/>
            <a:ext cx="3156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     ）个一千是一万，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993803" y="861850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10</a:t>
            </a:r>
            <a:endParaRPr lang="zh-CN" altLang="en-US" sz="2400" b="1">
              <a:solidFill>
                <a:srgbClr val="FF0000"/>
              </a:solidFill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6029360" y="1604634"/>
            <a:ext cx="4956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10</a:t>
            </a:r>
            <a:endParaRPr lang="zh-CN" altLang="en-US" sz="2400" b="1">
              <a:solidFill>
                <a:srgbClr val="FF0000"/>
              </a:solidFill>
              <a:latin typeface="+mn-lt"/>
              <a:ea typeface="楷体" panose="02010609060101010101" pitchFamily="49" charset="-122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835467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708467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594167"/>
            <a:ext cx="279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475105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348105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222692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1103630"/>
            <a:ext cx="279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989330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99110" y="873442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554610" y="1802130"/>
            <a:ext cx="3159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组合 11"/>
          <p:cNvGrpSpPr/>
          <p:nvPr/>
        </p:nvGrpSpPr>
        <p:grpSpPr>
          <a:xfrm>
            <a:off x="5262760" y="2666655"/>
            <a:ext cx="1450975" cy="2428875"/>
            <a:chOff x="2203868" y="1500174"/>
            <a:chExt cx="1450678" cy="1785950"/>
          </a:xfrm>
        </p:grpSpPr>
        <p:sp>
          <p:nvSpPr>
            <p:cNvPr id="60" name="矩形 10"/>
            <p:cNvSpPr>
              <a:spLocks noChangeArrowheads="1"/>
            </p:cNvSpPr>
            <p:nvPr/>
          </p:nvSpPr>
          <p:spPr bwMode="auto">
            <a:xfrm>
              <a:off x="2214546" y="1500174"/>
              <a:ext cx="1440000" cy="43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" name="矩形 60"/>
            <p:cNvSpPr/>
            <p:nvPr/>
          </p:nvSpPr>
          <p:spPr bwMode="auto">
            <a:xfrm>
              <a:off x="2214978" y="1500174"/>
              <a:ext cx="1439568" cy="1785950"/>
            </a:xfrm>
            <a:prstGeom prst="rect">
              <a:avLst/>
            </a:prstGeom>
            <a:noFill/>
            <a:ln>
              <a:solidFill>
                <a:srgbClr val="5D9FFF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zh-CN" altLang="en-US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" name="直接连接符 4"/>
            <p:cNvCxnSpPr>
              <a:cxnSpLocks noChangeShapeType="1"/>
            </p:cNvCxnSpPr>
            <p:nvPr/>
          </p:nvCxnSpPr>
          <p:spPr bwMode="auto">
            <a:xfrm>
              <a:off x="2203868" y="1928802"/>
              <a:ext cx="1440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直接连接符 5"/>
            <p:cNvCxnSpPr>
              <a:cxnSpLocks noChangeShapeType="1"/>
            </p:cNvCxnSpPr>
            <p:nvPr/>
          </p:nvCxnSpPr>
          <p:spPr bwMode="auto">
            <a:xfrm>
              <a:off x="2214546" y="2714620"/>
              <a:ext cx="1440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直接连接符 7"/>
            <p:cNvCxnSpPr>
              <a:cxnSpLocks noChangeShapeType="1"/>
            </p:cNvCxnSpPr>
            <p:nvPr/>
          </p:nvCxnSpPr>
          <p:spPr bwMode="auto">
            <a:xfrm rot="5400000">
              <a:off x="1887736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直接连接符 8"/>
            <p:cNvCxnSpPr>
              <a:cxnSpLocks noChangeShapeType="1"/>
            </p:cNvCxnSpPr>
            <p:nvPr/>
          </p:nvCxnSpPr>
          <p:spPr bwMode="auto">
            <a:xfrm rot="5400000">
              <a:off x="2244925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直接连接符 9"/>
            <p:cNvCxnSpPr>
              <a:cxnSpLocks noChangeShapeType="1"/>
            </p:cNvCxnSpPr>
            <p:nvPr/>
          </p:nvCxnSpPr>
          <p:spPr bwMode="auto">
            <a:xfrm rot="5400000">
              <a:off x="2602115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7" name="TextBox 12"/>
          <p:cNvSpPr txBox="1">
            <a:spLocks noChangeArrowheads="1"/>
          </p:cNvSpPr>
          <p:nvPr/>
        </p:nvSpPr>
        <p:spPr bwMode="auto">
          <a:xfrm>
            <a:off x="6310510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Box 14"/>
          <p:cNvSpPr txBox="1">
            <a:spLocks noChangeArrowheads="1"/>
          </p:cNvSpPr>
          <p:nvPr/>
        </p:nvSpPr>
        <p:spPr bwMode="auto">
          <a:xfrm>
            <a:off x="5937447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Box 14"/>
          <p:cNvSpPr txBox="1">
            <a:spLocks noChangeArrowheads="1"/>
          </p:cNvSpPr>
          <p:nvPr/>
        </p:nvSpPr>
        <p:spPr bwMode="auto">
          <a:xfrm>
            <a:off x="5586610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Box 14"/>
          <p:cNvSpPr txBox="1">
            <a:spLocks noChangeArrowheads="1"/>
          </p:cNvSpPr>
          <p:nvPr/>
        </p:nvSpPr>
        <p:spPr bwMode="auto">
          <a:xfrm>
            <a:off x="5226247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1" name="组合 11"/>
          <p:cNvGrpSpPr/>
          <p:nvPr/>
        </p:nvGrpSpPr>
        <p:grpSpPr>
          <a:xfrm>
            <a:off x="2383035" y="2666655"/>
            <a:ext cx="1450975" cy="2428875"/>
            <a:chOff x="2203868" y="1500174"/>
            <a:chExt cx="1450678" cy="1785950"/>
          </a:xfrm>
        </p:grpSpPr>
        <p:sp>
          <p:nvSpPr>
            <p:cNvPr id="72" name="矩形 10"/>
            <p:cNvSpPr>
              <a:spLocks noChangeArrowheads="1"/>
            </p:cNvSpPr>
            <p:nvPr/>
          </p:nvSpPr>
          <p:spPr bwMode="auto">
            <a:xfrm>
              <a:off x="2214546" y="1500174"/>
              <a:ext cx="1440000" cy="43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矩形 72"/>
            <p:cNvSpPr/>
            <p:nvPr/>
          </p:nvSpPr>
          <p:spPr bwMode="auto">
            <a:xfrm>
              <a:off x="2214978" y="1500174"/>
              <a:ext cx="1439568" cy="1785950"/>
            </a:xfrm>
            <a:prstGeom prst="rect">
              <a:avLst/>
            </a:prstGeom>
            <a:noFill/>
            <a:ln>
              <a:solidFill>
                <a:srgbClr val="5D9FFF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zh-CN" altLang="en-US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4" name="直接连接符 4"/>
            <p:cNvCxnSpPr>
              <a:cxnSpLocks noChangeShapeType="1"/>
            </p:cNvCxnSpPr>
            <p:nvPr/>
          </p:nvCxnSpPr>
          <p:spPr bwMode="auto">
            <a:xfrm>
              <a:off x="2203868" y="1928802"/>
              <a:ext cx="1440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直接连接符 5"/>
            <p:cNvCxnSpPr>
              <a:cxnSpLocks noChangeShapeType="1"/>
            </p:cNvCxnSpPr>
            <p:nvPr/>
          </p:nvCxnSpPr>
          <p:spPr bwMode="auto">
            <a:xfrm>
              <a:off x="2214546" y="2714620"/>
              <a:ext cx="1440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" name="直接连接符 7"/>
            <p:cNvCxnSpPr>
              <a:cxnSpLocks noChangeShapeType="1"/>
            </p:cNvCxnSpPr>
            <p:nvPr/>
          </p:nvCxnSpPr>
          <p:spPr bwMode="auto">
            <a:xfrm rot="5400000">
              <a:off x="1887736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直接连接符 8"/>
            <p:cNvCxnSpPr>
              <a:cxnSpLocks noChangeShapeType="1"/>
            </p:cNvCxnSpPr>
            <p:nvPr/>
          </p:nvCxnSpPr>
          <p:spPr bwMode="auto">
            <a:xfrm rot="5400000">
              <a:off x="2244925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直接连接符 9"/>
            <p:cNvCxnSpPr>
              <a:cxnSpLocks noChangeShapeType="1"/>
            </p:cNvCxnSpPr>
            <p:nvPr/>
          </p:nvCxnSpPr>
          <p:spPr bwMode="auto">
            <a:xfrm rot="5400000">
              <a:off x="2602115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9" name="组合 38"/>
          <p:cNvGrpSpPr/>
          <p:nvPr/>
        </p:nvGrpSpPr>
        <p:grpSpPr>
          <a:xfrm>
            <a:off x="1565472" y="2666655"/>
            <a:ext cx="828675" cy="2428875"/>
            <a:chOff x="1049323" y="1571612"/>
            <a:chExt cx="1450975" cy="2428875"/>
          </a:xfrm>
        </p:grpSpPr>
        <p:sp>
          <p:nvSpPr>
            <p:cNvPr id="80" name="矩形 10"/>
            <p:cNvSpPr>
              <a:spLocks noChangeArrowheads="1"/>
            </p:cNvSpPr>
            <p:nvPr/>
          </p:nvSpPr>
          <p:spPr bwMode="auto">
            <a:xfrm>
              <a:off x="1060003" y="1571612"/>
              <a:ext cx="1440295" cy="5875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1" name="矩形 80"/>
            <p:cNvSpPr/>
            <p:nvPr/>
          </p:nvSpPr>
          <p:spPr bwMode="auto">
            <a:xfrm>
              <a:off x="1060442" y="1571612"/>
              <a:ext cx="1439856" cy="2428875"/>
            </a:xfrm>
            <a:prstGeom prst="rect">
              <a:avLst/>
            </a:prstGeom>
            <a:noFill/>
            <a:ln>
              <a:solidFill>
                <a:srgbClr val="5D9FFF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zh-CN" altLang="en-US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2" name="直接连接符 4"/>
            <p:cNvCxnSpPr>
              <a:cxnSpLocks noChangeShapeType="1"/>
            </p:cNvCxnSpPr>
            <p:nvPr/>
          </p:nvCxnSpPr>
          <p:spPr bwMode="auto">
            <a:xfrm>
              <a:off x="1049323" y="2154542"/>
              <a:ext cx="1440295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直接连接符 5"/>
            <p:cNvCxnSpPr>
              <a:cxnSpLocks noChangeShapeType="1"/>
            </p:cNvCxnSpPr>
            <p:nvPr/>
          </p:nvCxnSpPr>
          <p:spPr bwMode="auto">
            <a:xfrm>
              <a:off x="1060003" y="3223247"/>
              <a:ext cx="1440295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4" name="组合 39"/>
          <p:cNvGrpSpPr/>
          <p:nvPr/>
        </p:nvGrpSpPr>
        <p:grpSpPr>
          <a:xfrm>
            <a:off x="965397" y="2666655"/>
            <a:ext cx="611188" cy="2428875"/>
            <a:chOff x="1049323" y="1571612"/>
            <a:chExt cx="1450975" cy="2428875"/>
          </a:xfrm>
        </p:grpSpPr>
        <p:sp>
          <p:nvSpPr>
            <p:cNvPr id="85" name="矩形 10"/>
            <p:cNvSpPr>
              <a:spLocks noChangeArrowheads="1"/>
            </p:cNvSpPr>
            <p:nvPr/>
          </p:nvSpPr>
          <p:spPr bwMode="auto">
            <a:xfrm>
              <a:off x="1060003" y="1571612"/>
              <a:ext cx="1440295" cy="5875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矩形 85"/>
            <p:cNvSpPr/>
            <p:nvPr/>
          </p:nvSpPr>
          <p:spPr bwMode="auto">
            <a:xfrm>
              <a:off x="1060630" y="1571612"/>
              <a:ext cx="1439668" cy="2428875"/>
            </a:xfrm>
            <a:prstGeom prst="rect">
              <a:avLst/>
            </a:prstGeom>
            <a:noFill/>
            <a:ln>
              <a:solidFill>
                <a:srgbClr val="5D9FFF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zh-CN" altLang="en-US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7" name="直接连接符 4"/>
            <p:cNvCxnSpPr>
              <a:cxnSpLocks noChangeShapeType="1"/>
            </p:cNvCxnSpPr>
            <p:nvPr/>
          </p:nvCxnSpPr>
          <p:spPr bwMode="auto">
            <a:xfrm>
              <a:off x="1049323" y="2154542"/>
              <a:ext cx="1440295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直接连接符 5"/>
            <p:cNvCxnSpPr>
              <a:cxnSpLocks noChangeShapeType="1"/>
            </p:cNvCxnSpPr>
            <p:nvPr/>
          </p:nvCxnSpPr>
          <p:spPr bwMode="auto">
            <a:xfrm>
              <a:off x="1060003" y="3223247"/>
              <a:ext cx="1440295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9" name="组合 11"/>
          <p:cNvGrpSpPr/>
          <p:nvPr/>
        </p:nvGrpSpPr>
        <p:grpSpPr>
          <a:xfrm>
            <a:off x="3811785" y="2666655"/>
            <a:ext cx="1450975" cy="2428875"/>
            <a:chOff x="2203868" y="1500174"/>
            <a:chExt cx="1450678" cy="1785950"/>
          </a:xfrm>
        </p:grpSpPr>
        <p:sp>
          <p:nvSpPr>
            <p:cNvPr id="90" name="矩形 10"/>
            <p:cNvSpPr>
              <a:spLocks noChangeArrowheads="1"/>
            </p:cNvSpPr>
            <p:nvPr/>
          </p:nvSpPr>
          <p:spPr bwMode="auto">
            <a:xfrm>
              <a:off x="2214546" y="1500174"/>
              <a:ext cx="1440000" cy="43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矩形 90"/>
            <p:cNvSpPr/>
            <p:nvPr/>
          </p:nvSpPr>
          <p:spPr bwMode="auto">
            <a:xfrm>
              <a:off x="2214978" y="1500174"/>
              <a:ext cx="1439568" cy="1785950"/>
            </a:xfrm>
            <a:prstGeom prst="rect">
              <a:avLst/>
            </a:prstGeom>
            <a:noFill/>
            <a:ln>
              <a:solidFill>
                <a:srgbClr val="5D9FFF"/>
              </a:solidFill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zh-CN" altLang="en-US" sz="2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2" name="直接连接符 4"/>
            <p:cNvCxnSpPr>
              <a:cxnSpLocks noChangeShapeType="1"/>
            </p:cNvCxnSpPr>
            <p:nvPr/>
          </p:nvCxnSpPr>
          <p:spPr bwMode="auto">
            <a:xfrm>
              <a:off x="2203868" y="1928802"/>
              <a:ext cx="1440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直接连接符 5"/>
            <p:cNvCxnSpPr>
              <a:cxnSpLocks noChangeShapeType="1"/>
            </p:cNvCxnSpPr>
            <p:nvPr/>
          </p:nvCxnSpPr>
          <p:spPr bwMode="auto">
            <a:xfrm>
              <a:off x="2214546" y="2714620"/>
              <a:ext cx="1440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" name="直接连接符 7"/>
            <p:cNvCxnSpPr>
              <a:cxnSpLocks noChangeShapeType="1"/>
            </p:cNvCxnSpPr>
            <p:nvPr/>
          </p:nvCxnSpPr>
          <p:spPr bwMode="auto">
            <a:xfrm rot="5400000">
              <a:off x="1887736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直接连接符 8"/>
            <p:cNvCxnSpPr>
              <a:cxnSpLocks noChangeShapeType="1"/>
            </p:cNvCxnSpPr>
            <p:nvPr/>
          </p:nvCxnSpPr>
          <p:spPr bwMode="auto">
            <a:xfrm rot="5400000">
              <a:off x="2244925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直接连接符 9"/>
            <p:cNvCxnSpPr>
              <a:cxnSpLocks noChangeShapeType="1"/>
            </p:cNvCxnSpPr>
            <p:nvPr/>
          </p:nvCxnSpPr>
          <p:spPr bwMode="auto">
            <a:xfrm rot="5400000">
              <a:off x="2602115" y="2602124"/>
              <a:ext cx="1368000" cy="0"/>
            </a:xfrm>
            <a:prstGeom prst="line">
              <a:avLst/>
            </a:prstGeom>
            <a:noFill/>
            <a:ln w="19050" algn="ctr">
              <a:solidFill>
                <a:srgbClr val="5D9F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7" name="TextBox 12"/>
          <p:cNvSpPr txBox="1">
            <a:spLocks noChangeArrowheads="1"/>
          </p:cNvSpPr>
          <p:nvPr/>
        </p:nvSpPr>
        <p:spPr bwMode="auto">
          <a:xfrm>
            <a:off x="4829372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TextBox 14"/>
          <p:cNvSpPr txBox="1">
            <a:spLocks noChangeArrowheads="1"/>
          </p:cNvSpPr>
          <p:nvPr/>
        </p:nvSpPr>
        <p:spPr bwMode="auto">
          <a:xfrm>
            <a:off x="4497585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TextBox 14"/>
          <p:cNvSpPr txBox="1">
            <a:spLocks noChangeArrowheads="1"/>
          </p:cNvSpPr>
          <p:nvPr/>
        </p:nvSpPr>
        <p:spPr bwMode="auto">
          <a:xfrm>
            <a:off x="4145160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TextBox 14"/>
          <p:cNvSpPr txBox="1">
            <a:spLocks noChangeArrowheads="1"/>
          </p:cNvSpPr>
          <p:nvPr/>
        </p:nvSpPr>
        <p:spPr bwMode="auto">
          <a:xfrm>
            <a:off x="3821310" y="3309593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TextBox 12"/>
          <p:cNvSpPr txBox="1">
            <a:spLocks noChangeArrowheads="1"/>
          </p:cNvSpPr>
          <p:nvPr/>
        </p:nvSpPr>
        <p:spPr bwMode="auto">
          <a:xfrm>
            <a:off x="6334322" y="4511330"/>
            <a:ext cx="442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" name="TextBox 14"/>
          <p:cNvSpPr txBox="1">
            <a:spLocks noChangeArrowheads="1"/>
          </p:cNvSpPr>
          <p:nvPr/>
        </p:nvSpPr>
        <p:spPr bwMode="auto">
          <a:xfrm>
            <a:off x="5961260" y="4511330"/>
            <a:ext cx="442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3" name="TextBox 14"/>
          <p:cNvSpPr txBox="1">
            <a:spLocks noChangeArrowheads="1"/>
          </p:cNvSpPr>
          <p:nvPr/>
        </p:nvSpPr>
        <p:spPr bwMode="auto">
          <a:xfrm>
            <a:off x="5610422" y="4511330"/>
            <a:ext cx="442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" name="TextBox 14"/>
          <p:cNvSpPr txBox="1">
            <a:spLocks noChangeArrowheads="1"/>
          </p:cNvSpPr>
          <p:nvPr/>
        </p:nvSpPr>
        <p:spPr bwMode="auto">
          <a:xfrm>
            <a:off x="5250060" y="4511330"/>
            <a:ext cx="442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5" name="TextBox 12"/>
          <p:cNvSpPr txBox="1">
            <a:spLocks noChangeArrowheads="1"/>
          </p:cNvSpPr>
          <p:nvPr/>
        </p:nvSpPr>
        <p:spPr bwMode="auto">
          <a:xfrm>
            <a:off x="4865885" y="4508155"/>
            <a:ext cx="4427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6" name="TextBox 14"/>
          <p:cNvSpPr txBox="1">
            <a:spLocks noChangeArrowheads="1"/>
          </p:cNvSpPr>
          <p:nvPr/>
        </p:nvSpPr>
        <p:spPr bwMode="auto">
          <a:xfrm>
            <a:off x="4532510" y="4381155"/>
            <a:ext cx="4427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7" name="TextBox 14"/>
          <p:cNvSpPr txBox="1">
            <a:spLocks noChangeArrowheads="1"/>
          </p:cNvSpPr>
          <p:nvPr/>
        </p:nvSpPr>
        <p:spPr bwMode="auto">
          <a:xfrm>
            <a:off x="4181672" y="4381155"/>
            <a:ext cx="4427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8" name="TextBox 14"/>
          <p:cNvSpPr txBox="1">
            <a:spLocks noChangeArrowheads="1"/>
          </p:cNvSpPr>
          <p:nvPr/>
        </p:nvSpPr>
        <p:spPr bwMode="auto">
          <a:xfrm>
            <a:off x="3821310" y="4381155"/>
            <a:ext cx="4427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5619947" y="2796830"/>
            <a:ext cx="9605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  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0" name="TextBox 109"/>
          <p:cNvSpPr txBox="1">
            <a:spLocks noChangeArrowheads="1"/>
          </p:cNvSpPr>
          <p:nvPr/>
        </p:nvSpPr>
        <p:spPr bwMode="auto">
          <a:xfrm>
            <a:off x="1047947" y="2610856"/>
            <a:ext cx="4427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数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1" name="TextBox 110"/>
          <p:cNvSpPr txBox="1">
            <a:spLocks noChangeArrowheads="1"/>
          </p:cNvSpPr>
          <p:nvPr/>
        </p:nvSpPr>
        <p:spPr bwMode="auto">
          <a:xfrm>
            <a:off x="4108647" y="2796830"/>
            <a:ext cx="9605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万  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" name="TextBox 111"/>
          <p:cNvSpPr txBox="1">
            <a:spLocks noChangeArrowheads="1"/>
          </p:cNvSpPr>
          <p:nvPr/>
        </p:nvSpPr>
        <p:spPr bwMode="auto">
          <a:xfrm>
            <a:off x="1036835" y="3277370"/>
            <a:ext cx="4427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数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TextBox 112"/>
          <p:cNvSpPr txBox="1">
            <a:spLocks noChangeArrowheads="1"/>
          </p:cNvSpPr>
          <p:nvPr/>
        </p:nvSpPr>
        <p:spPr bwMode="auto">
          <a:xfrm>
            <a:off x="932735" y="4371402"/>
            <a:ext cx="7008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计数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单位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4" name="TextBox 113"/>
          <p:cNvSpPr txBox="1">
            <a:spLocks noChangeArrowheads="1"/>
          </p:cNvSpPr>
          <p:nvPr/>
        </p:nvSpPr>
        <p:spPr bwMode="auto">
          <a:xfrm>
            <a:off x="2751335" y="2793655"/>
            <a:ext cx="9605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亿  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5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003079" y="749934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90300" y="730567"/>
            <a:ext cx="2794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500"/>
                            </p:stCondLst>
                            <p:childTnLst>
                              <p:par>
                                <p:cTn id="22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000"/>
                            </p:stCondLst>
                            <p:childTnLst>
                              <p:par>
                                <p:cTn id="2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500"/>
                            </p:stCondLst>
                            <p:childTnLst>
                              <p:par>
                                <p:cTn id="2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2000"/>
                            </p:stCondLst>
                            <p:childTnLst>
                              <p:par>
                                <p:cTn id="2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500"/>
                            </p:stCondLst>
                            <p:childTnLst>
                              <p:par>
                                <p:cTn id="2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000"/>
                            </p:stCondLst>
                            <p:childTnLst>
                              <p:par>
                                <p:cTn id="24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500"/>
                            </p:stCondLst>
                            <p:childTnLst>
                              <p:par>
                                <p:cTn id="2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500"/>
                            </p:stCondLst>
                            <p:childTnLst>
                              <p:par>
                                <p:cTn id="26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45" grpId="0"/>
      <p:bldP spid="46" grpId="0"/>
      <p:bldP spid="47" grpId="0"/>
      <p:bldP spid="48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5"/>
          <p:cNvSpPr>
            <a:spLocks noChangeArrowheads="1"/>
          </p:cNvSpPr>
          <p:nvPr/>
        </p:nvSpPr>
        <p:spPr bwMode="auto">
          <a:xfrm>
            <a:off x="1783398" y="1191260"/>
            <a:ext cx="696436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+mn-lt"/>
                <a:ea typeface="+mn-ea"/>
              </a:rPr>
              <a:t>合作学习要求：</a:t>
            </a:r>
            <a:endParaRPr lang="en-US" altLang="zh-CN" sz="2400" b="1">
              <a:latin typeface="+mn-lt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+mn-lt"/>
                <a:ea typeface="+mn-ea"/>
              </a:rPr>
              <a:t>（</a:t>
            </a:r>
            <a:r>
              <a:rPr lang="en-US" altLang="zh-CN" sz="2400" b="1">
                <a:latin typeface="+mn-lt"/>
                <a:ea typeface="+mn-ea"/>
              </a:rPr>
              <a:t>1</a:t>
            </a:r>
            <a:r>
              <a:rPr lang="zh-CN" altLang="en-US" sz="2400" b="1">
                <a:latin typeface="+mn-lt"/>
                <a:ea typeface="+mn-ea"/>
              </a:rPr>
              <a:t>）小组长分发学习单。</a:t>
            </a:r>
            <a:endParaRPr lang="en-US" altLang="zh-CN" sz="2400" b="1">
              <a:latin typeface="+mn-lt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+mn-lt"/>
                <a:ea typeface="+mn-ea"/>
              </a:rPr>
              <a:t>（</a:t>
            </a:r>
            <a:r>
              <a:rPr lang="en-US" altLang="zh-CN" sz="2400" b="1">
                <a:latin typeface="+mn-lt"/>
                <a:ea typeface="+mn-ea"/>
              </a:rPr>
              <a:t>2</a:t>
            </a:r>
            <a:r>
              <a:rPr lang="zh-CN" altLang="en-US" sz="2400" b="1">
                <a:latin typeface="+mn-lt"/>
                <a:ea typeface="+mn-ea"/>
              </a:rPr>
              <a:t>）小组同学先阅读教材第</a:t>
            </a:r>
            <a:r>
              <a:rPr lang="en-US" altLang="zh-CN" sz="2400" b="1">
                <a:latin typeface="+mn-lt"/>
                <a:ea typeface="+mn-ea"/>
              </a:rPr>
              <a:t>18</a:t>
            </a:r>
            <a:r>
              <a:rPr lang="zh-CN" altLang="en-US" sz="2400" b="1">
                <a:latin typeface="+mn-lt"/>
                <a:ea typeface="+mn-ea"/>
              </a:rPr>
              <a:t>页的内容，独立思考，</a:t>
            </a:r>
            <a:r>
              <a:rPr lang="zh-CN" altLang="en-US" sz="2400" b="1" smtClean="0">
                <a:latin typeface="+mn-lt"/>
                <a:ea typeface="+mn-ea"/>
              </a:rPr>
              <a:t>完成学习</a:t>
            </a:r>
            <a:r>
              <a:rPr lang="zh-CN" altLang="en-US" sz="2400" b="1">
                <a:latin typeface="+mn-lt"/>
                <a:ea typeface="+mn-ea"/>
              </a:rPr>
              <a:t>单上任务。</a:t>
            </a:r>
            <a:endParaRPr lang="en-US" altLang="zh-CN" sz="2400" b="1">
              <a:latin typeface="+mn-lt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+mn-lt"/>
                <a:ea typeface="+mn-ea"/>
              </a:rPr>
              <a:t>（</a:t>
            </a:r>
            <a:r>
              <a:rPr lang="en-US" altLang="zh-CN" sz="2400" b="1">
                <a:latin typeface="+mn-lt"/>
                <a:ea typeface="+mn-ea"/>
              </a:rPr>
              <a:t>3</a:t>
            </a:r>
            <a:r>
              <a:rPr lang="zh-CN" altLang="en-US" sz="2400" b="1" smtClean="0">
                <a:latin typeface="+mn-lt"/>
                <a:ea typeface="+mn-ea"/>
              </a:rPr>
              <a:t>）同学</a:t>
            </a:r>
            <a:r>
              <a:rPr lang="zh-CN" altLang="en-US" sz="2400" b="1">
                <a:latin typeface="+mn-lt"/>
                <a:ea typeface="+mn-ea"/>
              </a:rPr>
              <a:t>讨论，共同解决有疑问的地方。</a:t>
            </a:r>
            <a:endParaRPr lang="zh-CN" altLang="en-US" sz="2400" b="1">
              <a:latin typeface="+mn-lt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0601" y="537649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/>
              <a:t>小组合作</a:t>
            </a:r>
            <a:r>
              <a:rPr lang="zh-CN" altLang="en-US" sz="2400" b="1"/>
              <a:t>学习</a:t>
            </a:r>
            <a:endParaRPr lang="zh-CN" altLang="en-US" sz="240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005408" y="1875711"/>
          <a:ext cx="6255701" cy="20598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101"/>
                <a:gridCol w="431972"/>
                <a:gridCol w="491714"/>
                <a:gridCol w="408635"/>
                <a:gridCol w="457031"/>
                <a:gridCol w="457031"/>
                <a:gridCol w="457031"/>
                <a:gridCol w="457031"/>
                <a:gridCol w="457031"/>
                <a:gridCol w="457031"/>
                <a:gridCol w="457031"/>
                <a:gridCol w="457031"/>
                <a:gridCol w="457031"/>
              </a:tblGrid>
              <a:tr h="554355"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951128"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327"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55" marR="68555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文本框 30"/>
          <p:cNvSpPr txBox="1">
            <a:spLocks noChangeArrowheads="1"/>
          </p:cNvSpPr>
          <p:nvPr/>
        </p:nvSpPr>
        <p:spPr bwMode="auto">
          <a:xfrm>
            <a:off x="6946105" y="1937624"/>
            <a:ext cx="74176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1"/>
          <p:cNvSpPr txBox="1">
            <a:spLocks noChangeArrowheads="1"/>
          </p:cNvSpPr>
          <p:nvPr/>
        </p:nvSpPr>
        <p:spPr bwMode="auto">
          <a:xfrm>
            <a:off x="5134371" y="1937624"/>
            <a:ext cx="74295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32"/>
          <p:cNvSpPr txBox="1">
            <a:spLocks noChangeArrowheads="1"/>
          </p:cNvSpPr>
          <p:nvPr/>
        </p:nvSpPr>
        <p:spPr bwMode="auto">
          <a:xfrm>
            <a:off x="3307555" y="1937624"/>
            <a:ext cx="74295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亿级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80"/>
          <p:cNvSpPr txBox="1">
            <a:spLocks noChangeArrowheads="1"/>
          </p:cNvSpPr>
          <p:nvPr/>
        </p:nvSpPr>
        <p:spPr bwMode="auto">
          <a:xfrm>
            <a:off x="2108992" y="2001918"/>
            <a:ext cx="785722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右大括号 6"/>
          <p:cNvSpPr/>
          <p:nvPr/>
        </p:nvSpPr>
        <p:spPr>
          <a:xfrm rot="16200000">
            <a:off x="7197724" y="1590622"/>
            <a:ext cx="270272" cy="1582341"/>
          </a:xfrm>
          <a:prstGeom prst="rightBrace">
            <a:avLst>
              <a:gd name="adj1" fmla="val 63043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右大括号 7"/>
          <p:cNvSpPr/>
          <p:nvPr/>
        </p:nvSpPr>
        <p:spPr>
          <a:xfrm rot="16200000">
            <a:off x="5373091" y="1554440"/>
            <a:ext cx="270272" cy="1671638"/>
          </a:xfrm>
          <a:prstGeom prst="rightBrace">
            <a:avLst>
              <a:gd name="adj1" fmla="val 63043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右大括号 8"/>
          <p:cNvSpPr/>
          <p:nvPr/>
        </p:nvSpPr>
        <p:spPr>
          <a:xfrm rot="16200000">
            <a:off x="3570485" y="1608019"/>
            <a:ext cx="270272" cy="1564481"/>
          </a:xfrm>
          <a:prstGeom prst="rightBrace">
            <a:avLst>
              <a:gd name="adj1" fmla="val 78706"/>
              <a:gd name="adj2" fmla="val 4945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0" name="肘形连接符 9"/>
          <p:cNvCxnSpPr/>
          <p:nvPr/>
        </p:nvCxnSpPr>
        <p:spPr>
          <a:xfrm rot="5400000">
            <a:off x="7906861" y="3702844"/>
            <a:ext cx="2381" cy="453866"/>
          </a:xfrm>
          <a:prstGeom prst="bentConnector3">
            <a:avLst>
              <a:gd name="adj1" fmla="val 10340000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393943" y="3288983"/>
            <a:ext cx="6864633" cy="750094"/>
            <a:chOff x="1858590" y="3216910"/>
            <a:chExt cx="9152845" cy="1000125"/>
          </a:xfrm>
        </p:grpSpPr>
        <p:sp>
          <p:nvSpPr>
            <p:cNvPr id="12" name="文本框 62"/>
            <p:cNvSpPr txBox="1">
              <a:spLocks noChangeArrowheads="1"/>
            </p:cNvSpPr>
            <p:nvPr/>
          </p:nvSpPr>
          <p:spPr bwMode="auto">
            <a:xfrm>
              <a:off x="10354844" y="3321685"/>
              <a:ext cx="656591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72"/>
            <p:cNvSpPr txBox="1">
              <a:spLocks noChangeArrowheads="1"/>
            </p:cNvSpPr>
            <p:nvPr/>
          </p:nvSpPr>
          <p:spPr bwMode="auto">
            <a:xfrm>
              <a:off x="9750004" y="3321685"/>
              <a:ext cx="656591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十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73"/>
            <p:cNvSpPr txBox="1">
              <a:spLocks noChangeArrowheads="1"/>
            </p:cNvSpPr>
            <p:nvPr/>
          </p:nvSpPr>
          <p:spPr bwMode="auto">
            <a:xfrm>
              <a:off x="9143580" y="3321685"/>
              <a:ext cx="656591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百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74"/>
            <p:cNvSpPr txBox="1">
              <a:spLocks noChangeArrowheads="1"/>
            </p:cNvSpPr>
            <p:nvPr/>
          </p:nvSpPr>
          <p:spPr bwMode="auto">
            <a:xfrm>
              <a:off x="8522868" y="3321685"/>
              <a:ext cx="656591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75"/>
            <p:cNvSpPr txBox="1">
              <a:spLocks noChangeArrowheads="1"/>
            </p:cNvSpPr>
            <p:nvPr/>
          </p:nvSpPr>
          <p:spPr bwMode="auto">
            <a:xfrm>
              <a:off x="7914856" y="3321685"/>
              <a:ext cx="656591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万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76"/>
            <p:cNvSpPr txBox="1">
              <a:spLocks noChangeArrowheads="1"/>
            </p:cNvSpPr>
            <p:nvPr/>
          </p:nvSpPr>
          <p:spPr bwMode="auto">
            <a:xfrm>
              <a:off x="7327480" y="3243898"/>
              <a:ext cx="656591" cy="94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十万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77"/>
            <p:cNvSpPr txBox="1">
              <a:spLocks noChangeArrowheads="1"/>
            </p:cNvSpPr>
            <p:nvPr/>
          </p:nvSpPr>
          <p:spPr bwMode="auto">
            <a:xfrm>
              <a:off x="6689304" y="3281998"/>
              <a:ext cx="656591" cy="86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百万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78"/>
            <p:cNvSpPr txBox="1">
              <a:spLocks noChangeArrowheads="1"/>
            </p:cNvSpPr>
            <p:nvPr/>
          </p:nvSpPr>
          <p:spPr bwMode="auto">
            <a:xfrm>
              <a:off x="6067005" y="3216910"/>
              <a:ext cx="656591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千万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79"/>
            <p:cNvSpPr txBox="1">
              <a:spLocks noChangeArrowheads="1"/>
            </p:cNvSpPr>
            <p:nvPr/>
          </p:nvSpPr>
          <p:spPr bwMode="auto">
            <a:xfrm>
              <a:off x="5485980" y="3321685"/>
              <a:ext cx="656591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亿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80"/>
            <p:cNvSpPr txBox="1">
              <a:spLocks noChangeArrowheads="1"/>
            </p:cNvSpPr>
            <p:nvPr/>
          </p:nvSpPr>
          <p:spPr bwMode="auto">
            <a:xfrm>
              <a:off x="2786589" y="3493135"/>
              <a:ext cx="1058261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76"/>
            <p:cNvSpPr txBox="1">
              <a:spLocks noChangeArrowheads="1"/>
            </p:cNvSpPr>
            <p:nvPr/>
          </p:nvSpPr>
          <p:spPr bwMode="auto">
            <a:xfrm>
              <a:off x="4857332" y="3243898"/>
              <a:ext cx="656591" cy="94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十亿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77"/>
            <p:cNvSpPr txBox="1">
              <a:spLocks noChangeArrowheads="1"/>
            </p:cNvSpPr>
            <p:nvPr/>
          </p:nvSpPr>
          <p:spPr bwMode="auto">
            <a:xfrm>
              <a:off x="4263605" y="3281998"/>
              <a:ext cx="656591" cy="86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百亿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78"/>
            <p:cNvSpPr txBox="1">
              <a:spLocks noChangeArrowheads="1"/>
            </p:cNvSpPr>
            <p:nvPr/>
          </p:nvSpPr>
          <p:spPr bwMode="auto">
            <a:xfrm>
              <a:off x="3698456" y="3216910"/>
              <a:ext cx="656591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千亿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右箭头 24"/>
            <p:cNvSpPr/>
            <p:nvPr/>
          </p:nvSpPr>
          <p:spPr>
            <a:xfrm>
              <a:off x="1858590" y="3540125"/>
              <a:ext cx="708025" cy="35369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77805" y="2468640"/>
            <a:ext cx="6881962" cy="907255"/>
            <a:chOff x="1837074" y="2123123"/>
            <a:chExt cx="9175948" cy="1209675"/>
          </a:xfrm>
        </p:grpSpPr>
        <p:sp>
          <p:nvSpPr>
            <p:cNvPr id="27" name="文本框 132"/>
            <p:cNvSpPr txBox="1"/>
            <p:nvPr/>
          </p:nvSpPr>
          <p:spPr bwMode="auto">
            <a:xfrm>
              <a:off x="7319544" y="2143760"/>
              <a:ext cx="656591" cy="115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十万位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133"/>
            <p:cNvSpPr txBox="1"/>
            <p:nvPr/>
          </p:nvSpPr>
          <p:spPr bwMode="auto">
            <a:xfrm>
              <a:off x="7340339" y="2123123"/>
              <a:ext cx="1231107" cy="1209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万  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134"/>
            <p:cNvSpPr txBox="1"/>
            <p:nvPr/>
          </p:nvSpPr>
          <p:spPr bwMode="auto">
            <a:xfrm>
              <a:off x="7954702" y="2123123"/>
              <a:ext cx="1231107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  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0" name="文本框 135"/>
            <p:cNvSpPr txBox="1"/>
            <p:nvPr/>
          </p:nvSpPr>
          <p:spPr bwMode="auto">
            <a:xfrm>
              <a:off x="10356431" y="2143760"/>
              <a:ext cx="656591" cy="115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个 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136"/>
            <p:cNvSpPr txBox="1"/>
            <p:nvPr/>
          </p:nvSpPr>
          <p:spPr bwMode="auto">
            <a:xfrm>
              <a:off x="9748418" y="2143760"/>
              <a:ext cx="656591" cy="115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十 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137"/>
            <p:cNvSpPr txBox="1"/>
            <p:nvPr/>
          </p:nvSpPr>
          <p:spPr bwMode="auto">
            <a:xfrm>
              <a:off x="8554778" y="2123123"/>
              <a:ext cx="1231107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百  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138"/>
            <p:cNvSpPr txBox="1"/>
            <p:nvPr/>
          </p:nvSpPr>
          <p:spPr bwMode="auto">
            <a:xfrm>
              <a:off x="6686131" y="2143760"/>
              <a:ext cx="656591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百万位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139"/>
            <p:cNvSpPr txBox="1"/>
            <p:nvPr/>
          </p:nvSpPr>
          <p:spPr bwMode="auto">
            <a:xfrm>
              <a:off x="6086056" y="2143760"/>
              <a:ext cx="656591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千万位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141"/>
            <p:cNvSpPr txBox="1"/>
            <p:nvPr/>
          </p:nvSpPr>
          <p:spPr bwMode="auto">
            <a:xfrm>
              <a:off x="4922576" y="2123123"/>
              <a:ext cx="1231107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亿  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132"/>
            <p:cNvSpPr txBox="1"/>
            <p:nvPr/>
          </p:nvSpPr>
          <p:spPr bwMode="auto">
            <a:xfrm>
              <a:off x="4849394" y="2143760"/>
              <a:ext cx="656591" cy="115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十亿位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138"/>
            <p:cNvSpPr txBox="1"/>
            <p:nvPr/>
          </p:nvSpPr>
          <p:spPr bwMode="auto">
            <a:xfrm>
              <a:off x="4260431" y="2143760"/>
              <a:ext cx="656591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百亿位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139"/>
            <p:cNvSpPr txBox="1"/>
            <p:nvPr/>
          </p:nvSpPr>
          <p:spPr bwMode="auto">
            <a:xfrm>
              <a:off x="3667342" y="2143760"/>
              <a:ext cx="656591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千亿位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右箭头 38"/>
            <p:cNvSpPr/>
            <p:nvPr/>
          </p:nvSpPr>
          <p:spPr>
            <a:xfrm>
              <a:off x="1837074" y="2566670"/>
              <a:ext cx="708025" cy="35369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0" name="右箭头 39"/>
          <p:cNvSpPr/>
          <p:nvPr/>
        </p:nvSpPr>
        <p:spPr>
          <a:xfrm>
            <a:off x="1369737" y="2015014"/>
            <a:ext cx="531019" cy="265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26"/>
          <p:cNvSpPr txBox="1"/>
          <p:nvPr/>
        </p:nvSpPr>
        <p:spPr>
          <a:xfrm>
            <a:off x="190852" y="3474244"/>
            <a:ext cx="122729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计数单位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33"/>
          <p:cNvSpPr txBox="1"/>
          <p:nvPr/>
        </p:nvSpPr>
        <p:spPr>
          <a:xfrm>
            <a:off x="247332" y="2766537"/>
            <a:ext cx="122729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数位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1"/>
          <p:cNvSpPr txBox="1"/>
          <p:nvPr/>
        </p:nvSpPr>
        <p:spPr>
          <a:xfrm>
            <a:off x="247332" y="1975009"/>
            <a:ext cx="122729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数级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4" name="肘形连接符 43"/>
          <p:cNvCxnSpPr/>
          <p:nvPr/>
        </p:nvCxnSpPr>
        <p:spPr>
          <a:xfrm rot="5400000">
            <a:off x="7442517" y="3705226"/>
            <a:ext cx="2381" cy="453866"/>
          </a:xfrm>
          <a:prstGeom prst="bentConnector3">
            <a:avLst>
              <a:gd name="adj1" fmla="val 10340000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肘形连接符 44"/>
          <p:cNvCxnSpPr/>
          <p:nvPr/>
        </p:nvCxnSpPr>
        <p:spPr>
          <a:xfrm rot="5400000">
            <a:off x="6988651" y="3707607"/>
            <a:ext cx="2381" cy="453866"/>
          </a:xfrm>
          <a:prstGeom prst="bentConnector3">
            <a:avLst>
              <a:gd name="adj1" fmla="val 10206552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6"/>
          <p:cNvSpPr txBox="1"/>
          <p:nvPr/>
        </p:nvSpPr>
        <p:spPr>
          <a:xfrm>
            <a:off x="7697786" y="4260057"/>
            <a:ext cx="42005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文本框 47"/>
          <p:cNvSpPr txBox="1"/>
          <p:nvPr/>
        </p:nvSpPr>
        <p:spPr>
          <a:xfrm>
            <a:off x="7255350" y="4260057"/>
            <a:ext cx="42005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文本框 48"/>
          <p:cNvSpPr txBox="1"/>
          <p:nvPr/>
        </p:nvSpPr>
        <p:spPr>
          <a:xfrm>
            <a:off x="6796721" y="4260057"/>
            <a:ext cx="42005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49"/>
          <p:cNvSpPr txBox="1"/>
          <p:nvPr/>
        </p:nvSpPr>
        <p:spPr>
          <a:xfrm>
            <a:off x="5404643" y="4039077"/>
            <a:ext cx="704374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en-US" altLang="zh-CN" sz="1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0" name="肘形连接符 49"/>
          <p:cNvCxnSpPr/>
          <p:nvPr/>
        </p:nvCxnSpPr>
        <p:spPr>
          <a:xfrm rot="5400000">
            <a:off x="4186396" y="3700463"/>
            <a:ext cx="2381" cy="453866"/>
          </a:xfrm>
          <a:prstGeom prst="bentConnector3">
            <a:avLst>
              <a:gd name="adj1" fmla="val 10340000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肘形连接符 50"/>
          <p:cNvCxnSpPr/>
          <p:nvPr/>
        </p:nvCxnSpPr>
        <p:spPr>
          <a:xfrm rot="5400000">
            <a:off x="3732529" y="3698082"/>
            <a:ext cx="2381" cy="453866"/>
          </a:xfrm>
          <a:prstGeom prst="bentConnector3">
            <a:avLst>
              <a:gd name="adj1" fmla="val 10340000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/>
          <p:nvPr/>
        </p:nvCxnSpPr>
        <p:spPr>
          <a:xfrm rot="5400000">
            <a:off x="3278663" y="3700463"/>
            <a:ext cx="2381" cy="453866"/>
          </a:xfrm>
          <a:prstGeom prst="bentConnector3">
            <a:avLst>
              <a:gd name="adj1" fmla="val 10340000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5"/>
          <p:cNvSpPr txBox="1"/>
          <p:nvPr/>
        </p:nvSpPr>
        <p:spPr>
          <a:xfrm>
            <a:off x="3994466" y="4260057"/>
            <a:ext cx="42005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文本框 56"/>
          <p:cNvSpPr txBox="1"/>
          <p:nvPr/>
        </p:nvSpPr>
        <p:spPr>
          <a:xfrm>
            <a:off x="3540600" y="4260057"/>
            <a:ext cx="42005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57"/>
          <p:cNvSpPr txBox="1"/>
          <p:nvPr/>
        </p:nvSpPr>
        <p:spPr>
          <a:xfrm>
            <a:off x="3086734" y="4260057"/>
            <a:ext cx="42005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6" name="文本框 58"/>
          <p:cNvSpPr txBox="1"/>
          <p:nvPr/>
        </p:nvSpPr>
        <p:spPr>
          <a:xfrm>
            <a:off x="2026602" y="4039077"/>
            <a:ext cx="704374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en-US" altLang="zh-CN" sz="1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文本框 21"/>
          <p:cNvSpPr txBox="1"/>
          <p:nvPr/>
        </p:nvSpPr>
        <p:spPr>
          <a:xfrm>
            <a:off x="423362" y="660898"/>
            <a:ext cx="7982314" cy="89678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个（一）、十、百、千、万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……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亿、 十亿、百亿、千亿都是 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计数单位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8" name="文本框 80"/>
          <p:cNvSpPr txBox="1">
            <a:spLocks noChangeArrowheads="1"/>
          </p:cNvSpPr>
          <p:nvPr/>
        </p:nvSpPr>
        <p:spPr bwMode="auto">
          <a:xfrm>
            <a:off x="2115342" y="2624218"/>
            <a:ext cx="785722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40" grpId="0" animBg="1"/>
      <p:bldP spid="41" grpId="0"/>
      <p:bldP spid="42" grpId="0"/>
      <p:bldP spid="43" grpId="0"/>
      <p:bldP spid="46" grpId="0"/>
      <p:bldP spid="47" grpId="0"/>
      <p:bldP spid="48" grpId="0"/>
      <p:bldP spid="49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45622" y="3299282"/>
            <a:ext cx="6441952" cy="1497923"/>
          </a:xfrm>
          <a:prstGeom prst="round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61"/>
          <p:cNvSpPr txBox="1"/>
          <p:nvPr/>
        </p:nvSpPr>
        <p:spPr>
          <a:xfrm>
            <a:off x="1459543" y="3445003"/>
            <a:ext cx="6214110" cy="110716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像这样每相邻两个计数单位之间的进率都是十的计数方法叫做：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十进制计数法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77356" y="866933"/>
            <a:ext cx="6178485" cy="211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279838" y="647928"/>
            <a:ext cx="6751820" cy="2425274"/>
          </a:xfrm>
          <a:prstGeom prst="roundRect">
            <a:avLst/>
          </a:prstGeom>
          <a:solidFill>
            <a:srgbClr val="9FA4FF">
              <a:alpha val="69804"/>
            </a:srgb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计算机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一般用二进制。即进率是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二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，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满</a:t>
            </a:r>
            <a:r>
              <a:rPr lang="en-US" altLang="zh-CN" sz="2400" b="1">
                <a:solidFill>
                  <a:schemeClr val="tx1"/>
                </a:solidFill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进</a:t>
            </a:r>
            <a:r>
              <a:rPr lang="en-US" altLang="zh-CN" sz="2400" b="1">
                <a:solidFill>
                  <a:schemeClr val="tx1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。</a:t>
            </a:r>
            <a:endParaRPr lang="en-US" altLang="zh-CN" sz="2400" b="1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  <a:defRPr/>
            </a:pP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计量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时间的单位之间是六十进制。</a:t>
            </a:r>
            <a:endParaRPr lang="en-US" altLang="zh-CN" sz="2400" b="1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  <a:defRPr/>
            </a:pPr>
            <a:r>
              <a:rPr lang="en-US" altLang="zh-CN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时</a:t>
            </a:r>
            <a:r>
              <a:rPr lang="zh-CN" altLang="zh-CN" sz="2400" b="1">
                <a:solidFill>
                  <a:schemeClr val="tx1"/>
                </a:solidFill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solidFill>
                  <a:schemeClr val="tx1"/>
                </a:solidFill>
                <a:ea typeface="楷体" panose="02010609060101010101" pitchFamily="49" charset="-122"/>
              </a:rPr>
              <a:t>60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分  </a:t>
            </a:r>
            <a:r>
              <a:rPr lang="en-US" altLang="zh-CN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1</a:t>
            </a:r>
            <a:r>
              <a:rPr lang="zh-CN" altLang="en-US" sz="2400" b="1">
                <a:solidFill>
                  <a:schemeClr val="tx1"/>
                </a:solidFill>
                <a:ea typeface="楷体" panose="02010609060101010101" pitchFamily="49" charset="-122"/>
              </a:rPr>
              <a:t>分</a:t>
            </a:r>
            <a:r>
              <a:rPr lang="zh-CN" altLang="zh-CN" sz="2400" b="1">
                <a:solidFill>
                  <a:schemeClr val="tx1"/>
                </a:solidFill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solidFill>
                  <a:schemeClr val="tx1"/>
                </a:solidFill>
                <a:ea typeface="楷体" panose="02010609060101010101" pitchFamily="49" charset="-122"/>
              </a:rPr>
              <a:t>60</a:t>
            </a:r>
            <a:r>
              <a:rPr lang="zh-CN" altLang="en-US" sz="2400" b="1" smtClean="0">
                <a:solidFill>
                  <a:schemeClr val="tx1"/>
                </a:solidFill>
                <a:ea typeface="楷体" panose="02010609060101010101" pitchFamily="49" charset="-122"/>
              </a:rPr>
              <a:t>秒</a:t>
            </a:r>
            <a:endParaRPr lang="en-US" altLang="zh-CN" sz="2400" b="1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255" y="1405382"/>
            <a:ext cx="9038745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+mn-lt"/>
                <a:ea typeface="+mn-ea"/>
              </a:rPr>
              <a:t>1.</a:t>
            </a:r>
            <a:r>
              <a:rPr lang="zh-CN" altLang="en-US" sz="2400" b="1" smtClean="0">
                <a:latin typeface="+mn-lt"/>
                <a:ea typeface="+mn-ea"/>
              </a:rPr>
              <a:t>亿位左边是（       ）位，千万位左边是（       ）位，</a:t>
            </a:r>
            <a:r>
              <a:rPr lang="en-US" altLang="zh-CN" sz="2400" b="1" smtClean="0">
                <a:latin typeface="+mn-lt"/>
                <a:ea typeface="+mn-ea"/>
              </a:rPr>
              <a:t>26705000000</a:t>
            </a:r>
            <a:r>
              <a:rPr lang="zh-CN" altLang="en-US" sz="2400" b="1" smtClean="0">
                <a:latin typeface="+mn-lt"/>
                <a:ea typeface="+mn-ea"/>
              </a:rPr>
              <a:t>中</a:t>
            </a:r>
            <a:r>
              <a:rPr lang="zh-CN" altLang="en-US" sz="2400" b="1" smtClean="0">
                <a:latin typeface="+mn-ea"/>
                <a:ea typeface="+mn-ea"/>
              </a:rPr>
              <a:t>“</a:t>
            </a:r>
            <a:r>
              <a:rPr lang="en-US" altLang="zh-CN" sz="2400" b="1" smtClean="0">
                <a:latin typeface="+mn-lt"/>
                <a:ea typeface="+mn-ea"/>
              </a:rPr>
              <a:t>6</a:t>
            </a:r>
            <a:r>
              <a:rPr lang="en-US" altLang="zh-CN" sz="2400" b="1" smtClean="0">
                <a:latin typeface="+mn-ea"/>
                <a:ea typeface="+mn-ea"/>
              </a:rPr>
              <a:t>”</a:t>
            </a:r>
            <a:r>
              <a:rPr lang="zh-CN" altLang="en-US" sz="2400" b="1" smtClean="0">
                <a:latin typeface="+mn-lt"/>
                <a:ea typeface="+mn-ea"/>
              </a:rPr>
              <a:t>在（        ）位。</a:t>
            </a:r>
            <a:endParaRPr lang="en-US" altLang="zh-CN" sz="2400" b="1" smtClean="0">
              <a:latin typeface="+mn-lt"/>
              <a:ea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+mn-lt"/>
                <a:ea typeface="+mn-ea"/>
              </a:rPr>
              <a:t>2.10</a:t>
            </a:r>
            <a:r>
              <a:rPr lang="zh-CN" altLang="en-US" sz="2400" b="1" smtClean="0">
                <a:latin typeface="+mn-lt"/>
                <a:ea typeface="+mn-ea"/>
              </a:rPr>
              <a:t>个一是</a:t>
            </a:r>
            <a:r>
              <a:rPr lang="en-US" altLang="zh-CN" sz="2400" b="1" smtClean="0">
                <a:latin typeface="+mn-ea"/>
                <a:ea typeface="+mn-ea"/>
              </a:rPr>
              <a:t>(  )</a:t>
            </a:r>
            <a:r>
              <a:rPr lang="zh-CN" altLang="en-US" sz="2400" b="1" smtClean="0">
                <a:latin typeface="+mn-lt"/>
                <a:ea typeface="+mn-ea"/>
              </a:rPr>
              <a:t>，（    ）个十是一百，</a:t>
            </a:r>
            <a:r>
              <a:rPr lang="en-US" altLang="zh-CN" sz="2400" b="1" smtClean="0">
                <a:latin typeface="+mn-ea"/>
                <a:ea typeface="+mn-ea"/>
              </a:rPr>
              <a:t>……</a:t>
            </a:r>
            <a:r>
              <a:rPr lang="en-US" altLang="zh-CN" sz="2400" b="1" smtClean="0">
                <a:latin typeface="+mn-lt"/>
                <a:ea typeface="+mn-ea"/>
              </a:rPr>
              <a:t>10</a:t>
            </a:r>
            <a:r>
              <a:rPr lang="zh-CN" altLang="en-US" sz="2400" b="1" smtClean="0">
                <a:latin typeface="+mn-lt"/>
                <a:ea typeface="+mn-ea"/>
              </a:rPr>
              <a:t>个千万是（       ），（     ）个亿是十亿，</a:t>
            </a:r>
            <a:r>
              <a:rPr lang="en-US" altLang="zh-CN" sz="2400" b="1" smtClean="0">
                <a:latin typeface="+mn-lt"/>
                <a:ea typeface="+mn-ea"/>
              </a:rPr>
              <a:t>10</a:t>
            </a:r>
            <a:r>
              <a:rPr lang="zh-CN" altLang="en-US" sz="2400" b="1" smtClean="0">
                <a:latin typeface="+mn-lt"/>
                <a:ea typeface="+mn-ea"/>
              </a:rPr>
              <a:t>个十亿是（             ），（     ）个百亿是一千亿。我们发现：每相邻的两个计数单位之间的进率是（    ），这种计数方法叫做十进制计数法。</a:t>
            </a:r>
            <a:endParaRPr lang="zh-CN" altLang="en-US" sz="2400" b="1">
              <a:latin typeface="+mn-lt"/>
              <a:ea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1404" y="1451428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十亿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5619" y="1451428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0406" y="1945983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十亿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1473" y="2430082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十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0059" y="2407648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+mn-lt"/>
              </a:rPr>
              <a:t>10</a:t>
            </a:r>
            <a:endParaRPr lang="zh-CN" altLang="en-US" sz="24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32060" y="2423504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一亿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9768" y="2881021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+mn-lt"/>
              </a:rPr>
              <a:t>10</a:t>
            </a:r>
            <a:endParaRPr lang="zh-CN" altLang="en-US" sz="24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0443" y="2891943"/>
            <a:ext cx="1105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一百亿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7924" y="2891943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+mn-lt"/>
              </a:rPr>
              <a:t>10</a:t>
            </a:r>
            <a:endParaRPr lang="zh-CN" altLang="en-US" sz="24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84445" y="3370168"/>
            <a:ext cx="94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十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902" y="699705"/>
            <a:ext cx="31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/>
              <a:t>练一练。</a:t>
            </a:r>
            <a:endParaRPr lang="zh-CN" altLang="en-US" sz="2400" b="1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2544445" y="1917700"/>
            <a:ext cx="42878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srgbClr val="636C7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问题是数学的心脏</a:t>
            </a:r>
            <a:endParaRPr lang="zh-CN" altLang="en-US" sz="4000">
              <a:solidFill>
                <a:srgbClr val="636C7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7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569700" y="102870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b3061f16-ea71-4802-ab68-be52e8dd20b8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702</Words>
  <Application>WPS 演示</Application>
  <PresentationFormat>全屏显示(16:9)</PresentationFormat>
  <Paragraphs>250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Calibri</vt:lpstr>
      <vt:lpstr>黑体</vt:lpstr>
      <vt:lpstr>微软雅黑</vt:lpstr>
      <vt:lpstr>方正姚体简体</vt:lpstr>
      <vt:lpstr>楷体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2022-11-26T20:01:00Z</cp:lastPrinted>
  <dcterms:created xsi:type="dcterms:W3CDTF">2022-11-26T20:01:00Z</dcterms:created>
  <dcterms:modified xsi:type="dcterms:W3CDTF">2023-10-27T08:51:36Z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CE9FAC38A0B0463293D382EE9B352BFA_12</vt:lpwstr>
  </property>
  <property fmtid="{D5CDD505-2E9C-101B-9397-08002B2CF9AE}" pid="3" name="KSOProductBuildVer">
    <vt:lpwstr>2052-12.1.0.15712</vt:lpwstr>
  </property>
</Properties>
</file>