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57" r:id="rId6"/>
    <p:sldId id="259" r:id="rId7"/>
    <p:sldId id="261" r:id="rId8"/>
    <p:sldId id="262" r:id="rId9"/>
    <p:sldId id="263" r:id="rId10"/>
    <p:sldId id="264" r:id="rId11"/>
    <p:sldId id="260" r:id="rId12"/>
    <p:sldId id="265" r:id="rId13"/>
    <p:sldId id="267" r:id="rId14"/>
    <p:sldId id="268" r:id="rId15"/>
    <p:sldId id="266" r:id="rId16"/>
    <p:sldId id="269" r:id="rId17"/>
    <p:sldId id="270" r:id="rId18"/>
    <p:sldId id="271" r:id="rId19"/>
    <p:sldId id="273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360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" Type="http://schemas.openxmlformats.org/officeDocument/2006/relationships/tags" Target="../tags/tag35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13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5614" y="455615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2290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3087689" y="4735515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3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6657975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458788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5614" y="455615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9458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3087689" y="4735515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461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6657975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462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458788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5614" y="455615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6626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3087689" y="4735515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6629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6657975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6630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458788" y="4735515"/>
            <a:ext cx="2025651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1" Type="http://schemas.openxmlformats.org/officeDocument/2006/relationships/theme" Target="../theme/theme1.xml"/><Relationship Id="rId30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2.png"/><Relationship Id="rId28" Type="http://schemas.openxmlformats.org/officeDocument/2006/relationships/tags" Target="../tags/tag104.xml"/><Relationship Id="rId27" Type="http://schemas.openxmlformats.org/officeDocument/2006/relationships/tags" Target="../tags/tag103.xml"/><Relationship Id="rId26" Type="http://schemas.openxmlformats.org/officeDocument/2006/relationships/tags" Target="../tags/tag102.xml"/><Relationship Id="rId25" Type="http://schemas.openxmlformats.org/officeDocument/2006/relationships/tags" Target="../tags/tag101.xml"/><Relationship Id="rId24" Type="http://schemas.openxmlformats.org/officeDocument/2006/relationships/tags" Target="../tags/tag100.xml"/><Relationship Id="rId23" Type="http://schemas.openxmlformats.org/officeDocument/2006/relationships/tags" Target="../tags/tag99.xml"/><Relationship Id="rId22" Type="http://schemas.openxmlformats.org/officeDocument/2006/relationships/image" Target="../media/image1.jpeg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5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6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7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 r:link="rId3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263.xml"/><Relationship Id="rId11" Type="http://schemas.openxmlformats.org/officeDocument/2006/relationships/image" Target="../media/image3.png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image" Target="../media/image10.png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26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289.xml"/><Relationship Id="rId15" Type="http://schemas.openxmlformats.org/officeDocument/2006/relationships/image" Target="../media/image3.png"/><Relationship Id="rId14" Type="http://schemas.openxmlformats.org/officeDocument/2006/relationships/tags" Target="../tags/tag288.xml"/><Relationship Id="rId13" Type="http://schemas.openxmlformats.org/officeDocument/2006/relationships/tags" Target="../tags/tag287.xml"/><Relationship Id="rId12" Type="http://schemas.openxmlformats.org/officeDocument/2006/relationships/tags" Target="../tags/tag286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9" Type="http://schemas.openxmlformats.org/officeDocument/2006/relationships/slideLayout" Target="../slideLayouts/slideLayout17.xml"/><Relationship Id="rId18" Type="http://schemas.openxmlformats.org/officeDocument/2006/relationships/tags" Target="../tags/tag310.xml"/><Relationship Id="rId17" Type="http://schemas.openxmlformats.org/officeDocument/2006/relationships/tags" Target="../tags/tag309.xml"/><Relationship Id="rId16" Type="http://schemas.openxmlformats.org/officeDocument/2006/relationships/tags" Target="../tags/tag308.xml"/><Relationship Id="rId15" Type="http://schemas.openxmlformats.org/officeDocument/2006/relationships/tags" Target="../tags/tag30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2" Type="http://schemas.openxmlformats.org/officeDocument/2006/relationships/slideLayout" Target="../slideLayouts/slideLayout19.xml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7" Type="http://schemas.openxmlformats.org/officeDocument/2006/relationships/slideLayout" Target="../slideLayouts/slideLayout20.xml"/><Relationship Id="rId16" Type="http://schemas.openxmlformats.org/officeDocument/2006/relationships/tags" Target="../tags/tag337.xml"/><Relationship Id="rId15" Type="http://schemas.openxmlformats.org/officeDocument/2006/relationships/tags" Target="../tags/tag336.xml"/><Relationship Id="rId14" Type="http://schemas.openxmlformats.org/officeDocument/2006/relationships/tags" Target="../tags/tag335.xml"/><Relationship Id="rId13" Type="http://schemas.openxmlformats.org/officeDocument/2006/relationships/tags" Target="../tags/tag334.xml"/><Relationship Id="rId12" Type="http://schemas.openxmlformats.org/officeDocument/2006/relationships/tags" Target="../tags/tag333.xml"/><Relationship Id="rId11" Type="http://schemas.openxmlformats.org/officeDocument/2006/relationships/tags" Target="../tags/tag332.xml"/><Relationship Id="rId10" Type="http://schemas.openxmlformats.org/officeDocument/2006/relationships/tags" Target="../tags/tag331.xml"/><Relationship Id="rId1" Type="http://schemas.openxmlformats.org/officeDocument/2006/relationships/tags" Target="../tags/tag32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" Type="http://schemas.openxmlformats.org/officeDocument/2006/relationships/tags" Target="../tags/tag33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50.xml"/><Relationship Id="rId5" Type="http://schemas.openxmlformats.org/officeDocument/2006/relationships/image" Target="../media/image11.png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tags" Target="../tags/tag3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10.xml"/><Relationship Id="rId5" Type="http://schemas.openxmlformats.org/officeDocument/2006/relationships/image" Target="../media/image3.png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6" Type="http://schemas.openxmlformats.org/officeDocument/2006/relationships/slideLayout" Target="../slideLayouts/slideLayout14.xml"/><Relationship Id="rId55" Type="http://schemas.openxmlformats.org/officeDocument/2006/relationships/image" Target="../media/image6.jpeg"/><Relationship Id="rId54" Type="http://schemas.openxmlformats.org/officeDocument/2006/relationships/tags" Target="../tags/tag153.xml"/><Relationship Id="rId53" Type="http://schemas.openxmlformats.org/officeDocument/2006/relationships/tags" Target="../tags/tag152.xml"/><Relationship Id="rId52" Type="http://schemas.openxmlformats.org/officeDocument/2006/relationships/tags" Target="../tags/tag151.xml"/><Relationship Id="rId51" Type="http://schemas.openxmlformats.org/officeDocument/2006/relationships/tags" Target="../tags/tag150.xml"/><Relationship Id="rId50" Type="http://schemas.openxmlformats.org/officeDocument/2006/relationships/tags" Target="../tags/tag149.xml"/><Relationship Id="rId5" Type="http://schemas.openxmlformats.org/officeDocument/2006/relationships/hyperlink" Target="http://www.1ppt.com/xiazai/" TargetMode="External"/><Relationship Id="rId49" Type="http://schemas.openxmlformats.org/officeDocument/2006/relationships/tags" Target="../tags/tag148.xml"/><Relationship Id="rId48" Type="http://schemas.openxmlformats.org/officeDocument/2006/relationships/tags" Target="../tags/tag147.xml"/><Relationship Id="rId47" Type="http://schemas.openxmlformats.org/officeDocument/2006/relationships/tags" Target="../tags/tag146.xml"/><Relationship Id="rId46" Type="http://schemas.openxmlformats.org/officeDocument/2006/relationships/tags" Target="../tags/tag145.xml"/><Relationship Id="rId45" Type="http://schemas.openxmlformats.org/officeDocument/2006/relationships/tags" Target="../tags/tag144.xml"/><Relationship Id="rId44" Type="http://schemas.openxmlformats.org/officeDocument/2006/relationships/tags" Target="../tags/tag143.xml"/><Relationship Id="rId43" Type="http://schemas.openxmlformats.org/officeDocument/2006/relationships/tags" Target="../tags/tag142.xml"/><Relationship Id="rId42" Type="http://schemas.openxmlformats.org/officeDocument/2006/relationships/tags" Target="../tags/tag141.xml"/><Relationship Id="rId41" Type="http://schemas.openxmlformats.org/officeDocument/2006/relationships/tags" Target="../tags/tag140.xml"/><Relationship Id="rId40" Type="http://schemas.openxmlformats.org/officeDocument/2006/relationships/tags" Target="../tags/tag139.xml"/><Relationship Id="rId4" Type="http://schemas.openxmlformats.org/officeDocument/2006/relationships/hyperlink" Target="http://www.1ppt.com/tubiao/" TargetMode="External"/><Relationship Id="rId39" Type="http://schemas.openxmlformats.org/officeDocument/2006/relationships/tags" Target="../tags/tag138.xml"/><Relationship Id="rId38" Type="http://schemas.openxmlformats.org/officeDocument/2006/relationships/tags" Target="../tags/tag137.xml"/><Relationship Id="rId37" Type="http://schemas.openxmlformats.org/officeDocument/2006/relationships/tags" Target="../tags/tag136.xml"/><Relationship Id="rId36" Type="http://schemas.openxmlformats.org/officeDocument/2006/relationships/tags" Target="../tags/tag135.xml"/><Relationship Id="rId35" Type="http://schemas.openxmlformats.org/officeDocument/2006/relationships/tags" Target="../tags/tag134.xml"/><Relationship Id="rId34" Type="http://schemas.openxmlformats.org/officeDocument/2006/relationships/tags" Target="../tags/tag133.xml"/><Relationship Id="rId33" Type="http://schemas.openxmlformats.org/officeDocument/2006/relationships/tags" Target="../tags/tag132.xml"/><Relationship Id="rId32" Type="http://schemas.openxmlformats.org/officeDocument/2006/relationships/tags" Target="../tags/tag131.xml"/><Relationship Id="rId31" Type="http://schemas.openxmlformats.org/officeDocument/2006/relationships/image" Target="../media/image5.png"/><Relationship Id="rId30" Type="http://schemas.openxmlformats.org/officeDocument/2006/relationships/tags" Target="../tags/tag130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129.xml"/><Relationship Id="rId28" Type="http://schemas.openxmlformats.org/officeDocument/2006/relationships/image" Target="../media/image4.png"/><Relationship Id="rId27" Type="http://schemas.openxmlformats.org/officeDocument/2006/relationships/tags" Target="../tags/tag128.xml"/><Relationship Id="rId26" Type="http://schemas.openxmlformats.org/officeDocument/2006/relationships/tags" Target="../tags/tag127.xml"/><Relationship Id="rId25" Type="http://schemas.openxmlformats.org/officeDocument/2006/relationships/tags" Target="../tags/tag126.xml"/><Relationship Id="rId24" Type="http://schemas.openxmlformats.org/officeDocument/2006/relationships/tags" Target="../tags/tag125.xml"/><Relationship Id="rId23" Type="http://schemas.openxmlformats.org/officeDocument/2006/relationships/tags" Target="../tags/tag124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2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163.xml"/><Relationship Id="rId10" Type="http://schemas.openxmlformats.org/officeDocument/2006/relationships/image" Target="../media/image7.png"/><Relationship Id="rId1" Type="http://schemas.openxmlformats.org/officeDocument/2006/relationships/tags" Target="../tags/tag15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image" Target="../media/image8.png"/><Relationship Id="rId17" Type="http://schemas.openxmlformats.org/officeDocument/2006/relationships/slideLayout" Target="../slideLayouts/slideLayout15.xml"/><Relationship Id="rId16" Type="http://schemas.openxmlformats.org/officeDocument/2006/relationships/tags" Target="../tags/tag181.xml"/><Relationship Id="rId15" Type="http://schemas.openxmlformats.org/officeDocument/2006/relationships/tags" Target="../tags/tag180.xml"/><Relationship Id="rId14" Type="http://schemas.openxmlformats.org/officeDocument/2006/relationships/tags" Target="../tags/tag179.xml"/><Relationship Id="rId13" Type="http://schemas.openxmlformats.org/officeDocument/2006/relationships/tags" Target="../tags/tag178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4" Type="http://schemas.openxmlformats.org/officeDocument/2006/relationships/slideLayout" Target="../slideLayouts/slideLayout16.xml"/><Relationship Id="rId23" Type="http://schemas.openxmlformats.org/officeDocument/2006/relationships/tags" Target="../tags/tag204.xml"/><Relationship Id="rId22" Type="http://schemas.openxmlformats.org/officeDocument/2006/relationships/tags" Target="../tags/tag203.xml"/><Relationship Id="rId21" Type="http://schemas.openxmlformats.org/officeDocument/2006/relationships/tags" Target="../tags/tag202.xml"/><Relationship Id="rId20" Type="http://schemas.openxmlformats.org/officeDocument/2006/relationships/tags" Target="../tags/tag201.xml"/><Relationship Id="rId2" Type="http://schemas.openxmlformats.org/officeDocument/2006/relationships/tags" Target="../tags/tag183.xml"/><Relationship Id="rId19" Type="http://schemas.openxmlformats.org/officeDocument/2006/relationships/tags" Target="../tags/tag200.xml"/><Relationship Id="rId18" Type="http://schemas.openxmlformats.org/officeDocument/2006/relationships/tags" Target="../tags/tag199.xml"/><Relationship Id="rId17" Type="http://schemas.openxmlformats.org/officeDocument/2006/relationships/tags" Target="../tags/tag198.xml"/><Relationship Id="rId16" Type="http://schemas.openxmlformats.org/officeDocument/2006/relationships/tags" Target="../tags/tag197.xml"/><Relationship Id="rId15" Type="http://schemas.openxmlformats.org/officeDocument/2006/relationships/tags" Target="../tags/tag196.xml"/><Relationship Id="rId14" Type="http://schemas.openxmlformats.org/officeDocument/2006/relationships/tags" Target="../tags/tag195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image" Target="../media/image9.png"/><Relationship Id="rId5" Type="http://schemas.openxmlformats.org/officeDocument/2006/relationships/tags" Target="../tags/tag209.xml"/><Relationship Id="rId44" Type="http://schemas.openxmlformats.org/officeDocument/2006/relationships/notesSlide" Target="../notesSlides/notesSlide4.xml"/><Relationship Id="rId43" Type="http://schemas.openxmlformats.org/officeDocument/2006/relationships/slideLayout" Target="../slideLayouts/slideLayout1.xml"/><Relationship Id="rId42" Type="http://schemas.openxmlformats.org/officeDocument/2006/relationships/tags" Target="../tags/tag245.xml"/><Relationship Id="rId41" Type="http://schemas.openxmlformats.org/officeDocument/2006/relationships/tags" Target="../tags/tag244.xml"/><Relationship Id="rId40" Type="http://schemas.openxmlformats.org/officeDocument/2006/relationships/tags" Target="../tags/tag243.xml"/><Relationship Id="rId4" Type="http://schemas.openxmlformats.org/officeDocument/2006/relationships/tags" Target="../tags/tag208.xml"/><Relationship Id="rId39" Type="http://schemas.openxmlformats.org/officeDocument/2006/relationships/tags" Target="../tags/tag242.xml"/><Relationship Id="rId38" Type="http://schemas.openxmlformats.org/officeDocument/2006/relationships/tags" Target="../tags/tag241.xml"/><Relationship Id="rId37" Type="http://schemas.openxmlformats.org/officeDocument/2006/relationships/tags" Target="../tags/tag240.xml"/><Relationship Id="rId36" Type="http://schemas.openxmlformats.org/officeDocument/2006/relationships/tags" Target="../tags/tag239.xml"/><Relationship Id="rId35" Type="http://schemas.openxmlformats.org/officeDocument/2006/relationships/tags" Target="../tags/tag238.xml"/><Relationship Id="rId34" Type="http://schemas.openxmlformats.org/officeDocument/2006/relationships/tags" Target="../tags/tag237.xml"/><Relationship Id="rId33" Type="http://schemas.openxmlformats.org/officeDocument/2006/relationships/tags" Target="../tags/tag236.xml"/><Relationship Id="rId32" Type="http://schemas.openxmlformats.org/officeDocument/2006/relationships/tags" Target="../tags/tag235.xml"/><Relationship Id="rId31" Type="http://schemas.openxmlformats.org/officeDocument/2006/relationships/tags" Target="../tags/tag234.xml"/><Relationship Id="rId30" Type="http://schemas.openxmlformats.org/officeDocument/2006/relationships/tags" Target="../tags/tag233.xml"/><Relationship Id="rId3" Type="http://schemas.openxmlformats.org/officeDocument/2006/relationships/tags" Target="../tags/tag207.xml"/><Relationship Id="rId29" Type="http://schemas.openxmlformats.org/officeDocument/2006/relationships/tags" Target="../tags/tag232.xml"/><Relationship Id="rId28" Type="http://schemas.openxmlformats.org/officeDocument/2006/relationships/tags" Target="../tags/tag231.xml"/><Relationship Id="rId27" Type="http://schemas.openxmlformats.org/officeDocument/2006/relationships/tags" Target="../tags/tag230.xml"/><Relationship Id="rId26" Type="http://schemas.openxmlformats.org/officeDocument/2006/relationships/tags" Target="../tags/tag229.xml"/><Relationship Id="rId25" Type="http://schemas.openxmlformats.org/officeDocument/2006/relationships/tags" Target="../tags/tag228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tags" Target="../tags/tag206.xml"/><Relationship Id="rId19" Type="http://schemas.openxmlformats.org/officeDocument/2006/relationships/tags" Target="../tags/tag222.xml"/><Relationship Id="rId18" Type="http://schemas.openxmlformats.org/officeDocument/2006/relationships/tags" Target="../tags/tag221.xml"/><Relationship Id="rId17" Type="http://schemas.openxmlformats.org/officeDocument/2006/relationships/tags" Target="../tags/tag220.xml"/><Relationship Id="rId16" Type="http://schemas.openxmlformats.org/officeDocument/2006/relationships/tags" Target="../tags/tag219.xml"/><Relationship Id="rId15" Type="http://schemas.openxmlformats.org/officeDocument/2006/relationships/tags" Target="../tags/tag218.xml"/><Relationship Id="rId14" Type="http://schemas.openxmlformats.org/officeDocument/2006/relationships/tags" Target="../tags/tag217.xml"/><Relationship Id="rId13" Type="http://schemas.openxmlformats.org/officeDocument/2006/relationships/tags" Target="../tags/tag216.xml"/><Relationship Id="rId12" Type="http://schemas.openxmlformats.org/officeDocument/2006/relationships/tags" Target="../tags/tag215.xml"/><Relationship Id="rId11" Type="http://schemas.openxmlformats.org/officeDocument/2006/relationships/tags" Target="../tags/tag214.xml"/><Relationship Id="rId10" Type="http://schemas.openxmlformats.org/officeDocument/2006/relationships/tags" Target="../tags/tag213.xml"/><Relationship Id="rId1" Type="http://schemas.openxmlformats.org/officeDocument/2006/relationships/tags" Target="../tags/tag20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" Type="http://schemas.openxmlformats.org/officeDocument/2006/relationships/tags" Target="../tags/tag2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矩形 1"/>
          <p:cNvSpPr/>
          <p:nvPr>
            <p:custDataLst>
              <p:tags r:id="rId1"/>
            </p:custDataLst>
          </p:nvPr>
        </p:nvSpPr>
        <p:spPr>
          <a:xfrm>
            <a:off x="0" y="1802042"/>
            <a:ext cx="1219200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6000" b="1" dirty="0">
                <a:latin typeface="黑体" panose="02010609060101010101" pitchFamily="49" charset="-122"/>
              </a:rPr>
              <a:t>亿以上数的认识</a:t>
            </a:r>
            <a:endParaRPr lang="zh-CN" altLang="en-US" sz="6000" b="1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1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27379" y="2154412"/>
            <a:ext cx="2220480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latin typeface="楷体" panose="02010609060101010101" pitchFamily="49" charset="-122"/>
                <a:ea typeface="楷体" panose="02010609060101010101" pitchFamily="49" charset="-122"/>
              </a:rPr>
              <a:t>5270230000</a:t>
            </a:r>
            <a:endParaRPr kumimoji="1" lang="zh-CN" altLang="en-US" sz="317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Box 1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97705" y="3445800"/>
            <a:ext cx="2424062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latin typeface="楷体" panose="02010609060101010101" pitchFamily="49" charset="-122"/>
                <a:ea typeface="楷体" panose="02010609060101010101" pitchFamily="49" charset="-122"/>
              </a:rPr>
              <a:t>49692000000</a:t>
            </a:r>
            <a:endParaRPr kumimoji="1" lang="zh-CN" altLang="en-US" sz="317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Box 1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91407" y="4669992"/>
            <a:ext cx="2424062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latin typeface="楷体" panose="02010609060101010101" pitchFamily="49" charset="-122"/>
                <a:ea typeface="楷体" panose="02010609060101010101" pitchFamily="49" charset="-122"/>
              </a:rPr>
              <a:t>26900800000</a:t>
            </a:r>
            <a:endParaRPr kumimoji="1" lang="zh-CN" altLang="en-US" sz="317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451357" y="2217407"/>
            <a:ext cx="1609736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 </a:t>
            </a:r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53</a:t>
            </a:r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kumimoji="1" lang="zh-CN" altLang="en-US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34561" y="3475197"/>
            <a:ext cx="1813317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 </a:t>
            </a:r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497</a:t>
            </a:r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kumimoji="1" lang="zh-CN" altLang="en-US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434561" y="4701490"/>
            <a:ext cx="1813317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 </a:t>
            </a:r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269</a:t>
            </a:r>
            <a:r>
              <a:rPr kumimoji="1" lang="zh-CN" altLang="en-US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kumimoji="1" lang="zh-CN" altLang="en-US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9" name="TextBox 1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92115" y="1356564"/>
            <a:ext cx="99048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省略下面各数亿位后面的尾数，写出它们的近似数。</a:t>
            </a:r>
            <a:endParaRPr kumimoji="1"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8"/>
            </p:custDataLst>
          </p:nvPr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11" name="圆角矩形 21"/>
            <p:cNvSpPr/>
            <p:nvPr>
              <p:custDataLst>
                <p:tags r:id="rId9"/>
              </p:custDataLst>
            </p:nvPr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12" name="Picture 2" descr="C:\Users\chinaedu\Downloads\速写风格卡通学士帽和书本手绘免扣素材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矩形 12"/>
            <p:cNvSpPr/>
            <p:nvPr>
              <p:custDataLst>
                <p:tags r:id="rId12"/>
              </p:custDataLst>
            </p:nvPr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知识运用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307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/>
          <p:nvPr>
            <p:custDataLst>
              <p:tags r:id="rId1"/>
            </p:custDataLst>
          </p:nvPr>
        </p:nvSpPr>
        <p:spPr>
          <a:xfrm>
            <a:off x="755651" y="2636838"/>
            <a:ext cx="544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．下面的说法对吗？不对的请改正。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1" name="TextBox 2"/>
          <p:cNvSpPr/>
          <p:nvPr>
            <p:custDataLst>
              <p:tags r:id="rId2"/>
            </p:custDataLst>
          </p:nvPr>
        </p:nvSpPr>
        <p:spPr>
          <a:xfrm>
            <a:off x="1185863" y="3141664"/>
            <a:ext cx="48260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五亿五千零五万零五　写作：550505。</a:t>
            </a:r>
            <a:endParaRPr lang="zh-CN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2" name="TextBox 3"/>
          <p:cNvSpPr/>
          <p:nvPr>
            <p:custDataLst>
              <p:tags r:id="rId3"/>
            </p:custDataLst>
          </p:nvPr>
        </p:nvSpPr>
        <p:spPr>
          <a:xfrm>
            <a:off x="1187450" y="3644901"/>
            <a:ext cx="3740151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不对，应写作：550050005。</a:t>
            </a:r>
            <a:endParaRPr lang="zh-CN" altLang="zh-CN" sz="20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grpSp>
        <p:nvGrpSpPr>
          <p:cNvPr id="17414" name="组合 1"/>
          <p:cNvGrpSpPr/>
          <p:nvPr>
            <p:custDataLst>
              <p:tags r:id="rId4"/>
            </p:custDataLst>
          </p:nvPr>
        </p:nvGrpSpPr>
        <p:grpSpPr>
          <a:xfrm>
            <a:off x="474664" y="1182689"/>
            <a:ext cx="2617787" cy="668337"/>
            <a:chOff x="474663" y="1182437"/>
            <a:chExt cx="2617874" cy="668338"/>
          </a:xfrm>
        </p:grpSpPr>
        <p:sp>
          <p:nvSpPr>
            <p:cNvPr id="17415" name="圆角矩形 7"/>
            <p:cNvSpPr/>
            <p:nvPr>
              <p:custDataLst>
                <p:tags r:id="rId5"/>
              </p:custDataLst>
            </p:nvPr>
          </p:nvSpPr>
          <p:spPr>
            <a:xfrm>
              <a:off x="1397031" y="1331662"/>
              <a:ext cx="1695506" cy="4492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CCD8"/>
                </a:gs>
                <a:gs pos="100000">
                  <a:schemeClr val="bg1"/>
                </a:gs>
              </a:gsLst>
              <a:lin ang="16200000" scaled="1"/>
            </a:gradFill>
            <a:ln w="9525" cap="flat" cmpd="sng">
              <a:solidFill>
                <a:srgbClr val="ECADC4"/>
              </a:solidFill>
              <a:prstDash val="solid"/>
              <a:headEnd type="none" w="med" len="med"/>
              <a:tailEnd type="none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 anchorCtr="0"/>
            <a:lstStyle/>
            <a:p>
              <a:pPr algn="ctr" defTabSz="457200">
                <a:buClrTx/>
                <a:buSzTx/>
                <a:buFontTx/>
                <a:buNone/>
              </a:pPr>
              <a:endParaRPr lang="zh-CN" altLang="en-US">
                <a:latin typeface="Calibri" panose="020F0502020204030204"/>
                <a:sym typeface="Wingdings" panose="05000000000000000000" pitchFamily="2" charset="2"/>
              </a:endParaRPr>
            </a:p>
          </p:txBody>
        </p:sp>
        <p:sp>
          <p:nvSpPr>
            <p:cNvPr id="17416" name="文本框 13"/>
            <p:cNvSpPr/>
            <p:nvPr>
              <p:custDataLst>
                <p:tags r:id="rId6"/>
              </p:custDataLst>
            </p:nvPr>
          </p:nvSpPr>
          <p:spPr>
            <a:xfrm>
              <a:off x="1397000" y="1318962"/>
              <a:ext cx="169545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易错辨析</a:t>
              </a:r>
              <a:endParaRPr lang="zh-CN" altLang="en-US" sz="24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417" name="图片 9" descr="book.gi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474663" y="1182437"/>
              <a:ext cx="1089025" cy="66833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418" name="矩形 10"/>
          <p:cNvSpPr/>
          <p:nvPr>
            <p:custDataLst>
              <p:tags r:id="rId9"/>
            </p:custDataLst>
          </p:nvPr>
        </p:nvSpPr>
        <p:spPr>
          <a:xfrm>
            <a:off x="1187451" y="4586288"/>
            <a:ext cx="6911975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457200">
              <a:lnSpc>
                <a:spcPct val="13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latin typeface="Calibri" panose="020F0502020204030204"/>
                <a:sym typeface="Wingdings" panose="05000000000000000000" pitchFamily="2" charset="2"/>
              </a:rPr>
              <a:t>辨析：写数时0没有占位，应该写成550050005。</a:t>
            </a:r>
            <a:endParaRPr lang="zh-CN" altLang="en-US" sz="2000" b="1">
              <a:latin typeface="Calibri" panose="020F0502020204030204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3551" y="1238894"/>
            <a:ext cx="10001424" cy="448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1000" indent="-3810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）三十           三十万          三十亿</a:t>
            </a: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）一百零七        一百零七万     一百零七亿</a:t>
            </a: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）九千二百       九千二百万      九千二百亿</a:t>
            </a: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4" name="Rectangle 1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33129" y="380068"/>
            <a:ext cx="3441968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写出下面各组数。</a:t>
            </a:r>
            <a:endParaRPr kumimoji="1" lang="zh-CN" altLang="en-US" sz="317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5" name="Rectangle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33130" y="2132855"/>
            <a:ext cx="591829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6" name="Rectangle 1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970229" y="2132855"/>
            <a:ext cx="1609736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7" name="Rectangle 1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81117" y="2141813"/>
            <a:ext cx="2627642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30 0000 0000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8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86935" y="3620084"/>
            <a:ext cx="795411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107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9" name="Rectangl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26677" y="3620084"/>
            <a:ext cx="1813317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107 0000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0" name="Rectangle 1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123751" y="3620084"/>
            <a:ext cx="2831224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107 0000 0000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1" name="Rectangle 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286935" y="4965897"/>
            <a:ext cx="998991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2" name="Rectangle 1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19589" y="5058459"/>
            <a:ext cx="2016899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9200 0000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3" name="Rectangle 1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092929" y="5060558"/>
            <a:ext cx="3034805" cy="5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17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9200 0000 0000</a:t>
            </a:r>
            <a:endParaRPr kumimoji="1" lang="en-US" altLang="zh-CN" sz="317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12"/>
            </p:custDataLst>
          </p:nvPr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15" name="圆角矩形 21"/>
            <p:cNvSpPr/>
            <p:nvPr>
              <p:custDataLst>
                <p:tags r:id="rId13"/>
              </p:custDataLst>
            </p:nvPr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16" name="Picture 2" descr="C:\Users\chinaedu\Downloads\速写风格卡通学士帽和书本手绘免扣素材.pn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矩形 16"/>
            <p:cNvSpPr/>
            <p:nvPr>
              <p:custDataLst>
                <p:tags r:id="rId16"/>
              </p:custDataLst>
            </p:nvPr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知识运用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2" grpId="0"/>
      <p:bldP spid="164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"/>
          <p:cNvSpPr/>
          <p:nvPr>
            <p:custDataLst>
              <p:tags r:id="rId1"/>
            </p:custDataLst>
          </p:nvPr>
        </p:nvSpPr>
        <p:spPr>
          <a:xfrm>
            <a:off x="6597017" y="1269683"/>
            <a:ext cx="168507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（教材</a:t>
            </a:r>
            <a:r>
              <a:rPr lang="en-US" altLang="zh-CN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29</a:t>
            </a:r>
            <a:r>
              <a:rPr lang="en-US" altLang="zh-CN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T</a:t>
            </a:r>
            <a:r>
              <a:rPr lang="en-US" altLang="zh-CN" sz="1800" baseline="-250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1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矩形 40"/>
          <p:cNvSpPr/>
          <p:nvPr>
            <p:custDataLst>
              <p:tags r:id="rId2"/>
            </p:custDataLst>
          </p:nvPr>
        </p:nvSpPr>
        <p:spPr>
          <a:xfrm>
            <a:off x="820288" y="1599021"/>
            <a:ext cx="3438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比较下面每组中两个数的大小。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2" name="直接连接符 51"/>
          <p:cNvCxnSpPr/>
          <p:nvPr>
            <p:custDataLst>
              <p:tags r:id="rId3"/>
            </p:custDataLst>
          </p:nvPr>
        </p:nvCxnSpPr>
        <p:spPr>
          <a:xfrm flipH="1">
            <a:off x="2371807" y="2416522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>
            <p:custDataLst>
              <p:tags r:id="rId4"/>
            </p:custDataLst>
          </p:nvPr>
        </p:nvCxnSpPr>
        <p:spPr>
          <a:xfrm flipH="1">
            <a:off x="1606371" y="2416522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934720" y="2385061"/>
            <a:ext cx="175400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26009080000</a:t>
            </a:r>
            <a:endParaRPr lang="en-US" altLang="zh-CN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6"/>
            </p:custDataLst>
          </p:nvPr>
        </p:nvCxnSpPr>
        <p:spPr>
          <a:xfrm flipH="1">
            <a:off x="5748103" y="2389217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>
            <p:custDataLst>
              <p:tags r:id="rId7"/>
            </p:custDataLst>
          </p:nvPr>
        </p:nvCxnSpPr>
        <p:spPr>
          <a:xfrm flipH="1">
            <a:off x="4982667" y="2389217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4311015" y="2357756"/>
            <a:ext cx="175400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26900880000</a:t>
            </a:r>
            <a:endParaRPr lang="en-US" altLang="zh-CN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9"/>
            </p:custDataLst>
          </p:nvPr>
        </p:nvCxnSpPr>
        <p:spPr>
          <a:xfrm flipH="1">
            <a:off x="2353392" y="3355687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10"/>
            </p:custDataLst>
          </p:nvPr>
        </p:nvCxnSpPr>
        <p:spPr>
          <a:xfrm flipH="1">
            <a:off x="1587956" y="3355687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916306" y="3324226"/>
            <a:ext cx="1749197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7451030000</a:t>
            </a:r>
            <a:endParaRPr lang="en-US" altLang="zh-CN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12"/>
            </p:custDataLst>
          </p:nvPr>
        </p:nvCxnSpPr>
        <p:spPr>
          <a:xfrm flipH="1">
            <a:off x="5748103" y="3326475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3"/>
            </p:custDataLst>
          </p:nvPr>
        </p:nvCxnSpPr>
        <p:spPr>
          <a:xfrm flipH="1">
            <a:off x="4982667" y="3326475"/>
            <a:ext cx="0" cy="5238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4311015" y="3295016"/>
            <a:ext cx="175400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54284080000</a:t>
            </a:r>
            <a:endParaRPr lang="en-US" altLang="zh-CN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椭圆 12"/>
          <p:cNvSpPr/>
          <p:nvPr>
            <p:custDataLst>
              <p:tags r:id="rId15"/>
            </p:custDataLst>
          </p:nvPr>
        </p:nvSpPr>
        <p:spPr>
          <a:xfrm>
            <a:off x="3554731" y="2371090"/>
            <a:ext cx="457200" cy="457200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4" name="椭圆 13"/>
          <p:cNvSpPr/>
          <p:nvPr>
            <p:custDataLst>
              <p:tags r:id="rId16"/>
            </p:custDataLst>
          </p:nvPr>
        </p:nvSpPr>
        <p:spPr>
          <a:xfrm>
            <a:off x="3569971" y="3329305"/>
            <a:ext cx="457200" cy="457200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3527425" y="23444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＜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3557905" y="329819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＜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/>
          <p:nvPr>
            <p:custDataLst>
              <p:tags r:id="rId1"/>
            </p:custDataLst>
          </p:nvPr>
        </p:nvSpPr>
        <p:spPr>
          <a:xfrm>
            <a:off x="1903413" y="752477"/>
            <a:ext cx="3454400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读出下面每组数。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TextBox 1"/>
          <p:cNvSpPr txBox="1"/>
          <p:nvPr>
            <p:custDataLst>
              <p:tags r:id="rId2"/>
            </p:custDataLst>
          </p:nvPr>
        </p:nvSpPr>
        <p:spPr>
          <a:xfrm>
            <a:off x="636588" y="1443038"/>
            <a:ext cx="345440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4075     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7" name="TextBox 1"/>
          <p:cNvSpPr txBox="1"/>
          <p:nvPr>
            <p:custDataLst>
              <p:tags r:id="rId3"/>
            </p:custDataLst>
          </p:nvPr>
        </p:nvSpPr>
        <p:spPr>
          <a:xfrm>
            <a:off x="1536700" y="2133602"/>
            <a:ext cx="1811339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40750000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8" name="TextBox 1"/>
          <p:cNvSpPr txBox="1"/>
          <p:nvPr>
            <p:custDataLst>
              <p:tags r:id="rId4"/>
            </p:custDataLst>
          </p:nvPr>
        </p:nvSpPr>
        <p:spPr>
          <a:xfrm>
            <a:off x="1536701" y="2974975"/>
            <a:ext cx="2724151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407500000000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4" name="直接连接符 53"/>
          <p:cNvCxnSpPr/>
          <p:nvPr>
            <p:custDataLst>
              <p:tags r:id="rId5"/>
            </p:custDataLst>
          </p:nvPr>
        </p:nvCxnSpPr>
        <p:spPr>
          <a:xfrm flipH="1">
            <a:off x="2333625" y="2351088"/>
            <a:ext cx="0" cy="328612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55" name="TextBox 1"/>
          <p:cNvSpPr txBox="1"/>
          <p:nvPr>
            <p:custDataLst>
              <p:tags r:id="rId6"/>
            </p:custDataLst>
          </p:nvPr>
        </p:nvSpPr>
        <p:spPr>
          <a:xfrm>
            <a:off x="4500563" y="2900365"/>
            <a:ext cx="4278312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四千零七十五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6" name="直接连接符 55"/>
          <p:cNvCxnSpPr/>
          <p:nvPr>
            <p:custDataLst>
              <p:tags r:id="rId7"/>
            </p:custDataLst>
          </p:nvPr>
        </p:nvCxnSpPr>
        <p:spPr>
          <a:xfrm flipH="1">
            <a:off x="3054351" y="3209927"/>
            <a:ext cx="0" cy="328613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7" name="直接连接符 56"/>
          <p:cNvCxnSpPr/>
          <p:nvPr>
            <p:custDataLst>
              <p:tags r:id="rId8"/>
            </p:custDataLst>
          </p:nvPr>
        </p:nvCxnSpPr>
        <p:spPr>
          <a:xfrm flipH="1">
            <a:off x="2339975" y="3209927"/>
            <a:ext cx="0" cy="328613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58" name="TextBox 1"/>
          <p:cNvSpPr txBox="1"/>
          <p:nvPr>
            <p:custDataLst>
              <p:tags r:id="rId9"/>
            </p:custDataLst>
          </p:nvPr>
        </p:nvSpPr>
        <p:spPr>
          <a:xfrm>
            <a:off x="4500563" y="2081215"/>
            <a:ext cx="4278312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四千零七十五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1"/>
          <p:cNvSpPr txBox="1"/>
          <p:nvPr>
            <p:custDataLst>
              <p:tags r:id="rId10"/>
            </p:custDataLst>
          </p:nvPr>
        </p:nvSpPr>
        <p:spPr>
          <a:xfrm>
            <a:off x="4500563" y="1443040"/>
            <a:ext cx="3527425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四千零七十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矩形 8"/>
          <p:cNvSpPr/>
          <p:nvPr>
            <p:custDataLst>
              <p:tags r:id="rId11"/>
            </p:custDataLst>
          </p:nvPr>
        </p:nvSpPr>
        <p:spPr>
          <a:xfrm>
            <a:off x="6597017" y="514033"/>
            <a:ext cx="168507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（教材</a:t>
            </a:r>
            <a:r>
              <a:rPr lang="en-US" altLang="zh-CN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</a:t>
            </a:r>
            <a:r>
              <a:rPr lang="en-US" altLang="zh-CN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T</a:t>
            </a:r>
            <a:r>
              <a:rPr lang="en-US" altLang="zh-CN" sz="1800" baseline="-250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1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3"/>
          <p:cNvSpPr/>
          <p:nvPr>
            <p:custDataLst>
              <p:tags r:id="rId1"/>
            </p:custDataLst>
          </p:nvPr>
        </p:nvSpPr>
        <p:spPr>
          <a:xfrm>
            <a:off x="539751" y="966790"/>
            <a:ext cx="80645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比较下面每组中两个数的大小。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6083" name="文本框 57"/>
          <p:cNvSpPr/>
          <p:nvPr>
            <p:custDataLst>
              <p:tags r:id="rId2"/>
            </p:custDataLst>
          </p:nvPr>
        </p:nvSpPr>
        <p:spPr>
          <a:xfrm>
            <a:off x="4897437" y="1108076"/>
            <a:ext cx="2493963" cy="276999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【课本P29页 “练习四” 第8题】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sp>
        <p:nvSpPr>
          <p:cNvPr id="46084" name="文本框 26"/>
          <p:cNvSpPr/>
          <p:nvPr>
            <p:custDataLst>
              <p:tags r:id="rId3"/>
            </p:custDataLst>
          </p:nvPr>
        </p:nvSpPr>
        <p:spPr>
          <a:xfrm>
            <a:off x="1325563" y="1728789"/>
            <a:ext cx="5118100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26090800000    26900800000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5" name="椭圆 1"/>
          <p:cNvSpPr/>
          <p:nvPr>
            <p:custDataLst>
              <p:tags r:id="rId4"/>
            </p:custDataLst>
          </p:nvPr>
        </p:nvSpPr>
        <p:spPr>
          <a:xfrm>
            <a:off x="3159126" y="1708150"/>
            <a:ext cx="504825" cy="503238"/>
          </a:xfrm>
          <a:prstGeom prst="ellipse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 eaLnBrk="0" hangingPunct="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6086" name="文本框 26"/>
          <p:cNvSpPr/>
          <p:nvPr>
            <p:custDataLst>
              <p:tags r:id="rId5"/>
            </p:custDataLst>
          </p:nvPr>
        </p:nvSpPr>
        <p:spPr>
          <a:xfrm>
            <a:off x="1325563" y="2700339"/>
            <a:ext cx="5118100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7451030000    54284000000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7" name="椭圆 10"/>
          <p:cNvSpPr/>
          <p:nvPr>
            <p:custDataLst>
              <p:tags r:id="rId6"/>
            </p:custDataLst>
          </p:nvPr>
        </p:nvSpPr>
        <p:spPr>
          <a:xfrm>
            <a:off x="3006726" y="2679702"/>
            <a:ext cx="504825" cy="504825"/>
          </a:xfrm>
          <a:prstGeom prst="ellipse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 eaLnBrk="0" hangingPunct="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cxnSp>
        <p:nvCxnSpPr>
          <p:cNvPr id="46088" name="直接连接符 11"/>
          <p:cNvCxnSpPr/>
          <p:nvPr>
            <p:custDataLst>
              <p:tags r:id="rId7"/>
            </p:custDataLst>
          </p:nvPr>
        </p:nvCxnSpPr>
        <p:spPr>
          <a:xfrm flipH="1">
            <a:off x="2497139" y="1763713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89" name="直接连接符 12"/>
          <p:cNvCxnSpPr/>
          <p:nvPr>
            <p:custDataLst>
              <p:tags r:id="rId8"/>
            </p:custDataLst>
          </p:nvPr>
        </p:nvCxnSpPr>
        <p:spPr>
          <a:xfrm flipH="1">
            <a:off x="1882775" y="1763713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90" name="直接连接符 13"/>
          <p:cNvCxnSpPr/>
          <p:nvPr>
            <p:custDataLst>
              <p:tags r:id="rId9"/>
            </p:custDataLst>
          </p:nvPr>
        </p:nvCxnSpPr>
        <p:spPr>
          <a:xfrm flipH="1">
            <a:off x="4800600" y="1763713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91" name="直接连接符 14"/>
          <p:cNvCxnSpPr/>
          <p:nvPr>
            <p:custDataLst>
              <p:tags r:id="rId10"/>
            </p:custDataLst>
          </p:nvPr>
        </p:nvCxnSpPr>
        <p:spPr>
          <a:xfrm flipH="1">
            <a:off x="4186239" y="1763713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6092" name="TextBox 3"/>
          <p:cNvSpPr/>
          <p:nvPr>
            <p:custDataLst>
              <p:tags r:id="rId11"/>
            </p:custDataLst>
          </p:nvPr>
        </p:nvSpPr>
        <p:spPr>
          <a:xfrm>
            <a:off x="3173413" y="1682750"/>
            <a:ext cx="711200" cy="549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Arial" panose="020B0604020202020204"/>
                <a:sym typeface="Wingdings" panose="05000000000000000000" charset="0"/>
              </a:rPr>
              <a:t>&lt;</a:t>
            </a:r>
            <a:endParaRPr kumimoji="0" lang="en-US" altLang="zh-CN" sz="2800" b="1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Arial" panose="020B0604020202020204"/>
              <a:sym typeface="Wingdings" panose="05000000000000000000" charset="0"/>
            </a:endParaRPr>
          </a:p>
        </p:txBody>
      </p:sp>
      <p:cxnSp>
        <p:nvCxnSpPr>
          <p:cNvPr id="46093" name="直接连接符 16"/>
          <p:cNvCxnSpPr/>
          <p:nvPr>
            <p:custDataLst>
              <p:tags r:id="rId12"/>
            </p:custDataLst>
          </p:nvPr>
        </p:nvCxnSpPr>
        <p:spPr>
          <a:xfrm flipH="1">
            <a:off x="2339975" y="2755900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94" name="直接连接符 17"/>
          <p:cNvCxnSpPr/>
          <p:nvPr>
            <p:custDataLst>
              <p:tags r:id="rId13"/>
            </p:custDataLst>
          </p:nvPr>
        </p:nvCxnSpPr>
        <p:spPr>
          <a:xfrm flipH="1">
            <a:off x="1725613" y="2755900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95" name="直接连接符 18"/>
          <p:cNvCxnSpPr/>
          <p:nvPr>
            <p:custDataLst>
              <p:tags r:id="rId14"/>
            </p:custDataLst>
          </p:nvPr>
        </p:nvCxnSpPr>
        <p:spPr>
          <a:xfrm flipH="1">
            <a:off x="4643439" y="2755900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6096" name="直接连接符 19"/>
          <p:cNvCxnSpPr/>
          <p:nvPr>
            <p:custDataLst>
              <p:tags r:id="rId15"/>
            </p:custDataLst>
          </p:nvPr>
        </p:nvCxnSpPr>
        <p:spPr>
          <a:xfrm flipH="1">
            <a:off x="4029075" y="2755900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6097" name="TextBox 3"/>
          <p:cNvSpPr/>
          <p:nvPr>
            <p:custDataLst>
              <p:tags r:id="rId16"/>
            </p:custDataLst>
          </p:nvPr>
        </p:nvSpPr>
        <p:spPr>
          <a:xfrm>
            <a:off x="3030539" y="2654302"/>
            <a:ext cx="711200" cy="549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 anchor="t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Arial" panose="020B0604020202020204"/>
                <a:sym typeface="Wingdings" panose="05000000000000000000" charset="0"/>
              </a:rPr>
              <a:t>&lt;</a:t>
            </a:r>
            <a:endParaRPr kumimoji="0" lang="en-US" altLang="zh-CN" sz="2800" b="1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Arial" panose="020B0604020202020204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 fill="hold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 fill="hold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 fill="hold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 fill="hold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 fill="hold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 fill="hold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2" grpId="0"/>
      <p:bldP spid="460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>
            <p:custDataLst>
              <p:tags r:id="rId1"/>
            </p:custDataLst>
          </p:nvPr>
        </p:nvSpPr>
        <p:spPr>
          <a:xfrm>
            <a:off x="958849" y="918211"/>
            <a:ext cx="9772651" cy="48751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81000" lvl="0" indent="-3810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rgbClr val="000000"/>
                </a:solidFill>
              </a:rPr>
              <a:t> 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写出下面各组数。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  （</a:t>
            </a:r>
            <a:r>
              <a:rPr lang="en-US" altLang="zh-CN">
                <a:solidFill>
                  <a:srgbClr val="000000"/>
                </a:solidFill>
              </a:rPr>
              <a:t>1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）三十                三十万               三十亿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  （</a:t>
            </a:r>
            <a:r>
              <a:rPr lang="en-US" altLang="zh-CN">
                <a:solidFill>
                  <a:srgbClr val="000000"/>
                </a:solidFill>
              </a:rPr>
              <a:t>2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）一百零七        一百零七万       一百零七亿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   （</a:t>
            </a:r>
            <a:r>
              <a:rPr lang="en-US" altLang="zh-CN">
                <a:solidFill>
                  <a:srgbClr val="000000"/>
                </a:solidFill>
              </a:rPr>
              <a:t>3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）九千二百        九千二百万       九千二百亿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81000" lvl="0" indent="-381000" eaLnBrk="1" hangingPunct="1">
              <a:lnSpc>
                <a:spcPct val="160000"/>
              </a:lnSpc>
              <a:spcBef>
                <a:spcPct val="0"/>
              </a:spcBef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>
            <p:custDataLst>
              <p:tags r:id="rId2"/>
            </p:custDataLst>
          </p:nvPr>
        </p:nvSpPr>
        <p:spPr>
          <a:xfrm>
            <a:off x="2167889" y="2420621"/>
            <a:ext cx="7598411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/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30         300000       3000000000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4"/>
          <p:cNvSpPr txBox="1"/>
          <p:nvPr>
            <p:custDataLst>
              <p:tags r:id="rId3"/>
            </p:custDataLst>
          </p:nvPr>
        </p:nvSpPr>
        <p:spPr>
          <a:xfrm>
            <a:off x="2167891" y="3786506"/>
            <a:ext cx="73025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/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107        1070000      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10700000000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14"/>
          <p:cNvSpPr txBox="1"/>
          <p:nvPr>
            <p:custDataLst>
              <p:tags r:id="rId4"/>
            </p:custDataLst>
          </p:nvPr>
        </p:nvSpPr>
        <p:spPr>
          <a:xfrm>
            <a:off x="2167890" y="5182871"/>
            <a:ext cx="8083551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/>
            <a:r>
              <a:rPr lang="en-US" altLang="zh-CN">
                <a:solidFill>
                  <a:srgbClr val="FF0000"/>
                </a:solidFill>
                <a:sym typeface="+mn-ea"/>
              </a:rPr>
              <a:t>9200       92000000     920000000000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>
            <p:custDataLst>
              <p:tags r:id="rId1"/>
            </p:custDataLst>
          </p:nvPr>
        </p:nvSpPr>
        <p:spPr>
          <a:xfrm>
            <a:off x="369570" y="1840867"/>
            <a:ext cx="11416031" cy="415353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4" name="文本框 4"/>
          <p:cNvSpPr txBox="1"/>
          <p:nvPr>
            <p:custDataLst>
              <p:tags r:id="rId2"/>
            </p:custDataLst>
          </p:nvPr>
        </p:nvSpPr>
        <p:spPr>
          <a:xfrm>
            <a:off x="577850" y="2208162"/>
            <a:ext cx="11207751" cy="297312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1. 读数时，先分级，再从最高级读起，读完亿级或万级的数，要在后面加上一个“亿”字或“万”字，数中间有一个0或连续几个0，都只读一个0，每级末尾的0都不读。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2. 写数时，先分级，看这个数有几级，再从最级位写起。写法上要注意：哪个数位上一个单位也没有，就在那个数位上写0。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369888" y="70294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全课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，提升能力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3795" name="New picture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811001" y="10515600"/>
            <a:ext cx="368300" cy="2667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3649" y="1610518"/>
            <a:ext cx="10518415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．掌握把整亿的数改写成以亿为单位的数。四舍五入省略“亿”后面的尾数求近似数的方法。理解改写与省略的相同与不同。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．在探究亿以上数的改写和省略尾数方法的过程中，渗透比较的思维方法，培养初步的观察、比较及概括的能力和符号意识。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．在现实情境中，感受大数在日常生活中的广泛应用，进一步体验数学的应用价值，培养对数学的兴趣和良好情感。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162" y="24441"/>
            <a:ext cx="3069863" cy="1455636"/>
            <a:chOff x="2794491" y="18330"/>
            <a:chExt cx="2302397" cy="1091727"/>
          </a:xfrm>
        </p:grpSpPr>
        <p:sp>
          <p:nvSpPr>
            <p:cNvPr id="5" name="圆角矩形 21"/>
            <p:cNvSpPr/>
            <p:nvPr>
              <p:custDataLst>
                <p:tags r:id="rId3"/>
              </p:custDataLst>
            </p:nvPr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6" name="Picture 2" descr="C:\Users\chinaedu\Downloads\速写风格卡通学士帽和书本手绘免扣素材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本节目标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338139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复习旧知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，引入新课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8434" name="文本框 1"/>
          <p:cNvSpPr txBox="1"/>
          <p:nvPr>
            <p:custDataLst>
              <p:tags r:id="rId2"/>
            </p:custDataLst>
          </p:nvPr>
        </p:nvSpPr>
        <p:spPr>
          <a:xfrm>
            <a:off x="637" y="1437005"/>
            <a:ext cx="5469255" cy="461664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1.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复习旧知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（1）读出下面各数。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47690000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读作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7002000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读作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（2）写出下面各数。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六十万零三百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写作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八千零五万二千</a:t>
            </a:r>
            <a:r>
              <a:rPr 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err="1">
                <a:latin typeface="宋体" panose="02010600030101010101" pitchFamily="2" charset="-122"/>
                <a:ea typeface="宋体" panose="02010600030101010101" pitchFamily="2" charset="-122"/>
              </a:rPr>
              <a:t>写作</a:t>
            </a:r>
            <a:r>
              <a:rPr sz="28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3"/>
            </p:custDataLst>
          </p:nvPr>
        </p:nvSpPr>
        <p:spPr>
          <a:xfrm>
            <a:off x="4366897" y="2954656"/>
            <a:ext cx="5229225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四千七百六十九万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8"/>
          <p:cNvSpPr txBox="1"/>
          <p:nvPr>
            <p:custDataLst>
              <p:tags r:id="rId4"/>
            </p:custDataLst>
          </p:nvPr>
        </p:nvSpPr>
        <p:spPr>
          <a:xfrm>
            <a:off x="4366895" y="3683001"/>
            <a:ext cx="3072131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七百万两千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18"/>
          <p:cNvSpPr txBox="1"/>
          <p:nvPr>
            <p:custDataLst>
              <p:tags r:id="rId5"/>
            </p:custDataLst>
          </p:nvPr>
        </p:nvSpPr>
        <p:spPr>
          <a:xfrm>
            <a:off x="5469891" y="5002531"/>
            <a:ext cx="269748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600300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8"/>
          <p:cNvSpPr txBox="1"/>
          <p:nvPr>
            <p:custDataLst>
              <p:tags r:id="rId6"/>
            </p:custDataLst>
          </p:nvPr>
        </p:nvSpPr>
        <p:spPr>
          <a:xfrm>
            <a:off x="5485131" y="5731511"/>
            <a:ext cx="2493645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80052000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3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124518" y="317956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矩形 42"/>
          <p:cNvSpPr/>
          <p:nvPr>
            <p:custDataLst>
              <p:tags r:id="rId23"/>
            </p:custDataLst>
          </p:nvPr>
        </p:nvSpPr>
        <p:spPr>
          <a:xfrm>
            <a:off x="2519045" y="2423795"/>
            <a:ext cx="174307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>
            <p:custDataLst>
              <p:tags r:id="rId24"/>
            </p:custDataLst>
          </p:nvPr>
        </p:nvSpPr>
        <p:spPr>
          <a:xfrm>
            <a:off x="2519681" y="1908810"/>
            <a:ext cx="174307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>
            <p:custDataLst>
              <p:tags r:id="rId25"/>
            </p:custDataLst>
          </p:nvPr>
        </p:nvSpPr>
        <p:spPr>
          <a:xfrm>
            <a:off x="2524125" y="1402715"/>
            <a:ext cx="174307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26"/>
            </p:custDataLst>
          </p:nvPr>
        </p:nvSpPr>
        <p:spPr>
          <a:xfrm>
            <a:off x="5583555" y="1066166"/>
            <a:ext cx="3227071" cy="562213"/>
          </a:xfrm>
          <a:prstGeom prst="cloudCallout">
            <a:avLst>
              <a:gd name="adj1" fmla="val 27737"/>
              <a:gd name="adj2" fmla="val 62797"/>
            </a:avLst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你是怎么想的？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97174" name="Picture 42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7856856" y="1772920"/>
            <a:ext cx="822325" cy="123444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2"/>
          <p:cNvGrpSpPr/>
          <p:nvPr>
            <p:custDataLst>
              <p:tags r:id="rId29"/>
            </p:custDataLst>
          </p:nvPr>
        </p:nvGrpSpPr>
        <p:grpSpPr>
          <a:xfrm>
            <a:off x="100966" y="224157"/>
            <a:ext cx="2193925" cy="441325"/>
            <a:chOff x="120" y="330"/>
            <a:chExt cx="3455" cy="695"/>
          </a:xfrm>
        </p:grpSpPr>
        <p:pic>
          <p:nvPicPr>
            <p:cNvPr id="10" name="图片 1" descr="正文页01"/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1"/>
            <p:cNvSpPr txBox="1"/>
            <p:nvPr>
              <p:custDataLst>
                <p:tags r:id="rId32"/>
              </p:custDataLst>
            </p:nvPr>
          </p:nvSpPr>
          <p:spPr>
            <a:xfrm>
              <a:off x="240" y="330"/>
              <a:ext cx="3335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探 究 新 知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6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2209166" y="1388111"/>
            <a:ext cx="229933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200000000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997710" y="1863726"/>
            <a:ext cx="249047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1000000000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1558291" y="2391411"/>
            <a:ext cx="313245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530500000000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6"/>
            </p:custDataLst>
          </p:nvPr>
        </p:nvCxnSpPr>
        <p:spPr>
          <a:xfrm flipH="1">
            <a:off x="3374708" y="1449388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37"/>
            </p:custDataLst>
          </p:nvPr>
        </p:nvCxnSpPr>
        <p:spPr>
          <a:xfrm flipH="1">
            <a:off x="2523808" y="1461453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38"/>
            </p:custDataLst>
          </p:nvPr>
        </p:nvCxnSpPr>
        <p:spPr>
          <a:xfrm flipH="1">
            <a:off x="3398839" y="1984375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39"/>
            </p:custDataLst>
          </p:nvPr>
        </p:nvCxnSpPr>
        <p:spPr>
          <a:xfrm flipH="1">
            <a:off x="2518093" y="1972310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40"/>
            </p:custDataLst>
          </p:nvPr>
        </p:nvCxnSpPr>
        <p:spPr>
          <a:xfrm flipH="1">
            <a:off x="3398839" y="2492375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>
            <p:custDataLst>
              <p:tags r:id="rId41"/>
            </p:custDataLst>
          </p:nvPr>
        </p:nvCxnSpPr>
        <p:spPr>
          <a:xfrm flipH="1">
            <a:off x="2530159" y="2492375"/>
            <a:ext cx="0" cy="36353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1"/>
          <p:cNvSpPr txBox="1"/>
          <p:nvPr>
            <p:custDataLst>
              <p:tags r:id="rId42"/>
            </p:custDataLst>
          </p:nvPr>
        </p:nvSpPr>
        <p:spPr>
          <a:xfrm>
            <a:off x="515304" y="662307"/>
            <a:ext cx="691197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把下面各数改写成用“亿”作单位的数。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43"/>
            </p:custDataLst>
          </p:nvPr>
        </p:nvSpPr>
        <p:spPr>
          <a:xfrm>
            <a:off x="4349434" y="1358900"/>
            <a:ext cx="129875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>
                <a:latin typeface="+mj-ea"/>
                <a:ea typeface="+mj-ea"/>
                <a:cs typeface="+mn-cs"/>
              </a:rPr>
              <a:t>=___</a:t>
            </a: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亿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grpSp>
        <p:nvGrpSpPr>
          <p:cNvPr id="44" name="组合 43"/>
          <p:cNvGrpSpPr/>
          <p:nvPr>
            <p:custDataLst>
              <p:tags r:id="rId44"/>
            </p:custDataLst>
          </p:nvPr>
        </p:nvGrpSpPr>
        <p:grpSpPr>
          <a:xfrm>
            <a:off x="4361183" y="1862456"/>
            <a:ext cx="1779906" cy="532765"/>
            <a:chOff x="6857" y="2720"/>
            <a:chExt cx="2803" cy="839"/>
          </a:xfrm>
        </p:grpSpPr>
        <p:sp>
          <p:nvSpPr>
            <p:cNvPr id="26" name="文本框 25"/>
            <p:cNvSpPr txBox="1"/>
            <p:nvPr>
              <p:custDataLst>
                <p:tags r:id="rId45"/>
              </p:custDataLst>
            </p:nvPr>
          </p:nvSpPr>
          <p:spPr>
            <a:xfrm>
              <a:off x="6857" y="2720"/>
              <a:ext cx="2803" cy="8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en-US" altLang="zh-CN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=______</a:t>
              </a:r>
              <a:r>
                <a:rPr kumimoji="0" lang="zh-CN" altLang="en-US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亿</a:t>
              </a:r>
              <a:endParaRPr kumimoji="0" lang="zh-CN" altLang="en-US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9" name="文本框 28"/>
            <p:cNvSpPr txBox="1"/>
            <p:nvPr>
              <p:custDataLst>
                <p:tags r:id="rId46"/>
              </p:custDataLst>
            </p:nvPr>
          </p:nvSpPr>
          <p:spPr>
            <a:xfrm>
              <a:off x="7730" y="2735"/>
              <a:ext cx="988" cy="8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en-US" altLang="zh-CN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10</a:t>
              </a:r>
              <a:endParaRPr kumimoji="0" lang="zh-CN" altLang="en-US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45" name="组合 44"/>
          <p:cNvGrpSpPr/>
          <p:nvPr>
            <p:custDataLst>
              <p:tags r:id="rId47"/>
            </p:custDataLst>
          </p:nvPr>
        </p:nvGrpSpPr>
        <p:grpSpPr>
          <a:xfrm>
            <a:off x="4365628" y="2347596"/>
            <a:ext cx="1779906" cy="544830"/>
            <a:chOff x="6762" y="4293"/>
            <a:chExt cx="2803" cy="858"/>
          </a:xfrm>
        </p:grpSpPr>
        <p:sp>
          <p:nvSpPr>
            <p:cNvPr id="27" name="文本框 26"/>
            <p:cNvSpPr txBox="1"/>
            <p:nvPr>
              <p:custDataLst>
                <p:tags r:id="rId48"/>
              </p:custDataLst>
            </p:nvPr>
          </p:nvSpPr>
          <p:spPr>
            <a:xfrm>
              <a:off x="6762" y="4293"/>
              <a:ext cx="2803" cy="8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en-US" altLang="zh-CN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=______</a:t>
              </a:r>
              <a:r>
                <a:rPr kumimoji="0" lang="zh-CN" altLang="en-US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亿</a:t>
              </a:r>
              <a:endParaRPr kumimoji="0" lang="zh-CN" altLang="en-US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0" name="文本框 29"/>
            <p:cNvSpPr txBox="1"/>
            <p:nvPr>
              <p:custDataLst>
                <p:tags r:id="rId49"/>
              </p:custDataLst>
            </p:nvPr>
          </p:nvSpPr>
          <p:spPr>
            <a:xfrm>
              <a:off x="7305" y="4327"/>
              <a:ext cx="1684" cy="8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en-US" altLang="zh-CN" sz="2800" b="1" kern="1200" cap="none" spc="0" normalizeH="0" baseline="0" noProof="0">
                  <a:solidFill>
                    <a:srgbClr val="FF0000"/>
                  </a:solidFill>
                  <a:latin typeface="+mj-ea"/>
                  <a:ea typeface="+mj-ea"/>
                  <a:cs typeface="+mn-cs"/>
                </a:rPr>
                <a:t>5305</a:t>
              </a:r>
              <a:endParaRPr kumimoji="0" lang="en-US" altLang="zh-CN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1" name="云形标注 30"/>
          <p:cNvSpPr/>
          <p:nvPr>
            <p:custDataLst>
              <p:tags r:id="rId50"/>
            </p:custDataLst>
          </p:nvPr>
        </p:nvSpPr>
        <p:spPr>
          <a:xfrm>
            <a:off x="971551" y="2913381"/>
            <a:ext cx="7345363" cy="1264980"/>
          </a:xfrm>
          <a:prstGeom prst="cloudCallout">
            <a:avLst>
              <a:gd name="adj1" fmla="val 39881"/>
              <a:gd name="adj2" fmla="val -81273"/>
            </a:avLst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你是怎么把他们改写成用“亿”作单位的数的？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圆角矩形标注 31"/>
          <p:cNvSpPr/>
          <p:nvPr>
            <p:custDataLst>
              <p:tags r:id="rId51"/>
            </p:custDataLst>
          </p:nvPr>
        </p:nvSpPr>
        <p:spPr>
          <a:xfrm>
            <a:off x="628651" y="4194812"/>
            <a:ext cx="7061835" cy="510778"/>
          </a:xfrm>
          <a:prstGeom prst="wedgeRoundRectCallout">
            <a:avLst>
              <a:gd name="adj1" fmla="val 52940"/>
              <a:gd name="adj2" fmla="val -85614"/>
              <a:gd name="adj3" fmla="val 16667"/>
            </a:avLst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方法：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把末尾的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去掉，再加上一个“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亿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”字。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6" name="文本框 35"/>
          <p:cNvSpPr txBox="1"/>
          <p:nvPr>
            <p:custDataLst>
              <p:tags r:id="rId52"/>
            </p:custDataLst>
          </p:nvPr>
        </p:nvSpPr>
        <p:spPr>
          <a:xfrm>
            <a:off x="4715511" y="1369379"/>
            <a:ext cx="40588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2</a:t>
            </a:r>
            <a:endParaRPr kumimoji="0" lang="en-US" altLang="zh-CN" sz="2800" b="1" kern="1200" cap="none" spc="0" normalizeH="0" baseline="0" noProof="0">
              <a:solidFill>
                <a:schemeClr val="tx1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3"/>
            </p:custDataLst>
          </p:nvPr>
        </p:nvSpPr>
        <p:spPr>
          <a:xfrm>
            <a:off x="4715511" y="1378269"/>
            <a:ext cx="40588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2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47" name="图片 46"/>
          <p:cNvPicPr>
            <a:picLocks noChangeAspect="1"/>
          </p:cNvPicPr>
          <p:nvPr>
            <p:custDataLst>
              <p:tags r:id="rId54"/>
            </p:custDataLst>
          </p:nvPr>
        </p:nvPicPr>
        <p:blipFill>
          <a:blip r:embed="rId55"/>
          <a:stretch>
            <a:fillRect/>
          </a:stretch>
        </p:blipFill>
        <p:spPr>
          <a:xfrm>
            <a:off x="7815581" y="3729357"/>
            <a:ext cx="866140" cy="8032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38" grpId="0" animBg="1"/>
      <p:bldP spid="37" grpId="0" animBg="1"/>
      <p:bldP spid="9" grpId="0" animBg="1"/>
      <p:bldP spid="9" grpId="2" animBg="1"/>
      <p:bldP spid="31" grpId="0" animBg="1"/>
      <p:bldP spid="32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21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4382551" y="134808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6" name="Line 4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3844997" y="424582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Text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59025" y="1081935"/>
            <a:ext cx="4504105" cy="49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全球人口：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7000000000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kumimoji="1" lang="zh-CN" altLang="en-US" sz="264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5662" name="Group 62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1524701" y="3237917"/>
          <a:ext cx="9335784" cy="2948142"/>
        </p:xfrm>
        <a:graphic>
          <a:graphicData uri="http://schemas.openxmlformats.org/drawingml/2006/table">
            <a:tbl>
              <a:tblPr/>
              <a:tblGrid>
                <a:gridCol w="1133901"/>
                <a:gridCol w="682440"/>
                <a:gridCol w="682441"/>
                <a:gridCol w="684540"/>
                <a:gridCol w="684540"/>
                <a:gridCol w="684540"/>
                <a:gridCol w="682440"/>
                <a:gridCol w="684540"/>
                <a:gridCol w="682441"/>
                <a:gridCol w="684540"/>
                <a:gridCol w="682440"/>
                <a:gridCol w="684540"/>
                <a:gridCol w="682441"/>
              </a:tblGrid>
              <a:tr h="6047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814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9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728" marR="90728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57081" y="3754475"/>
            <a:ext cx="661441" cy="186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5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十亿位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51542" y="3754475"/>
            <a:ext cx="661441" cy="186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5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百亿位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646005" y="3754475"/>
            <a:ext cx="661441" cy="186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5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5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5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0599" y="6165064"/>
            <a:ext cx="5008061" cy="49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读作：七十亿</a:t>
            </a:r>
            <a:endParaRPr kumimoji="1" lang="en-US" altLang="zh-CN" sz="264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59" name="Picture 65" descr="35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3235" y="704240"/>
            <a:ext cx="3482579" cy="225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34" name="AutoShape 2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97081" y="2251245"/>
            <a:ext cx="2952343" cy="667742"/>
          </a:xfrm>
          <a:prstGeom prst="wedgeRoundRectCallout">
            <a:avLst>
              <a:gd name="adj1" fmla="val -62731"/>
              <a:gd name="adj2" fmla="val -2861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我快背不动了！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14" grpId="0"/>
      <p:bldP spid="16" grpId="0"/>
      <p:bldP spid="17" grpId="0"/>
      <p:bldP spid="18" grpId="0"/>
      <p:bldP spid="72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8002" y="741363"/>
            <a:ext cx="1222375" cy="474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Box 1"/>
          <p:cNvSpPr txBox="1"/>
          <p:nvPr>
            <p:custDataLst>
              <p:tags r:id="rId3"/>
            </p:custDataLst>
          </p:nvPr>
        </p:nvSpPr>
        <p:spPr>
          <a:xfrm>
            <a:off x="441325" y="1112838"/>
            <a:ext cx="716280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读出下面各数。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9200000000 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26705000000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508040003000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300700400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4"/>
            </p:custDataLst>
          </p:nvPr>
        </p:nvCxnSpPr>
        <p:spPr>
          <a:xfrm flipH="1">
            <a:off x="1362075" y="2036763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25" name="直接连接符 24"/>
          <p:cNvCxnSpPr/>
          <p:nvPr>
            <p:custDataLst>
              <p:tags r:id="rId5"/>
            </p:custDataLst>
          </p:nvPr>
        </p:nvCxnSpPr>
        <p:spPr>
          <a:xfrm flipH="1">
            <a:off x="2189163" y="2036763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26" name="直接连接符 25"/>
          <p:cNvCxnSpPr/>
          <p:nvPr>
            <p:custDataLst>
              <p:tags r:id="rId6"/>
            </p:custDataLst>
          </p:nvPr>
        </p:nvCxnSpPr>
        <p:spPr>
          <a:xfrm flipH="1">
            <a:off x="1562100" y="2752725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27" name="直接连接符 26"/>
          <p:cNvCxnSpPr/>
          <p:nvPr>
            <p:custDataLst>
              <p:tags r:id="rId7"/>
            </p:custDataLst>
          </p:nvPr>
        </p:nvCxnSpPr>
        <p:spPr>
          <a:xfrm flipH="1">
            <a:off x="2389188" y="2752725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28" name="直接连接符 27"/>
          <p:cNvCxnSpPr/>
          <p:nvPr>
            <p:custDataLst>
              <p:tags r:id="rId8"/>
            </p:custDataLst>
          </p:nvPr>
        </p:nvCxnSpPr>
        <p:spPr>
          <a:xfrm flipH="1">
            <a:off x="1755775" y="3508375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29" name="直接连接符 28"/>
          <p:cNvCxnSpPr/>
          <p:nvPr>
            <p:custDataLst>
              <p:tags r:id="rId9"/>
            </p:custDataLst>
          </p:nvPr>
        </p:nvCxnSpPr>
        <p:spPr>
          <a:xfrm flipH="1">
            <a:off x="2582863" y="3508375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30" name="直接连接符 29"/>
          <p:cNvCxnSpPr/>
          <p:nvPr>
            <p:custDataLst>
              <p:tags r:id="rId10"/>
            </p:custDataLst>
          </p:nvPr>
        </p:nvCxnSpPr>
        <p:spPr>
          <a:xfrm flipH="1">
            <a:off x="1146175" y="4202113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31" name="直接连接符 30"/>
          <p:cNvCxnSpPr/>
          <p:nvPr>
            <p:custDataLst>
              <p:tags r:id="rId11"/>
            </p:custDataLst>
          </p:nvPr>
        </p:nvCxnSpPr>
        <p:spPr>
          <a:xfrm flipH="1">
            <a:off x="1973263" y="4202113"/>
            <a:ext cx="0" cy="51435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32" name="Rectangle 21"/>
          <p:cNvSpPr txBox="1"/>
          <p:nvPr>
            <p:custDataLst>
              <p:tags r:id="rId12"/>
            </p:custDataLst>
          </p:nvPr>
        </p:nvSpPr>
        <p:spPr>
          <a:xfrm>
            <a:off x="3736976" y="2032000"/>
            <a:ext cx="4175125" cy="50165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marL="455930" indent="-455930" eaLnBrk="1" hangingPunct="1">
              <a:spcBef>
                <a:spcPct val="2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读作：九十二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Rectangle 21"/>
          <p:cNvSpPr txBox="1"/>
          <p:nvPr>
            <p:custDataLst>
              <p:tags r:id="rId13"/>
            </p:custDataLst>
          </p:nvPr>
        </p:nvSpPr>
        <p:spPr>
          <a:xfrm>
            <a:off x="3736975" y="2705100"/>
            <a:ext cx="4999039" cy="50165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marL="455930" indent="-455930" eaLnBrk="1" hangingPunct="1">
              <a:spcBef>
                <a:spcPct val="2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读作：二百六十七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零五百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Rectangle 21"/>
          <p:cNvSpPr txBox="1"/>
          <p:nvPr>
            <p:custDataLst>
              <p:tags r:id="rId14"/>
            </p:custDataLst>
          </p:nvPr>
        </p:nvSpPr>
        <p:spPr>
          <a:xfrm>
            <a:off x="3736975" y="3416302"/>
            <a:ext cx="5297488" cy="49371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marL="455930" indent="-455930" eaLnBrk="1" hangingPunct="1">
              <a:spcBef>
                <a:spcPct val="2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读作：五千零八十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四千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zh-CN" altLang="en-US" sz="2800" b="1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三千 </a:t>
            </a:r>
            <a:endParaRPr lang="zh-CN" altLang="en-US" sz="2800" b="1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Rectangle 21"/>
          <p:cNvSpPr txBox="1">
            <a:spLocks noChangeArrowheads="1"/>
          </p:cNvSpPr>
          <p:nvPr>
            <p:custDataLst>
              <p:tags r:id="rId15"/>
            </p:custDataLst>
          </p:nvPr>
        </p:nvSpPr>
        <p:spPr>
          <a:xfrm>
            <a:off x="3736975" y="4210050"/>
            <a:ext cx="4700588" cy="501650"/>
          </a:xfrm>
          <a:prstGeom prst="rect">
            <a:avLst/>
          </a:prstGeom>
        </p:spPr>
        <p:txBody>
          <a:bodyPr lIns="121917" tIns="60958" rIns="121917" bIns="6095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读作：三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亿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零七十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万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零四百</a:t>
            </a: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矩形 8"/>
          <p:cNvSpPr/>
          <p:nvPr>
            <p:custDataLst>
              <p:tags r:id="rId16"/>
            </p:custDataLst>
          </p:nvPr>
        </p:nvSpPr>
        <p:spPr>
          <a:xfrm>
            <a:off x="6572250" y="499428"/>
            <a:ext cx="206979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（教材</a:t>
            </a:r>
            <a:r>
              <a:rPr lang="en-US" altLang="zh-CN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做一做</a:t>
            </a:r>
            <a:r>
              <a:rPr lang="zh-CN" altLang="en-US" sz="1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1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23"/>
          <p:cNvSpPr/>
          <p:nvPr>
            <p:custDataLst>
              <p:tags r:id="rId1"/>
            </p:custDataLst>
          </p:nvPr>
        </p:nvSpPr>
        <p:spPr>
          <a:xfrm>
            <a:off x="2017714" y="2935288"/>
            <a:ext cx="1265237" cy="457200"/>
          </a:xfrm>
          <a:prstGeom prst="rect">
            <a:avLst/>
          </a:prstGeom>
          <a:solidFill>
            <a:srgbClr val="6096E6">
              <a:alpha val="45097"/>
            </a:srgbClr>
          </a:solidFill>
          <a:ln w="12700">
            <a:noFill/>
          </a:ln>
        </p:spPr>
        <p:txBody>
          <a:bodyPr anchor="ctr" anchorCtr="0"/>
          <a:lstStyle/>
          <a:p>
            <a:pPr algn="ctr" defTabSz="914400" eaLnBrk="0" hangingPunct="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8915" name="矩形 13"/>
          <p:cNvSpPr/>
          <p:nvPr>
            <p:custDataLst>
              <p:tags r:id="rId2"/>
            </p:custDataLst>
          </p:nvPr>
        </p:nvSpPr>
        <p:spPr>
          <a:xfrm>
            <a:off x="2017714" y="1784350"/>
            <a:ext cx="1265237" cy="457200"/>
          </a:xfrm>
          <a:prstGeom prst="rect">
            <a:avLst/>
          </a:prstGeom>
          <a:solidFill>
            <a:srgbClr val="6096E6">
              <a:alpha val="45097"/>
            </a:srgbClr>
          </a:solidFill>
          <a:ln w="12700">
            <a:noFill/>
          </a:ln>
        </p:spPr>
        <p:txBody>
          <a:bodyPr anchor="ctr" anchorCtr="0"/>
          <a:lstStyle/>
          <a:p>
            <a:pPr algn="ctr" defTabSz="914400" eaLnBrk="0" hangingPunct="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8916" name="TextBox 3"/>
          <p:cNvSpPr/>
          <p:nvPr>
            <p:custDataLst>
              <p:tags r:id="rId3"/>
            </p:custDataLst>
          </p:nvPr>
        </p:nvSpPr>
        <p:spPr>
          <a:xfrm>
            <a:off x="1119188" y="877889"/>
            <a:ext cx="7340600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ClrTx/>
              <a:buFontTx/>
            </a:pPr>
            <a:r>
              <a: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rPr>
              <a:t>省略下面各数亿位后面的尾数，求出它们的近似数。</a:t>
            </a:r>
            <a:endParaRPr lang="zh-CN" altLang="en-US" sz="2400" b="1">
              <a:solidFill>
                <a:srgbClr val="1C1C1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918" name="文本框 57"/>
          <p:cNvSpPr/>
          <p:nvPr>
            <p:custDataLst>
              <p:tags r:id="rId4"/>
            </p:custDataLst>
          </p:nvPr>
        </p:nvSpPr>
        <p:spPr>
          <a:xfrm>
            <a:off x="1066801" y="1344615"/>
            <a:ext cx="1655763" cy="276999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【课本P21页 例4】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8919" name="TextBox 2"/>
          <p:cNvSpPr/>
          <p:nvPr>
            <p:custDataLst>
              <p:tags r:id="rId5"/>
            </p:custDataLst>
          </p:nvPr>
        </p:nvSpPr>
        <p:spPr>
          <a:xfrm>
            <a:off x="1619251" y="1779589"/>
            <a:ext cx="1971675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1034500000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20" name="TextBox 2"/>
          <p:cNvSpPr/>
          <p:nvPr>
            <p:custDataLst>
              <p:tags r:id="rId6"/>
            </p:custDataLst>
          </p:nvPr>
        </p:nvSpPr>
        <p:spPr>
          <a:xfrm>
            <a:off x="1616077" y="2901951"/>
            <a:ext cx="1973263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9876540000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8921" name="直接连接符 9"/>
          <p:cNvCxnSpPr/>
          <p:nvPr>
            <p:custDataLst>
              <p:tags r:id="rId7"/>
            </p:custDataLst>
          </p:nvPr>
        </p:nvCxnSpPr>
        <p:spPr>
          <a:xfrm flipH="1">
            <a:off x="2632075" y="1811338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8922" name="直接连接符 10"/>
          <p:cNvCxnSpPr/>
          <p:nvPr>
            <p:custDataLst>
              <p:tags r:id="rId8"/>
            </p:custDataLst>
          </p:nvPr>
        </p:nvCxnSpPr>
        <p:spPr>
          <a:xfrm flipH="1">
            <a:off x="2017713" y="1811338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8923" name="文本框 11"/>
          <p:cNvSpPr/>
          <p:nvPr>
            <p:custDataLst>
              <p:tags r:id="rId9"/>
            </p:custDataLst>
          </p:nvPr>
        </p:nvSpPr>
        <p:spPr>
          <a:xfrm>
            <a:off x="3203577" y="1779589"/>
            <a:ext cx="173637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≈______亿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8924" name="文本框 12"/>
          <p:cNvSpPr/>
          <p:nvPr>
            <p:custDataLst>
              <p:tags r:id="rId10"/>
            </p:custDataLst>
          </p:nvPr>
        </p:nvSpPr>
        <p:spPr>
          <a:xfrm>
            <a:off x="3770314" y="1779589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grpSp>
        <p:nvGrpSpPr>
          <p:cNvPr id="38925" name="组合 16"/>
          <p:cNvGrpSpPr/>
          <p:nvPr>
            <p:custDataLst>
              <p:tags r:id="rId11"/>
            </p:custDataLst>
          </p:nvPr>
        </p:nvGrpSpPr>
        <p:grpSpPr>
          <a:xfrm>
            <a:off x="2089151" y="2159000"/>
            <a:ext cx="360363" cy="484188"/>
            <a:chOff x="2088803" y="2158752"/>
            <a:chExt cx="360040" cy="485006"/>
          </a:xfrm>
        </p:grpSpPr>
        <p:cxnSp>
          <p:nvCxnSpPr>
            <p:cNvPr id="38926" name="直接箭头连接符 2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2098319" y="2158752"/>
              <a:ext cx="0" cy="485006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38927" name="直接连接符 15"/>
            <p:cNvCxnSpPr/>
            <p:nvPr>
              <p:custDataLst>
                <p:tags r:id="rId13"/>
              </p:custDataLst>
            </p:nvPr>
          </p:nvCxnSpPr>
          <p:spPr>
            <a:xfrm>
              <a:off x="2088803" y="2643758"/>
              <a:ext cx="360040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8928" name="文本框 20"/>
          <p:cNvSpPr/>
          <p:nvPr>
            <p:custDataLst>
              <p:tags r:id="rId14"/>
            </p:custDataLst>
          </p:nvPr>
        </p:nvSpPr>
        <p:spPr>
          <a:xfrm>
            <a:off x="2411414" y="2433639"/>
            <a:ext cx="5476179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000" b="1">
                <a:solidFill>
                  <a:srgbClr val="58B6E5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千万位上的数小于5，把亿位后面的尾数舍去。</a:t>
            </a:r>
            <a:endParaRPr lang="zh-CN" altLang="en-US" sz="2000" b="1">
              <a:solidFill>
                <a:srgbClr val="58B6E5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cxnSp>
        <p:nvCxnSpPr>
          <p:cNvPr id="38929" name="直接连接符 21"/>
          <p:cNvCxnSpPr/>
          <p:nvPr>
            <p:custDataLst>
              <p:tags r:id="rId15"/>
            </p:custDataLst>
          </p:nvPr>
        </p:nvCxnSpPr>
        <p:spPr>
          <a:xfrm flipH="1">
            <a:off x="2635251" y="2947988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8930" name="直接连接符 22"/>
          <p:cNvCxnSpPr/>
          <p:nvPr>
            <p:custDataLst>
              <p:tags r:id="rId16"/>
            </p:custDataLst>
          </p:nvPr>
        </p:nvCxnSpPr>
        <p:spPr>
          <a:xfrm flipH="1">
            <a:off x="2020888" y="2947988"/>
            <a:ext cx="0" cy="431800"/>
          </a:xfrm>
          <a:prstGeom prst="line">
            <a:avLst/>
          </a:prstGeom>
          <a:ln w="12700" cap="flat" cmpd="sng">
            <a:solidFill>
              <a:srgbClr val="FF00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8931" name="文本框 24"/>
          <p:cNvSpPr/>
          <p:nvPr>
            <p:custDataLst>
              <p:tags r:id="rId17"/>
            </p:custDataLst>
          </p:nvPr>
        </p:nvSpPr>
        <p:spPr>
          <a:xfrm>
            <a:off x="3208338" y="2930526"/>
            <a:ext cx="173637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≈______亿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grpSp>
        <p:nvGrpSpPr>
          <p:cNvPr id="38932" name="组合 26"/>
          <p:cNvGrpSpPr/>
          <p:nvPr>
            <p:custDataLst>
              <p:tags r:id="rId18"/>
            </p:custDataLst>
          </p:nvPr>
        </p:nvGrpSpPr>
        <p:grpSpPr>
          <a:xfrm>
            <a:off x="2085976" y="3302002"/>
            <a:ext cx="360363" cy="485775"/>
            <a:chOff x="2088803" y="2158752"/>
            <a:chExt cx="360040" cy="485006"/>
          </a:xfrm>
        </p:grpSpPr>
        <p:cxnSp>
          <p:nvCxnSpPr>
            <p:cNvPr id="38933" name="直接箭头连接符 27"/>
            <p:cNvCxnSpPr/>
            <p:nvPr>
              <p:custDataLst>
                <p:tags r:id="rId19"/>
              </p:custDataLst>
            </p:nvPr>
          </p:nvCxnSpPr>
          <p:spPr>
            <a:xfrm flipH="1" flipV="1">
              <a:off x="2098319" y="2158752"/>
              <a:ext cx="0" cy="485006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38934" name="直接连接符 28"/>
            <p:cNvCxnSpPr/>
            <p:nvPr>
              <p:custDataLst>
                <p:tags r:id="rId20"/>
              </p:custDataLst>
            </p:nvPr>
          </p:nvCxnSpPr>
          <p:spPr>
            <a:xfrm>
              <a:off x="2088803" y="2643758"/>
              <a:ext cx="360040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8935" name="文本框 29"/>
          <p:cNvSpPr/>
          <p:nvPr>
            <p:custDataLst>
              <p:tags r:id="rId21"/>
            </p:custDataLst>
          </p:nvPr>
        </p:nvSpPr>
        <p:spPr>
          <a:xfrm>
            <a:off x="2411413" y="3586163"/>
            <a:ext cx="3927678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000" b="1">
                <a:solidFill>
                  <a:srgbClr val="58B6E5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千万位上的数比5大，该怎么办？</a:t>
            </a:r>
            <a:endParaRPr lang="zh-CN" altLang="en-US" sz="2000" b="1">
              <a:solidFill>
                <a:srgbClr val="58B6E5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8936" name="文本框 30"/>
          <p:cNvSpPr/>
          <p:nvPr>
            <p:custDataLst>
              <p:tags r:id="rId22"/>
            </p:custDataLst>
          </p:nvPr>
        </p:nvSpPr>
        <p:spPr>
          <a:xfrm>
            <a:off x="2411413" y="3586165"/>
            <a:ext cx="547687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000" b="1">
                <a:solidFill>
                  <a:srgbClr val="58B6E5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千万位上的数大于5，向前一位进1，再把亿位后面的尾数舍去。</a:t>
            </a:r>
            <a:endParaRPr lang="zh-CN" altLang="en-US" sz="2000" b="1">
              <a:solidFill>
                <a:srgbClr val="58B6E5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8937" name="文本框 31"/>
          <p:cNvSpPr/>
          <p:nvPr>
            <p:custDataLst>
              <p:tags r:id="rId23"/>
            </p:custDataLst>
          </p:nvPr>
        </p:nvSpPr>
        <p:spPr>
          <a:xfrm>
            <a:off x="3770314" y="2901951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99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 fill="hold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 fill="hold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 fill="hold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 fill="hold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 fill="hold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 fill="hold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 fill="hold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 fill="hold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/>
      <p:bldP spid="38923" grpId="0"/>
      <p:bldP spid="38924" grpId="0"/>
      <p:bldP spid="38928" grpId="0"/>
      <p:bldP spid="38931" grpId="0"/>
      <p:bldP spid="38935" grpId="0"/>
      <p:bldP spid="38935" grpId="1"/>
      <p:bldP spid="38936" grpId="0"/>
      <p:bldP spid="389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8"/>
          <p:cNvSpPr txBox="1"/>
          <p:nvPr>
            <p:custDataLst>
              <p:tags r:id="rId1"/>
            </p:custDataLst>
          </p:nvPr>
        </p:nvSpPr>
        <p:spPr>
          <a:xfrm>
            <a:off x="6597651" y="2764156"/>
            <a:ext cx="3621405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10个一万是十万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69" name="文本框 4"/>
          <p:cNvSpPr txBox="1"/>
          <p:nvPr>
            <p:custDataLst>
              <p:tags r:id="rId2"/>
            </p:custDataLst>
          </p:nvPr>
        </p:nvSpPr>
        <p:spPr>
          <a:xfrm>
            <a:off x="595632" y="534035"/>
            <a:ext cx="46805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教学课本P20例题2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b="1">
                <a:latin typeface="宋体" panose="02010600030101010101" pitchFamily="2" charset="-122"/>
                <a:ea typeface="宋体" panose="02010600030101010101" pitchFamily="2" charset="-122"/>
              </a:rPr>
              <a:t>. 自主探索。</a:t>
            </a:r>
            <a:endParaRPr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220" name="组合 8219"/>
          <p:cNvGrpSpPr/>
          <p:nvPr>
            <p:custDataLst>
              <p:tags r:id="rId3"/>
            </p:custDataLst>
          </p:nvPr>
        </p:nvGrpSpPr>
        <p:grpSpPr>
          <a:xfrm>
            <a:off x="470264" y="2240600"/>
            <a:ext cx="3008153" cy="1363663"/>
            <a:chOff x="754" y="1134"/>
            <a:chExt cx="1743" cy="859"/>
          </a:xfrm>
        </p:grpSpPr>
        <p:sp>
          <p:nvSpPr>
            <p:cNvPr id="22530" name="AutoShape 27"/>
            <p:cNvSpPr/>
            <p:nvPr>
              <p:custDataLst>
                <p:tags r:id="rId4"/>
              </p:custDataLst>
            </p:nvPr>
          </p:nvSpPr>
          <p:spPr>
            <a:xfrm>
              <a:off x="1571" y="1184"/>
              <a:ext cx="926" cy="759"/>
            </a:xfrm>
            <a:prstGeom prst="wedgeRoundRectCallout">
              <a:avLst>
                <a:gd name="adj1" fmla="val -72800"/>
                <a:gd name="adj2" fmla="val -328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latin typeface="楷体_GB2312" pitchFamily="49" charset="-122"/>
                  <a:ea typeface="宋体" panose="02010600030101010101" pitchFamily="2" charset="-122"/>
                </a:rPr>
                <a:t>写出下面各数。</a:t>
              </a:r>
              <a:endParaRPr lang="zh-CN" altLang="en-US">
                <a:latin typeface="楷体_GB2312" pitchFamily="49" charset="-122"/>
                <a:ea typeface="宋体" panose="02010600030101010101" pitchFamily="2" charset="-122"/>
              </a:endParaRPr>
            </a:p>
          </p:txBody>
        </p:sp>
        <p:pic>
          <p:nvPicPr>
            <p:cNvPr id="22531" name="Picture 20" descr="男天使副本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754" y="1134"/>
              <a:ext cx="631" cy="859"/>
            </a:xfrm>
            <a:prstGeom prst="rect">
              <a:avLst/>
            </a:prstGeom>
            <a:noFill/>
            <a:ln w="9525">
              <a:noFill/>
            </a:ln>
          </p:spPr>
        </p:pic>
      </p:grpSp>
      <p:graphicFrame>
        <p:nvGraphicFramePr>
          <p:cNvPr id="11450" name="Group 186"/>
          <p:cNvGraphicFramePr>
            <a:graphicFrameLocks noGrp="1"/>
          </p:cNvGraphicFramePr>
          <p:nvPr>
            <p:custDataLst>
              <p:tags r:id="rId7"/>
            </p:custDataLst>
          </p:nvPr>
        </p:nvGraphicFramePr>
        <p:xfrm>
          <a:off x="4684713" y="2459992"/>
          <a:ext cx="7075173" cy="3311525"/>
        </p:xfrm>
        <a:graphic>
          <a:graphicData uri="http://schemas.openxmlformats.org/drawingml/2006/table">
            <a:tbl>
              <a:tblPr/>
              <a:tblGrid>
                <a:gridCol w="876300"/>
                <a:gridCol w="515937"/>
                <a:gridCol w="515939"/>
                <a:gridCol w="517525"/>
                <a:gridCol w="515937"/>
                <a:gridCol w="517525"/>
                <a:gridCol w="515939"/>
                <a:gridCol w="517525"/>
                <a:gridCol w="515937"/>
                <a:gridCol w="517525"/>
                <a:gridCol w="515939"/>
                <a:gridCol w="517525"/>
                <a:gridCol w="515620"/>
              </a:tblGrid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47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千亿位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百亿位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十亿位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" name="TextBox 7"/>
          <p:cNvSpPr txBox="1"/>
          <p:nvPr>
            <p:custDataLst>
              <p:tags r:id="rId8"/>
            </p:custDataLst>
          </p:nvPr>
        </p:nvSpPr>
        <p:spPr>
          <a:xfrm>
            <a:off x="1148716" y="4850767"/>
            <a:ext cx="32759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三十亿九千万</a:t>
            </a:r>
            <a:endParaRPr lang="en-US" altLang="zh-CN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40" name="TextBox 7"/>
          <p:cNvSpPr txBox="1"/>
          <p:nvPr>
            <p:custDataLst>
              <p:tags r:id="rId9"/>
            </p:custDataLst>
          </p:nvPr>
        </p:nvSpPr>
        <p:spPr>
          <a:xfrm>
            <a:off x="1149986" y="5368292"/>
            <a:ext cx="323278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七千零三亿零二十万</a:t>
            </a:r>
            <a:endParaRPr lang="en-US" altLang="zh-CN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41" name="矩形 40"/>
          <p:cNvSpPr/>
          <p:nvPr>
            <p:custDataLst>
              <p:tags r:id="rId10"/>
            </p:custDataLst>
          </p:nvPr>
        </p:nvSpPr>
        <p:spPr>
          <a:xfrm>
            <a:off x="6693603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>
            <p:custDataLst>
              <p:tags r:id="rId11"/>
            </p:custDataLst>
          </p:nvPr>
        </p:nvSpPr>
        <p:spPr>
          <a:xfrm>
            <a:off x="8239828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>
            <p:custDataLst>
              <p:tags r:id="rId12"/>
            </p:custDataLst>
          </p:nvPr>
        </p:nvSpPr>
        <p:spPr>
          <a:xfrm>
            <a:off x="7727066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9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>
            <p:custDataLst>
              <p:tags r:id="rId13"/>
            </p:custDataLst>
          </p:nvPr>
        </p:nvSpPr>
        <p:spPr>
          <a:xfrm>
            <a:off x="7194551" y="4785045"/>
            <a:ext cx="339725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>
            <p:custDataLst>
              <p:tags r:id="rId14"/>
            </p:custDataLst>
          </p:nvPr>
        </p:nvSpPr>
        <p:spPr>
          <a:xfrm>
            <a:off x="8754178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/>
          <p:nvPr>
            <p:custDataLst>
              <p:tags r:id="rId15"/>
            </p:custDataLst>
          </p:nvPr>
        </p:nvSpPr>
        <p:spPr>
          <a:xfrm>
            <a:off x="9268528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>
            <p:custDataLst>
              <p:tags r:id="rId16"/>
            </p:custDataLst>
          </p:nvPr>
        </p:nvSpPr>
        <p:spPr>
          <a:xfrm>
            <a:off x="9781290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>
            <p:custDataLst>
              <p:tags r:id="rId17"/>
            </p:custDataLst>
          </p:nvPr>
        </p:nvSpPr>
        <p:spPr>
          <a:xfrm>
            <a:off x="10295640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9" name="矩形 48"/>
          <p:cNvSpPr/>
          <p:nvPr>
            <p:custDataLst>
              <p:tags r:id="rId18"/>
            </p:custDataLst>
          </p:nvPr>
        </p:nvSpPr>
        <p:spPr>
          <a:xfrm>
            <a:off x="10809991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0" name="矩形 49"/>
          <p:cNvSpPr/>
          <p:nvPr>
            <p:custDataLst>
              <p:tags r:id="rId19"/>
            </p:custDataLst>
          </p:nvPr>
        </p:nvSpPr>
        <p:spPr>
          <a:xfrm>
            <a:off x="11322752" y="47850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1" name="矩形 50"/>
          <p:cNvSpPr/>
          <p:nvPr>
            <p:custDataLst>
              <p:tags r:id="rId20"/>
            </p:custDataLst>
          </p:nvPr>
        </p:nvSpPr>
        <p:spPr>
          <a:xfrm>
            <a:off x="5655378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7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2" name="矩形 51"/>
          <p:cNvSpPr/>
          <p:nvPr>
            <p:custDataLst>
              <p:tags r:id="rId21"/>
            </p:custDataLst>
          </p:nvPr>
        </p:nvSpPr>
        <p:spPr>
          <a:xfrm>
            <a:off x="6162676" y="5242245"/>
            <a:ext cx="339725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3" name="矩形 52"/>
          <p:cNvSpPr/>
          <p:nvPr>
            <p:custDataLst>
              <p:tags r:id="rId22"/>
            </p:custDataLst>
          </p:nvPr>
        </p:nvSpPr>
        <p:spPr>
          <a:xfrm>
            <a:off x="6681788" y="5242245"/>
            <a:ext cx="339725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4" name="矩形 53"/>
          <p:cNvSpPr/>
          <p:nvPr>
            <p:custDataLst>
              <p:tags r:id="rId23"/>
            </p:custDataLst>
          </p:nvPr>
        </p:nvSpPr>
        <p:spPr>
          <a:xfrm>
            <a:off x="7206366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5" name="矩形 54"/>
          <p:cNvSpPr/>
          <p:nvPr>
            <p:custDataLst>
              <p:tags r:id="rId24"/>
            </p:custDataLst>
          </p:nvPr>
        </p:nvSpPr>
        <p:spPr>
          <a:xfrm>
            <a:off x="7727066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6" name="矩形 55"/>
          <p:cNvSpPr/>
          <p:nvPr>
            <p:custDataLst>
              <p:tags r:id="rId25"/>
            </p:custDataLst>
          </p:nvPr>
        </p:nvSpPr>
        <p:spPr>
          <a:xfrm>
            <a:off x="8239828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7" name="矩形 56"/>
          <p:cNvSpPr/>
          <p:nvPr>
            <p:custDataLst>
              <p:tags r:id="rId26"/>
            </p:custDataLst>
          </p:nvPr>
        </p:nvSpPr>
        <p:spPr>
          <a:xfrm>
            <a:off x="8754178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8" name="矩形 57"/>
          <p:cNvSpPr/>
          <p:nvPr>
            <p:custDataLst>
              <p:tags r:id="rId27"/>
            </p:custDataLst>
          </p:nvPr>
        </p:nvSpPr>
        <p:spPr>
          <a:xfrm>
            <a:off x="9268528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>
            <p:custDataLst>
              <p:tags r:id="rId28"/>
            </p:custDataLst>
          </p:nvPr>
        </p:nvSpPr>
        <p:spPr>
          <a:xfrm>
            <a:off x="9781290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60" name="矩形 59"/>
          <p:cNvSpPr/>
          <p:nvPr>
            <p:custDataLst>
              <p:tags r:id="rId29"/>
            </p:custDataLst>
          </p:nvPr>
        </p:nvSpPr>
        <p:spPr>
          <a:xfrm>
            <a:off x="10295640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61" name="矩形 60"/>
          <p:cNvSpPr/>
          <p:nvPr>
            <p:custDataLst>
              <p:tags r:id="rId30"/>
            </p:custDataLst>
          </p:nvPr>
        </p:nvSpPr>
        <p:spPr>
          <a:xfrm>
            <a:off x="10809991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62" name="矩形 61"/>
          <p:cNvSpPr/>
          <p:nvPr>
            <p:custDataLst>
              <p:tags r:id="rId31"/>
            </p:custDataLst>
          </p:nvPr>
        </p:nvSpPr>
        <p:spPr>
          <a:xfrm>
            <a:off x="11322752" y="524224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" name="TextBox 7"/>
          <p:cNvSpPr txBox="1"/>
          <p:nvPr>
            <p:custDataLst>
              <p:tags r:id="rId32"/>
            </p:custDataLst>
          </p:nvPr>
        </p:nvSpPr>
        <p:spPr>
          <a:xfrm>
            <a:off x="1071880" y="4333242"/>
            <a:ext cx="32759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/>
                </a:solidFill>
                <a:latin typeface="楷体_GB2312" pitchFamily="49" charset="-122"/>
              </a:rPr>
              <a:t>三亿</a:t>
            </a:r>
            <a:endParaRPr lang="en-US" altLang="zh-CN" sz="24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3"/>
            </p:custDataLst>
          </p:nvPr>
        </p:nvSpPr>
        <p:spPr>
          <a:xfrm>
            <a:off x="8240463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>
            <p:custDataLst>
              <p:tags r:id="rId34"/>
            </p:custDataLst>
          </p:nvPr>
        </p:nvSpPr>
        <p:spPr>
          <a:xfrm>
            <a:off x="7727700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>
            <p:custDataLst>
              <p:tags r:id="rId35"/>
            </p:custDataLst>
          </p:nvPr>
        </p:nvSpPr>
        <p:spPr>
          <a:xfrm>
            <a:off x="7195186" y="4343085"/>
            <a:ext cx="339725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>
            <p:custDataLst>
              <p:tags r:id="rId36"/>
            </p:custDataLst>
          </p:nvPr>
        </p:nvSpPr>
        <p:spPr>
          <a:xfrm>
            <a:off x="8754812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>
            <p:custDataLst>
              <p:tags r:id="rId37"/>
            </p:custDataLst>
          </p:nvPr>
        </p:nvSpPr>
        <p:spPr>
          <a:xfrm>
            <a:off x="9269163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>
            <p:custDataLst>
              <p:tags r:id="rId38"/>
            </p:custDataLst>
          </p:nvPr>
        </p:nvSpPr>
        <p:spPr>
          <a:xfrm>
            <a:off x="9781926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>
            <p:custDataLst>
              <p:tags r:id="rId39"/>
            </p:custDataLst>
          </p:nvPr>
        </p:nvSpPr>
        <p:spPr>
          <a:xfrm>
            <a:off x="10296275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>
            <p:custDataLst>
              <p:tags r:id="rId40"/>
            </p:custDataLst>
          </p:nvPr>
        </p:nvSpPr>
        <p:spPr>
          <a:xfrm>
            <a:off x="10810626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>
            <p:custDataLst>
              <p:tags r:id="rId41"/>
            </p:custDataLst>
          </p:nvPr>
        </p:nvSpPr>
        <p:spPr>
          <a:xfrm>
            <a:off x="11323388" y="4343084"/>
            <a:ext cx="314509" cy="5539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ea typeface="宋体" panose="02010600030101010101" pitchFamily="2" charset="-122"/>
              </a:rPr>
              <a:t>0</a:t>
            </a:r>
            <a:endParaRPr lang="en-US" altLang="zh-CN" sz="2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  <p:custDataLst>
      <p:tags r:id="rId4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/>
          <p:cNvSpPr/>
          <p:nvPr>
            <p:custDataLst>
              <p:tags r:id="rId1"/>
            </p:custDataLst>
          </p:nvPr>
        </p:nvSpPr>
        <p:spPr>
          <a:xfrm>
            <a:off x="1038226" y="2622551"/>
            <a:ext cx="7632700" cy="142192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 b="1">
                <a:latin typeface="Times New Roman" panose="02020603050405020304" pitchFamily="18" charset="0"/>
                <a:sym typeface="Wingdings" panose="05000000000000000000" pitchFamily="2" charset="2"/>
              </a:rPr>
              <a:t>      你能结合亿以内数的写法总结亿以上的数怎么写吗？</a:t>
            </a:r>
            <a:endParaRPr lang="zh-CN" altLang="en-US" sz="3600" b="1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cxnSp>
        <p:nvCxnSpPr>
          <p:cNvPr id="10244" name="直线连接符 38"/>
          <p:cNvCxnSpPr/>
          <p:nvPr>
            <p:custDataLst>
              <p:tags r:id="rId2"/>
            </p:custDataLst>
          </p:nvPr>
        </p:nvCxnSpPr>
        <p:spPr>
          <a:xfrm>
            <a:off x="995364" y="2447925"/>
            <a:ext cx="7164387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0245" name="文本框 22"/>
          <p:cNvSpPr/>
          <p:nvPr>
            <p:custDataLst>
              <p:tags r:id="rId3"/>
            </p:custDataLst>
          </p:nvPr>
        </p:nvSpPr>
        <p:spPr>
          <a:xfrm>
            <a:off x="995363" y="2679701"/>
            <a:ext cx="425291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亿以上数的写法：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10246" name="Text Box 17"/>
          <p:cNvSpPr/>
          <p:nvPr>
            <p:custDataLst>
              <p:tags r:id="rId4"/>
            </p:custDataLst>
          </p:nvPr>
        </p:nvSpPr>
        <p:spPr>
          <a:xfrm>
            <a:off x="995363" y="3151189"/>
            <a:ext cx="7599363" cy="22929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600" b="1">
                <a:latin typeface="Times New Roman" panose="02020603050405020304" pitchFamily="18" charset="0"/>
                <a:sym typeface="Wingdings" panose="05000000000000000000" pitchFamily="2" charset="2"/>
              </a:rPr>
              <a:t>1.先找“亿”和“万”字分级；</a:t>
            </a:r>
            <a:endParaRPr lang="en-US" altLang="zh-CN" sz="2600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600" b="1">
                <a:latin typeface="Times New Roman" panose="02020603050405020304" pitchFamily="18" charset="0"/>
                <a:sym typeface="Wingdings" panose="05000000000000000000" pitchFamily="2" charset="2"/>
              </a:rPr>
              <a:t>2.从高位写起，先写亿级，再写万级，最后写个级；</a:t>
            </a:r>
            <a:endParaRPr lang="en-US" altLang="zh-CN" sz="2600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600" b="1">
                <a:latin typeface="Times New Roman" panose="02020603050405020304" pitchFamily="18" charset="0"/>
                <a:sym typeface="Wingdings" panose="05000000000000000000" pitchFamily="2" charset="2"/>
              </a:rPr>
              <a:t>3.哪一位上一个单位也没有，就用0占位。</a:t>
            </a:r>
            <a:endParaRPr lang="en-US" altLang="zh-CN" sz="2600" b="1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allAtOnce"/>
      <p:bldP spid="10245" grpId="0"/>
      <p:bldP spid="10246" grpId="0"/>
    </p:bldLst>
  </p:timing>
</p:sld>
</file>

<file path=ppt/tags/tag1.xml><?xml version="1.0" encoding="utf-8"?>
<p:tagLst xmlns:p="http://schemas.openxmlformats.org/presentationml/2006/main">
  <p:tag name="AS_UNIQUEID" val="325"/>
</p:tagLst>
</file>

<file path=ppt/tags/tag10.xml><?xml version="1.0" encoding="utf-8"?>
<p:tagLst xmlns:p="http://schemas.openxmlformats.org/presentationml/2006/main">
  <p:tag name="AS_UNIQUEID" val="335"/>
</p:tagLst>
</file>

<file path=ppt/tags/tag100.xml><?xml version="1.0" encoding="utf-8"?>
<p:tagLst xmlns:p="http://schemas.openxmlformats.org/presentationml/2006/main">
  <p:tag name="AS_UNIQUEID" val="437"/>
</p:tagLst>
</file>

<file path=ppt/tags/tag101.xml><?xml version="1.0" encoding="utf-8"?>
<p:tagLst xmlns:p="http://schemas.openxmlformats.org/presentationml/2006/main">
  <p:tag name="AS_UNIQUEID" val="438"/>
</p:tagLst>
</file>

<file path=ppt/tags/tag102.xml><?xml version="1.0" encoding="utf-8"?>
<p:tagLst xmlns:p="http://schemas.openxmlformats.org/presentationml/2006/main">
  <p:tag name="AS_UNIQUEID" val="439"/>
</p:tagLst>
</file>

<file path=ppt/tags/tag103.xml><?xml version="1.0" encoding="utf-8"?>
<p:tagLst xmlns:p="http://schemas.openxmlformats.org/presentationml/2006/main">
  <p:tag name="AS_UNIQUEID" val="440"/>
</p:tagLst>
</file>

<file path=ppt/tags/tag104.xml><?xml version="1.0" encoding="utf-8"?>
<p:tagLst xmlns:p="http://schemas.openxmlformats.org/presentationml/2006/main">
  <p:tag name="AS_UNIQUEID" val="441"/>
</p:tagLst>
</file>

<file path=ppt/tags/tag105.xml><?xml version="1.0" encoding="utf-8"?>
<p:tagLst xmlns:p="http://schemas.openxmlformats.org/presentationml/2006/main">
  <p:tag name="AS_UNIQUEID" val="450"/>
</p:tagLst>
</file>

<file path=ppt/tags/tag106.xml><?xml version="1.0" encoding="utf-8"?>
<p:tagLst xmlns:p="http://schemas.openxmlformats.org/presentationml/2006/main">
  <p:tag name="AS_UNIQUEID" val="304"/>
</p:tagLst>
</file>

<file path=ppt/tags/tag107.xml><?xml version="1.0" encoding="utf-8"?>
<p:tagLst xmlns:p="http://schemas.openxmlformats.org/presentationml/2006/main">
  <p:tag name="AS_UNIQUEID" val="305"/>
</p:tagLst>
</file>

<file path=ppt/tags/tag108.xml><?xml version="1.0" encoding="utf-8"?>
<p:tagLst xmlns:p="http://schemas.openxmlformats.org/presentationml/2006/main">
  <p:tag name="AS_UNIQUEID" val="306"/>
</p:tagLst>
</file>

<file path=ppt/tags/tag109.xml><?xml version="1.0" encoding="utf-8"?>
<p:tagLst xmlns:p="http://schemas.openxmlformats.org/presentationml/2006/main">
  <p:tag name="AS_UNIQUEID" val="307"/>
</p:tagLst>
</file>

<file path=ppt/tags/tag11.xml><?xml version="1.0" encoding="utf-8"?>
<p:tagLst xmlns:p="http://schemas.openxmlformats.org/presentationml/2006/main">
  <p:tag name="AS_UNIQUEID" val="337"/>
</p:tagLst>
</file>

<file path=ppt/tags/tag110.xml><?xml version="1.0" encoding="utf-8"?>
<p:tagLst xmlns:p="http://schemas.openxmlformats.org/presentationml/2006/main">
  <p:tag name="AS_UNIQUEID" val="308"/>
</p:tagLst>
</file>

<file path=ppt/tags/tag111.xml><?xml version="1.0" encoding="utf-8"?>
<p:tagLst xmlns:p="http://schemas.openxmlformats.org/presentationml/2006/main">
  <p:tag name="AS_UNIQUEID" val="300"/>
</p:tagLst>
</file>

<file path=ppt/tags/tag112.xml><?xml version="1.0" encoding="utf-8"?>
<p:tagLst xmlns:p="http://schemas.openxmlformats.org/presentationml/2006/main">
  <p:tag name="AS_UNIQUEID" val="301"/>
</p:tagLst>
</file>

<file path=ppt/tags/tag113.xml><?xml version="1.0" encoding="utf-8"?>
<p:tagLst xmlns:p="http://schemas.openxmlformats.org/presentationml/2006/main">
  <p:tag name="AS_UNIQUEID" val="302"/>
</p:tagLst>
</file>

<file path=ppt/tags/tag114.xml><?xml version="1.0" encoding="utf-8"?>
<p:tagLst xmlns:p="http://schemas.openxmlformats.org/presentationml/2006/main">
  <p:tag name="AS_UNIQUEID" val="462"/>
</p:tagLst>
</file>

<file path=ppt/tags/tag115.xml><?xml version="1.0" encoding="utf-8"?>
<p:tagLst xmlns:p="http://schemas.openxmlformats.org/presentationml/2006/main">
  <p:tag name="AS_UNIQUEID" val="463"/>
</p:tagLst>
</file>

<file path=ppt/tags/tag116.xml><?xml version="1.0" encoding="utf-8"?>
<p:tagLst xmlns:p="http://schemas.openxmlformats.org/presentationml/2006/main">
  <p:tag name="AS_UNIQUEID" val="464"/>
</p:tagLst>
</file>

<file path=ppt/tags/tag117.xml><?xml version="1.0" encoding="utf-8"?>
<p:tagLst xmlns:p="http://schemas.openxmlformats.org/presentationml/2006/main">
  <p:tag name="AS_UNIQUEID" val="465"/>
</p:tagLst>
</file>

<file path=ppt/tags/tag118.xml><?xml version="1.0" encoding="utf-8"?>
<p:tagLst xmlns:p="http://schemas.openxmlformats.org/presentationml/2006/main">
  <p:tag name="AS_UNIQUEID" val="466"/>
</p:tagLst>
</file>

<file path=ppt/tags/tag119.xml><?xml version="1.0" encoding="utf-8"?>
<p:tagLst xmlns:p="http://schemas.openxmlformats.org/presentationml/2006/main">
  <p:tag name="AS_UNIQUEID" val="467"/>
</p:tagLst>
</file>

<file path=ppt/tags/tag12.xml><?xml version="1.0" encoding="utf-8"?>
<p:tagLst xmlns:p="http://schemas.openxmlformats.org/presentationml/2006/main">
  <p:tag name="AS_UNIQUEID" val="338"/>
</p:tagLst>
</file>

<file path=ppt/tags/tag12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1.xml><?xml version="1.0" encoding="utf-8"?>
<p:tagLst xmlns:p="http://schemas.openxmlformats.org/presentationml/2006/main">
  <p:tag name="AS_UNIQUEID" val="458"/>
</p:tagLst>
</file>

<file path=ppt/tags/tag122.xml><?xml version="1.0" encoding="utf-8"?>
<p:tagLst xmlns:p="http://schemas.openxmlformats.org/presentationml/2006/main">
  <p:tag name="AS_UNIQUEID" val="459"/>
</p:tagLst>
</file>

<file path=ppt/tags/tag123.xml><?xml version="1.0" encoding="utf-8"?>
<p:tagLst xmlns:p="http://schemas.openxmlformats.org/presentationml/2006/main">
  <p:tag name="AS_UNIQUEID" val="460"/>
</p:tagLst>
</file>

<file path=ppt/tags/tag124.xml><?xml version="1.0" encoding="utf-8"?>
<p:tagLst xmlns:p="http://schemas.openxmlformats.org/presentationml/2006/main">
  <p:tag name="AS_UNIQUEID" val="469"/>
</p:tagLst>
</file>

<file path=ppt/tags/tag125.xml><?xml version="1.0" encoding="utf-8"?>
<p:tagLst xmlns:p="http://schemas.openxmlformats.org/presentationml/2006/main">
  <p:tag name="AS_UNIQUEID" val="470"/>
</p:tagLst>
</file>

<file path=ppt/tags/tag126.xml><?xml version="1.0" encoding="utf-8"?>
<p:tagLst xmlns:p="http://schemas.openxmlformats.org/presentationml/2006/main">
  <p:tag name="AS_UNIQUEID" val="471"/>
</p:tagLst>
</file>

<file path=ppt/tags/tag127.xml><?xml version="1.0" encoding="utf-8"?>
<p:tagLst xmlns:p="http://schemas.openxmlformats.org/presentationml/2006/main">
  <p:tag name="AS_UNIQUEID" val="472"/>
</p:tagLst>
</file>

<file path=ppt/tags/tag128.xml><?xml version="1.0" encoding="utf-8"?>
<p:tagLst xmlns:p="http://schemas.openxmlformats.org/presentationml/2006/main">
  <p:tag name="AS_UNIQUEID" val="473"/>
</p:tagLst>
</file>

<file path=ppt/tags/tag129.xml><?xml version="1.0" encoding="utf-8"?>
<p:tagLst xmlns:p="http://schemas.openxmlformats.org/presentationml/2006/main">
  <p:tag name="AS_UNIQUEID" val="474"/>
</p:tagLst>
</file>

<file path=ppt/tags/tag13.xml><?xml version="1.0" encoding="utf-8"?>
<p:tagLst xmlns:p="http://schemas.openxmlformats.org/presentationml/2006/main">
  <p:tag name="AS_UNIQUEID" val="339"/>
</p:tagLst>
</file>

<file path=ppt/tags/tag130.xml><?xml version="1.0" encoding="utf-8"?>
<p:tagLst xmlns:p="http://schemas.openxmlformats.org/presentationml/2006/main">
  <p:tag name="AS_UNIQUEID" val="475"/>
</p:tagLst>
</file>

<file path=ppt/tags/tag131.xml><?xml version="1.0" encoding="utf-8"?>
<p:tagLst xmlns:p="http://schemas.openxmlformats.org/presentationml/2006/main">
  <p:tag name="AS_UNIQUEID" val="476"/>
</p:tagLst>
</file>

<file path=ppt/tags/tag132.xml><?xml version="1.0" encoding="utf-8"?>
<p:tagLst xmlns:p="http://schemas.openxmlformats.org/presentationml/2006/main">
  <p:tag name="AS_UNIQUEID" val="477"/>
</p:tagLst>
</file>

<file path=ppt/tags/tag133.xml><?xml version="1.0" encoding="utf-8"?>
<p:tagLst xmlns:p="http://schemas.openxmlformats.org/presentationml/2006/main">
  <p:tag name="AS_UNIQUEID" val="478"/>
</p:tagLst>
</file>

<file path=ppt/tags/tag134.xml><?xml version="1.0" encoding="utf-8"?>
<p:tagLst xmlns:p="http://schemas.openxmlformats.org/presentationml/2006/main">
  <p:tag name="AS_UNIQUEID" val="479"/>
</p:tagLst>
</file>

<file path=ppt/tags/tag135.xml><?xml version="1.0" encoding="utf-8"?>
<p:tagLst xmlns:p="http://schemas.openxmlformats.org/presentationml/2006/main">
  <p:tag name="AS_UNIQUEID" val="480"/>
</p:tagLst>
</file>

<file path=ppt/tags/tag136.xml><?xml version="1.0" encoding="utf-8"?>
<p:tagLst xmlns:p="http://schemas.openxmlformats.org/presentationml/2006/main">
  <p:tag name="AS_UNIQUEID" val="481"/>
</p:tagLst>
</file>

<file path=ppt/tags/tag137.xml><?xml version="1.0" encoding="utf-8"?>
<p:tagLst xmlns:p="http://schemas.openxmlformats.org/presentationml/2006/main">
  <p:tag name="AS_UNIQUEID" val="482"/>
</p:tagLst>
</file>

<file path=ppt/tags/tag138.xml><?xml version="1.0" encoding="utf-8"?>
<p:tagLst xmlns:p="http://schemas.openxmlformats.org/presentationml/2006/main">
  <p:tag name="AS_UNIQUEID" val="483"/>
</p:tagLst>
</file>

<file path=ppt/tags/tag139.xml><?xml version="1.0" encoding="utf-8"?>
<p:tagLst xmlns:p="http://schemas.openxmlformats.org/presentationml/2006/main">
  <p:tag name="AS_UNIQUEID" val="484"/>
</p:tagLst>
</file>

<file path=ppt/tags/tag14.xml><?xml version="1.0" encoding="utf-8"?>
<p:tagLst xmlns:p="http://schemas.openxmlformats.org/presentationml/2006/main">
  <p:tag name="AS_UNIQUEID" val="340"/>
</p:tagLst>
</file>

<file path=ppt/tags/tag140.xml><?xml version="1.0" encoding="utf-8"?>
<p:tagLst xmlns:p="http://schemas.openxmlformats.org/presentationml/2006/main">
  <p:tag name="AS_UNIQUEID" val="485"/>
</p:tagLst>
</file>

<file path=ppt/tags/tag141.xml><?xml version="1.0" encoding="utf-8"?>
<p:tagLst xmlns:p="http://schemas.openxmlformats.org/presentationml/2006/main">
  <p:tag name="AS_UNIQUEID" val="486"/>
</p:tagLst>
</file>

<file path=ppt/tags/tag142.xml><?xml version="1.0" encoding="utf-8"?>
<p:tagLst xmlns:p="http://schemas.openxmlformats.org/presentationml/2006/main">
  <p:tag name="AS_UNIQUEID" val="487"/>
</p:tagLst>
</file>

<file path=ppt/tags/tag143.xml><?xml version="1.0" encoding="utf-8"?>
<p:tagLst xmlns:p="http://schemas.openxmlformats.org/presentationml/2006/main">
  <p:tag name="AS_UNIQUEID" val="488"/>
</p:tagLst>
</file>

<file path=ppt/tags/tag144.xml><?xml version="1.0" encoding="utf-8"?>
<p:tagLst xmlns:p="http://schemas.openxmlformats.org/presentationml/2006/main">
  <p:tag name="AS_UNIQUEID" val="489"/>
</p:tagLst>
</file>

<file path=ppt/tags/tag145.xml><?xml version="1.0" encoding="utf-8"?>
<p:tagLst xmlns:p="http://schemas.openxmlformats.org/presentationml/2006/main">
  <p:tag name="AS_UNIQUEID" val="490"/>
</p:tagLst>
</file>

<file path=ppt/tags/tag146.xml><?xml version="1.0" encoding="utf-8"?>
<p:tagLst xmlns:p="http://schemas.openxmlformats.org/presentationml/2006/main">
  <p:tag name="AS_UNIQUEID" val="491"/>
</p:tagLst>
</file>

<file path=ppt/tags/tag147.xml><?xml version="1.0" encoding="utf-8"?>
<p:tagLst xmlns:p="http://schemas.openxmlformats.org/presentationml/2006/main">
  <p:tag name="AS_UNIQUEID" val="492"/>
</p:tagLst>
</file>

<file path=ppt/tags/tag148.xml><?xml version="1.0" encoding="utf-8"?>
<p:tagLst xmlns:p="http://schemas.openxmlformats.org/presentationml/2006/main">
  <p:tag name="AS_UNIQUEID" val="493"/>
</p:tagLst>
</file>

<file path=ppt/tags/tag149.xml><?xml version="1.0" encoding="utf-8"?>
<p:tagLst xmlns:p="http://schemas.openxmlformats.org/presentationml/2006/main">
  <p:tag name="AS_UNIQUEID" val="494"/>
</p:tagLst>
</file>

<file path=ppt/tags/tag15.xml><?xml version="1.0" encoding="utf-8"?>
<p:tagLst xmlns:p="http://schemas.openxmlformats.org/presentationml/2006/main">
  <p:tag name="AS_UNIQUEID" val="341"/>
</p:tagLst>
</file>

<file path=ppt/tags/tag150.xml><?xml version="1.0" encoding="utf-8"?>
<p:tagLst xmlns:p="http://schemas.openxmlformats.org/presentationml/2006/main">
  <p:tag name="AS_UNIQUEID" val="495"/>
</p:tagLst>
</file>

<file path=ppt/tags/tag151.xml><?xml version="1.0" encoding="utf-8"?>
<p:tagLst xmlns:p="http://schemas.openxmlformats.org/presentationml/2006/main">
  <p:tag name="AS_UNIQUEID" val="496"/>
</p:tagLst>
</file>

<file path=ppt/tags/tag152.xml><?xml version="1.0" encoding="utf-8"?>
<p:tagLst xmlns:p="http://schemas.openxmlformats.org/presentationml/2006/main">
  <p:tag name="AS_UNIQUEID" val="497"/>
</p:tagLst>
</file>

<file path=ppt/tags/tag153.xml><?xml version="1.0" encoding="utf-8"?>
<p:tagLst xmlns:p="http://schemas.openxmlformats.org/presentationml/2006/main">
  <p:tag name="AS_UNIQUEID" val="498"/>
</p:tagLst>
</file>

<file path=ppt/tags/tag154.xml><?xml version="1.0" encoding="utf-8"?>
<p:tagLst xmlns:p="http://schemas.openxmlformats.org/presentationml/2006/main">
  <p:tag name="AS_UNIQUEID" val="314"/>
</p:tagLst>
</file>

<file path=ppt/tags/tag155.xml><?xml version="1.0" encoding="utf-8"?>
<p:tagLst xmlns:p="http://schemas.openxmlformats.org/presentationml/2006/main">
  <p:tag name="AS_UNIQUEID" val="315"/>
</p:tagLst>
</file>

<file path=ppt/tags/tag156.xml><?xml version="1.0" encoding="utf-8"?>
<p:tagLst xmlns:p="http://schemas.openxmlformats.org/presentationml/2006/main">
  <p:tag name="AS_UNIQUEID" val="316"/>
</p:tagLst>
</file>

<file path=ppt/tags/tag157.xml><?xml version="1.0" encoding="utf-8"?>
<p:tagLst xmlns:p="http://schemas.openxmlformats.org/presentationml/2006/main">
  <p:tag name="AS_UNIQUEID" val="317"/>
</p:tagLst>
</file>

<file path=ppt/tags/tag158.xml><?xml version="1.0" encoding="utf-8"?>
<p:tagLst xmlns:p="http://schemas.openxmlformats.org/presentationml/2006/main">
  <p:tag name="AS_UNIQUEID" val="318"/>
</p:tagLst>
</file>

<file path=ppt/tags/tag159.xml><?xml version="1.0" encoding="utf-8"?>
<p:tagLst xmlns:p="http://schemas.openxmlformats.org/presentationml/2006/main">
  <p:tag name="AS_UNIQUEID" val="319"/>
</p:tagLst>
</file>

<file path=ppt/tags/tag16.xml><?xml version="1.0" encoding="utf-8"?>
<p:tagLst xmlns:p="http://schemas.openxmlformats.org/presentationml/2006/main">
  <p:tag name="AS_UNIQUEID" val="343"/>
</p:tagLst>
</file>

<file path=ppt/tags/tag160.xml><?xml version="1.0" encoding="utf-8"?>
<p:tagLst xmlns:p="http://schemas.openxmlformats.org/presentationml/2006/main">
  <p:tag name="AS_UNIQUEID" val="320"/>
</p:tagLst>
</file>

<file path=ppt/tags/tag161.xml><?xml version="1.0" encoding="utf-8"?>
<p:tagLst xmlns:p="http://schemas.openxmlformats.org/presentationml/2006/main">
  <p:tag name="AS_UNIQUEID" val="321"/>
</p:tagLst>
</file>

<file path=ppt/tags/tag162.xml><?xml version="1.0" encoding="utf-8"?>
<p:tagLst xmlns:p="http://schemas.openxmlformats.org/presentationml/2006/main">
  <p:tag name="AS_UNIQUEID" val="322"/>
</p:tagLst>
</file>

<file path=ppt/tags/tag163.xml><?xml version="1.0" encoding="utf-8"?>
<p:tagLst xmlns:p="http://schemas.openxmlformats.org/presentationml/2006/main">
  <p:tag name="AS_UNIQUEID" val="323"/>
</p:tagLst>
</file>

<file path=ppt/tags/tag164.xml><?xml version="1.0" encoding="utf-8"?>
<p:tagLst xmlns:p="http://schemas.openxmlformats.org/presentationml/2006/main">
  <p:tag name="AS_UNIQUEID" val="310"/>
</p:tagLst>
</file>

<file path=ppt/tags/tag165.xml><?xml version="1.0" encoding="utf-8"?>
<p:tagLst xmlns:p="http://schemas.openxmlformats.org/presentationml/2006/main">
  <p:tag name="AS_UNIQUEID" val="311"/>
</p:tagLst>
</file>

<file path=ppt/tags/tag166.xml><?xml version="1.0" encoding="utf-8"?>
<p:tagLst xmlns:p="http://schemas.openxmlformats.org/presentationml/2006/main">
  <p:tag name="AS_UNIQUEID" val="312"/>
</p:tagLst>
</file>

<file path=ppt/tags/tag167.xml><?xml version="1.0" encoding="utf-8"?>
<p:tagLst xmlns:p="http://schemas.openxmlformats.org/presentationml/2006/main">
  <p:tag name="AS_UNIQUEID" val="502"/>
</p:tagLst>
</file>

<file path=ppt/tags/tag168.xml><?xml version="1.0" encoding="utf-8"?>
<p:tagLst xmlns:p="http://schemas.openxmlformats.org/presentationml/2006/main">
  <p:tag name="AS_UNIQUEID" val="503"/>
</p:tagLst>
</file>

<file path=ppt/tags/tag169.xml><?xml version="1.0" encoding="utf-8"?>
<p:tagLst xmlns:p="http://schemas.openxmlformats.org/presentationml/2006/main">
  <p:tag name="AS_UNIQUEID" val="504"/>
</p:tagLst>
</file>

<file path=ppt/tags/tag17.xml><?xml version="1.0" encoding="utf-8"?>
<p:tagLst xmlns:p="http://schemas.openxmlformats.org/presentationml/2006/main">
  <p:tag name="AS_UNIQUEID" val="344"/>
</p:tagLst>
</file>

<file path=ppt/tags/tag170.xml><?xml version="1.0" encoding="utf-8"?>
<p:tagLst xmlns:p="http://schemas.openxmlformats.org/presentationml/2006/main">
  <p:tag name="AS_UNIQUEID" val="505"/>
</p:tagLst>
</file>

<file path=ppt/tags/tag171.xml><?xml version="1.0" encoding="utf-8"?>
<p:tagLst xmlns:p="http://schemas.openxmlformats.org/presentationml/2006/main">
  <p:tag name="AS_UNIQUEID" val="506"/>
</p:tagLst>
</file>

<file path=ppt/tags/tag172.xml><?xml version="1.0" encoding="utf-8"?>
<p:tagLst xmlns:p="http://schemas.openxmlformats.org/presentationml/2006/main">
  <p:tag name="AS_UNIQUEID" val="507"/>
</p:tagLst>
</file>

<file path=ppt/tags/tag173.xml><?xml version="1.0" encoding="utf-8"?>
<p:tagLst xmlns:p="http://schemas.openxmlformats.org/presentationml/2006/main">
  <p:tag name="AS_UNIQUEID" val="508"/>
</p:tagLst>
</file>

<file path=ppt/tags/tag174.xml><?xml version="1.0" encoding="utf-8"?>
<p:tagLst xmlns:p="http://schemas.openxmlformats.org/presentationml/2006/main">
  <p:tag name="AS_UNIQUEID" val="509"/>
</p:tagLst>
</file>

<file path=ppt/tags/tag175.xml><?xml version="1.0" encoding="utf-8"?>
<p:tagLst xmlns:p="http://schemas.openxmlformats.org/presentationml/2006/main">
  <p:tag name="AS_UNIQUEID" val="510"/>
</p:tagLst>
</file>

<file path=ppt/tags/tag176.xml><?xml version="1.0" encoding="utf-8"?>
<p:tagLst xmlns:p="http://schemas.openxmlformats.org/presentationml/2006/main">
  <p:tag name="AS_UNIQUEID" val="511"/>
</p:tagLst>
</file>

<file path=ppt/tags/tag177.xml><?xml version="1.0" encoding="utf-8"?>
<p:tagLst xmlns:p="http://schemas.openxmlformats.org/presentationml/2006/main">
  <p:tag name="AS_UNIQUEID" val="512"/>
</p:tagLst>
</file>

<file path=ppt/tags/tag178.xml><?xml version="1.0" encoding="utf-8"?>
<p:tagLst xmlns:p="http://schemas.openxmlformats.org/presentationml/2006/main">
  <p:tag name="AS_UNIQUEID" val="513"/>
</p:tagLst>
</file>

<file path=ppt/tags/tag179.xml><?xml version="1.0" encoding="utf-8"?>
<p:tagLst xmlns:p="http://schemas.openxmlformats.org/presentationml/2006/main">
  <p:tag name="AS_UNIQUEID" val="514"/>
</p:tagLst>
</file>

<file path=ppt/tags/tag18.xml><?xml version="1.0" encoding="utf-8"?>
<p:tagLst xmlns:p="http://schemas.openxmlformats.org/presentationml/2006/main">
  <p:tag name="AS_UNIQUEID" val="345"/>
</p:tagLst>
</file>

<file path=ppt/tags/tag180.xml><?xml version="1.0" encoding="utf-8"?>
<p:tagLst xmlns:p="http://schemas.openxmlformats.org/presentationml/2006/main">
  <p:tag name="AS_UNIQUEID" val="515"/>
</p:tagLst>
</file>

<file path=ppt/tags/tag181.xml><?xml version="1.0" encoding="utf-8"?>
<p:tagLst xmlns:p="http://schemas.openxmlformats.org/presentationml/2006/main">
  <p:tag name="AS_UNIQUEID" val="516"/>
</p:tagLst>
</file>

<file path=ppt/tags/tag182.xml><?xml version="1.0" encoding="utf-8"?>
<p:tagLst xmlns:p="http://schemas.openxmlformats.org/presentationml/2006/main">
  <p:tag name="AS_UNIQUEID" val="518"/>
</p:tagLst>
</file>

<file path=ppt/tags/tag183.xml><?xml version="1.0" encoding="utf-8"?>
<p:tagLst xmlns:p="http://schemas.openxmlformats.org/presentationml/2006/main">
  <p:tag name="AS_UNIQUEID" val="519"/>
</p:tagLst>
</file>

<file path=ppt/tags/tag184.xml><?xml version="1.0" encoding="utf-8"?>
<p:tagLst xmlns:p="http://schemas.openxmlformats.org/presentationml/2006/main">
  <p:tag name="AS_UNIQUEID" val="520"/>
</p:tagLst>
</file>

<file path=ppt/tags/tag185.xml><?xml version="1.0" encoding="utf-8"?>
<p:tagLst xmlns:p="http://schemas.openxmlformats.org/presentationml/2006/main">
  <p:tag name="AS_UNIQUEID" val="521"/>
</p:tagLst>
</file>

<file path=ppt/tags/tag186.xml><?xml version="1.0" encoding="utf-8"?>
<p:tagLst xmlns:p="http://schemas.openxmlformats.org/presentationml/2006/main">
  <p:tag name="AS_UNIQUEID" val="522"/>
</p:tagLst>
</file>

<file path=ppt/tags/tag187.xml><?xml version="1.0" encoding="utf-8"?>
<p:tagLst xmlns:p="http://schemas.openxmlformats.org/presentationml/2006/main">
  <p:tag name="AS_UNIQUEID" val="523"/>
</p:tagLst>
</file>

<file path=ppt/tags/tag188.xml><?xml version="1.0" encoding="utf-8"?>
<p:tagLst xmlns:p="http://schemas.openxmlformats.org/presentationml/2006/main">
  <p:tag name="AS_UNIQUEID" val="524"/>
</p:tagLst>
</file>

<file path=ppt/tags/tag189.xml><?xml version="1.0" encoding="utf-8"?>
<p:tagLst xmlns:p="http://schemas.openxmlformats.org/presentationml/2006/main">
  <p:tag name="AS_UNIQUEID" val="525"/>
</p:tagLst>
</file>

<file path=ppt/tags/tag19.xml><?xml version="1.0" encoding="utf-8"?>
<p:tagLst xmlns:p="http://schemas.openxmlformats.org/presentationml/2006/main">
  <p:tag name="AS_UNIQUEID" val="346"/>
</p:tagLst>
</file>

<file path=ppt/tags/tag190.xml><?xml version="1.0" encoding="utf-8"?>
<p:tagLst xmlns:p="http://schemas.openxmlformats.org/presentationml/2006/main">
  <p:tag name="AS_UNIQUEID" val="526"/>
</p:tagLst>
</file>

<file path=ppt/tags/tag191.xml><?xml version="1.0" encoding="utf-8"?>
<p:tagLst xmlns:p="http://schemas.openxmlformats.org/presentationml/2006/main">
  <p:tag name="AS_UNIQUEID" val="527"/>
</p:tagLst>
</file>

<file path=ppt/tags/tag192.xml><?xml version="1.0" encoding="utf-8"?>
<p:tagLst xmlns:p="http://schemas.openxmlformats.org/presentationml/2006/main">
  <p:tag name="AS_UNIQUEID" val="528"/>
</p:tagLst>
</file>

<file path=ppt/tags/tag193.xml><?xml version="1.0" encoding="utf-8"?>
<p:tagLst xmlns:p="http://schemas.openxmlformats.org/presentationml/2006/main">
  <p:tag name="AS_UNIQUEID" val="529"/>
</p:tagLst>
</file>

<file path=ppt/tags/tag194.xml><?xml version="1.0" encoding="utf-8"?>
<p:tagLst xmlns:p="http://schemas.openxmlformats.org/presentationml/2006/main">
  <p:tag name="AS_UNIQUEID" val="530"/>
</p:tagLst>
</file>

<file path=ppt/tags/tag195.xml><?xml version="1.0" encoding="utf-8"?>
<p:tagLst xmlns:p="http://schemas.openxmlformats.org/presentationml/2006/main">
  <p:tag name="AS_UNIQUEID" val="531"/>
</p:tagLst>
</file>

<file path=ppt/tags/tag196.xml><?xml version="1.0" encoding="utf-8"?>
<p:tagLst xmlns:p="http://schemas.openxmlformats.org/presentationml/2006/main">
  <p:tag name="AS_UNIQUEID" val="532"/>
</p:tagLst>
</file>

<file path=ppt/tags/tag197.xml><?xml version="1.0" encoding="utf-8"?>
<p:tagLst xmlns:p="http://schemas.openxmlformats.org/presentationml/2006/main">
  <p:tag name="AS_UNIQUEID" val="533"/>
</p:tagLst>
</file>

<file path=ppt/tags/tag198.xml><?xml version="1.0" encoding="utf-8"?>
<p:tagLst xmlns:p="http://schemas.openxmlformats.org/presentationml/2006/main">
  <p:tag name="AS_UNIQUEID" val="534"/>
</p:tagLst>
</file>

<file path=ppt/tags/tag199.xml><?xml version="1.0" encoding="utf-8"?>
<p:tagLst xmlns:p="http://schemas.openxmlformats.org/presentationml/2006/main">
  <p:tag name="AS_UNIQUEID" val="535"/>
</p:tagLst>
</file>

<file path=ppt/tags/tag2.xml><?xml version="1.0" encoding="utf-8"?>
<p:tagLst xmlns:p="http://schemas.openxmlformats.org/presentationml/2006/main">
  <p:tag name="AS_UNIQUEID" val="326"/>
</p:tagLst>
</file>

<file path=ppt/tags/tag20.xml><?xml version="1.0" encoding="utf-8"?>
<p:tagLst xmlns:p="http://schemas.openxmlformats.org/presentationml/2006/main">
  <p:tag name="AS_UNIQUEID" val="347"/>
</p:tagLst>
</file>

<file path=ppt/tags/tag200.xml><?xml version="1.0" encoding="utf-8"?>
<p:tagLst xmlns:p="http://schemas.openxmlformats.org/presentationml/2006/main">
  <p:tag name="AS_UNIQUEID" val="536"/>
</p:tagLst>
</file>

<file path=ppt/tags/tag201.xml><?xml version="1.0" encoding="utf-8"?>
<p:tagLst xmlns:p="http://schemas.openxmlformats.org/presentationml/2006/main">
  <p:tag name="AS_UNIQUEID" val="537"/>
</p:tagLst>
</file>

<file path=ppt/tags/tag202.xml><?xml version="1.0" encoding="utf-8"?>
<p:tagLst xmlns:p="http://schemas.openxmlformats.org/presentationml/2006/main">
  <p:tag name="AS_UNIQUEID" val="538"/>
</p:tagLst>
</file>

<file path=ppt/tags/tag203.xml><?xml version="1.0" encoding="utf-8"?>
<p:tagLst xmlns:p="http://schemas.openxmlformats.org/presentationml/2006/main">
  <p:tag name="AS_UNIQUEID" val="539"/>
</p:tagLst>
</file>

<file path=ppt/tags/tag204.xml><?xml version="1.0" encoding="utf-8"?>
<p:tagLst xmlns:p="http://schemas.openxmlformats.org/presentationml/2006/main">
  <p:tag name="AS_UNIQUEID" val="540"/>
</p:tagLst>
</file>

<file path=ppt/tags/tag205.xml><?xml version="1.0" encoding="utf-8"?>
<p:tagLst xmlns:p="http://schemas.openxmlformats.org/presentationml/2006/main">
  <p:tag name="AS_UNIQUEID" val="546"/>
</p:tagLst>
</file>

<file path=ppt/tags/tag206.xml><?xml version="1.0" encoding="utf-8"?>
<p:tagLst xmlns:p="http://schemas.openxmlformats.org/presentationml/2006/main">
  <p:tag name="AS_UNIQUEID" val="547"/>
</p:tagLst>
</file>

<file path=ppt/tags/tag207.xml><?xml version="1.0" encoding="utf-8"?>
<p:tagLst xmlns:p="http://schemas.openxmlformats.org/presentationml/2006/main">
  <p:tag name="AS_UNIQUEID" val="548"/>
</p:tagLst>
</file>

<file path=ppt/tags/tag208.xml><?xml version="1.0" encoding="utf-8"?>
<p:tagLst xmlns:p="http://schemas.openxmlformats.org/presentationml/2006/main">
  <p:tag name="AS_UNIQUEID" val="549"/>
</p:tagLst>
</file>

<file path=ppt/tags/tag209.xml><?xml version="1.0" encoding="utf-8"?>
<p:tagLst xmlns:p="http://schemas.openxmlformats.org/presentationml/2006/main">
  <p:tag name="AS_UNIQUEID" val="550"/>
</p:tagLst>
</file>

<file path=ppt/tags/tag21.xml><?xml version="1.0" encoding="utf-8"?>
<p:tagLst xmlns:p="http://schemas.openxmlformats.org/presentationml/2006/main">
  <p:tag name="AS_UNIQUEID" val="348"/>
</p:tagLst>
</file>

<file path=ppt/tags/tag210.xml><?xml version="1.0" encoding="utf-8"?>
<p:tagLst xmlns:p="http://schemas.openxmlformats.org/presentationml/2006/main">
  <p:tag name="AS_UNIQUEID" val="551"/>
  <p:tag name="KSO_WM_UNIT_TABLE_BEAUTIFY" val="smartTable{c8cb2caa-a68f-4be5-b0ae-109c44c811c7}"/>
</p:tagLst>
</file>

<file path=ppt/tags/tag211.xml><?xml version="1.0" encoding="utf-8"?>
<p:tagLst xmlns:p="http://schemas.openxmlformats.org/presentationml/2006/main">
  <p:tag name="AS_UNIQUEID" val="552"/>
</p:tagLst>
</file>

<file path=ppt/tags/tag212.xml><?xml version="1.0" encoding="utf-8"?>
<p:tagLst xmlns:p="http://schemas.openxmlformats.org/presentationml/2006/main">
  <p:tag name="AS_UNIQUEID" val="553"/>
</p:tagLst>
</file>

<file path=ppt/tags/tag213.xml><?xml version="1.0" encoding="utf-8"?>
<p:tagLst xmlns:p="http://schemas.openxmlformats.org/presentationml/2006/main">
  <p:tag name="AS_UNIQUEID" val="554"/>
</p:tagLst>
</file>

<file path=ppt/tags/tag214.xml><?xml version="1.0" encoding="utf-8"?>
<p:tagLst xmlns:p="http://schemas.openxmlformats.org/presentationml/2006/main">
  <p:tag name="AS_UNIQUEID" val="555"/>
</p:tagLst>
</file>

<file path=ppt/tags/tag215.xml><?xml version="1.0" encoding="utf-8"?>
<p:tagLst xmlns:p="http://schemas.openxmlformats.org/presentationml/2006/main">
  <p:tag name="AS_UNIQUEID" val="556"/>
</p:tagLst>
</file>

<file path=ppt/tags/tag216.xml><?xml version="1.0" encoding="utf-8"?>
<p:tagLst xmlns:p="http://schemas.openxmlformats.org/presentationml/2006/main">
  <p:tag name="AS_UNIQUEID" val="557"/>
</p:tagLst>
</file>

<file path=ppt/tags/tag217.xml><?xml version="1.0" encoding="utf-8"?>
<p:tagLst xmlns:p="http://schemas.openxmlformats.org/presentationml/2006/main">
  <p:tag name="AS_UNIQUEID" val="558"/>
</p:tagLst>
</file>

<file path=ppt/tags/tag218.xml><?xml version="1.0" encoding="utf-8"?>
<p:tagLst xmlns:p="http://schemas.openxmlformats.org/presentationml/2006/main">
  <p:tag name="AS_UNIQUEID" val="559"/>
</p:tagLst>
</file>

<file path=ppt/tags/tag219.xml><?xml version="1.0" encoding="utf-8"?>
<p:tagLst xmlns:p="http://schemas.openxmlformats.org/presentationml/2006/main">
  <p:tag name="AS_UNIQUEID" val="560"/>
</p:tagLst>
</file>

<file path=ppt/tags/tag22.xml><?xml version="1.0" encoding="utf-8"?>
<p:tagLst xmlns:p="http://schemas.openxmlformats.org/presentationml/2006/main">
  <p:tag name="AS_UNIQUEID" val="350"/>
</p:tagLst>
</file>

<file path=ppt/tags/tag220.xml><?xml version="1.0" encoding="utf-8"?>
<p:tagLst xmlns:p="http://schemas.openxmlformats.org/presentationml/2006/main">
  <p:tag name="AS_UNIQUEID" val="561"/>
</p:tagLst>
</file>

<file path=ppt/tags/tag221.xml><?xml version="1.0" encoding="utf-8"?>
<p:tagLst xmlns:p="http://schemas.openxmlformats.org/presentationml/2006/main">
  <p:tag name="AS_UNIQUEID" val="562"/>
</p:tagLst>
</file>

<file path=ppt/tags/tag222.xml><?xml version="1.0" encoding="utf-8"?>
<p:tagLst xmlns:p="http://schemas.openxmlformats.org/presentationml/2006/main">
  <p:tag name="AS_UNIQUEID" val="563"/>
</p:tagLst>
</file>

<file path=ppt/tags/tag223.xml><?xml version="1.0" encoding="utf-8"?>
<p:tagLst xmlns:p="http://schemas.openxmlformats.org/presentationml/2006/main">
  <p:tag name="AS_UNIQUEID" val="564"/>
</p:tagLst>
</file>

<file path=ppt/tags/tag224.xml><?xml version="1.0" encoding="utf-8"?>
<p:tagLst xmlns:p="http://schemas.openxmlformats.org/presentationml/2006/main">
  <p:tag name="AS_UNIQUEID" val="565"/>
</p:tagLst>
</file>

<file path=ppt/tags/tag225.xml><?xml version="1.0" encoding="utf-8"?>
<p:tagLst xmlns:p="http://schemas.openxmlformats.org/presentationml/2006/main">
  <p:tag name="AS_UNIQUEID" val="566"/>
</p:tagLst>
</file>

<file path=ppt/tags/tag226.xml><?xml version="1.0" encoding="utf-8"?>
<p:tagLst xmlns:p="http://schemas.openxmlformats.org/presentationml/2006/main">
  <p:tag name="AS_UNIQUEID" val="567"/>
</p:tagLst>
</file>

<file path=ppt/tags/tag227.xml><?xml version="1.0" encoding="utf-8"?>
<p:tagLst xmlns:p="http://schemas.openxmlformats.org/presentationml/2006/main">
  <p:tag name="AS_UNIQUEID" val="568"/>
</p:tagLst>
</file>

<file path=ppt/tags/tag228.xml><?xml version="1.0" encoding="utf-8"?>
<p:tagLst xmlns:p="http://schemas.openxmlformats.org/presentationml/2006/main">
  <p:tag name="AS_UNIQUEID" val="569"/>
</p:tagLst>
</file>

<file path=ppt/tags/tag229.xml><?xml version="1.0" encoding="utf-8"?>
<p:tagLst xmlns:p="http://schemas.openxmlformats.org/presentationml/2006/main">
  <p:tag name="AS_UNIQUEID" val="570"/>
</p:tagLst>
</file>

<file path=ppt/tags/tag23.xml><?xml version="1.0" encoding="utf-8"?>
<p:tagLst xmlns:p="http://schemas.openxmlformats.org/presentationml/2006/main">
  <p:tag name="AS_UNIQUEID" val="351"/>
</p:tagLst>
</file>

<file path=ppt/tags/tag230.xml><?xml version="1.0" encoding="utf-8"?>
<p:tagLst xmlns:p="http://schemas.openxmlformats.org/presentationml/2006/main">
  <p:tag name="AS_UNIQUEID" val="571"/>
</p:tagLst>
</file>

<file path=ppt/tags/tag231.xml><?xml version="1.0" encoding="utf-8"?>
<p:tagLst xmlns:p="http://schemas.openxmlformats.org/presentationml/2006/main">
  <p:tag name="AS_UNIQUEID" val="572"/>
</p:tagLst>
</file>

<file path=ppt/tags/tag232.xml><?xml version="1.0" encoding="utf-8"?>
<p:tagLst xmlns:p="http://schemas.openxmlformats.org/presentationml/2006/main">
  <p:tag name="AS_UNIQUEID" val="573"/>
</p:tagLst>
</file>

<file path=ppt/tags/tag233.xml><?xml version="1.0" encoding="utf-8"?>
<p:tagLst xmlns:p="http://schemas.openxmlformats.org/presentationml/2006/main">
  <p:tag name="AS_UNIQUEID" val="574"/>
</p:tagLst>
</file>

<file path=ppt/tags/tag234.xml><?xml version="1.0" encoding="utf-8"?>
<p:tagLst xmlns:p="http://schemas.openxmlformats.org/presentationml/2006/main">
  <p:tag name="AS_UNIQUEID" val="575"/>
</p:tagLst>
</file>

<file path=ppt/tags/tag235.xml><?xml version="1.0" encoding="utf-8"?>
<p:tagLst xmlns:p="http://schemas.openxmlformats.org/presentationml/2006/main">
  <p:tag name="AS_UNIQUEID" val="576"/>
</p:tagLst>
</file>

<file path=ppt/tags/tag236.xml><?xml version="1.0" encoding="utf-8"?>
<p:tagLst xmlns:p="http://schemas.openxmlformats.org/presentationml/2006/main">
  <p:tag name="AS_UNIQUEID" val="577"/>
</p:tagLst>
</file>

<file path=ppt/tags/tag237.xml><?xml version="1.0" encoding="utf-8"?>
<p:tagLst xmlns:p="http://schemas.openxmlformats.org/presentationml/2006/main">
  <p:tag name="AS_UNIQUEID" val="578"/>
</p:tagLst>
</file>

<file path=ppt/tags/tag238.xml><?xml version="1.0" encoding="utf-8"?>
<p:tagLst xmlns:p="http://schemas.openxmlformats.org/presentationml/2006/main">
  <p:tag name="AS_UNIQUEID" val="579"/>
</p:tagLst>
</file>

<file path=ppt/tags/tag239.xml><?xml version="1.0" encoding="utf-8"?>
<p:tagLst xmlns:p="http://schemas.openxmlformats.org/presentationml/2006/main">
  <p:tag name="AS_UNIQUEID" val="580"/>
</p:tagLst>
</file>

<file path=ppt/tags/tag24.xml><?xml version="1.0" encoding="utf-8"?>
<p:tagLst xmlns:p="http://schemas.openxmlformats.org/presentationml/2006/main">
  <p:tag name="AS_UNIQUEID" val="352"/>
</p:tagLst>
</file>

<file path=ppt/tags/tag240.xml><?xml version="1.0" encoding="utf-8"?>
<p:tagLst xmlns:p="http://schemas.openxmlformats.org/presentationml/2006/main">
  <p:tag name="AS_UNIQUEID" val="581"/>
</p:tagLst>
</file>

<file path=ppt/tags/tag241.xml><?xml version="1.0" encoding="utf-8"?>
<p:tagLst xmlns:p="http://schemas.openxmlformats.org/presentationml/2006/main">
  <p:tag name="AS_UNIQUEID" val="582"/>
</p:tagLst>
</file>

<file path=ppt/tags/tag242.xml><?xml version="1.0" encoding="utf-8"?>
<p:tagLst xmlns:p="http://schemas.openxmlformats.org/presentationml/2006/main">
  <p:tag name="AS_UNIQUEID" val="583"/>
</p:tagLst>
</file>

<file path=ppt/tags/tag243.xml><?xml version="1.0" encoding="utf-8"?>
<p:tagLst xmlns:p="http://schemas.openxmlformats.org/presentationml/2006/main">
  <p:tag name="AS_UNIQUEID" val="584"/>
</p:tagLst>
</file>

<file path=ppt/tags/tag244.xml><?xml version="1.0" encoding="utf-8"?>
<p:tagLst xmlns:p="http://schemas.openxmlformats.org/presentationml/2006/main">
  <p:tag name="AS_UNIQUEID" val="585"/>
</p:tagLst>
</file>

<file path=ppt/tags/tag24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46.xml><?xml version="1.0" encoding="utf-8"?>
<p:tagLst xmlns:p="http://schemas.openxmlformats.org/presentationml/2006/main">
  <p:tag name="AS_UNIQUEID" val="542"/>
</p:tagLst>
</file>

<file path=ppt/tags/tag247.xml><?xml version="1.0" encoding="utf-8"?>
<p:tagLst xmlns:p="http://schemas.openxmlformats.org/presentationml/2006/main">
  <p:tag name="AS_UNIQUEID" val="543"/>
</p:tagLst>
</file>

<file path=ppt/tags/tag248.xml><?xml version="1.0" encoding="utf-8"?>
<p:tagLst xmlns:p="http://schemas.openxmlformats.org/presentationml/2006/main">
  <p:tag name="AS_UNIQUEID" val="544"/>
</p:tagLst>
</file>

<file path=ppt/tags/tag249.xml><?xml version="1.0" encoding="utf-8"?>
<p:tagLst xmlns:p="http://schemas.openxmlformats.org/presentationml/2006/main">
  <p:tag name="AS_UNIQUEID" val="587"/>
</p:tagLst>
</file>

<file path=ppt/tags/tag25.xml><?xml version="1.0" encoding="utf-8"?>
<p:tagLst xmlns:p="http://schemas.openxmlformats.org/presentationml/2006/main">
  <p:tag name="AS_UNIQUEID" val="353"/>
</p:tagLst>
</file>

<file path=ppt/tags/tag250.xml><?xml version="1.0" encoding="utf-8"?>
<p:tagLst xmlns:p="http://schemas.openxmlformats.org/presentationml/2006/main">
  <p:tag name="AS_UNIQUEID" val="588"/>
</p:tagLst>
</file>

<file path=ppt/tags/tag251.xml><?xml version="1.0" encoding="utf-8"?>
<p:tagLst xmlns:p="http://schemas.openxmlformats.org/presentationml/2006/main">
  <p:tag name="AS_UNIQUEID" val="589"/>
</p:tagLst>
</file>

<file path=ppt/tags/tag252.xml><?xml version="1.0" encoding="utf-8"?>
<p:tagLst xmlns:p="http://schemas.openxmlformats.org/presentationml/2006/main">
  <p:tag name="AS_UNIQUEID" val="590"/>
</p:tagLst>
</file>

<file path=ppt/tags/tag253.xml><?xml version="1.0" encoding="utf-8"?>
<p:tagLst xmlns:p="http://schemas.openxmlformats.org/presentationml/2006/main">
  <p:tag name="AS_UNIQUEID" val="21"/>
</p:tagLst>
</file>

<file path=ppt/tags/tag254.xml><?xml version="1.0" encoding="utf-8"?>
<p:tagLst xmlns:p="http://schemas.openxmlformats.org/presentationml/2006/main">
  <p:tag name="AS_UNIQUEID" val="22"/>
</p:tagLst>
</file>

<file path=ppt/tags/tag255.xml><?xml version="1.0" encoding="utf-8"?>
<p:tagLst xmlns:p="http://schemas.openxmlformats.org/presentationml/2006/main">
  <p:tag name="AS_UNIQUEID" val="23"/>
</p:tagLst>
</file>

<file path=ppt/tags/tag256.xml><?xml version="1.0" encoding="utf-8"?>
<p:tagLst xmlns:p="http://schemas.openxmlformats.org/presentationml/2006/main">
  <p:tag name="AS_UNIQUEID" val="24"/>
</p:tagLst>
</file>

<file path=ppt/tags/tag257.xml><?xml version="1.0" encoding="utf-8"?>
<p:tagLst xmlns:p="http://schemas.openxmlformats.org/presentationml/2006/main">
  <p:tag name="AS_UNIQUEID" val="25"/>
</p:tagLst>
</file>

<file path=ppt/tags/tag258.xml><?xml version="1.0" encoding="utf-8"?>
<p:tagLst xmlns:p="http://schemas.openxmlformats.org/presentationml/2006/main">
  <p:tag name="AS_UNIQUEID" val="26"/>
</p:tagLst>
</file>

<file path=ppt/tags/tag259.xml><?xml version="1.0" encoding="utf-8"?>
<p:tagLst xmlns:p="http://schemas.openxmlformats.org/presentationml/2006/main">
  <p:tag name="AS_UNIQUEID" val="27"/>
</p:tagLst>
</file>

<file path=ppt/tags/tag26.xml><?xml version="1.0" encoding="utf-8"?>
<p:tagLst xmlns:p="http://schemas.openxmlformats.org/presentationml/2006/main">
  <p:tag name="AS_UNIQUEID" val="354"/>
</p:tagLst>
</file>

<file path=ppt/tags/tag260.xml><?xml version="1.0" encoding="utf-8"?>
<p:tagLst xmlns:p="http://schemas.openxmlformats.org/presentationml/2006/main">
  <p:tag name="AS_UNIQUEID" val="28"/>
</p:tagLst>
</file>

<file path=ppt/tags/tag261.xml><?xml version="1.0" encoding="utf-8"?>
<p:tagLst xmlns:p="http://schemas.openxmlformats.org/presentationml/2006/main">
  <p:tag name="AS_UNIQUEID" val="29"/>
</p:tagLst>
</file>

<file path=ppt/tags/tag262.xml><?xml version="1.0" encoding="utf-8"?>
<p:tagLst xmlns:p="http://schemas.openxmlformats.org/presentationml/2006/main">
  <p:tag name="AS_UNIQUEID" val="30"/>
</p:tagLst>
</file>

<file path=ppt/tags/tag263.xml><?xml version="1.0" encoding="utf-8"?>
<p:tagLst xmlns:p="http://schemas.openxmlformats.org/presentationml/2006/main">
  <p:tag name="AS_UNIQUEID" val="31"/>
</p:tagLst>
</file>

<file path=ppt/tags/tag264.xml><?xml version="1.0" encoding="utf-8"?>
<p:tagLst xmlns:p="http://schemas.openxmlformats.org/presentationml/2006/main">
  <p:tag name="AS_UNIQUEID" val="17"/>
</p:tagLst>
</file>

<file path=ppt/tags/tag265.xml><?xml version="1.0" encoding="utf-8"?>
<p:tagLst xmlns:p="http://schemas.openxmlformats.org/presentationml/2006/main">
  <p:tag name="AS_UNIQUEID" val="18"/>
</p:tagLst>
</file>

<file path=ppt/tags/tag266.xml><?xml version="1.0" encoding="utf-8"?>
<p:tagLst xmlns:p="http://schemas.openxmlformats.org/presentationml/2006/main">
  <p:tag name="AS_UNIQUEID" val="19"/>
</p:tagLst>
</file>

<file path=ppt/tags/tag267.xml><?xml version="1.0" encoding="utf-8"?>
<p:tagLst xmlns:p="http://schemas.openxmlformats.org/presentationml/2006/main">
  <p:tag name="AS_UNIQUEID" val="594"/>
</p:tagLst>
</file>

<file path=ppt/tags/tag268.xml><?xml version="1.0" encoding="utf-8"?>
<p:tagLst xmlns:p="http://schemas.openxmlformats.org/presentationml/2006/main">
  <p:tag name="AS_UNIQUEID" val="595"/>
</p:tagLst>
</file>

<file path=ppt/tags/tag269.xml><?xml version="1.0" encoding="utf-8"?>
<p:tagLst xmlns:p="http://schemas.openxmlformats.org/presentationml/2006/main">
  <p:tag name="AS_UNIQUEID" val="596"/>
</p:tagLst>
</file>

<file path=ppt/tags/tag27.xml><?xml version="1.0" encoding="utf-8"?>
<p:tagLst xmlns:p="http://schemas.openxmlformats.org/presentationml/2006/main">
  <p:tag name="AS_UNIQUEID" val="355"/>
</p:tagLst>
</file>

<file path=ppt/tags/tag270.xml><?xml version="1.0" encoding="utf-8"?>
<p:tagLst xmlns:p="http://schemas.openxmlformats.org/presentationml/2006/main">
  <p:tag name="AS_UNIQUEID" val="597"/>
</p:tagLst>
</file>

<file path=ppt/tags/tag271.xml><?xml version="1.0" encoding="utf-8"?>
<p:tagLst xmlns:p="http://schemas.openxmlformats.org/presentationml/2006/main">
  <p:tag name="AS_UNIQUEID" val="598"/>
</p:tagLst>
</file>

<file path=ppt/tags/tag272.xml><?xml version="1.0" encoding="utf-8"?>
<p:tagLst xmlns:p="http://schemas.openxmlformats.org/presentationml/2006/main">
  <p:tag name="AS_UNIQUEID" val="599"/>
</p:tagLst>
</file>

<file path=ppt/tags/tag273.xml><?xml version="1.0" encoding="utf-8"?>
<p:tagLst xmlns:p="http://schemas.openxmlformats.org/presentationml/2006/main">
  <p:tag name="AS_UNIQUEID" val="600"/>
</p:tagLst>
</file>

<file path=ppt/tags/tag274.xml><?xml version="1.0" encoding="utf-8"?>
<p:tagLst xmlns:p="http://schemas.openxmlformats.org/presentationml/2006/main">
  <p:tag name="AS_UNIQUEID" val="601"/>
</p:tagLst>
</file>

<file path=ppt/tags/tag275.xml><?xml version="1.0" encoding="utf-8"?>
<p:tagLst xmlns:p="http://schemas.openxmlformats.org/presentationml/2006/main">
  <p:tag name="AS_UNIQUEID" val="22"/>
</p:tagLst>
</file>

<file path=ppt/tags/tag276.xml><?xml version="1.0" encoding="utf-8"?>
<p:tagLst xmlns:p="http://schemas.openxmlformats.org/presentationml/2006/main">
  <p:tag name="AS_UNIQUEID" val="23"/>
</p:tagLst>
</file>

<file path=ppt/tags/tag277.xml><?xml version="1.0" encoding="utf-8"?>
<p:tagLst xmlns:p="http://schemas.openxmlformats.org/presentationml/2006/main">
  <p:tag name="AS_UNIQUEID" val="24"/>
</p:tagLst>
</file>

<file path=ppt/tags/tag278.xml><?xml version="1.0" encoding="utf-8"?>
<p:tagLst xmlns:p="http://schemas.openxmlformats.org/presentationml/2006/main">
  <p:tag name="AS_UNIQUEID" val="25"/>
</p:tagLst>
</file>

<file path=ppt/tags/tag279.xml><?xml version="1.0" encoding="utf-8"?>
<p:tagLst xmlns:p="http://schemas.openxmlformats.org/presentationml/2006/main">
  <p:tag name="AS_UNIQUEID" val="26"/>
</p:tagLst>
</file>

<file path=ppt/tags/tag28.xml><?xml version="1.0" encoding="utf-8"?>
<p:tagLst xmlns:p="http://schemas.openxmlformats.org/presentationml/2006/main">
  <p:tag name="AS_UNIQUEID" val="356"/>
</p:tagLst>
</file>

<file path=ppt/tags/tag280.xml><?xml version="1.0" encoding="utf-8"?>
<p:tagLst xmlns:p="http://schemas.openxmlformats.org/presentationml/2006/main">
  <p:tag name="AS_UNIQUEID" val="27"/>
</p:tagLst>
</file>

<file path=ppt/tags/tag281.xml><?xml version="1.0" encoding="utf-8"?>
<p:tagLst xmlns:p="http://schemas.openxmlformats.org/presentationml/2006/main">
  <p:tag name="AS_UNIQUEID" val="28"/>
</p:tagLst>
</file>

<file path=ppt/tags/tag282.xml><?xml version="1.0" encoding="utf-8"?>
<p:tagLst xmlns:p="http://schemas.openxmlformats.org/presentationml/2006/main">
  <p:tag name="AS_UNIQUEID" val="29"/>
</p:tagLst>
</file>

<file path=ppt/tags/tag283.xml><?xml version="1.0" encoding="utf-8"?>
<p:tagLst xmlns:p="http://schemas.openxmlformats.org/presentationml/2006/main">
  <p:tag name="AS_UNIQUEID" val="30"/>
</p:tagLst>
</file>

<file path=ppt/tags/tag284.xml><?xml version="1.0" encoding="utf-8"?>
<p:tagLst xmlns:p="http://schemas.openxmlformats.org/presentationml/2006/main">
  <p:tag name="AS_UNIQUEID" val="31"/>
</p:tagLst>
</file>

<file path=ppt/tags/tag285.xml><?xml version="1.0" encoding="utf-8"?>
<p:tagLst xmlns:p="http://schemas.openxmlformats.org/presentationml/2006/main">
  <p:tag name="AS_UNIQUEID" val="32"/>
</p:tagLst>
</file>

<file path=ppt/tags/tag286.xml><?xml version="1.0" encoding="utf-8"?>
<p:tagLst xmlns:p="http://schemas.openxmlformats.org/presentationml/2006/main">
  <p:tag name="AS_UNIQUEID" val="33"/>
</p:tagLst>
</file>

<file path=ppt/tags/tag287.xml><?xml version="1.0" encoding="utf-8"?>
<p:tagLst xmlns:p="http://schemas.openxmlformats.org/presentationml/2006/main">
  <p:tag name="AS_UNIQUEID" val="34"/>
</p:tagLst>
</file>

<file path=ppt/tags/tag288.xml><?xml version="1.0" encoding="utf-8"?>
<p:tagLst xmlns:p="http://schemas.openxmlformats.org/presentationml/2006/main">
  <p:tag name="AS_UNIQUEID" val="35"/>
</p:tagLst>
</file>

<file path=ppt/tags/tag289.xml><?xml version="1.0" encoding="utf-8"?>
<p:tagLst xmlns:p="http://schemas.openxmlformats.org/presentationml/2006/main">
  <p:tag name="AS_UNIQUEID" val="36"/>
</p:tagLst>
</file>

<file path=ppt/tags/tag29.xml><?xml version="1.0" encoding="utf-8"?>
<p:tagLst xmlns:p="http://schemas.openxmlformats.org/presentationml/2006/main">
  <p:tag name="AS_UNIQUEID" val="357"/>
</p:tagLst>
</file>

<file path=ppt/tags/tag290.xml><?xml version="1.0" encoding="utf-8"?>
<p:tagLst xmlns:p="http://schemas.openxmlformats.org/presentationml/2006/main">
  <p:tag name="AS_UNIQUEID" val="18"/>
</p:tagLst>
</file>

<file path=ppt/tags/tag291.xml><?xml version="1.0" encoding="utf-8"?>
<p:tagLst xmlns:p="http://schemas.openxmlformats.org/presentationml/2006/main">
  <p:tag name="AS_UNIQUEID" val="19"/>
</p:tagLst>
</file>

<file path=ppt/tags/tag292.xml><?xml version="1.0" encoding="utf-8"?>
<p:tagLst xmlns:p="http://schemas.openxmlformats.org/presentationml/2006/main">
  <p:tag name="AS_UNIQUEID" val="20"/>
</p:tagLst>
</file>

<file path=ppt/tags/tag293.xml><?xml version="1.0" encoding="utf-8"?>
<p:tagLst xmlns:p="http://schemas.openxmlformats.org/presentationml/2006/main">
  <p:tag name="AS_UNIQUEID" val="605"/>
</p:tagLst>
</file>

<file path=ppt/tags/tag294.xml><?xml version="1.0" encoding="utf-8"?>
<p:tagLst xmlns:p="http://schemas.openxmlformats.org/presentationml/2006/main">
  <p:tag name="AS_UNIQUEID" val="606"/>
</p:tagLst>
</file>

<file path=ppt/tags/tag295.xml><?xml version="1.0" encoding="utf-8"?>
<p:tagLst xmlns:p="http://schemas.openxmlformats.org/presentationml/2006/main">
  <p:tag name="AS_UNIQUEID" val="607"/>
</p:tagLst>
</file>

<file path=ppt/tags/tag296.xml><?xml version="1.0" encoding="utf-8"?>
<p:tagLst xmlns:p="http://schemas.openxmlformats.org/presentationml/2006/main">
  <p:tag name="AS_UNIQUEID" val="608"/>
</p:tagLst>
</file>

<file path=ppt/tags/tag297.xml><?xml version="1.0" encoding="utf-8"?>
<p:tagLst xmlns:p="http://schemas.openxmlformats.org/presentationml/2006/main">
  <p:tag name="AS_UNIQUEID" val="609"/>
</p:tagLst>
</file>

<file path=ppt/tags/tag298.xml><?xml version="1.0" encoding="utf-8"?>
<p:tagLst xmlns:p="http://schemas.openxmlformats.org/presentationml/2006/main">
  <p:tag name="AS_UNIQUEID" val="610"/>
</p:tagLst>
</file>

<file path=ppt/tags/tag299.xml><?xml version="1.0" encoding="utf-8"?>
<p:tagLst xmlns:p="http://schemas.openxmlformats.org/presentationml/2006/main">
  <p:tag name="AS_UNIQUEID" val="611"/>
</p:tagLst>
</file>

<file path=ppt/tags/tag3.xml><?xml version="1.0" encoding="utf-8"?>
<p:tagLst xmlns:p="http://schemas.openxmlformats.org/presentationml/2006/main">
  <p:tag name="AS_UNIQUEID" val="327"/>
</p:tagLst>
</file>

<file path=ppt/tags/tag30.xml><?xml version="1.0" encoding="utf-8"?>
<p:tagLst xmlns:p="http://schemas.openxmlformats.org/presentationml/2006/main">
  <p:tag name="AS_UNIQUEID" val="359"/>
</p:tagLst>
</file>

<file path=ppt/tags/tag300.xml><?xml version="1.0" encoding="utf-8"?>
<p:tagLst xmlns:p="http://schemas.openxmlformats.org/presentationml/2006/main">
  <p:tag name="AS_UNIQUEID" val="612"/>
</p:tagLst>
</file>

<file path=ppt/tags/tag301.xml><?xml version="1.0" encoding="utf-8"?>
<p:tagLst xmlns:p="http://schemas.openxmlformats.org/presentationml/2006/main">
  <p:tag name="AS_UNIQUEID" val="613"/>
</p:tagLst>
</file>

<file path=ppt/tags/tag302.xml><?xml version="1.0" encoding="utf-8"?>
<p:tagLst xmlns:p="http://schemas.openxmlformats.org/presentationml/2006/main">
  <p:tag name="AS_UNIQUEID" val="614"/>
</p:tagLst>
</file>

<file path=ppt/tags/tag303.xml><?xml version="1.0" encoding="utf-8"?>
<p:tagLst xmlns:p="http://schemas.openxmlformats.org/presentationml/2006/main">
  <p:tag name="AS_UNIQUEID" val="615"/>
</p:tagLst>
</file>

<file path=ppt/tags/tag304.xml><?xml version="1.0" encoding="utf-8"?>
<p:tagLst xmlns:p="http://schemas.openxmlformats.org/presentationml/2006/main">
  <p:tag name="AS_UNIQUEID" val="616"/>
</p:tagLst>
</file>

<file path=ppt/tags/tag305.xml><?xml version="1.0" encoding="utf-8"?>
<p:tagLst xmlns:p="http://schemas.openxmlformats.org/presentationml/2006/main">
  <p:tag name="AS_UNIQUEID" val="617"/>
</p:tagLst>
</file>

<file path=ppt/tags/tag306.xml><?xml version="1.0" encoding="utf-8"?>
<p:tagLst xmlns:p="http://schemas.openxmlformats.org/presentationml/2006/main">
  <p:tag name="AS_UNIQUEID" val="618"/>
</p:tagLst>
</file>

<file path=ppt/tags/tag307.xml><?xml version="1.0" encoding="utf-8"?>
<p:tagLst xmlns:p="http://schemas.openxmlformats.org/presentationml/2006/main">
  <p:tag name="AS_UNIQUEID" val="619"/>
</p:tagLst>
</file>

<file path=ppt/tags/tag308.xml><?xml version="1.0" encoding="utf-8"?>
<p:tagLst xmlns:p="http://schemas.openxmlformats.org/presentationml/2006/main">
  <p:tag name="AS_UNIQUEID" val="620"/>
</p:tagLst>
</file>

<file path=ppt/tags/tag309.xml><?xml version="1.0" encoding="utf-8"?>
<p:tagLst xmlns:p="http://schemas.openxmlformats.org/presentationml/2006/main">
  <p:tag name="AS_UNIQUEID" val="621"/>
</p:tagLst>
</file>

<file path=ppt/tags/tag31.xml><?xml version="1.0" encoding="utf-8"?>
<p:tagLst xmlns:p="http://schemas.openxmlformats.org/presentationml/2006/main">
  <p:tag name="AS_UNIQUEID" val="360"/>
</p:tagLst>
</file>

<file path=ppt/tags/tag310.xml><?xml version="1.0" encoding="utf-8"?>
<p:tagLst xmlns:p="http://schemas.openxmlformats.org/presentationml/2006/main">
  <p:tag name="AS_UNIQUEID" val="622"/>
</p:tagLst>
</file>

<file path=ppt/tags/tag311.xml><?xml version="1.0" encoding="utf-8"?>
<p:tagLst xmlns:p="http://schemas.openxmlformats.org/presentationml/2006/main">
  <p:tag name="AS_UNIQUEID" val="624"/>
</p:tagLst>
</file>

<file path=ppt/tags/tag312.xml><?xml version="1.0" encoding="utf-8"?>
<p:tagLst xmlns:p="http://schemas.openxmlformats.org/presentationml/2006/main">
  <p:tag name="AS_UNIQUEID" val="625"/>
</p:tagLst>
</file>

<file path=ppt/tags/tag313.xml><?xml version="1.0" encoding="utf-8"?>
<p:tagLst xmlns:p="http://schemas.openxmlformats.org/presentationml/2006/main">
  <p:tag name="AS_UNIQUEID" val="626"/>
</p:tagLst>
</file>

<file path=ppt/tags/tag314.xml><?xml version="1.0" encoding="utf-8"?>
<p:tagLst xmlns:p="http://schemas.openxmlformats.org/presentationml/2006/main">
  <p:tag name="AS_UNIQUEID" val="627"/>
</p:tagLst>
</file>

<file path=ppt/tags/tag315.xml><?xml version="1.0" encoding="utf-8"?>
<p:tagLst xmlns:p="http://schemas.openxmlformats.org/presentationml/2006/main">
  <p:tag name="AS_UNIQUEID" val="628"/>
</p:tagLst>
</file>

<file path=ppt/tags/tag316.xml><?xml version="1.0" encoding="utf-8"?>
<p:tagLst xmlns:p="http://schemas.openxmlformats.org/presentationml/2006/main">
  <p:tag name="AS_UNIQUEID" val="629"/>
</p:tagLst>
</file>

<file path=ppt/tags/tag317.xml><?xml version="1.0" encoding="utf-8"?>
<p:tagLst xmlns:p="http://schemas.openxmlformats.org/presentationml/2006/main">
  <p:tag name="AS_UNIQUEID" val="630"/>
</p:tagLst>
</file>

<file path=ppt/tags/tag318.xml><?xml version="1.0" encoding="utf-8"?>
<p:tagLst xmlns:p="http://schemas.openxmlformats.org/presentationml/2006/main">
  <p:tag name="AS_UNIQUEID" val="631"/>
</p:tagLst>
</file>

<file path=ppt/tags/tag319.xml><?xml version="1.0" encoding="utf-8"?>
<p:tagLst xmlns:p="http://schemas.openxmlformats.org/presentationml/2006/main">
  <p:tag name="AS_UNIQUEID" val="632"/>
</p:tagLst>
</file>

<file path=ppt/tags/tag32.xml><?xml version="1.0" encoding="utf-8"?>
<p:tagLst xmlns:p="http://schemas.openxmlformats.org/presentationml/2006/main">
  <p:tag name="AS_UNIQUEID" val="361"/>
</p:tagLst>
</file>

<file path=ppt/tags/tag320.xml><?xml version="1.0" encoding="utf-8"?>
<p:tagLst xmlns:p="http://schemas.openxmlformats.org/presentationml/2006/main">
  <p:tag name="AS_UNIQUEID" val="633"/>
</p:tagLst>
</file>

<file path=ppt/tags/tag321.xml><?xml version="1.0" encoding="utf-8"?>
<p:tagLst xmlns:p="http://schemas.openxmlformats.org/presentationml/2006/main">
  <p:tag name="AS_UNIQUEID" val="634"/>
</p:tagLst>
</file>

<file path=ppt/tags/tag322.xml><?xml version="1.0" encoding="utf-8"?>
<p:tagLst xmlns:p="http://schemas.openxmlformats.org/presentationml/2006/main">
  <p:tag name="AS_UNIQUEID" val="636"/>
</p:tagLst>
</file>

<file path=ppt/tags/tag323.xml><?xml version="1.0" encoding="utf-8"?>
<p:tagLst xmlns:p="http://schemas.openxmlformats.org/presentationml/2006/main">
  <p:tag name="AS_UNIQUEID" val="637"/>
</p:tagLst>
</file>

<file path=ppt/tags/tag324.xml><?xml version="1.0" encoding="utf-8"?>
<p:tagLst xmlns:p="http://schemas.openxmlformats.org/presentationml/2006/main">
  <p:tag name="AS_UNIQUEID" val="638"/>
</p:tagLst>
</file>

<file path=ppt/tags/tag325.xml><?xml version="1.0" encoding="utf-8"?>
<p:tagLst xmlns:p="http://schemas.openxmlformats.org/presentationml/2006/main">
  <p:tag name="AS_UNIQUEID" val="639"/>
</p:tagLst>
</file>

<file path=ppt/tags/tag326.xml><?xml version="1.0" encoding="utf-8"?>
<p:tagLst xmlns:p="http://schemas.openxmlformats.org/presentationml/2006/main">
  <p:tag name="AS_UNIQUEID" val="640"/>
</p:tagLst>
</file>

<file path=ppt/tags/tag327.xml><?xml version="1.0" encoding="utf-8"?>
<p:tagLst xmlns:p="http://schemas.openxmlformats.org/presentationml/2006/main">
  <p:tag name="AS_UNIQUEID" val="641"/>
</p:tagLst>
</file>

<file path=ppt/tags/tag328.xml><?xml version="1.0" encoding="utf-8"?>
<p:tagLst xmlns:p="http://schemas.openxmlformats.org/presentationml/2006/main">
  <p:tag name="AS_UNIQUEID" val="642"/>
</p:tagLst>
</file>

<file path=ppt/tags/tag329.xml><?xml version="1.0" encoding="utf-8"?>
<p:tagLst xmlns:p="http://schemas.openxmlformats.org/presentationml/2006/main">
  <p:tag name="AS_UNIQUEID" val="643"/>
</p:tagLst>
</file>

<file path=ppt/tags/tag33.xml><?xml version="1.0" encoding="utf-8"?>
<p:tagLst xmlns:p="http://schemas.openxmlformats.org/presentationml/2006/main">
  <p:tag name="AS_UNIQUEID" val="362"/>
</p:tagLst>
</file>

<file path=ppt/tags/tag330.xml><?xml version="1.0" encoding="utf-8"?>
<p:tagLst xmlns:p="http://schemas.openxmlformats.org/presentationml/2006/main">
  <p:tag name="AS_UNIQUEID" val="644"/>
</p:tagLst>
</file>

<file path=ppt/tags/tag331.xml><?xml version="1.0" encoding="utf-8"?>
<p:tagLst xmlns:p="http://schemas.openxmlformats.org/presentationml/2006/main">
  <p:tag name="AS_UNIQUEID" val="645"/>
</p:tagLst>
</file>

<file path=ppt/tags/tag332.xml><?xml version="1.0" encoding="utf-8"?>
<p:tagLst xmlns:p="http://schemas.openxmlformats.org/presentationml/2006/main">
  <p:tag name="AS_UNIQUEID" val="646"/>
</p:tagLst>
</file>

<file path=ppt/tags/tag333.xml><?xml version="1.0" encoding="utf-8"?>
<p:tagLst xmlns:p="http://schemas.openxmlformats.org/presentationml/2006/main">
  <p:tag name="AS_UNIQUEID" val="647"/>
</p:tagLst>
</file>

<file path=ppt/tags/tag334.xml><?xml version="1.0" encoding="utf-8"?>
<p:tagLst xmlns:p="http://schemas.openxmlformats.org/presentationml/2006/main">
  <p:tag name="AS_UNIQUEID" val="648"/>
</p:tagLst>
</file>

<file path=ppt/tags/tag335.xml><?xml version="1.0" encoding="utf-8"?>
<p:tagLst xmlns:p="http://schemas.openxmlformats.org/presentationml/2006/main">
  <p:tag name="AS_UNIQUEID" val="649"/>
</p:tagLst>
</file>

<file path=ppt/tags/tag336.xml><?xml version="1.0" encoding="utf-8"?>
<p:tagLst xmlns:p="http://schemas.openxmlformats.org/presentationml/2006/main">
  <p:tag name="AS_UNIQUEID" val="650"/>
</p:tagLst>
</file>

<file path=ppt/tags/tag337.xml><?xml version="1.0" encoding="utf-8"?>
<p:tagLst xmlns:p="http://schemas.openxmlformats.org/presentationml/2006/main">
  <p:tag name="AS_UNIQUEID" val="651"/>
</p:tagLst>
</file>

<file path=ppt/tags/tag338.xml><?xml version="1.0" encoding="utf-8"?>
<p:tagLst xmlns:p="http://schemas.openxmlformats.org/presentationml/2006/main">
  <p:tag name="AS_UNIQUEID" val="659"/>
</p:tagLst>
</file>

<file path=ppt/tags/tag339.xml><?xml version="1.0" encoding="utf-8"?>
<p:tagLst xmlns:p="http://schemas.openxmlformats.org/presentationml/2006/main">
  <p:tag name="AS_UNIQUEID" val="660"/>
</p:tagLst>
</file>

<file path=ppt/tags/tag34.xml><?xml version="1.0" encoding="utf-8"?>
<p:tagLst xmlns:p="http://schemas.openxmlformats.org/presentationml/2006/main">
  <p:tag name="AS_UNIQUEID" val="364"/>
</p:tagLst>
</file>

<file path=ppt/tags/tag340.xml><?xml version="1.0" encoding="utf-8"?>
<p:tagLst xmlns:p="http://schemas.openxmlformats.org/presentationml/2006/main">
  <p:tag name="AS_UNIQUEID" val="661"/>
</p:tagLst>
</file>

<file path=ppt/tags/tag341.xml><?xml version="1.0" encoding="utf-8"?>
<p:tagLst xmlns:p="http://schemas.openxmlformats.org/presentationml/2006/main">
  <p:tag name="AS_UNIQUEID" val="662"/>
</p:tagLst>
</file>

<file path=ppt/tags/tag34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43.xml><?xml version="1.0" encoding="utf-8"?>
<p:tagLst xmlns:p="http://schemas.openxmlformats.org/presentationml/2006/main">
  <p:tag name="AS_UNIQUEID" val="655"/>
</p:tagLst>
</file>

<file path=ppt/tags/tag344.xml><?xml version="1.0" encoding="utf-8"?>
<p:tagLst xmlns:p="http://schemas.openxmlformats.org/presentationml/2006/main">
  <p:tag name="AS_UNIQUEID" val="656"/>
</p:tagLst>
</file>

<file path=ppt/tags/tag345.xml><?xml version="1.0" encoding="utf-8"?>
<p:tagLst xmlns:p="http://schemas.openxmlformats.org/presentationml/2006/main">
  <p:tag name="AS_UNIQUEID" val="657"/>
</p:tagLst>
</file>

<file path=ppt/tags/tag346.xml><?xml version="1.0" encoding="utf-8"?>
<p:tagLst xmlns:p="http://schemas.openxmlformats.org/presentationml/2006/main">
  <p:tag name="AS_UNIQUEID" val="675"/>
</p:tagLst>
</file>

<file path=ppt/tags/tag347.xml><?xml version="1.0" encoding="utf-8"?>
<p:tagLst xmlns:p="http://schemas.openxmlformats.org/presentationml/2006/main">
  <p:tag name="AS_UNIQUEID" val="676"/>
</p:tagLst>
</file>

<file path=ppt/tags/tag348.xml><?xml version="1.0" encoding="utf-8"?>
<p:tagLst xmlns:p="http://schemas.openxmlformats.org/presentationml/2006/main">
  <p:tag name="AS_UNIQUEID" val="677"/>
</p:tagLst>
</file>

<file path=ppt/tags/tag349.xml><?xml version="1.0" encoding="utf-8"?>
<p:tagLst xmlns:p="http://schemas.openxmlformats.org/presentationml/2006/main">
  <p:tag name="AS_UNIQUEID" val="678"/>
</p:tagLst>
</file>

<file path=ppt/tags/tag35.xml><?xml version="1.0" encoding="utf-8"?>
<p:tagLst xmlns:p="http://schemas.openxmlformats.org/presentationml/2006/main">
  <p:tag name="AS_UNIQUEID" val="365"/>
</p:tagLst>
</file>

<file path=ppt/tags/tag35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51.xml><?xml version="1.0" encoding="utf-8"?>
<p:tagLst xmlns:p="http://schemas.openxmlformats.org/presentationml/2006/main">
  <p:tag name="AS_UNIQUEID" val="671"/>
</p:tagLst>
</file>

<file path=ppt/tags/tag352.xml><?xml version="1.0" encoding="utf-8"?>
<p:tagLst xmlns:p="http://schemas.openxmlformats.org/presentationml/2006/main">
  <p:tag name="AS_UNIQUEID" val="672"/>
</p:tagLst>
</file>

<file path=ppt/tags/tag353.xml><?xml version="1.0" encoding="utf-8"?>
<p:tagLst xmlns:p="http://schemas.openxmlformats.org/presentationml/2006/main">
  <p:tag name="AS_UNIQUEID" val="673"/>
</p:tagLst>
</file>

<file path=ppt/tags/tag354.xml><?xml version="1.0" encoding="utf-8"?>
<p:tagLst xmlns:p="http://schemas.openxmlformats.org/presentationml/2006/main">
  <p:tag name="AS_UNIQUEID" val="443"/>
</p:tagLst>
</file>

<file path=ppt/tags/tag355.xml><?xml version="1.0" encoding="utf-8"?>
<p:tagLst xmlns:p="http://schemas.openxmlformats.org/presentationml/2006/main">
  <p:tag name="AS_UNIQUEID" val="444"/>
</p:tagLst>
</file>

<file path=ppt/tags/tag356.xml><?xml version="1.0" encoding="utf-8"?>
<p:tagLst xmlns:p="http://schemas.openxmlformats.org/presentationml/2006/main">
  <p:tag name="AS_UNIQUEID" val="445"/>
</p:tagLst>
</file>

<file path=ppt/tags/tag357.xml><?xml version="1.0" encoding="utf-8"?>
<p:tagLst xmlns:p="http://schemas.openxmlformats.org/presentationml/2006/main">
  <p:tag name="AS_UNIQUEID" val="446"/>
</p:tagLst>
</file>

<file path=ppt/tags/tag358.xml><?xml version="1.0" encoding="utf-8"?>
<p:tagLst xmlns:p="http://schemas.openxmlformats.org/presentationml/2006/main">
  <p:tag name="AS_UNIQUEID" val="447"/>
</p:tagLst>
</file>

<file path=ppt/tags/tag359.xml><?xml version="1.0" encoding="utf-8"?>
<p:tagLst xmlns:p="http://schemas.openxmlformats.org/presentationml/2006/main">
  <p:tag name="AS_UNIQUEID" val="448"/>
</p:tagLst>
</file>

<file path=ppt/tags/tag36.xml><?xml version="1.0" encoding="utf-8"?>
<p:tagLst xmlns:p="http://schemas.openxmlformats.org/presentationml/2006/main">
  <p:tag name="AS_UNIQUEID" val="366"/>
</p:tagLst>
</file>

<file path=ppt/tags/tag36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7.xml><?xml version="1.0" encoding="utf-8"?>
<p:tagLst xmlns:p="http://schemas.openxmlformats.org/presentationml/2006/main">
  <p:tag name="AS_UNIQUEID" val="368"/>
</p:tagLst>
</file>

<file path=ppt/tags/tag38.xml><?xml version="1.0" encoding="utf-8"?>
<p:tagLst xmlns:p="http://schemas.openxmlformats.org/presentationml/2006/main">
  <p:tag name="AS_UNIQUEID" val="369"/>
</p:tagLst>
</file>

<file path=ppt/tags/tag39.xml><?xml version="1.0" encoding="utf-8"?>
<p:tagLst xmlns:p="http://schemas.openxmlformats.org/presentationml/2006/main">
  <p:tag name="AS_UNIQUEID" val="370"/>
</p:tagLst>
</file>

<file path=ppt/tags/tag4.xml><?xml version="1.0" encoding="utf-8"?>
<p:tagLst xmlns:p="http://schemas.openxmlformats.org/presentationml/2006/main">
  <p:tag name="AS_UNIQUEID" val="328"/>
</p:tagLst>
</file>

<file path=ppt/tags/tag40.xml><?xml version="1.0" encoding="utf-8"?>
<p:tagLst xmlns:p="http://schemas.openxmlformats.org/presentationml/2006/main">
  <p:tag name="AS_UNIQUEID" val="371"/>
</p:tagLst>
</file>

<file path=ppt/tags/tag41.xml><?xml version="1.0" encoding="utf-8"?>
<p:tagLst xmlns:p="http://schemas.openxmlformats.org/presentationml/2006/main">
  <p:tag name="AS_UNIQUEID" val="372"/>
</p:tagLst>
</file>

<file path=ppt/tags/tag42.xml><?xml version="1.0" encoding="utf-8"?>
<p:tagLst xmlns:p="http://schemas.openxmlformats.org/presentationml/2006/main">
  <p:tag name="AS_UNIQUEID" val="373"/>
</p:tagLst>
</file>

<file path=ppt/tags/tag43.xml><?xml version="1.0" encoding="utf-8"?>
<p:tagLst xmlns:p="http://schemas.openxmlformats.org/presentationml/2006/main">
  <p:tag name="AS_UNIQUEID" val="375"/>
</p:tagLst>
</file>

<file path=ppt/tags/tag44.xml><?xml version="1.0" encoding="utf-8"?>
<p:tagLst xmlns:p="http://schemas.openxmlformats.org/presentationml/2006/main">
  <p:tag name="AS_UNIQUEID" val="376"/>
</p:tagLst>
</file>

<file path=ppt/tags/tag45.xml><?xml version="1.0" encoding="utf-8"?>
<p:tagLst xmlns:p="http://schemas.openxmlformats.org/presentationml/2006/main">
  <p:tag name="AS_UNIQUEID" val="377"/>
</p:tagLst>
</file>

<file path=ppt/tags/tag46.xml><?xml version="1.0" encoding="utf-8"?>
<p:tagLst xmlns:p="http://schemas.openxmlformats.org/presentationml/2006/main">
  <p:tag name="AS_UNIQUEID" val="378"/>
</p:tagLst>
</file>

<file path=ppt/tags/tag47.xml><?xml version="1.0" encoding="utf-8"?>
<p:tagLst xmlns:p="http://schemas.openxmlformats.org/presentationml/2006/main">
  <p:tag name="AS_UNIQUEID" val="379"/>
</p:tagLst>
</file>

<file path=ppt/tags/tag48.xml><?xml version="1.0" encoding="utf-8"?>
<p:tagLst xmlns:p="http://schemas.openxmlformats.org/presentationml/2006/main">
  <p:tag name="AS_UNIQUEID" val="380"/>
</p:tagLst>
</file>

<file path=ppt/tags/tag49.xml><?xml version="1.0" encoding="utf-8"?>
<p:tagLst xmlns:p="http://schemas.openxmlformats.org/presentationml/2006/main">
  <p:tag name="AS_UNIQUEID" val="382"/>
</p:tagLst>
</file>

<file path=ppt/tags/tag5.xml><?xml version="1.0" encoding="utf-8"?>
<p:tagLst xmlns:p="http://schemas.openxmlformats.org/presentationml/2006/main">
  <p:tag name="AS_UNIQUEID" val="329"/>
</p:tagLst>
</file>

<file path=ppt/tags/tag50.xml><?xml version="1.0" encoding="utf-8"?>
<p:tagLst xmlns:p="http://schemas.openxmlformats.org/presentationml/2006/main">
  <p:tag name="AS_UNIQUEID" val="383"/>
</p:tagLst>
</file>

<file path=ppt/tags/tag51.xml><?xml version="1.0" encoding="utf-8"?>
<p:tagLst xmlns:p="http://schemas.openxmlformats.org/presentationml/2006/main">
  <p:tag name="AS_UNIQUEID" val="384"/>
</p:tagLst>
</file>

<file path=ppt/tags/tag52.xml><?xml version="1.0" encoding="utf-8"?>
<p:tagLst xmlns:p="http://schemas.openxmlformats.org/presentationml/2006/main">
  <p:tag name="AS_UNIQUEID" val="385"/>
</p:tagLst>
</file>

<file path=ppt/tags/tag53.xml><?xml version="1.0" encoding="utf-8"?>
<p:tagLst xmlns:p="http://schemas.openxmlformats.org/presentationml/2006/main">
  <p:tag name="AS_UNIQUEID" val="386"/>
</p:tagLst>
</file>

<file path=ppt/tags/tag54.xml><?xml version="1.0" encoding="utf-8"?>
<p:tagLst xmlns:p="http://schemas.openxmlformats.org/presentationml/2006/main">
  <p:tag name="AS_UNIQUEID" val="388"/>
</p:tagLst>
</file>

<file path=ppt/tags/tag55.xml><?xml version="1.0" encoding="utf-8"?>
<p:tagLst xmlns:p="http://schemas.openxmlformats.org/presentationml/2006/main">
  <p:tag name="AS_UNIQUEID" val="389"/>
</p:tagLst>
</file>

<file path=ppt/tags/tag56.xml><?xml version="1.0" encoding="utf-8"?>
<p:tagLst xmlns:p="http://schemas.openxmlformats.org/presentationml/2006/main">
  <p:tag name="AS_UNIQUEID" val="390"/>
</p:tagLst>
</file>

<file path=ppt/tags/tag57.xml><?xml version="1.0" encoding="utf-8"?>
<p:tagLst xmlns:p="http://schemas.openxmlformats.org/presentationml/2006/main">
  <p:tag name="AS_UNIQUEID" val="391"/>
</p:tagLst>
</file>

<file path=ppt/tags/tag58.xml><?xml version="1.0" encoding="utf-8"?>
<p:tagLst xmlns:p="http://schemas.openxmlformats.org/presentationml/2006/main">
  <p:tag name="AS_UNIQUEID" val="392"/>
</p:tagLst>
</file>

<file path=ppt/tags/tag59.xml><?xml version="1.0" encoding="utf-8"?>
<p:tagLst xmlns:p="http://schemas.openxmlformats.org/presentationml/2006/main">
  <p:tag name="AS_UNIQUEID" val="394"/>
</p:tagLst>
</file>

<file path=ppt/tags/tag6.xml><?xml version="1.0" encoding="utf-8"?>
<p:tagLst xmlns:p="http://schemas.openxmlformats.org/presentationml/2006/main">
  <p:tag name="AS_UNIQUEID" val="331"/>
</p:tagLst>
</file>

<file path=ppt/tags/tag60.xml><?xml version="1.0" encoding="utf-8"?>
<p:tagLst xmlns:p="http://schemas.openxmlformats.org/presentationml/2006/main">
  <p:tag name="AS_UNIQUEID" val="3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AS_UNIQUEID" val="3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AS_UNIQUEID" val="3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p="http://schemas.openxmlformats.org/presentationml/2006/main">
  <p:tag name="AS_UNIQUEID" val="229"/>
</p:tagLst>
</file>

<file path=ppt/tags/tag64.xml><?xml version="1.0" encoding="utf-8"?>
<p:tagLst xmlns:p="http://schemas.openxmlformats.org/presentationml/2006/main">
  <p:tag name="AS_UNIQUEID" val="230"/>
</p:tagLst>
</file>

<file path=ppt/tags/tag65.xml><?xml version="1.0" encoding="utf-8"?>
<p:tagLst xmlns:p="http://schemas.openxmlformats.org/presentationml/2006/main">
  <p:tag name="AS_UNIQUEID" val="231"/>
</p:tagLst>
</file>

<file path=ppt/tags/tag66.xml><?xml version="1.0" encoding="utf-8"?>
<p:tagLst xmlns:p="http://schemas.openxmlformats.org/presentationml/2006/main">
  <p:tag name="AS_UNIQUEID" val="232"/>
</p:tagLst>
</file>

<file path=ppt/tags/tag67.xml><?xml version="1.0" encoding="utf-8"?>
<p:tagLst xmlns:p="http://schemas.openxmlformats.org/presentationml/2006/main">
  <p:tag name="AS_UNIQUEID" val="400"/>
</p:tagLst>
</file>

<file path=ppt/tags/tag68.xml><?xml version="1.0" encoding="utf-8"?>
<p:tagLst xmlns:p="http://schemas.openxmlformats.org/presentationml/2006/main">
  <p:tag name="AS_UNIQUEID" val="401"/>
</p:tagLst>
</file>

<file path=ppt/tags/tag69.xml><?xml version="1.0" encoding="utf-8"?>
<p:tagLst xmlns:p="http://schemas.openxmlformats.org/presentationml/2006/main">
  <p:tag name="AS_UNIQUEID" val="402"/>
</p:tagLst>
</file>

<file path=ppt/tags/tag7.xml><?xml version="1.0" encoding="utf-8"?>
<p:tagLst xmlns:p="http://schemas.openxmlformats.org/presentationml/2006/main">
  <p:tag name="AS_UNIQUEID" val="332"/>
</p:tagLst>
</file>

<file path=ppt/tags/tag70.xml><?xml version="1.0" encoding="utf-8"?>
<p:tagLst xmlns:p="http://schemas.openxmlformats.org/presentationml/2006/main">
  <p:tag name="AS_UNIQUEID" val="403"/>
</p:tagLst>
</file>

<file path=ppt/tags/tag71.xml><?xml version="1.0" encoding="utf-8"?>
<p:tagLst xmlns:p="http://schemas.openxmlformats.org/presentationml/2006/main">
  <p:tag name="AS_UNIQUEID" val="405"/>
</p:tagLst>
</file>

<file path=ppt/tags/tag72.xml><?xml version="1.0" encoding="utf-8"?>
<p:tagLst xmlns:p="http://schemas.openxmlformats.org/presentationml/2006/main">
  <p:tag name="AS_UNIQUEID" val="406"/>
</p:tagLst>
</file>

<file path=ppt/tags/tag73.xml><?xml version="1.0" encoding="utf-8"?>
<p:tagLst xmlns:p="http://schemas.openxmlformats.org/presentationml/2006/main">
  <p:tag name="AS_UNIQUEID" val="407"/>
</p:tagLst>
</file>

<file path=ppt/tags/tag74.xml><?xml version="1.0" encoding="utf-8"?>
<p:tagLst xmlns:p="http://schemas.openxmlformats.org/presentationml/2006/main">
  <p:tag name="AS_UNIQUEID" val="408"/>
</p:tagLst>
</file>

<file path=ppt/tags/tag75.xml><?xml version="1.0" encoding="utf-8"?>
<p:tagLst xmlns:p="http://schemas.openxmlformats.org/presentationml/2006/main">
  <p:tag name="AS_UNIQUEID" val="410"/>
</p:tagLst>
</file>

<file path=ppt/tags/tag76.xml><?xml version="1.0" encoding="utf-8"?>
<p:tagLst xmlns:p="http://schemas.openxmlformats.org/presentationml/2006/main">
  <p:tag name="AS_UNIQUEID" val="4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7.xml><?xml version="1.0" encoding="utf-8"?>
<p:tagLst xmlns:p="http://schemas.openxmlformats.org/presentationml/2006/main">
  <p:tag name="AS_UNIQUEID" val="4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8.xml><?xml version="1.0" encoding="utf-8"?>
<p:tagLst xmlns:p="http://schemas.openxmlformats.org/presentationml/2006/main">
  <p:tag name="AS_UNIQUEID" val="4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9.xml><?xml version="1.0" encoding="utf-8"?>
<p:tagLst xmlns:p="http://schemas.openxmlformats.org/presentationml/2006/main">
  <p:tag name="AS_UNIQUEID" val="415"/>
</p:tagLst>
</file>

<file path=ppt/tags/tag8.xml><?xml version="1.0" encoding="utf-8"?>
<p:tagLst xmlns:p="http://schemas.openxmlformats.org/presentationml/2006/main">
  <p:tag name="AS_UNIQUEID" val="333"/>
</p:tagLst>
</file>

<file path=ppt/tags/tag80.xml><?xml version="1.0" encoding="utf-8"?>
<p:tagLst xmlns:p="http://schemas.openxmlformats.org/presentationml/2006/main">
  <p:tag name="AS_UNIQUEID" val="416"/>
</p:tagLst>
</file>

<file path=ppt/tags/tag81.xml><?xml version="1.0" encoding="utf-8"?>
<p:tagLst xmlns:p="http://schemas.openxmlformats.org/presentationml/2006/main">
  <p:tag name="AS_UNIQUEID" val="417"/>
</p:tagLst>
</file>

<file path=ppt/tags/tag82.xml><?xml version="1.0" encoding="utf-8"?>
<p:tagLst xmlns:p="http://schemas.openxmlformats.org/presentationml/2006/main">
  <p:tag name="AS_UNIQUEID" val="418"/>
</p:tagLst>
</file>

<file path=ppt/tags/tag83.xml><?xml version="1.0" encoding="utf-8"?>
<p:tagLst xmlns:p="http://schemas.openxmlformats.org/presentationml/2006/main">
  <p:tag name="AS_UNIQUEID" val="224"/>
</p:tagLst>
</file>

<file path=ppt/tags/tag84.xml><?xml version="1.0" encoding="utf-8"?>
<p:tagLst xmlns:p="http://schemas.openxmlformats.org/presentationml/2006/main">
  <p:tag name="AS_UNIQUEID" val="225"/>
</p:tagLst>
</file>

<file path=ppt/tags/tag85.xml><?xml version="1.0" encoding="utf-8"?>
<p:tagLst xmlns:p="http://schemas.openxmlformats.org/presentationml/2006/main">
  <p:tag name="AS_UNIQUEID" val="226"/>
</p:tagLst>
</file>

<file path=ppt/tags/tag86.xml><?xml version="1.0" encoding="utf-8"?>
<p:tagLst xmlns:p="http://schemas.openxmlformats.org/presentationml/2006/main">
  <p:tag name="AS_UNIQUEID" val="227"/>
</p:tagLst>
</file>

<file path=ppt/tags/tag87.xml><?xml version="1.0" encoding="utf-8"?>
<p:tagLst xmlns:p="http://schemas.openxmlformats.org/presentationml/2006/main">
  <p:tag name="AS_UNIQUEID" val="421"/>
</p:tagLst>
</file>

<file path=ppt/tags/tag88.xml><?xml version="1.0" encoding="utf-8"?>
<p:tagLst xmlns:p="http://schemas.openxmlformats.org/presentationml/2006/main">
  <p:tag name="AS_UNIQUEID" val="422"/>
</p:tagLst>
</file>

<file path=ppt/tags/tag89.xml><?xml version="1.0" encoding="utf-8"?>
<p:tagLst xmlns:p="http://schemas.openxmlformats.org/presentationml/2006/main">
  <p:tag name="AS_UNIQUEID" val="423"/>
</p:tagLst>
</file>

<file path=ppt/tags/tag9.xml><?xml version="1.0" encoding="utf-8"?>
<p:tagLst xmlns:p="http://schemas.openxmlformats.org/presentationml/2006/main">
  <p:tag name="AS_UNIQUEID" val="334"/>
</p:tagLst>
</file>

<file path=ppt/tags/tag90.xml><?xml version="1.0" encoding="utf-8"?>
<p:tagLst xmlns:p="http://schemas.openxmlformats.org/presentationml/2006/main">
  <p:tag name="AS_UNIQUEID" val="424"/>
</p:tagLst>
</file>

<file path=ppt/tags/tag91.xml><?xml version="1.0" encoding="utf-8"?>
<p:tagLst xmlns:p="http://schemas.openxmlformats.org/presentationml/2006/main">
  <p:tag name="AS_UNIQUEID" val="426"/>
</p:tagLst>
</file>

<file path=ppt/tags/tag92.xml><?xml version="1.0" encoding="utf-8"?>
<p:tagLst xmlns:p="http://schemas.openxmlformats.org/presentationml/2006/main">
  <p:tag name="AS_UNIQUEID" val="4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3.xml><?xml version="1.0" encoding="utf-8"?>
<p:tagLst xmlns:p="http://schemas.openxmlformats.org/presentationml/2006/main">
  <p:tag name="AS_UNIQUEID" val="4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4.xml><?xml version="1.0" encoding="utf-8"?>
<p:tagLst xmlns:p="http://schemas.openxmlformats.org/presentationml/2006/main">
  <p:tag name="AS_UNIQUEID" val="4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5.xml><?xml version="1.0" encoding="utf-8"?>
<p:tagLst xmlns:p="http://schemas.openxmlformats.org/presentationml/2006/main">
  <p:tag name="AS_UNIQUEID" val="431"/>
</p:tagLst>
</file>

<file path=ppt/tags/tag96.xml><?xml version="1.0" encoding="utf-8"?>
<p:tagLst xmlns:p="http://schemas.openxmlformats.org/presentationml/2006/main">
  <p:tag name="AS_UNIQUEID" val="432"/>
</p:tagLst>
</file>

<file path=ppt/tags/tag97.xml><?xml version="1.0" encoding="utf-8"?>
<p:tagLst xmlns:p="http://schemas.openxmlformats.org/presentationml/2006/main">
  <p:tag name="AS_UNIQUEID" val="433"/>
</p:tagLst>
</file>

<file path=ppt/tags/tag98.xml><?xml version="1.0" encoding="utf-8"?>
<p:tagLst xmlns:p="http://schemas.openxmlformats.org/presentationml/2006/main">
  <p:tag name="AS_UNIQUEID" val="434"/>
</p:tagLst>
</file>

<file path=ppt/tags/tag99.xml><?xml version="1.0" encoding="utf-8"?>
<p:tagLst xmlns:p="http://schemas.openxmlformats.org/presentationml/2006/main">
  <p:tag name="AS_UNIQUEID" val="43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2908</Words>
  <Application>WPS 演示</Application>
  <PresentationFormat>自定义</PresentationFormat>
  <Paragraphs>478</Paragraphs>
  <Slides>17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楷体_GB2312</vt:lpstr>
      <vt:lpstr>新宋体</vt:lpstr>
      <vt:lpstr>Times New Roman</vt:lpstr>
      <vt:lpstr>Wingdings</vt:lpstr>
      <vt:lpstr>等线</vt:lpstr>
      <vt:lpstr>Arial</vt:lpstr>
      <vt:lpstr>Arial Unicode MS</vt:lpstr>
      <vt:lpstr>第一PPT模板网-WWW.1PPT.COM</vt:lpstr>
      <vt:lpstr>PowerPoint 演示文稿</vt:lpstr>
      <vt:lpstr>PowerPoint 演示文稿</vt:lpstr>
      <vt:lpstr>复习旧知，引入新课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全课总结，提升能力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2022-05-27T12:11:00Z</cp:lastPrinted>
  <dcterms:created xsi:type="dcterms:W3CDTF">2022-05-27T12:11:00Z</dcterms:created>
  <dcterms:modified xsi:type="dcterms:W3CDTF">2023-10-27T08:52:25Z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372C34B8639949109C2B5D5A2F96D38B_12</vt:lpwstr>
  </property>
  <property fmtid="{D5CDD505-2E9C-101B-9397-08002B2CF9AE}" pid="3" name="KSOProductBuildVer">
    <vt:lpwstr>2052-12.1.0.15712</vt:lpwstr>
  </property>
</Properties>
</file>