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9" r:id="rId6"/>
    <p:sldId id="261" r:id="rId7"/>
    <p:sldId id="262" r:id="rId8"/>
    <p:sldId id="260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66" r:id="rId18"/>
    <p:sldId id="273" r:id="rId19"/>
    <p:sldId id="272" r:id="rId20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272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" Type="http://schemas.openxmlformats.org/officeDocument/2006/relationships/tags" Target="../tags/tag26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  <p:custDataLst>
              <p:tags r:id="rId1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  <p:custDataLst>
              <p:tags r:id="rId2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  <p:custDataLst>
              <p:tags r:id="rId5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3" Type="http://schemas.openxmlformats.org/officeDocument/2006/relationships/tags" Target="../tags/tag7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5" Type="http://schemas.openxmlformats.org/officeDocument/2006/relationships/tags" Target="../tags/tag191.xml"/><Relationship Id="rId4" Type="http://schemas.openxmlformats.org/officeDocument/2006/relationships/tags" Target="../tags/tag190.xml"/><Relationship Id="rId3" Type="http://schemas.openxmlformats.org/officeDocument/2006/relationships/tags" Target="../tags/tag18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/>
      </p:sp>
      <p:sp>
        <p:nvSpPr>
          <p:cNvPr id="31747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 wrap="square" lIns="91440" tIns="45720" rIns="91440" bIns="45720" anchor="t" anchorCtr="0"/>
          <a:lstStyle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</a:pPr>
            <a:endParaRPr lang="zh-CN" altLang="en-US" sz="1200">
              <a:solidFill>
                <a:srgbClr val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pPr lvl="0" eaLnBrk="0" hangingPunct="0">
              <a:buClrTx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pPr lvl="0" eaLnBrk="0" hangingPunct="0">
              <a:buClrTx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 lvl="0" eaLnBrk="1" hangingPunct="1">
              <a:buClrTx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file:///D:\qq&#25991;&#20214;\712321467\Image\C2C\Image2\%7b75232B38-A165-1FB7-499C-2E1C792CACB5%7d.png" TargetMode="External"/><Relationship Id="rId24" Type="http://schemas.openxmlformats.org/officeDocument/2006/relationships/image" Target="../media/image2.png"/><Relationship Id="rId23" Type="http://schemas.openxmlformats.org/officeDocument/2006/relationships/tags" Target="../tags/tag71.xml"/><Relationship Id="rId22" Type="http://schemas.openxmlformats.org/officeDocument/2006/relationships/tags" Target="../tags/tag70.xml"/><Relationship Id="rId21" Type="http://schemas.openxmlformats.org/officeDocument/2006/relationships/tags" Target="../tags/tag69.xml"/><Relationship Id="rId20" Type="http://schemas.openxmlformats.org/officeDocument/2006/relationships/tags" Target="../tags/tag68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7.xml"/><Relationship Id="rId18" Type="http://schemas.openxmlformats.org/officeDocument/2006/relationships/tags" Target="../tags/tag66.xml"/><Relationship Id="rId17" Type="http://schemas.openxmlformats.org/officeDocument/2006/relationships/image" Target="../media/image1.jpe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8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9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0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1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2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 r:link="rId2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2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05.xml"/><Relationship Id="rId8" Type="http://schemas.openxmlformats.org/officeDocument/2006/relationships/tags" Target="../tags/tag204.xml"/><Relationship Id="rId7" Type="http://schemas.openxmlformats.org/officeDocument/2006/relationships/tags" Target="../tags/tag203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206.xml"/><Relationship Id="rId1" Type="http://schemas.openxmlformats.org/officeDocument/2006/relationships/tags" Target="../tags/tag19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213.xml"/><Relationship Id="rId7" Type="http://schemas.openxmlformats.org/officeDocument/2006/relationships/tags" Target="../tags/tag212.xml"/><Relationship Id="rId6" Type="http://schemas.openxmlformats.org/officeDocument/2006/relationships/tags" Target="../tags/tag211.xml"/><Relationship Id="rId5" Type="http://schemas.openxmlformats.org/officeDocument/2006/relationships/tags" Target="../tags/tag210.xml"/><Relationship Id="rId4" Type="http://schemas.openxmlformats.org/officeDocument/2006/relationships/tags" Target="../tags/tag209.xml"/><Relationship Id="rId3" Type="http://schemas.openxmlformats.org/officeDocument/2006/relationships/tags" Target="../tags/tag208.xml"/><Relationship Id="rId2" Type="http://schemas.openxmlformats.org/officeDocument/2006/relationships/image" Target="../media/image20.jpeg"/><Relationship Id="rId1" Type="http://schemas.openxmlformats.org/officeDocument/2006/relationships/tags" Target="../tags/tag20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19.xml"/><Relationship Id="rId8" Type="http://schemas.openxmlformats.org/officeDocument/2006/relationships/image" Target="../media/image13.png"/><Relationship Id="rId7" Type="http://schemas.openxmlformats.org/officeDocument/2006/relationships/tags" Target="../tags/tag218.xml"/><Relationship Id="rId6" Type="http://schemas.openxmlformats.org/officeDocument/2006/relationships/image" Target="../media/image12.png"/><Relationship Id="rId5" Type="http://schemas.openxmlformats.org/officeDocument/2006/relationships/tags" Target="../tags/tag217.xml"/><Relationship Id="rId4" Type="http://schemas.openxmlformats.org/officeDocument/2006/relationships/image" Target="../media/image11.png"/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223.xml"/><Relationship Id="rId13" Type="http://schemas.openxmlformats.org/officeDocument/2006/relationships/tags" Target="../tags/tag222.xml"/><Relationship Id="rId12" Type="http://schemas.openxmlformats.org/officeDocument/2006/relationships/tags" Target="../tags/tag221.xml"/><Relationship Id="rId11" Type="http://schemas.openxmlformats.org/officeDocument/2006/relationships/hyperlink" Target="&#36229;&#38142;&#25509;/&#38271;&#26041;&#24418;&#26059;&#36716;&#25104;&#22278;&#26609;.mp4" TargetMode="External"/><Relationship Id="rId10" Type="http://schemas.openxmlformats.org/officeDocument/2006/relationships/tags" Target="../tags/tag220.xml"/><Relationship Id="rId1" Type="http://schemas.openxmlformats.org/officeDocument/2006/relationships/tags" Target="../tags/tag21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31.xml"/><Relationship Id="rId8" Type="http://schemas.openxmlformats.org/officeDocument/2006/relationships/tags" Target="../tags/tag230.xml"/><Relationship Id="rId7" Type="http://schemas.openxmlformats.org/officeDocument/2006/relationships/tags" Target="../tags/tag229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3" Type="http://schemas.openxmlformats.org/officeDocument/2006/relationships/tags" Target="../tags/tag225.xml"/><Relationship Id="rId2" Type="http://schemas.openxmlformats.org/officeDocument/2006/relationships/image" Target="../media/image21.png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239.xml"/><Relationship Id="rId17" Type="http://schemas.openxmlformats.org/officeDocument/2006/relationships/tags" Target="../tags/tag238.xml"/><Relationship Id="rId16" Type="http://schemas.openxmlformats.org/officeDocument/2006/relationships/image" Target="../media/image22.png"/><Relationship Id="rId15" Type="http://schemas.openxmlformats.org/officeDocument/2006/relationships/tags" Target="../tags/tag237.xml"/><Relationship Id="rId14" Type="http://schemas.openxmlformats.org/officeDocument/2006/relationships/tags" Target="../tags/tag236.xml"/><Relationship Id="rId13" Type="http://schemas.openxmlformats.org/officeDocument/2006/relationships/tags" Target="../tags/tag235.xml"/><Relationship Id="rId12" Type="http://schemas.openxmlformats.org/officeDocument/2006/relationships/tags" Target="../tags/tag234.xml"/><Relationship Id="rId11" Type="http://schemas.openxmlformats.org/officeDocument/2006/relationships/tags" Target="../tags/tag233.xml"/><Relationship Id="rId10" Type="http://schemas.openxmlformats.org/officeDocument/2006/relationships/tags" Target="../tags/tag232.xml"/><Relationship Id="rId1" Type="http://schemas.openxmlformats.org/officeDocument/2006/relationships/tags" Target="../tags/tag224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image" Target="../media/image18.png"/><Relationship Id="rId1" Type="http://schemas.openxmlformats.org/officeDocument/2006/relationships/tags" Target="../tags/tag24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image" Target="../media/image8.png"/><Relationship Id="rId1" Type="http://schemas.openxmlformats.org/officeDocument/2006/relationships/tags" Target="../tags/tag24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image" Target="../media/image8.png"/><Relationship Id="rId3" Type="http://schemas.openxmlformats.org/officeDocument/2006/relationships/tags" Target="../tags/tag253.xml"/><Relationship Id="rId2" Type="http://schemas.openxmlformats.org/officeDocument/2006/relationships/image" Target="../media/image23.png"/><Relationship Id="rId1" Type="http://schemas.openxmlformats.org/officeDocument/2006/relationships/tags" Target="../tags/tag25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.xml"/><Relationship Id="rId8" Type="http://schemas.openxmlformats.org/officeDocument/2006/relationships/tags" Target="../tags/tag265.xml"/><Relationship Id="rId7" Type="http://schemas.openxmlformats.org/officeDocument/2006/relationships/tags" Target="../tags/tag264.xml"/><Relationship Id="rId6" Type="http://schemas.openxmlformats.org/officeDocument/2006/relationships/tags" Target="../tags/tag263.xml"/><Relationship Id="rId5" Type="http://schemas.openxmlformats.org/officeDocument/2006/relationships/image" Target="../media/image24.png"/><Relationship Id="rId4" Type="http://schemas.openxmlformats.org/officeDocument/2006/relationships/tags" Target="../tags/tag262.xml"/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" Type="http://schemas.openxmlformats.org/officeDocument/2006/relationships/tags" Target="../tags/tag25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80.xml"/><Relationship Id="rId7" Type="http://schemas.openxmlformats.org/officeDocument/2006/relationships/image" Target="../media/image5.png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image" Target="../media/image4.png"/><Relationship Id="rId3" Type="http://schemas.openxmlformats.org/officeDocument/2006/relationships/tags" Target="../tags/tag77.xml"/><Relationship Id="rId2" Type="http://schemas.openxmlformats.org/officeDocument/2006/relationships/image" Target="../media/image3.png"/><Relationship Id="rId15" Type="http://schemas.openxmlformats.org/officeDocument/2006/relationships/notesSlide" Target="../notesSlides/notesSlide2.xml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83.xml"/><Relationship Id="rId12" Type="http://schemas.openxmlformats.org/officeDocument/2006/relationships/image" Target="../media/image7.png"/><Relationship Id="rId11" Type="http://schemas.openxmlformats.org/officeDocument/2006/relationships/tags" Target="../tags/tag82.xml"/><Relationship Id="rId10" Type="http://schemas.openxmlformats.org/officeDocument/2006/relationships/tags" Target="../tags/tag81.xml"/><Relationship Id="rId1" Type="http://schemas.openxmlformats.org/officeDocument/2006/relationships/tags" Target="../tags/tag7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92.xml"/><Relationship Id="rId7" Type="http://schemas.openxmlformats.org/officeDocument/2006/relationships/image" Target="../media/image9.png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image" Target="../media/image8.png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93.xml"/><Relationship Id="rId1" Type="http://schemas.openxmlformats.org/officeDocument/2006/relationships/tags" Target="../tags/tag8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6" Type="http://schemas.openxmlformats.org/officeDocument/2006/relationships/slideLayout" Target="../slideLayouts/slideLayout7.xml"/><Relationship Id="rId45" Type="http://schemas.openxmlformats.org/officeDocument/2006/relationships/tags" Target="../tags/tag138.xml"/><Relationship Id="rId44" Type="http://schemas.openxmlformats.org/officeDocument/2006/relationships/tags" Target="../tags/tag137.xml"/><Relationship Id="rId43" Type="http://schemas.openxmlformats.org/officeDocument/2006/relationships/tags" Target="../tags/tag136.xml"/><Relationship Id="rId42" Type="http://schemas.openxmlformats.org/officeDocument/2006/relationships/tags" Target="../tags/tag135.xml"/><Relationship Id="rId41" Type="http://schemas.openxmlformats.org/officeDocument/2006/relationships/tags" Target="../tags/tag134.xml"/><Relationship Id="rId40" Type="http://schemas.openxmlformats.org/officeDocument/2006/relationships/tags" Target="../tags/tag133.xml"/><Relationship Id="rId4" Type="http://schemas.openxmlformats.org/officeDocument/2006/relationships/tags" Target="../tags/tag97.xml"/><Relationship Id="rId39" Type="http://schemas.openxmlformats.org/officeDocument/2006/relationships/tags" Target="../tags/tag132.xml"/><Relationship Id="rId38" Type="http://schemas.openxmlformats.org/officeDocument/2006/relationships/tags" Target="../tags/tag131.xml"/><Relationship Id="rId37" Type="http://schemas.openxmlformats.org/officeDocument/2006/relationships/tags" Target="../tags/tag130.xml"/><Relationship Id="rId36" Type="http://schemas.openxmlformats.org/officeDocument/2006/relationships/tags" Target="../tags/tag129.xml"/><Relationship Id="rId35" Type="http://schemas.openxmlformats.org/officeDocument/2006/relationships/tags" Target="../tags/tag128.xml"/><Relationship Id="rId34" Type="http://schemas.openxmlformats.org/officeDocument/2006/relationships/tags" Target="../tags/tag127.xml"/><Relationship Id="rId33" Type="http://schemas.openxmlformats.org/officeDocument/2006/relationships/tags" Target="../tags/tag126.xml"/><Relationship Id="rId32" Type="http://schemas.openxmlformats.org/officeDocument/2006/relationships/tags" Target="../tags/tag125.xml"/><Relationship Id="rId31" Type="http://schemas.openxmlformats.org/officeDocument/2006/relationships/tags" Target="../tags/tag124.xml"/><Relationship Id="rId30" Type="http://schemas.openxmlformats.org/officeDocument/2006/relationships/tags" Target="../tags/tag123.xml"/><Relationship Id="rId3" Type="http://schemas.openxmlformats.org/officeDocument/2006/relationships/tags" Target="../tags/tag96.xml"/><Relationship Id="rId29" Type="http://schemas.openxmlformats.org/officeDocument/2006/relationships/tags" Target="../tags/tag122.xml"/><Relationship Id="rId28" Type="http://schemas.openxmlformats.org/officeDocument/2006/relationships/tags" Target="../tags/tag121.xml"/><Relationship Id="rId27" Type="http://schemas.openxmlformats.org/officeDocument/2006/relationships/tags" Target="../tags/tag120.xml"/><Relationship Id="rId26" Type="http://schemas.openxmlformats.org/officeDocument/2006/relationships/tags" Target="../tags/tag119.xml"/><Relationship Id="rId25" Type="http://schemas.openxmlformats.org/officeDocument/2006/relationships/tags" Target="../tags/tag118.xml"/><Relationship Id="rId24" Type="http://schemas.openxmlformats.org/officeDocument/2006/relationships/tags" Target="../tags/tag117.xml"/><Relationship Id="rId23" Type="http://schemas.openxmlformats.org/officeDocument/2006/relationships/tags" Target="../tags/tag116.xml"/><Relationship Id="rId22" Type="http://schemas.openxmlformats.org/officeDocument/2006/relationships/tags" Target="../tags/tag115.xml"/><Relationship Id="rId21" Type="http://schemas.openxmlformats.org/officeDocument/2006/relationships/tags" Target="../tags/tag114.xml"/><Relationship Id="rId20" Type="http://schemas.openxmlformats.org/officeDocument/2006/relationships/tags" Target="../tags/tag113.xml"/><Relationship Id="rId2" Type="http://schemas.openxmlformats.org/officeDocument/2006/relationships/tags" Target="../tags/tag95.xml"/><Relationship Id="rId19" Type="http://schemas.openxmlformats.org/officeDocument/2006/relationships/tags" Target="../tags/tag112.xml"/><Relationship Id="rId18" Type="http://schemas.openxmlformats.org/officeDocument/2006/relationships/tags" Target="../tags/tag111.xml"/><Relationship Id="rId17" Type="http://schemas.openxmlformats.org/officeDocument/2006/relationships/tags" Target="../tags/tag110.xml"/><Relationship Id="rId16" Type="http://schemas.openxmlformats.org/officeDocument/2006/relationships/tags" Target="../tags/tag109.xml"/><Relationship Id="rId15" Type="http://schemas.openxmlformats.org/officeDocument/2006/relationships/tags" Target="../tags/tag108.xml"/><Relationship Id="rId14" Type="http://schemas.openxmlformats.org/officeDocument/2006/relationships/tags" Target="../tags/tag107.xml"/><Relationship Id="rId13" Type="http://schemas.openxmlformats.org/officeDocument/2006/relationships/tags" Target="../tags/tag106.xml"/><Relationship Id="rId12" Type="http://schemas.openxmlformats.org/officeDocument/2006/relationships/tags" Target="../tags/tag105.xml"/><Relationship Id="rId11" Type="http://schemas.openxmlformats.org/officeDocument/2006/relationships/tags" Target="../tags/tag104.xml"/><Relationship Id="rId10" Type="http://schemas.openxmlformats.org/officeDocument/2006/relationships/tags" Target="../tags/tag103.xml"/><Relationship Id="rId1" Type="http://schemas.openxmlformats.org/officeDocument/2006/relationships/tags" Target="../tags/tag9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6" Type="http://schemas.openxmlformats.org/officeDocument/2006/relationships/slideLayout" Target="../slideLayouts/slideLayout2.xml"/><Relationship Id="rId35" Type="http://schemas.openxmlformats.org/officeDocument/2006/relationships/tags" Target="../tags/tag147.xml"/><Relationship Id="rId34" Type="http://schemas.openxmlformats.org/officeDocument/2006/relationships/tags" Target="../tags/tag146.xml"/><Relationship Id="rId33" Type="http://schemas.openxmlformats.org/officeDocument/2006/relationships/tags" Target="../tags/tag145.xml"/><Relationship Id="rId32" Type="http://schemas.openxmlformats.org/officeDocument/2006/relationships/image" Target="../media/image14.jpeg"/><Relationship Id="rId31" Type="http://schemas.openxmlformats.org/officeDocument/2006/relationships/tags" Target="../tags/tag144.xml"/><Relationship Id="rId30" Type="http://schemas.openxmlformats.org/officeDocument/2006/relationships/image" Target="../media/image13.png"/><Relationship Id="rId3" Type="http://schemas.openxmlformats.org/officeDocument/2006/relationships/hyperlink" Target="http://www.1ppt.com/beijing/" TargetMode="External"/><Relationship Id="rId29" Type="http://schemas.openxmlformats.org/officeDocument/2006/relationships/tags" Target="../tags/tag143.xml"/><Relationship Id="rId28" Type="http://schemas.openxmlformats.org/officeDocument/2006/relationships/image" Target="../media/image12.png"/><Relationship Id="rId27" Type="http://schemas.openxmlformats.org/officeDocument/2006/relationships/tags" Target="../tags/tag142.xml"/><Relationship Id="rId26" Type="http://schemas.openxmlformats.org/officeDocument/2006/relationships/image" Target="../media/image11.png"/><Relationship Id="rId25" Type="http://schemas.openxmlformats.org/officeDocument/2006/relationships/tags" Target="../tags/tag141.xml"/><Relationship Id="rId24" Type="http://schemas.openxmlformats.org/officeDocument/2006/relationships/tags" Target="../tags/tag140.xml"/><Relationship Id="rId23" Type="http://schemas.openxmlformats.org/officeDocument/2006/relationships/tags" Target="../tags/tag139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50.xml"/><Relationship Id="rId4" Type="http://schemas.microsoft.com/office/2007/relationships/hdphoto" Target="../media/image16.wdp"/><Relationship Id="rId3" Type="http://schemas.openxmlformats.org/officeDocument/2006/relationships/image" Target="../media/image15.png"/><Relationship Id="rId2" Type="http://schemas.openxmlformats.org/officeDocument/2006/relationships/tags" Target="../tags/tag149.xml"/><Relationship Id="rId1" Type="http://schemas.openxmlformats.org/officeDocument/2006/relationships/tags" Target="../tags/tag148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4" Type="http://schemas.openxmlformats.org/officeDocument/2006/relationships/notesSlide" Target="../notesSlides/notesSlide4.xml"/><Relationship Id="rId33" Type="http://schemas.openxmlformats.org/officeDocument/2006/relationships/slideLayout" Target="../slideLayouts/slideLayout1.xml"/><Relationship Id="rId32" Type="http://schemas.openxmlformats.org/officeDocument/2006/relationships/tags" Target="../tags/tag188.xml"/><Relationship Id="rId31" Type="http://schemas.openxmlformats.org/officeDocument/2006/relationships/tags" Target="../tags/tag187.xml"/><Relationship Id="rId30" Type="http://schemas.openxmlformats.org/officeDocument/2006/relationships/tags" Target="../tags/tag186.xml"/><Relationship Id="rId3" Type="http://schemas.openxmlformats.org/officeDocument/2006/relationships/tags" Target="../tags/tag159.xml"/><Relationship Id="rId29" Type="http://schemas.openxmlformats.org/officeDocument/2006/relationships/tags" Target="../tags/tag185.xml"/><Relationship Id="rId28" Type="http://schemas.openxmlformats.org/officeDocument/2006/relationships/tags" Target="../tags/tag184.xml"/><Relationship Id="rId27" Type="http://schemas.openxmlformats.org/officeDocument/2006/relationships/tags" Target="../tags/tag183.xml"/><Relationship Id="rId26" Type="http://schemas.openxmlformats.org/officeDocument/2006/relationships/tags" Target="../tags/tag182.xml"/><Relationship Id="rId25" Type="http://schemas.openxmlformats.org/officeDocument/2006/relationships/tags" Target="../tags/tag181.xml"/><Relationship Id="rId24" Type="http://schemas.openxmlformats.org/officeDocument/2006/relationships/tags" Target="../tags/tag180.xml"/><Relationship Id="rId23" Type="http://schemas.openxmlformats.org/officeDocument/2006/relationships/tags" Target="../tags/tag179.xml"/><Relationship Id="rId22" Type="http://schemas.openxmlformats.org/officeDocument/2006/relationships/tags" Target="../tags/tag178.xml"/><Relationship Id="rId21" Type="http://schemas.openxmlformats.org/officeDocument/2006/relationships/tags" Target="../tags/tag177.xml"/><Relationship Id="rId20" Type="http://schemas.openxmlformats.org/officeDocument/2006/relationships/tags" Target="../tags/tag176.xml"/><Relationship Id="rId2" Type="http://schemas.openxmlformats.org/officeDocument/2006/relationships/image" Target="../media/image18.png"/><Relationship Id="rId19" Type="http://schemas.openxmlformats.org/officeDocument/2006/relationships/tags" Target="../tags/tag175.xml"/><Relationship Id="rId18" Type="http://schemas.openxmlformats.org/officeDocument/2006/relationships/tags" Target="../tags/tag174.xml"/><Relationship Id="rId17" Type="http://schemas.openxmlformats.org/officeDocument/2006/relationships/tags" Target="../tags/tag173.xml"/><Relationship Id="rId16" Type="http://schemas.openxmlformats.org/officeDocument/2006/relationships/tags" Target="../tags/tag172.xml"/><Relationship Id="rId15" Type="http://schemas.openxmlformats.org/officeDocument/2006/relationships/tags" Target="../tags/tag171.xml"/><Relationship Id="rId14" Type="http://schemas.openxmlformats.org/officeDocument/2006/relationships/tags" Target="../tags/tag170.xml"/><Relationship Id="rId13" Type="http://schemas.openxmlformats.org/officeDocument/2006/relationships/tags" Target="../tags/tag169.xml"/><Relationship Id="rId12" Type="http://schemas.openxmlformats.org/officeDocument/2006/relationships/tags" Target="../tags/tag168.xml"/><Relationship Id="rId11" Type="http://schemas.openxmlformats.org/officeDocument/2006/relationships/tags" Target="../tags/tag167.xml"/><Relationship Id="rId10" Type="http://schemas.openxmlformats.org/officeDocument/2006/relationships/tags" Target="../tags/tag166.xml"/><Relationship Id="rId1" Type="http://schemas.openxmlformats.org/officeDocument/2006/relationships/tags" Target="../tags/tag158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5.xml"/><Relationship Id="rId6" Type="http://schemas.openxmlformats.org/officeDocument/2006/relationships/image" Target="../media/image19.png"/><Relationship Id="rId5" Type="http://schemas.openxmlformats.org/officeDocument/2006/relationships/tags" Target="../tags/tag196.xml"/><Relationship Id="rId4" Type="http://schemas.openxmlformats.org/officeDocument/2006/relationships/tags" Target="../tags/tag195.xml"/><Relationship Id="rId3" Type="http://schemas.openxmlformats.org/officeDocument/2006/relationships/tags" Target="../tags/tag194.xml"/><Relationship Id="rId2" Type="http://schemas.openxmlformats.org/officeDocument/2006/relationships/tags" Target="../tags/tag193.xml"/><Relationship Id="rId1" Type="http://schemas.openxmlformats.org/officeDocument/2006/relationships/tags" Target="../tags/tag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0" y="1896242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rgbClr val="FF0000"/>
                </a:solidFill>
              </a:rPr>
              <a:t>1</a:t>
            </a:r>
            <a:r>
              <a:rPr lang="zh-CN" altLang="en-US" sz="8000" b="1" dirty="0">
                <a:solidFill>
                  <a:srgbClr val="FF0000"/>
                </a:solidFill>
              </a:rPr>
              <a:t>亿有多大</a:t>
            </a:r>
            <a:endParaRPr lang="zh-CN" altLang="en-US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>
            <p:custDataLst>
              <p:tags r:id="rId1"/>
            </p:custDataLst>
          </p:nvPr>
        </p:nvSpPr>
        <p:spPr>
          <a:xfrm>
            <a:off x="1880701" y="1770170"/>
            <a:ext cx="7680987" cy="3975874"/>
          </a:xfrm>
          <a:prstGeom prst="rect">
            <a:avLst/>
          </a:prstGeom>
          <a:solidFill>
            <a:srgbClr val="EBF5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229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24001" y="-138498"/>
            <a:ext cx="381836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　</a:t>
            </a: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  <a:cs typeface="+mn-ea"/>
              </a:rPr>
              <a:t> </a:t>
            </a:r>
            <a:endParaRPr lang="zh-CN" altLang="en-US">
              <a:latin typeface="Arial" panose="020B0604020202020204" pitchFamily="34" charset="0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2293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1" y="-138498"/>
            <a:ext cx="381836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　</a:t>
            </a: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  <a:cs typeface="+mn-ea"/>
              </a:rPr>
              <a:t> </a:t>
            </a:r>
            <a:endParaRPr lang="zh-CN" altLang="en-US">
              <a:latin typeface="Arial" panose="020B0604020202020204" pitchFamily="34" charset="0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2296" name="Rectangle 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24001" y="-138498"/>
            <a:ext cx="381836" cy="27699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　</a:t>
            </a:r>
            <a:r>
              <a:rPr lang="zh-CN" altLang="en-US" sz="120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  <a:cs typeface="+mn-ea"/>
              </a:rPr>
              <a:t> </a:t>
            </a:r>
            <a:endParaRPr lang="zh-CN" altLang="en-US">
              <a:latin typeface="Arial" panose="020B0604020202020204" pitchFamily="34" charset="0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5" name="TextBox 20"/>
          <p:cNvSpPr txBox="1"/>
          <p:nvPr>
            <p:custDataLst>
              <p:tags r:id="rId5"/>
            </p:custDataLst>
          </p:nvPr>
        </p:nvSpPr>
        <p:spPr>
          <a:xfrm>
            <a:off x="4787762" y="4888913"/>
            <a:ext cx="1308238" cy="4616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第九位</a:t>
            </a:r>
            <a:endParaRPr lang="zh-CN" altLang="en-US" sz="240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>
            <p:custDataLst>
              <p:tags r:id="rId6"/>
            </p:custDataLst>
          </p:nvPr>
        </p:nvSpPr>
        <p:spPr>
          <a:xfrm rot="20108982">
            <a:off x="6130899" y="3429353"/>
            <a:ext cx="1620957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错误解答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 rot="20078024">
            <a:off x="6289224" y="4505369"/>
            <a:ext cx="1620957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正确</a:t>
            </a:r>
            <a:r>
              <a:rPr lang="zh-CN" altLang="zh-CN" sz="28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解答</a:t>
            </a:r>
            <a:endParaRPr lang="zh-CN" altLang="en-US" sz="28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8"/>
            </p:custDataLst>
          </p:nvPr>
        </p:nvSpPr>
        <p:spPr>
          <a:xfrm>
            <a:off x="2958550" y="2285435"/>
            <a:ext cx="6186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从个位起，第（             ）位是亿位。</a:t>
            </a:r>
            <a:endParaRPr lang="zh-CN" altLang="en-US" sz="240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20"/>
          <p:cNvSpPr txBox="1"/>
          <p:nvPr>
            <p:custDataLst>
              <p:tags r:id="rId9"/>
            </p:custDataLst>
          </p:nvPr>
        </p:nvSpPr>
        <p:spPr>
          <a:xfrm>
            <a:off x="4787762" y="3972605"/>
            <a:ext cx="1308238" cy="4616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第八位</a:t>
            </a:r>
            <a:endParaRPr lang="zh-CN" altLang="en-US" sz="240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/>
          <a:p>
            <a:r>
              <a:rPr lang="zh-CN" altLang="en-US"/>
              <a:t>小迷糊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244600" y="1258888"/>
            <a:ext cx="5334000" cy="50641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90115" name="Text Box 7"/>
          <p:cNvSpPr/>
          <p:nvPr>
            <p:custDataLst>
              <p:tags r:id="rId3"/>
            </p:custDataLst>
          </p:nvPr>
        </p:nvSpPr>
        <p:spPr>
          <a:xfrm>
            <a:off x="7307263" y="1452563"/>
            <a:ext cx="3500437" cy="2122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我们知道珠穆朗玛峰是世界第一高峰，海拔约</a:t>
            </a: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8844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米。 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116" name="矩形 8"/>
          <p:cNvSpPr/>
          <p:nvPr>
            <p:custDataLst>
              <p:tags r:id="rId4"/>
            </p:custDataLst>
          </p:nvPr>
        </p:nvSpPr>
        <p:spPr>
          <a:xfrm>
            <a:off x="3754438" y="1184275"/>
            <a:ext cx="18049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8844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0117" name="Line 12"/>
          <p:cNvCxnSpPr/>
          <p:nvPr>
            <p:custDataLst>
              <p:tags r:id="rId5"/>
            </p:custDataLst>
          </p:nvPr>
        </p:nvCxnSpPr>
        <p:spPr>
          <a:xfrm>
            <a:off x="4067175" y="1593850"/>
            <a:ext cx="971550" cy="0"/>
          </a:xfrm>
          <a:prstGeom prst="line">
            <a:avLst/>
          </a:prstGeom>
          <a:ln w="158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90118" name="Line 13"/>
          <p:cNvCxnSpPr/>
          <p:nvPr>
            <p:custDataLst>
              <p:tags r:id="rId6"/>
            </p:custDataLst>
          </p:nvPr>
        </p:nvCxnSpPr>
        <p:spPr>
          <a:xfrm rot="16200000">
            <a:off x="2711450" y="3684588"/>
            <a:ext cx="4183063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90119" name="Rectangle 2"/>
          <p:cNvSpPr/>
          <p:nvPr>
            <p:custDataLst>
              <p:tags r:id="rId7"/>
            </p:custDataLst>
          </p:nvPr>
        </p:nvSpPr>
        <p:spPr>
          <a:xfrm>
            <a:off x="669925" y="427038"/>
            <a:ext cx="6096000" cy="4143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亿张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A4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纸摞起来有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10000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120" name="Text Box 7"/>
          <p:cNvSpPr/>
          <p:nvPr>
            <p:custDataLst>
              <p:tags r:id="rId8"/>
            </p:custDataLst>
          </p:nvPr>
        </p:nvSpPr>
        <p:spPr>
          <a:xfrm>
            <a:off x="7283450" y="3394075"/>
            <a:ext cx="3524250" cy="2398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   1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亿张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A4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纸摞起来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比珠穆朗玛峰还要高</a:t>
            </a:r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1156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 fill="hold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 fill="hold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 fill="hold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/>
      <p:bldP spid="90116" grpId="0"/>
      <p:bldP spid="901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组合 15"/>
          <p:cNvGrpSpPr/>
          <p:nvPr>
            <p:custDataLst>
              <p:tags r:id="rId1"/>
            </p:custDataLst>
          </p:nvPr>
        </p:nvGrpSpPr>
        <p:grpSpPr>
          <a:xfrm>
            <a:off x="87313" y="134938"/>
            <a:ext cx="3265487" cy="1131887"/>
            <a:chOff x="3299125" y="3500574"/>
            <a:chExt cx="3265065" cy="1132205"/>
          </a:xfrm>
        </p:grpSpPr>
        <p:grpSp>
          <p:nvGrpSpPr>
            <p:cNvPr id="13324" name="组合 16"/>
            <p:cNvGrpSpPr/>
            <p:nvPr>
              <p:custDataLst>
                <p:tags r:id="rId2"/>
              </p:custDataLst>
            </p:nvPr>
          </p:nvGrpSpPr>
          <p:grpSpPr>
            <a:xfrm>
              <a:off x="3802575" y="3500574"/>
              <a:ext cx="2761615" cy="1132205"/>
              <a:chOff x="842" y="129"/>
              <a:chExt cx="4349" cy="1783"/>
            </a:xfrm>
          </p:grpSpPr>
          <p:pic>
            <p:nvPicPr>
              <p:cNvPr id="13326" name="图片 18" descr="图片8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 cstate="email"/>
              <a:stretch>
                <a:fillRect/>
              </a:stretch>
            </p:blipFill>
            <p:spPr>
              <a:xfrm>
                <a:off x="2775" y="129"/>
                <a:ext cx="2416" cy="178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3327" name="图片 19" descr="xzgj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 cstate="email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b="-4384"/>
              <a:stretch>
                <a:fillRect/>
              </a:stretch>
            </p:blipFill>
            <p:spPr>
              <a:xfrm>
                <a:off x="842" y="520"/>
                <a:ext cx="2359" cy="93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3325" name="图片 17" descr="xkdr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99125" y="3730081"/>
              <a:ext cx="535305" cy="58610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2" name="矩形 31"/>
          <p:cNvSpPr/>
          <p:nvPr>
            <p:custDataLst>
              <p:tags r:id="rId9"/>
            </p:custDataLst>
          </p:nvPr>
        </p:nvSpPr>
        <p:spPr>
          <a:xfrm>
            <a:off x="817245" y="1423670"/>
            <a:ext cx="10557510" cy="1568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3200" smtClean="0">
                <a:latin typeface="微软雅黑" panose="020B0503020204020204" charset="-122"/>
                <a:ea typeface="微软雅黑" panose="020B0503020204020204" charset="-122"/>
              </a:rPr>
              <a:t>.1亿粒大米够一个人吃17年,全中国约有13亿人,每人节约</a:t>
            </a:r>
            <a:endParaRPr lang="zh-CN" altLang="en-US" sz="320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320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3200" smtClean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3200" smtClean="0">
                <a:latin typeface="微软雅黑" panose="020B0503020204020204" charset="-122"/>
                <a:ea typeface="微软雅黑" panose="020B0503020204020204" charset="-122"/>
              </a:rPr>
              <a:t>一粒米,13亿粒米够一个人吃221年。</a:t>
            </a:r>
            <a:endParaRPr lang="zh-CN" altLang="en-US" sz="32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817245" y="3270885"/>
            <a:ext cx="10557510" cy="156845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sz="3200" smtClean="0">
                <a:latin typeface="微软雅黑" panose="020B0503020204020204" charset="-122"/>
                <a:ea typeface="微软雅黑" panose="020B0503020204020204" charset="-122"/>
              </a:rPr>
              <a:t>2.每2000双一次性筷子需要1棵大树,1亿双一次性筷子要</a:t>
            </a:r>
            <a:endParaRPr sz="320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sz="3200" smtClean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sz="3200" smtClean="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sz="3200" smtClean="0">
                <a:latin typeface="微软雅黑" panose="020B0503020204020204" charset="-122"/>
                <a:ea typeface="微软雅黑" panose="020B0503020204020204" charset="-122"/>
              </a:rPr>
              <a:t>砍伐50000棵大树。</a:t>
            </a:r>
            <a:endParaRPr sz="320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圆角矩形 12">
            <a:hlinkClick r:id="rId11" action="ppaction://hlinkfile"/>
          </p:cNvPr>
          <p:cNvSpPr/>
          <p:nvPr>
            <p:custDataLst>
              <p:tags r:id="rId12"/>
            </p:custDataLst>
          </p:nvPr>
        </p:nvSpPr>
        <p:spPr>
          <a:xfrm>
            <a:off x="2923560" y="5310252"/>
            <a:ext cx="1871618" cy="646703"/>
          </a:xfrm>
          <a:prstGeom prst="round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AFF22A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sz="32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珍惜粮食</a:t>
            </a:r>
            <a:endParaRPr lang="zh-CN" sz="3200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圆角矩形 2">
            <a:hlinkClick r:id="rId11" action="ppaction://hlinkfile"/>
          </p:cNvPr>
          <p:cNvSpPr/>
          <p:nvPr>
            <p:custDataLst>
              <p:tags r:id="rId13"/>
            </p:custDataLst>
          </p:nvPr>
        </p:nvSpPr>
        <p:spPr>
          <a:xfrm>
            <a:off x="6541155" y="5310252"/>
            <a:ext cx="1871618" cy="646703"/>
          </a:xfrm>
          <a:prstGeom prst="round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AFF22A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sz="32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爱护树木</a:t>
            </a:r>
            <a:endParaRPr lang="zh-CN" sz="3200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" grpId="0"/>
      <p:bldP spid="13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3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5940425"/>
            <a:ext cx="16668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" name="图片 3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5446713"/>
            <a:ext cx="166687" cy="493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" name="图片 4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4951413"/>
            <a:ext cx="16668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2" name="图片 4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4456113"/>
            <a:ext cx="16668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" name="图片 4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3960813"/>
            <a:ext cx="16668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" name="图片 4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3465513"/>
            <a:ext cx="16668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" name="图片 4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2970213"/>
            <a:ext cx="16668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" name="图片 4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2474913"/>
            <a:ext cx="16668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1979613"/>
            <a:ext cx="166687" cy="495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" name="图片 4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6180138" y="1484313"/>
            <a:ext cx="166687" cy="495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" name="Rectangle 14"/>
          <p:cNvSpPr/>
          <p:nvPr>
            <p:custDataLst>
              <p:tags r:id="rId12"/>
            </p:custDataLst>
          </p:nvPr>
        </p:nvSpPr>
        <p:spPr>
          <a:xfrm>
            <a:off x="3216275" y="3571875"/>
            <a:ext cx="2965450" cy="1081088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>
              <a:buFont typeface="Arial" panose="020B0604020202020204" pitchFamily="34" charset="0"/>
            </a:pP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1000000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AutoShape 13"/>
          <p:cNvSpPr/>
          <p:nvPr>
            <p:custDataLst>
              <p:tags r:id="rId13"/>
            </p:custDataLst>
          </p:nvPr>
        </p:nvSpPr>
        <p:spPr>
          <a:xfrm>
            <a:off x="6384925" y="1484313"/>
            <a:ext cx="119063" cy="4951412"/>
          </a:xfrm>
          <a:prstGeom prst="rightBrace">
            <a:avLst>
              <a:gd name="adj1" fmla="val 15017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>
              <a:buFont typeface="Arial" panose="020B0604020202020204" pitchFamily="34" charset="0"/>
            </a:pPr>
            <a:endParaRPr lang="zh-CN" altLang="en-US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2" name="Rectangle 14"/>
          <p:cNvSpPr/>
          <p:nvPr>
            <p:custDataLst>
              <p:tags r:id="rId14"/>
            </p:custDataLst>
          </p:nvPr>
        </p:nvSpPr>
        <p:spPr>
          <a:xfrm>
            <a:off x="6540500" y="3644900"/>
            <a:ext cx="2489200" cy="111601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>
              <a:buFont typeface="Arial" panose="020B0604020202020204" pitchFamily="34" charset="0"/>
            </a:pPr>
            <a:r>
              <a:rPr lang="en-US" alt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 cstate="email"/>
          <a:stretch>
            <a:fillRect/>
          </a:stretch>
        </p:blipFill>
        <p:spPr>
          <a:xfrm>
            <a:off x="6181725" y="1484313"/>
            <a:ext cx="165100" cy="4951412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7" name="直接连接符 66"/>
          <p:cNvCxnSpPr/>
          <p:nvPr>
            <p:custDataLst>
              <p:tags r:id="rId17"/>
            </p:custDataLst>
          </p:nvPr>
        </p:nvCxnSpPr>
        <p:spPr>
          <a:xfrm flipH="1" flipV="1">
            <a:off x="4078288" y="3733800"/>
            <a:ext cx="0" cy="409575"/>
          </a:xfrm>
          <a:prstGeom prst="line">
            <a:avLst/>
          </a:prstGeom>
          <a:ln w="95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26"/>
          <p:cNvSpPr/>
          <p:nvPr>
            <p:custDataLst>
              <p:tags r:id="rId18"/>
            </p:custDataLst>
          </p:nvPr>
        </p:nvSpPr>
        <p:spPr>
          <a:xfrm>
            <a:off x="811530" y="498475"/>
            <a:ext cx="2084070" cy="583565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en-US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 animBg="1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4577080" y="-864870"/>
            <a:ext cx="3402330" cy="340233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5206365" y="737870"/>
            <a:ext cx="2214880" cy="7010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新知讲解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48438" y="2070655"/>
            <a:ext cx="7059613" cy="350520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同学们你们知道吗？一张A4的打印纸大概重5克。照这样计算一亿张A4纸重500000000克，即重500000千克，即重500吨。世界上最大的哺乳动物是鲸，一头蓝鲸的体重是150吨，一亿张A4纸大约有3头蓝鲸那么重。一棵直径是0.3米，高18米的大树，大约可以生产出73000张纸，要生产一亿张纸，大约需要砍伐1369棵大树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406400" y="658813"/>
            <a:ext cx="2389188" cy="60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文本框 7"/>
          <p:cNvSpPr/>
          <p:nvPr>
            <p:custDataLst>
              <p:tags r:id="rId3"/>
            </p:custDataLst>
          </p:nvPr>
        </p:nvSpPr>
        <p:spPr>
          <a:xfrm>
            <a:off x="1060450" y="752475"/>
            <a:ext cx="1416050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2400" b="1">
                <a:solidFill>
                  <a:srgbClr val="EF7509"/>
                </a:solidFill>
                <a:latin typeface="思源黑体 CN Heavy"/>
                <a:ea typeface="思源黑体 CN Heavy"/>
              </a:rPr>
              <a:t>课堂练习</a:t>
            </a:r>
            <a:endParaRPr lang="zh-CN" altLang="en-US" sz="2400" b="1">
              <a:solidFill>
                <a:srgbClr val="EF7509"/>
              </a:solidFill>
              <a:latin typeface="思源黑体 CN Heavy"/>
              <a:ea typeface="思源黑体 CN Heavy"/>
            </a:endParaRPr>
          </a:p>
        </p:txBody>
      </p:sp>
      <p:sp>
        <p:nvSpPr>
          <p:cNvPr id="22532" name="矩形 1"/>
          <p:cNvSpPr/>
          <p:nvPr>
            <p:custDataLst>
              <p:tags r:id="rId4"/>
            </p:custDataLst>
          </p:nvPr>
        </p:nvSpPr>
        <p:spPr>
          <a:xfrm>
            <a:off x="4641850" y="1497013"/>
            <a:ext cx="2646363" cy="581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算一算，填一填。</a:t>
            </a:r>
            <a:endParaRPr lang="zh-CN" altLang="en-US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533" name="矩形 2"/>
          <p:cNvSpPr/>
          <p:nvPr>
            <p:custDataLst>
              <p:tags r:id="rId5"/>
            </p:custDataLst>
          </p:nvPr>
        </p:nvSpPr>
        <p:spPr>
          <a:xfrm>
            <a:off x="2636838" y="2308225"/>
            <a:ext cx="6656387" cy="3046413"/>
          </a:xfrm>
          <a:prstGeom prst="rect">
            <a:avLst/>
          </a:prstGeom>
          <a:solidFill>
            <a:srgbClr val="E2F0D9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200000"/>
              </a:lnSpc>
              <a:buClrTx/>
              <a:buFontTx/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       一刻不停地数，数一亿张纸大约要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年。人总要吃饭睡觉，假如每天数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小时，数完一亿就要（        ）年。也就是说，你从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岁开始数，要到（       ）岁才能把一亿张纸数完。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534" name="矩形 21"/>
          <p:cNvSpPr/>
          <p:nvPr>
            <p:custDataLst>
              <p:tags r:id="rId6"/>
            </p:custDataLst>
          </p:nvPr>
        </p:nvSpPr>
        <p:spPr>
          <a:xfrm>
            <a:off x="3565525" y="4029075"/>
            <a:ext cx="374650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22535" name="矩形 22"/>
          <p:cNvSpPr/>
          <p:nvPr>
            <p:custDataLst>
              <p:tags r:id="rId7"/>
            </p:custDataLst>
          </p:nvPr>
        </p:nvSpPr>
        <p:spPr>
          <a:xfrm>
            <a:off x="3363913" y="4787900"/>
            <a:ext cx="563562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/>
            <a:r>
              <a:rPr lang="en-US" altLang="zh-CN" sz="24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18</a:t>
            </a:r>
            <a:endParaRPr lang="zh-CN" altLang="en-US" sz="24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  <p:bldP spid="225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1138238" y="1754188"/>
            <a:ext cx="9571037" cy="3987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406400" y="658813"/>
            <a:ext cx="2389188" cy="60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0" name="文本框 7"/>
          <p:cNvSpPr/>
          <p:nvPr>
            <p:custDataLst>
              <p:tags r:id="rId5"/>
            </p:custDataLst>
          </p:nvPr>
        </p:nvSpPr>
        <p:spPr>
          <a:xfrm>
            <a:off x="1060450" y="752475"/>
            <a:ext cx="1422400" cy="461963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2400" b="1">
                <a:solidFill>
                  <a:srgbClr val="EF7509"/>
                </a:solidFill>
                <a:latin typeface="思源黑体 CN Heavy"/>
                <a:ea typeface="思源黑体 CN Heavy"/>
              </a:rPr>
              <a:t>作业布置</a:t>
            </a:r>
            <a:endParaRPr lang="zh-CN" altLang="en-US" sz="2400" b="1">
              <a:solidFill>
                <a:srgbClr val="EF7509"/>
              </a:solidFill>
              <a:latin typeface="思源黑体 CN Heavy"/>
              <a:ea typeface="思源黑体 CN Heavy"/>
            </a:endParaRPr>
          </a:p>
        </p:txBody>
      </p:sp>
      <p:sp>
        <p:nvSpPr>
          <p:cNvPr id="29701" name="矩形 6"/>
          <p:cNvSpPr/>
          <p:nvPr>
            <p:custDataLst>
              <p:tags r:id="rId6"/>
            </p:custDataLst>
          </p:nvPr>
        </p:nvSpPr>
        <p:spPr>
          <a:xfrm>
            <a:off x="4254500" y="982663"/>
            <a:ext cx="3273425" cy="5857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</a:rPr>
              <a:t>要认真完成呦！</a:t>
            </a:r>
            <a:endParaRPr lang="zh-CN" altLang="en-US" sz="32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702" name="矩形 9"/>
          <p:cNvSpPr/>
          <p:nvPr>
            <p:custDataLst>
              <p:tags r:id="rId7"/>
            </p:custDataLst>
          </p:nvPr>
        </p:nvSpPr>
        <p:spPr>
          <a:xfrm>
            <a:off x="3657600" y="2598738"/>
            <a:ext cx="3870325" cy="1385887"/>
          </a:xfrm>
          <a:prstGeom prst="rect">
            <a:avLst/>
          </a:prstGeom>
          <a:solidFill>
            <a:srgbClr val="A2D76D"/>
          </a:solidFill>
          <a:ln w="9525">
            <a:noFill/>
          </a:ln>
        </p:spPr>
        <p:txBody>
          <a:bodyPr anchor="t" anchorCtr="0">
            <a:spAutoFit/>
          </a:bodyPr>
          <a:lstStyle/>
          <a:p>
            <a:pPr algn="ctr"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测量</a:t>
            </a: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亿粒黄豆的质量大约多少吨。</a:t>
            </a:r>
            <a:endParaRPr lang="en-US" altLang="zh-CN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 fill="hold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695325" y="409575"/>
          <a:ext cx="9134475" cy="4133850"/>
          <a:chOff x="695325" y="409575"/>
          <a:chExt cx="9134475" cy="413385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44181" y="3685729"/>
            <a:ext cx="8439150" cy="398186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latin typeface="微软雅黑" panose="020B0503020204020204" charset="-122"/>
              </a:rPr>
              <a:t>问题：没有1亿张纸怎么办？</a:t>
            </a:r>
            <a:endParaRPr lang="en-US" sz="2300" u="none" spc="0" dirty="0">
              <a:latin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844181" y="4125784"/>
            <a:ext cx="8439150" cy="398186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latin typeface="微软雅黑" panose="020B0503020204020204" charset="-122"/>
              </a:rPr>
              <a:t>1. 可以先量出1张纸的厚度，再乘1亿。   </a:t>
            </a:r>
            <a:endParaRPr lang="en-US" sz="2300" u="none" spc="0">
              <a:latin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844181" y="5445949"/>
            <a:ext cx="8439150" cy="398186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latin typeface="微软雅黑" panose="020B0503020204020204" charset="-122"/>
              </a:rPr>
              <a:t>问题：这些方法之间有什么联系？你更喜欢哪种方法？</a:t>
            </a:r>
            <a:endParaRPr lang="en-US" sz="2300" u="none" spc="0">
              <a:latin typeface="微软雅黑" panose="020B0503020204020204" charset="-122"/>
            </a:endParaRPr>
          </a:p>
        </p:txBody>
      </p:sp>
      <p:pic>
        <p:nvPicPr>
          <p:cNvPr id="5" name="图片 4"/>
          <p:cNvPicPr/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610638" y="325511"/>
            <a:ext cx="8265928" cy="3216127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844181" y="5886004"/>
            <a:ext cx="8439150" cy="398186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latin typeface="微软雅黑" panose="020B0503020204020204" charset="-122"/>
              </a:rPr>
              <a:t>推算    小数量→大数量</a:t>
            </a:r>
            <a:endParaRPr lang="en-US" sz="2300" u="none" spc="0">
              <a:latin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844181" y="4565839"/>
            <a:ext cx="8439150" cy="398186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>
                <a:latin typeface="微软雅黑" panose="020B0503020204020204" charset="-122"/>
              </a:rPr>
              <a:t>2. 可以先量出10张纸的厚度，再乘1千万。 </a:t>
            </a:r>
            <a:endParaRPr lang="en-US" sz="2300" u="none" spc="0">
              <a:latin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844181" y="5005894"/>
            <a:ext cx="8439150" cy="398186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>
                <a:latin typeface="微软雅黑" panose="020B0503020204020204" charset="-122"/>
              </a:rPr>
              <a:t>3. 可以先量出100张纸的厚度，再乘1百万。</a:t>
            </a:r>
            <a:endParaRPr lang="en-US" sz="2300" u="none" spc="0" dirty="0">
              <a:latin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A_图片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7409180" y="5244465"/>
            <a:ext cx="4749800" cy="1613535"/>
          </a:xfrm>
          <a:prstGeom prst="rect">
            <a:avLst/>
          </a:prstGeom>
        </p:spPr>
      </p:pic>
      <p:pic>
        <p:nvPicPr>
          <p:cNvPr id="14" name="PA_图片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-732155" y="5650230"/>
            <a:ext cx="6690995" cy="1207770"/>
          </a:xfrm>
          <a:prstGeom prst="rect">
            <a:avLst/>
          </a:prstGeom>
        </p:spPr>
      </p:pic>
      <p:sp>
        <p:nvSpPr>
          <p:cNvPr id="26" name="矩形 25"/>
          <p:cNvSpPr/>
          <p:nvPr>
            <p:custDataLst>
              <p:tags r:id="rId5"/>
            </p:custDataLst>
          </p:nvPr>
        </p:nvSpPr>
        <p:spPr>
          <a:xfrm>
            <a:off x="4536506" y="2298620"/>
            <a:ext cx="221488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激趣导入</a:t>
            </a:r>
            <a:endParaRPr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406775" y="2185670"/>
            <a:ext cx="914400" cy="9334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031355" y="2185035"/>
            <a:ext cx="895350" cy="933450"/>
          </a:xfrm>
          <a:prstGeom prst="rect">
            <a:avLst/>
          </a:prstGeom>
        </p:spPr>
      </p:pic>
      <p:sp>
        <p:nvSpPr>
          <p:cNvPr id="9" name="矩形 8"/>
          <p:cNvSpPr/>
          <p:nvPr>
            <p:custDataLst>
              <p:tags r:id="rId10"/>
            </p:custDataLst>
          </p:nvPr>
        </p:nvSpPr>
        <p:spPr>
          <a:xfrm>
            <a:off x="8153467" y="2298620"/>
            <a:ext cx="221488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新知讲解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3416300" y="3417570"/>
            <a:ext cx="904875" cy="93345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13"/>
            </p:custDataLst>
          </p:nvPr>
        </p:nvSpPr>
        <p:spPr>
          <a:xfrm>
            <a:off x="4537141" y="3494325"/>
            <a:ext cx="221488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当堂巩固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406400" y="658813"/>
            <a:ext cx="2389188" cy="608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7"/>
          <p:cNvSpPr/>
          <p:nvPr>
            <p:custDataLst>
              <p:tags r:id="rId3"/>
            </p:custDataLst>
          </p:nvPr>
        </p:nvSpPr>
        <p:spPr>
          <a:xfrm>
            <a:off x="1060450" y="752475"/>
            <a:ext cx="1620838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2800" b="1">
                <a:solidFill>
                  <a:srgbClr val="EF7509"/>
                </a:solidFill>
                <a:latin typeface="微软雅黑" panose="020B0503020204020204" charset="-122"/>
                <a:ea typeface="微软雅黑" panose="020B0503020204020204" charset="-122"/>
              </a:rPr>
              <a:t>新知讲解</a:t>
            </a:r>
            <a:endParaRPr lang="zh-CN" altLang="en-US" sz="2800" b="1">
              <a:solidFill>
                <a:srgbClr val="EF7509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64" name="矩形 1"/>
          <p:cNvSpPr/>
          <p:nvPr>
            <p:custDataLst>
              <p:tags r:id="rId4"/>
            </p:custDataLst>
          </p:nvPr>
        </p:nvSpPr>
        <p:spPr>
          <a:xfrm>
            <a:off x="4757738" y="982663"/>
            <a:ext cx="3484562" cy="6477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indent="266700" eaLnBrk="0" hangingPunct="0">
              <a:lnSpc>
                <a:spcPct val="150000"/>
              </a:lnSpc>
            </a:pP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测量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100</a:t>
            </a:r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张纸的厚度。</a:t>
            </a:r>
            <a:endParaRPr lang="zh-CN" altLang="zh-CN" sz="2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65" name="矩形 31"/>
          <p:cNvSpPr/>
          <p:nvPr>
            <p:custDataLst>
              <p:tags r:id="rId5"/>
            </p:custDataLst>
          </p:nvPr>
        </p:nvSpPr>
        <p:spPr>
          <a:xfrm>
            <a:off x="6679166" y="2590800"/>
            <a:ext cx="4857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 eaLnBrk="0" hangingPunct="0">
              <a:lnSpc>
                <a:spcPct val="200000"/>
              </a:lnSpc>
            </a:pP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100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张纸的厚度是（     </a:t>
            </a:r>
            <a:r>
              <a:rPr lang="zh-CN" altLang="en-US" sz="2400" b="1" dirty="0" smtClean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厘米。</a:t>
            </a:r>
            <a:endParaRPr lang="zh-CN" altLang="en-US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5366" name="图片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rcRect/>
          <a:stretch>
            <a:fillRect/>
          </a:stretch>
        </p:blipFill>
        <p:spPr>
          <a:xfrm>
            <a:off x="2311400" y="1774825"/>
            <a:ext cx="3476625" cy="4119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7" name="图片 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684338" y="2554288"/>
            <a:ext cx="2222500" cy="2292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8" name="矩形 5"/>
          <p:cNvSpPr/>
          <p:nvPr>
            <p:custDataLst>
              <p:tags r:id="rId10"/>
            </p:custDataLst>
          </p:nvPr>
        </p:nvSpPr>
        <p:spPr>
          <a:xfrm>
            <a:off x="9683783" y="2872118"/>
            <a:ext cx="373062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AutoShape 11"/>
          <p:cNvSpPr/>
          <p:nvPr>
            <p:custDataLst>
              <p:tags r:id="rId1"/>
            </p:custDataLst>
          </p:nvPr>
        </p:nvSpPr>
        <p:spPr>
          <a:xfrm>
            <a:off x="9590088" y="5337175"/>
            <a:ext cx="76200" cy="817563"/>
          </a:xfrm>
          <a:prstGeom prst="rightBrace">
            <a:avLst>
              <a:gd name="adj1" fmla="val 49920"/>
              <a:gd name="adj2" fmla="val 50000"/>
            </a:avLst>
          </a:prstGeom>
          <a:noFill/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endParaRPr lang="zh-CN" altLang="en-US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9875" name="Rectangle 12"/>
          <p:cNvSpPr/>
          <p:nvPr>
            <p:custDataLst>
              <p:tags r:id="rId2"/>
            </p:custDataLst>
          </p:nvPr>
        </p:nvSpPr>
        <p:spPr>
          <a:xfrm>
            <a:off x="9899650" y="5522913"/>
            <a:ext cx="1636713" cy="44132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</a:rPr>
              <a:t>10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</a:rPr>
              <a:t>厘米</a:t>
            </a:r>
            <a:endParaRPr lang="zh-CN" altLang="en-US" sz="30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79876" name="Rectangle 2"/>
          <p:cNvSpPr/>
          <p:nvPr>
            <p:custDataLst>
              <p:tags r:id="rId3"/>
            </p:custDataLst>
          </p:nvPr>
        </p:nvSpPr>
        <p:spPr>
          <a:xfrm>
            <a:off x="2447925" y="687388"/>
            <a:ext cx="6096000" cy="4143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亿张纸摞起来有多高？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9877" name="Rectangle 14"/>
          <p:cNvSpPr/>
          <p:nvPr>
            <p:custDataLst>
              <p:tags r:id="rId4"/>
            </p:custDataLst>
          </p:nvPr>
        </p:nvSpPr>
        <p:spPr>
          <a:xfrm>
            <a:off x="463550" y="5522913"/>
            <a:ext cx="1722438" cy="4270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3000" b="1">
                <a:latin typeface="Times New Roman" panose="02020603050405020304" pitchFamily="18" charset="0"/>
                <a:ea typeface="黑体" panose="02010609060101010101" pitchFamily="49" charset="-122"/>
              </a:rPr>
              <a:t>1000</a:t>
            </a:r>
            <a:r>
              <a:rPr lang="zh-CN" altLang="en-US" sz="3000" b="1">
                <a:latin typeface="Times New Roman" panose="02020603050405020304" pitchFamily="18" charset="0"/>
                <a:ea typeface="黑体" panose="02010609060101010101" pitchFamily="49" charset="-122"/>
              </a:rPr>
              <a:t>张</a:t>
            </a:r>
            <a:endParaRPr lang="zh-CN" altLang="en-US" sz="30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79878" name="组合 53"/>
          <p:cNvGrpSpPr/>
          <p:nvPr>
            <p:custDataLst>
              <p:tags r:id="rId5"/>
            </p:custDataLst>
          </p:nvPr>
        </p:nvGrpSpPr>
        <p:grpSpPr>
          <a:xfrm>
            <a:off x="2184400" y="5411788"/>
            <a:ext cx="7353300" cy="677862"/>
            <a:chOff x="3441" y="8523"/>
            <a:chExt cx="11578" cy="1068"/>
          </a:xfrm>
        </p:grpSpPr>
        <p:grpSp>
          <p:nvGrpSpPr>
            <p:cNvPr id="79879" name="Group 4"/>
            <p:cNvGrpSpPr/>
            <p:nvPr>
              <p:custDataLst>
                <p:tags r:id="rId6"/>
              </p:custDataLst>
            </p:nvPr>
          </p:nvGrpSpPr>
          <p:grpSpPr>
            <a:xfrm>
              <a:off x="3441" y="9157"/>
              <a:ext cx="11578" cy="222"/>
              <a:chOff x="3120" y="3408"/>
              <a:chExt cx="1536" cy="336"/>
            </a:xfrm>
          </p:grpSpPr>
          <p:sp>
            <p:nvSpPr>
              <p:cNvPr id="79880" name="Rectangle 5"/>
              <p:cNvSpPr/>
              <p:nvPr>
                <p:custDataLst>
                  <p:tags r:id="rId7"/>
                </p:custDataLst>
              </p:nvPr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endParaRPr lang="zh-CN" altLang="en-US" sz="3000" b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cxnSp>
            <p:nvCxnSpPr>
              <p:cNvPr id="79881" name="Line 6"/>
              <p:cNvCxnSpPr/>
              <p:nvPr>
                <p:custDataLst>
                  <p:tags r:id="rId8"/>
                </p:custDataLst>
              </p:nvPr>
            </p:nvCxnSpPr>
            <p:spPr>
              <a:xfrm>
                <a:off x="3120" y="3457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82" name="Line 7"/>
              <p:cNvCxnSpPr/>
              <p:nvPr>
                <p:custDataLst>
                  <p:tags r:id="rId9"/>
                </p:custDataLst>
              </p:nvPr>
            </p:nvCxnSpPr>
            <p:spPr>
              <a:xfrm>
                <a:off x="3120" y="3503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83" name="Line 8"/>
              <p:cNvCxnSpPr/>
              <p:nvPr>
                <p:custDataLst>
                  <p:tags r:id="rId10"/>
                </p:custDataLst>
              </p:nvPr>
            </p:nvCxn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84" name="Line 9"/>
              <p:cNvCxnSpPr/>
              <p:nvPr>
                <p:custDataLst>
                  <p:tags r:id="rId11"/>
                </p:custDataLst>
              </p:nvPr>
            </p:nvCxnSpPr>
            <p:spPr>
              <a:xfrm>
                <a:off x="3120" y="3601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85" name="Line 10"/>
              <p:cNvCxnSpPr/>
              <p:nvPr>
                <p:custDataLst>
                  <p:tags r:id="rId12"/>
                </p:custDataLst>
              </p:nvPr>
            </p:nvCxnSpPr>
            <p:spPr>
              <a:xfrm>
                <a:off x="3120" y="365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86" name="Line 11"/>
              <p:cNvCxnSpPr/>
              <p:nvPr>
                <p:custDataLst>
                  <p:tags r:id="rId13"/>
                </p:custDataLst>
              </p:nvPr>
            </p:nvCxnSpPr>
            <p:spPr>
              <a:xfrm>
                <a:off x="3120" y="3695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79887" name="Group 4"/>
            <p:cNvGrpSpPr/>
            <p:nvPr>
              <p:custDataLst>
                <p:tags r:id="rId14"/>
              </p:custDataLst>
            </p:nvPr>
          </p:nvGrpSpPr>
          <p:grpSpPr>
            <a:xfrm>
              <a:off x="3441" y="9369"/>
              <a:ext cx="11578" cy="222"/>
              <a:chOff x="3120" y="3408"/>
              <a:chExt cx="1536" cy="336"/>
            </a:xfrm>
          </p:grpSpPr>
          <p:sp>
            <p:nvSpPr>
              <p:cNvPr id="79888" name="Rectangle 5"/>
              <p:cNvSpPr/>
              <p:nvPr>
                <p:custDataLst>
                  <p:tags r:id="rId15"/>
                </p:custDataLst>
              </p:nvPr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endParaRPr lang="zh-CN" altLang="en-US" sz="3000" b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cxnSp>
            <p:nvCxnSpPr>
              <p:cNvPr id="79889" name="Line 6"/>
              <p:cNvCxnSpPr/>
              <p:nvPr>
                <p:custDataLst>
                  <p:tags r:id="rId16"/>
                </p:custDataLst>
              </p:nvPr>
            </p:nvCxnSpPr>
            <p:spPr>
              <a:xfrm>
                <a:off x="3120" y="3457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90" name="Line 7"/>
              <p:cNvCxnSpPr/>
              <p:nvPr>
                <p:custDataLst>
                  <p:tags r:id="rId17"/>
                </p:custDataLst>
              </p:nvPr>
            </p:nvCxnSpPr>
            <p:spPr>
              <a:xfrm>
                <a:off x="3120" y="3503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91" name="Line 8"/>
              <p:cNvCxnSpPr/>
              <p:nvPr>
                <p:custDataLst>
                  <p:tags r:id="rId18"/>
                </p:custDataLst>
              </p:nvPr>
            </p:nvCxn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92" name="Line 9"/>
              <p:cNvCxnSpPr/>
              <p:nvPr>
                <p:custDataLst>
                  <p:tags r:id="rId19"/>
                </p:custDataLst>
              </p:nvPr>
            </p:nvCxnSpPr>
            <p:spPr>
              <a:xfrm>
                <a:off x="3120" y="3601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93" name="Line 10"/>
              <p:cNvCxnSpPr/>
              <p:nvPr>
                <p:custDataLst>
                  <p:tags r:id="rId20"/>
                </p:custDataLst>
              </p:nvPr>
            </p:nvCxnSpPr>
            <p:spPr>
              <a:xfrm>
                <a:off x="3120" y="365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94" name="Line 11"/>
              <p:cNvCxnSpPr/>
              <p:nvPr>
                <p:custDataLst>
                  <p:tags r:id="rId21"/>
                </p:custDataLst>
              </p:nvPr>
            </p:nvCxnSpPr>
            <p:spPr>
              <a:xfrm>
                <a:off x="3120" y="3695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79895" name="Group 4"/>
            <p:cNvGrpSpPr/>
            <p:nvPr>
              <p:custDataLst>
                <p:tags r:id="rId22"/>
              </p:custDataLst>
            </p:nvPr>
          </p:nvGrpSpPr>
          <p:grpSpPr>
            <a:xfrm>
              <a:off x="3441" y="8935"/>
              <a:ext cx="11578" cy="222"/>
              <a:chOff x="3120" y="3408"/>
              <a:chExt cx="1536" cy="336"/>
            </a:xfrm>
          </p:grpSpPr>
          <p:sp>
            <p:nvSpPr>
              <p:cNvPr id="79896" name="Rectangle 5"/>
              <p:cNvSpPr/>
              <p:nvPr>
                <p:custDataLst>
                  <p:tags r:id="rId23"/>
                </p:custDataLst>
              </p:nvPr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endParaRPr lang="zh-CN" altLang="en-US" sz="3000" b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cxnSp>
            <p:nvCxnSpPr>
              <p:cNvPr id="79897" name="Line 6"/>
              <p:cNvCxnSpPr/>
              <p:nvPr>
                <p:custDataLst>
                  <p:tags r:id="rId24"/>
                </p:custDataLst>
              </p:nvPr>
            </p:nvCxnSpPr>
            <p:spPr>
              <a:xfrm>
                <a:off x="3120" y="3457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98" name="Line 7"/>
              <p:cNvCxnSpPr/>
              <p:nvPr>
                <p:custDataLst>
                  <p:tags r:id="rId25"/>
                </p:custDataLst>
              </p:nvPr>
            </p:nvCxnSpPr>
            <p:spPr>
              <a:xfrm>
                <a:off x="3120" y="3503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899" name="Line 8"/>
              <p:cNvCxnSpPr/>
              <p:nvPr>
                <p:custDataLst>
                  <p:tags r:id="rId26"/>
                </p:custDataLst>
              </p:nvPr>
            </p:nvCxn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00" name="Line 9"/>
              <p:cNvCxnSpPr/>
              <p:nvPr>
                <p:custDataLst>
                  <p:tags r:id="rId27"/>
                </p:custDataLst>
              </p:nvPr>
            </p:nvCxnSpPr>
            <p:spPr>
              <a:xfrm>
                <a:off x="3120" y="3601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01" name="Line 10"/>
              <p:cNvCxnSpPr/>
              <p:nvPr>
                <p:custDataLst>
                  <p:tags r:id="rId28"/>
                </p:custDataLst>
              </p:nvPr>
            </p:nvCxnSpPr>
            <p:spPr>
              <a:xfrm>
                <a:off x="3120" y="365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02" name="Line 11"/>
              <p:cNvCxnSpPr/>
              <p:nvPr>
                <p:custDataLst>
                  <p:tags r:id="rId29"/>
                </p:custDataLst>
              </p:nvPr>
            </p:nvCxnSpPr>
            <p:spPr>
              <a:xfrm>
                <a:off x="3120" y="3695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79903" name="Group 4"/>
            <p:cNvGrpSpPr/>
            <p:nvPr>
              <p:custDataLst>
                <p:tags r:id="rId30"/>
              </p:custDataLst>
            </p:nvPr>
          </p:nvGrpSpPr>
          <p:grpSpPr>
            <a:xfrm>
              <a:off x="3441" y="8745"/>
              <a:ext cx="11578" cy="222"/>
              <a:chOff x="3120" y="3408"/>
              <a:chExt cx="1536" cy="336"/>
            </a:xfrm>
          </p:grpSpPr>
          <p:sp>
            <p:nvSpPr>
              <p:cNvPr id="79904" name="Rectangle 5"/>
              <p:cNvSpPr/>
              <p:nvPr>
                <p:custDataLst>
                  <p:tags r:id="rId31"/>
                </p:custDataLst>
              </p:nvPr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endParaRPr lang="zh-CN" altLang="en-US" sz="3000" b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cxnSp>
            <p:nvCxnSpPr>
              <p:cNvPr id="79905" name="Line 6"/>
              <p:cNvCxnSpPr/>
              <p:nvPr>
                <p:custDataLst>
                  <p:tags r:id="rId32"/>
                </p:custDataLst>
              </p:nvPr>
            </p:nvCxnSpPr>
            <p:spPr>
              <a:xfrm>
                <a:off x="3120" y="3457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06" name="Line 7"/>
              <p:cNvCxnSpPr/>
              <p:nvPr>
                <p:custDataLst>
                  <p:tags r:id="rId33"/>
                </p:custDataLst>
              </p:nvPr>
            </p:nvCxnSpPr>
            <p:spPr>
              <a:xfrm>
                <a:off x="3120" y="3503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07" name="Line 8"/>
              <p:cNvCxnSpPr/>
              <p:nvPr>
                <p:custDataLst>
                  <p:tags r:id="rId34"/>
                </p:custDataLst>
              </p:nvPr>
            </p:nvCxn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08" name="Line 9"/>
              <p:cNvCxnSpPr/>
              <p:nvPr>
                <p:custDataLst>
                  <p:tags r:id="rId35"/>
                </p:custDataLst>
              </p:nvPr>
            </p:nvCxnSpPr>
            <p:spPr>
              <a:xfrm>
                <a:off x="3120" y="3601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09" name="Line 10"/>
              <p:cNvCxnSpPr/>
              <p:nvPr>
                <p:custDataLst>
                  <p:tags r:id="rId36"/>
                </p:custDataLst>
              </p:nvPr>
            </p:nvCxnSpPr>
            <p:spPr>
              <a:xfrm>
                <a:off x="3120" y="365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10" name="Line 11"/>
              <p:cNvCxnSpPr/>
              <p:nvPr>
                <p:custDataLst>
                  <p:tags r:id="rId37"/>
                </p:custDataLst>
              </p:nvPr>
            </p:nvCxnSpPr>
            <p:spPr>
              <a:xfrm>
                <a:off x="3120" y="3695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grpSp>
          <p:nvGrpSpPr>
            <p:cNvPr id="79911" name="Group 4"/>
            <p:cNvGrpSpPr/>
            <p:nvPr>
              <p:custDataLst>
                <p:tags r:id="rId38"/>
              </p:custDataLst>
            </p:nvPr>
          </p:nvGrpSpPr>
          <p:grpSpPr>
            <a:xfrm>
              <a:off x="3441" y="8523"/>
              <a:ext cx="11578" cy="222"/>
              <a:chOff x="3120" y="3408"/>
              <a:chExt cx="1536" cy="336"/>
            </a:xfrm>
          </p:grpSpPr>
          <p:sp>
            <p:nvSpPr>
              <p:cNvPr id="79912" name="Rectangle 5"/>
              <p:cNvSpPr/>
              <p:nvPr>
                <p:custDataLst>
                  <p:tags r:id="rId39"/>
                </p:custDataLst>
              </p:nvPr>
            </p:nvSpPr>
            <p:spPr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/>
              <a:p>
                <a:endParaRPr lang="zh-CN" altLang="en-US" sz="3000" b="1">
                  <a:latin typeface="Times New Roman" panose="02020603050405020304" pitchFamily="18" charset="0"/>
                  <a:ea typeface="黑体" panose="02010609060101010101" pitchFamily="49" charset="-122"/>
                </a:endParaRPr>
              </a:p>
            </p:txBody>
          </p:sp>
          <p:cxnSp>
            <p:nvCxnSpPr>
              <p:cNvPr id="79913" name="Line 6"/>
              <p:cNvCxnSpPr/>
              <p:nvPr>
                <p:custDataLst>
                  <p:tags r:id="rId40"/>
                </p:custDataLst>
              </p:nvPr>
            </p:nvCxnSpPr>
            <p:spPr>
              <a:xfrm>
                <a:off x="3120" y="3457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14" name="Line 7"/>
              <p:cNvCxnSpPr/>
              <p:nvPr>
                <p:custDataLst>
                  <p:tags r:id="rId41"/>
                </p:custDataLst>
              </p:nvPr>
            </p:nvCxnSpPr>
            <p:spPr>
              <a:xfrm>
                <a:off x="3120" y="3503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15" name="Line 8"/>
              <p:cNvCxnSpPr/>
              <p:nvPr>
                <p:custDataLst>
                  <p:tags r:id="rId42"/>
                </p:custDataLst>
              </p:nvPr>
            </p:nvCxnSpPr>
            <p:spPr>
              <a:xfrm>
                <a:off x="3120" y="3552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16" name="Line 9"/>
              <p:cNvCxnSpPr/>
              <p:nvPr>
                <p:custDataLst>
                  <p:tags r:id="rId43"/>
                </p:custDataLst>
              </p:nvPr>
            </p:nvCxnSpPr>
            <p:spPr>
              <a:xfrm>
                <a:off x="3120" y="3601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17" name="Line 10"/>
              <p:cNvCxnSpPr/>
              <p:nvPr>
                <p:custDataLst>
                  <p:tags r:id="rId44"/>
                </p:custDataLst>
              </p:nvPr>
            </p:nvCxnSpPr>
            <p:spPr>
              <a:xfrm>
                <a:off x="3120" y="3650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79918" name="Line 11"/>
              <p:cNvCxnSpPr/>
              <p:nvPr>
                <p:custDataLst>
                  <p:tags r:id="rId45"/>
                </p:custDataLst>
              </p:nvPr>
            </p:nvCxnSpPr>
            <p:spPr>
              <a:xfrm>
                <a:off x="3120" y="3695"/>
                <a:ext cx="1536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 fill="hold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 animBg="1"/>
      <p:bldP spid="798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750171" y="292817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3315" name="组合 15"/>
          <p:cNvGrpSpPr/>
          <p:nvPr>
            <p:custDataLst>
              <p:tags r:id="rId23"/>
            </p:custDataLst>
          </p:nvPr>
        </p:nvGrpSpPr>
        <p:grpSpPr>
          <a:xfrm>
            <a:off x="87313" y="134938"/>
            <a:ext cx="3265487" cy="1131887"/>
            <a:chOff x="3299125" y="3500574"/>
            <a:chExt cx="3265065" cy="1132205"/>
          </a:xfrm>
        </p:grpSpPr>
        <p:grpSp>
          <p:nvGrpSpPr>
            <p:cNvPr id="13324" name="组合 16"/>
            <p:cNvGrpSpPr/>
            <p:nvPr>
              <p:custDataLst>
                <p:tags r:id="rId24"/>
              </p:custDataLst>
            </p:nvPr>
          </p:nvGrpSpPr>
          <p:grpSpPr>
            <a:xfrm>
              <a:off x="3802575" y="3500574"/>
              <a:ext cx="2761615" cy="1132205"/>
              <a:chOff x="842" y="129"/>
              <a:chExt cx="4349" cy="1783"/>
            </a:xfrm>
          </p:grpSpPr>
          <p:pic>
            <p:nvPicPr>
              <p:cNvPr id="13326" name="图片 18" descr="图片8"/>
              <p:cNvPicPr>
                <a:picLocks noChangeAspect="1"/>
              </p:cNvPicPr>
              <p:nvPr>
                <p:custDataLst>
                  <p:tags r:id="rId25"/>
                </p:custDataLst>
              </p:nvPr>
            </p:nvPicPr>
            <p:blipFill>
              <a:blip r:embed="rId26" cstate="email"/>
              <a:stretch>
                <a:fillRect/>
              </a:stretch>
            </p:blipFill>
            <p:spPr>
              <a:xfrm>
                <a:off x="2775" y="129"/>
                <a:ext cx="2416" cy="1783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3327" name="图片 19" descr="xzgj"/>
              <p:cNvPicPr>
                <a:picLocks noChangeAspect="1"/>
              </p:cNvPicPr>
              <p:nvPr>
                <p:custDataLst>
                  <p:tags r:id="rId27"/>
                </p:custDataLst>
              </p:nvPr>
            </p:nvPicPr>
            <p:blipFill>
              <a:blip r:embed="rId28" cstate="email">
                <a:clrChange>
                  <a:clrFrom>
                    <a:srgbClr val="FFFFFE"/>
                  </a:clrFrom>
                  <a:clrTo>
                    <a:srgbClr val="FFFFFE">
                      <a:alpha val="0"/>
                    </a:srgbClr>
                  </a:clrTo>
                </a:clrChange>
              </a:blip>
              <a:srcRect b="-4384"/>
              <a:stretch>
                <a:fillRect/>
              </a:stretch>
            </p:blipFill>
            <p:spPr>
              <a:xfrm>
                <a:off x="842" y="520"/>
                <a:ext cx="2359" cy="93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3325" name="图片 17" descr="xkdr"/>
            <p:cNvPicPr>
              <a:picLocks noChangeAspect="1"/>
            </p:cNvPicPr>
            <p:nvPr>
              <p:custDataLst>
                <p:tags r:id="rId29"/>
              </p:custDataLst>
            </p:nvPr>
          </p:nvPicPr>
          <p:blipFill>
            <a:blip r:embed="rId30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>
            <a:xfrm>
              <a:off x="3299125" y="3730081"/>
              <a:ext cx="535305" cy="58610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42" name="JRS38.EPS"/>
          <p:cNvPicPr/>
          <p:nvPr>
            <p:custDataLst>
              <p:tags r:id="rId31"/>
            </p:custDataLst>
          </p:nvPr>
        </p:nvPicPr>
        <p:blipFill>
          <a:blip r:embed="rId3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8640" y="1266825"/>
            <a:ext cx="8436610" cy="2635885"/>
          </a:xfrm>
          <a:prstGeom prst="rect">
            <a:avLst/>
          </a:prstGeom>
        </p:spPr>
      </p:pic>
      <p:sp>
        <p:nvSpPr>
          <p:cNvPr id="15" name="矩形 14"/>
          <p:cNvSpPr/>
          <p:nvPr>
            <p:custDataLst>
              <p:tags r:id="rId33"/>
            </p:custDataLst>
          </p:nvPr>
        </p:nvSpPr>
        <p:spPr>
          <a:xfrm>
            <a:off x="1347100" y="4226707"/>
            <a:ext cx="10603895" cy="5835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观察：</a:t>
            </a:r>
            <a:r>
              <a:rPr lang="zh-CN" altLang="en-US" sz="3200" dirty="0" smtClean="0">
                <a:latin typeface="微软雅黑" panose="020B0503020204020204" charset="-122"/>
                <a:ea typeface="微软雅黑" panose="020B0503020204020204" charset="-122"/>
              </a:rPr>
              <a:t>图中他们选择的是什么研究材料?</a:t>
            </a:r>
            <a:endParaRPr lang="zh-CN" altLang="en-US" sz="32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>
            <p:custDataLst>
              <p:tags r:id="rId34"/>
            </p:custDataLst>
          </p:nvPr>
        </p:nvSpPr>
        <p:spPr>
          <a:xfrm>
            <a:off x="4056379" y="5338511"/>
            <a:ext cx="3178175" cy="5835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1亿张纸有多高。</a:t>
            </a:r>
            <a:endParaRPr lang="zh-CN" altLang="en-US" sz="32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3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4803997" y="2855740"/>
            <a:ext cx="32624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kumimoji="0" lang="zh-CN" altLang="en-US" sz="4800" b="0" i="0" u="none" strike="noStrike" kern="1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一亿有多大</a:t>
            </a:r>
            <a:endParaRPr kumimoji="0" lang="en-US" altLang="zh-CN" sz="4800" b="0" i="0" u="none" strike="noStrike" kern="1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5414" y1="28212" x2="18897" y2="10335"/>
                        <a14:foregroundMark x1="21144" y1="7263" x2="36466" y2="14525"/>
                        <a14:foregroundMark x1="40143" y1="18156" x2="51992" y2="298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80979" y="2006745"/>
            <a:ext cx="2044065" cy="74739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zh-CN" altLang="en-US"/>
              <a:t>规律探究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6"/>
          <p:cNvSpPr/>
          <p:nvPr>
            <p:custDataLst>
              <p:tags r:id="rId1"/>
            </p:custDataLst>
          </p:nvPr>
        </p:nvSpPr>
        <p:spPr>
          <a:xfrm>
            <a:off x="1051560" y="567690"/>
            <a:ext cx="2084070" cy="583565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大胆猜想</a:t>
            </a:r>
            <a:endParaRPr lang="zh-CN" altLang="en-US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80" name="文本框 3079"/>
          <p:cNvSpPr txBox="1"/>
          <p:nvPr>
            <p:custDataLst>
              <p:tags r:id="rId2"/>
            </p:custDataLst>
          </p:nvPr>
        </p:nvSpPr>
        <p:spPr>
          <a:xfrm>
            <a:off x="3504883" y="567690"/>
            <a:ext cx="5181600" cy="64516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3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亿张纸摞起来有多高？</a:t>
            </a:r>
            <a:r>
              <a:rPr lang="zh-CN" altLang="en-US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</a:t>
            </a:r>
            <a:endParaRPr lang="zh-CN" altLang="en-US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6298565" y="2791460"/>
            <a:ext cx="489966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亚洲第一塔：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东方明珠电视塔，塔高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458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米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182495" y="1351280"/>
            <a:ext cx="3752850" cy="4720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4577080" y="-864870"/>
            <a:ext cx="3402330" cy="340233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5206365" y="737870"/>
            <a:ext cx="2214880" cy="7010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新知讲解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8" name="AutoShape 11"/>
          <p:cNvSpPr/>
          <p:nvPr>
            <p:custDataLst>
              <p:tags r:id="rId4"/>
            </p:custDataLst>
          </p:nvPr>
        </p:nvSpPr>
        <p:spPr bwMode="auto">
          <a:xfrm>
            <a:off x="7596336" y="5607363"/>
            <a:ext cx="76200" cy="342900"/>
          </a:xfrm>
          <a:prstGeom prst="rightBrace">
            <a:avLst>
              <a:gd name="adj1" fmla="val 50000"/>
              <a:gd name="adj2" fmla="val 50000"/>
            </a:avLst>
          </a:prstGeom>
          <a:noFill/>
          <a:ln w="12700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Rectangle 1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748737" y="5566113"/>
            <a:ext cx="1636713" cy="4405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10厘米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Group 3"/>
          <p:cNvGrpSpPr/>
          <p:nvPr>
            <p:custDataLst>
              <p:tags r:id="rId6"/>
            </p:custDataLst>
          </p:nvPr>
        </p:nvGrpSpPr>
        <p:grpSpPr>
          <a:xfrm>
            <a:off x="5005536" y="5835963"/>
            <a:ext cx="2438400" cy="114300"/>
            <a:chOff x="3120" y="3408"/>
            <a:chExt cx="1536" cy="336"/>
          </a:xfrm>
        </p:grpSpPr>
        <p:sp>
          <p:nvSpPr>
            <p:cNvPr id="12" name="Rectangle 4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3120" y="3408"/>
              <a:ext cx="1536" cy="3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Line 5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3120" y="3456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Line 6"/>
            <p:cNvSpPr>
              <a:spLocks noChangeShapeType="1"/>
            </p:cNvSpPr>
            <p:nvPr>
              <p:custDataLst>
                <p:tags r:id="rId9"/>
              </p:custDataLst>
            </p:nvPr>
          </p:nvSpPr>
          <p:spPr bwMode="auto">
            <a:xfrm>
              <a:off x="3120" y="3504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Line 7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>
              <a:off x="3120" y="3552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Line 8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>
              <a:off x="3120" y="3600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Line 9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>
              <a:off x="3120" y="3648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Line 10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>
              <a:off x="3120" y="3696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1" name="Group 12"/>
          <p:cNvGrpSpPr/>
          <p:nvPr>
            <p:custDataLst>
              <p:tags r:id="rId14"/>
            </p:custDataLst>
          </p:nvPr>
        </p:nvGrpSpPr>
        <p:grpSpPr>
          <a:xfrm>
            <a:off x="3872062" y="5574026"/>
            <a:ext cx="3571875" cy="440531"/>
            <a:chOff x="1494" y="3668"/>
            <a:chExt cx="2250" cy="370"/>
          </a:xfrm>
        </p:grpSpPr>
        <p:sp>
          <p:nvSpPr>
            <p:cNvPr id="22" name="Rectangle 1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494" y="3668"/>
              <a:ext cx="1023" cy="37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r>
                <a:rPr lang="en-US" altLang="zh-CN" sz="2000" b="1">
                  <a:latin typeface="楷体" panose="02010609060101010101" pitchFamily="49" charset="-122"/>
                  <a:ea typeface="楷体" panose="02010609060101010101" pitchFamily="49" charset="-122"/>
                </a:rPr>
                <a:t>1000张</a:t>
              </a:r>
              <a:endParaRPr lang="en-US" altLang="zh-CN" sz="20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3" name="Group 15"/>
            <p:cNvGrpSpPr/>
            <p:nvPr>
              <p:custDataLst>
                <p:tags r:id="rId16"/>
              </p:custDataLst>
            </p:nvPr>
          </p:nvGrpSpPr>
          <p:grpSpPr>
            <a:xfrm>
              <a:off x="2208" y="3792"/>
              <a:ext cx="1536" cy="96"/>
              <a:chOff x="3120" y="3408"/>
              <a:chExt cx="1536" cy="336"/>
            </a:xfrm>
          </p:grpSpPr>
          <p:sp>
            <p:nvSpPr>
              <p:cNvPr id="32" name="Rectangle 16"/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3" name="Line 17"/>
              <p:cNvSpPr>
                <a:spLocks noChangeShapeType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3120" y="3457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4" name="Line 18"/>
              <p:cNvSpPr>
                <a:spLocks noChangeShapeType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3120" y="3502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5" name="Line 19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3120" y="3551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6" name="Line 20"/>
              <p:cNvSpPr>
                <a:spLocks noChangeShapeType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3120" y="3600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7" name="Line 21"/>
              <p:cNvSpPr>
                <a:spLocks noChangeShapeType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3120" y="3649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8" name="Line 22"/>
              <p:cNvSpPr>
                <a:spLocks noChangeShapeType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3120" y="3695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24" name="Group 23"/>
            <p:cNvGrpSpPr/>
            <p:nvPr>
              <p:custDataLst>
                <p:tags r:id="rId24"/>
              </p:custDataLst>
            </p:nvPr>
          </p:nvGrpSpPr>
          <p:grpSpPr>
            <a:xfrm>
              <a:off x="2208" y="3696"/>
              <a:ext cx="1536" cy="96"/>
              <a:chOff x="3120" y="3408"/>
              <a:chExt cx="1536" cy="336"/>
            </a:xfrm>
          </p:grpSpPr>
          <p:sp>
            <p:nvSpPr>
              <p:cNvPr id="25" name="Rectangle 24"/>
              <p:cNvSpPr>
                <a:spLocks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3120" y="3408"/>
                <a:ext cx="1536" cy="3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6" name="Line 25"/>
              <p:cNvSpPr>
                <a:spLocks noChangeShapeType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3120" y="3457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7" name="Line 26"/>
              <p:cNvSpPr>
                <a:spLocks noChangeShapeType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3120" y="3502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8" name="Line 27"/>
              <p:cNvSpPr>
                <a:spLocks noChangeShapeType="1"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3120" y="3551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29" name="Line 28"/>
              <p:cNvSpPr>
                <a:spLocks noChangeShapeType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3120" y="3600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0" name="Line 29"/>
              <p:cNvSpPr>
                <a:spLocks noChangeShapeType="1"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3120" y="3649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31" name="Line 30"/>
              <p:cNvSpPr>
                <a:spLocks noChangeShapeType="1"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3120" y="3695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zh-CN" altLang="en-US" b="1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39" name="Rectangle 2"/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3048000" y="1705065"/>
            <a:ext cx="6096000" cy="41314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1亿张纸摞起来有多高？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266700"/>
          <a:ext cx="9134475" cy="3924300"/>
          <a:chOff x="381000" y="266700"/>
          <a:chExt cx="9134475" cy="392430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381000" y="783946"/>
            <a:ext cx="57150" cy="304800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28650" y="660121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400" b="1" u="none" spc="0"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</a:rPr>
              <a:t>范例实验</a:t>
            </a:r>
            <a:endParaRPr lang="en-US" sz="2400" b="1" u="none" spc="0">
              <a:solidFill>
                <a:schemeClr val="tx1">
                  <a:alpha val="100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628650" y="1288771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</a:rPr>
              <a:t>问题：一亿张纸叠起来有多高</a:t>
            </a:r>
            <a:r>
              <a:rPr lang="en-US" sz="2300" u="none" spc="0" dirty="0"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</a:rPr>
              <a:t>？</a:t>
            </a:r>
            <a:endParaRPr lang="en-US" sz="2300" u="none" spc="0" dirty="0">
              <a:solidFill>
                <a:schemeClr val="tx1">
                  <a:alpha val="100000"/>
                </a:schemeClr>
              </a:solidFill>
              <a:latin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628650" y="1793596"/>
            <a:ext cx="8505825" cy="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en-US" sz="2300" u="none" spc="0" dirty="0" err="1"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</a:rPr>
              <a:t>难道我们真的要找一亿张纸去测量吗</a:t>
            </a:r>
            <a:r>
              <a:rPr lang="en-US" sz="2300" u="none" spc="0" dirty="0">
                <a:solidFill>
                  <a:schemeClr val="tx1">
                    <a:alpha val="100000"/>
                  </a:schemeClr>
                </a:solidFill>
                <a:latin typeface="微软雅黑" panose="020B0503020204020204" charset="-122"/>
              </a:rPr>
              <a:t>？</a:t>
            </a:r>
            <a:endParaRPr lang="en-US" sz="2300" u="none" spc="0" dirty="0">
              <a:solidFill>
                <a:schemeClr val="tx1">
                  <a:alpha val="100000"/>
                </a:schemeClr>
              </a:solidFill>
              <a:latin typeface="微软雅黑" panose="020B0503020204020204" charset="-122"/>
            </a:endParaRPr>
          </a:p>
        </p:txBody>
      </p:sp>
      <p:pic>
        <p:nvPicPr>
          <p:cNvPr id="6" name="图片 5"/>
          <p:cNvPicPr/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676275" y="2460346"/>
            <a:ext cx="5448300" cy="1857375"/>
          </a:xfrm>
          <a:prstGeom prst="rect">
            <a:avLst/>
          </a:prstGeom>
          <a:ln w="63500" cap="flat" cmpd="sng" algn="ctr">
            <a:solidFill>
              <a:srgbClr val="FFFFFF">
                <a:alpha val="14900"/>
              </a:srgbClr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p="http://schemas.openxmlformats.org/presentationml/2006/main">
  <p:tag name="AS_UNIQUEID" val="451"/>
</p:tagLst>
</file>

<file path=ppt/tags/tag10.xml><?xml version="1.0" encoding="utf-8"?>
<p:tagLst xmlns:p="http://schemas.openxmlformats.org/presentationml/2006/main">
  <p:tag name="AS_UNIQUEID" val="461"/>
</p:tagLst>
</file>

<file path=ppt/tags/tag100.xml><?xml version="1.0" encoding="utf-8"?>
<p:tagLst xmlns:p="http://schemas.openxmlformats.org/presentationml/2006/main">
  <p:tag name="AS_UNIQUEID" val="581"/>
</p:tagLst>
</file>

<file path=ppt/tags/tag101.xml><?xml version="1.0" encoding="utf-8"?>
<p:tagLst xmlns:p="http://schemas.openxmlformats.org/presentationml/2006/main">
  <p:tag name="AS_UNIQUEID" val="582"/>
</p:tagLst>
</file>

<file path=ppt/tags/tag102.xml><?xml version="1.0" encoding="utf-8"?>
<p:tagLst xmlns:p="http://schemas.openxmlformats.org/presentationml/2006/main">
  <p:tag name="AS_UNIQUEID" val="583"/>
</p:tagLst>
</file>

<file path=ppt/tags/tag103.xml><?xml version="1.0" encoding="utf-8"?>
<p:tagLst xmlns:p="http://schemas.openxmlformats.org/presentationml/2006/main">
  <p:tag name="AS_UNIQUEID" val="584"/>
</p:tagLst>
</file>

<file path=ppt/tags/tag104.xml><?xml version="1.0" encoding="utf-8"?>
<p:tagLst xmlns:p="http://schemas.openxmlformats.org/presentationml/2006/main">
  <p:tag name="AS_UNIQUEID" val="585"/>
</p:tagLst>
</file>

<file path=ppt/tags/tag105.xml><?xml version="1.0" encoding="utf-8"?>
<p:tagLst xmlns:p="http://schemas.openxmlformats.org/presentationml/2006/main">
  <p:tag name="AS_UNIQUEID" val="586"/>
</p:tagLst>
</file>

<file path=ppt/tags/tag106.xml><?xml version="1.0" encoding="utf-8"?>
<p:tagLst xmlns:p="http://schemas.openxmlformats.org/presentationml/2006/main">
  <p:tag name="AS_UNIQUEID" val="587"/>
</p:tagLst>
</file>

<file path=ppt/tags/tag107.xml><?xml version="1.0" encoding="utf-8"?>
<p:tagLst xmlns:p="http://schemas.openxmlformats.org/presentationml/2006/main">
  <p:tag name="AS_UNIQUEID" val="588"/>
</p:tagLst>
</file>

<file path=ppt/tags/tag108.xml><?xml version="1.0" encoding="utf-8"?>
<p:tagLst xmlns:p="http://schemas.openxmlformats.org/presentationml/2006/main">
  <p:tag name="AS_UNIQUEID" val="589"/>
</p:tagLst>
</file>

<file path=ppt/tags/tag109.xml><?xml version="1.0" encoding="utf-8"?>
<p:tagLst xmlns:p="http://schemas.openxmlformats.org/presentationml/2006/main">
  <p:tag name="AS_UNIQUEID" val="590"/>
</p:tagLst>
</file>

<file path=ppt/tags/tag11.xml><?xml version="1.0" encoding="utf-8"?>
<p:tagLst xmlns:p="http://schemas.openxmlformats.org/presentationml/2006/main">
  <p:tag name="AS_UNIQUEID" val="463"/>
</p:tagLst>
</file>

<file path=ppt/tags/tag110.xml><?xml version="1.0" encoding="utf-8"?>
<p:tagLst xmlns:p="http://schemas.openxmlformats.org/presentationml/2006/main">
  <p:tag name="AS_UNIQUEID" val="591"/>
</p:tagLst>
</file>

<file path=ppt/tags/tag111.xml><?xml version="1.0" encoding="utf-8"?>
<p:tagLst xmlns:p="http://schemas.openxmlformats.org/presentationml/2006/main">
  <p:tag name="AS_UNIQUEID" val="592"/>
</p:tagLst>
</file>

<file path=ppt/tags/tag112.xml><?xml version="1.0" encoding="utf-8"?>
<p:tagLst xmlns:p="http://schemas.openxmlformats.org/presentationml/2006/main">
  <p:tag name="AS_UNIQUEID" val="593"/>
</p:tagLst>
</file>

<file path=ppt/tags/tag113.xml><?xml version="1.0" encoding="utf-8"?>
<p:tagLst xmlns:p="http://schemas.openxmlformats.org/presentationml/2006/main">
  <p:tag name="AS_UNIQUEID" val="594"/>
</p:tagLst>
</file>

<file path=ppt/tags/tag114.xml><?xml version="1.0" encoding="utf-8"?>
<p:tagLst xmlns:p="http://schemas.openxmlformats.org/presentationml/2006/main">
  <p:tag name="AS_UNIQUEID" val="595"/>
</p:tagLst>
</file>

<file path=ppt/tags/tag115.xml><?xml version="1.0" encoding="utf-8"?>
<p:tagLst xmlns:p="http://schemas.openxmlformats.org/presentationml/2006/main">
  <p:tag name="AS_UNIQUEID" val="596"/>
</p:tagLst>
</file>

<file path=ppt/tags/tag116.xml><?xml version="1.0" encoding="utf-8"?>
<p:tagLst xmlns:p="http://schemas.openxmlformats.org/presentationml/2006/main">
  <p:tag name="AS_UNIQUEID" val="597"/>
</p:tagLst>
</file>

<file path=ppt/tags/tag117.xml><?xml version="1.0" encoding="utf-8"?>
<p:tagLst xmlns:p="http://schemas.openxmlformats.org/presentationml/2006/main">
  <p:tag name="AS_UNIQUEID" val="598"/>
</p:tagLst>
</file>

<file path=ppt/tags/tag118.xml><?xml version="1.0" encoding="utf-8"?>
<p:tagLst xmlns:p="http://schemas.openxmlformats.org/presentationml/2006/main">
  <p:tag name="AS_UNIQUEID" val="599"/>
</p:tagLst>
</file>

<file path=ppt/tags/tag119.xml><?xml version="1.0" encoding="utf-8"?>
<p:tagLst xmlns:p="http://schemas.openxmlformats.org/presentationml/2006/main">
  <p:tag name="AS_UNIQUEID" val="600"/>
</p:tagLst>
</file>

<file path=ppt/tags/tag12.xml><?xml version="1.0" encoding="utf-8"?>
<p:tagLst xmlns:p="http://schemas.openxmlformats.org/presentationml/2006/main">
  <p:tag name="AS_UNIQUEID" val="464"/>
</p:tagLst>
</file>

<file path=ppt/tags/tag120.xml><?xml version="1.0" encoding="utf-8"?>
<p:tagLst xmlns:p="http://schemas.openxmlformats.org/presentationml/2006/main">
  <p:tag name="AS_UNIQUEID" val="601"/>
</p:tagLst>
</file>

<file path=ppt/tags/tag121.xml><?xml version="1.0" encoding="utf-8"?>
<p:tagLst xmlns:p="http://schemas.openxmlformats.org/presentationml/2006/main">
  <p:tag name="AS_UNIQUEID" val="602"/>
</p:tagLst>
</file>

<file path=ppt/tags/tag122.xml><?xml version="1.0" encoding="utf-8"?>
<p:tagLst xmlns:p="http://schemas.openxmlformats.org/presentationml/2006/main">
  <p:tag name="AS_UNIQUEID" val="603"/>
</p:tagLst>
</file>

<file path=ppt/tags/tag123.xml><?xml version="1.0" encoding="utf-8"?>
<p:tagLst xmlns:p="http://schemas.openxmlformats.org/presentationml/2006/main">
  <p:tag name="AS_UNIQUEID" val="604"/>
</p:tagLst>
</file>

<file path=ppt/tags/tag124.xml><?xml version="1.0" encoding="utf-8"?>
<p:tagLst xmlns:p="http://schemas.openxmlformats.org/presentationml/2006/main">
  <p:tag name="AS_UNIQUEID" val="605"/>
</p:tagLst>
</file>

<file path=ppt/tags/tag125.xml><?xml version="1.0" encoding="utf-8"?>
<p:tagLst xmlns:p="http://schemas.openxmlformats.org/presentationml/2006/main">
  <p:tag name="AS_UNIQUEID" val="606"/>
</p:tagLst>
</file>

<file path=ppt/tags/tag126.xml><?xml version="1.0" encoding="utf-8"?>
<p:tagLst xmlns:p="http://schemas.openxmlformats.org/presentationml/2006/main">
  <p:tag name="AS_UNIQUEID" val="607"/>
</p:tagLst>
</file>

<file path=ppt/tags/tag127.xml><?xml version="1.0" encoding="utf-8"?>
<p:tagLst xmlns:p="http://schemas.openxmlformats.org/presentationml/2006/main">
  <p:tag name="AS_UNIQUEID" val="608"/>
</p:tagLst>
</file>

<file path=ppt/tags/tag128.xml><?xml version="1.0" encoding="utf-8"?>
<p:tagLst xmlns:p="http://schemas.openxmlformats.org/presentationml/2006/main">
  <p:tag name="AS_UNIQUEID" val="609"/>
</p:tagLst>
</file>

<file path=ppt/tags/tag129.xml><?xml version="1.0" encoding="utf-8"?>
<p:tagLst xmlns:p="http://schemas.openxmlformats.org/presentationml/2006/main">
  <p:tag name="AS_UNIQUEID" val="610"/>
</p:tagLst>
</file>

<file path=ppt/tags/tag13.xml><?xml version="1.0" encoding="utf-8"?>
<p:tagLst xmlns:p="http://schemas.openxmlformats.org/presentationml/2006/main">
  <p:tag name="AS_UNIQUEID" val="465"/>
</p:tagLst>
</file>

<file path=ppt/tags/tag130.xml><?xml version="1.0" encoding="utf-8"?>
<p:tagLst xmlns:p="http://schemas.openxmlformats.org/presentationml/2006/main">
  <p:tag name="AS_UNIQUEID" val="611"/>
</p:tagLst>
</file>

<file path=ppt/tags/tag131.xml><?xml version="1.0" encoding="utf-8"?>
<p:tagLst xmlns:p="http://schemas.openxmlformats.org/presentationml/2006/main">
  <p:tag name="AS_UNIQUEID" val="612"/>
</p:tagLst>
</file>

<file path=ppt/tags/tag132.xml><?xml version="1.0" encoding="utf-8"?>
<p:tagLst xmlns:p="http://schemas.openxmlformats.org/presentationml/2006/main">
  <p:tag name="AS_UNIQUEID" val="613"/>
</p:tagLst>
</file>

<file path=ppt/tags/tag133.xml><?xml version="1.0" encoding="utf-8"?>
<p:tagLst xmlns:p="http://schemas.openxmlformats.org/presentationml/2006/main">
  <p:tag name="AS_UNIQUEID" val="614"/>
</p:tagLst>
</file>

<file path=ppt/tags/tag134.xml><?xml version="1.0" encoding="utf-8"?>
<p:tagLst xmlns:p="http://schemas.openxmlformats.org/presentationml/2006/main">
  <p:tag name="AS_UNIQUEID" val="615"/>
</p:tagLst>
</file>

<file path=ppt/tags/tag135.xml><?xml version="1.0" encoding="utf-8"?>
<p:tagLst xmlns:p="http://schemas.openxmlformats.org/presentationml/2006/main">
  <p:tag name="AS_UNIQUEID" val="616"/>
</p:tagLst>
</file>

<file path=ppt/tags/tag136.xml><?xml version="1.0" encoding="utf-8"?>
<p:tagLst xmlns:p="http://schemas.openxmlformats.org/presentationml/2006/main">
  <p:tag name="AS_UNIQUEID" val="617"/>
</p:tagLst>
</file>

<file path=ppt/tags/tag137.xml><?xml version="1.0" encoding="utf-8"?>
<p:tagLst xmlns:p="http://schemas.openxmlformats.org/presentationml/2006/main">
  <p:tag name="AS_UNIQUEID" val="618"/>
</p:tagLst>
</file>

<file path=ppt/tags/tag138.xml><?xml version="1.0" encoding="utf-8"?>
<p:tagLst xmlns:p="http://schemas.openxmlformats.org/presentationml/2006/main">
  <p:tag name="AS_UNIQUEID" val="619"/>
</p:tagLst>
</file>

<file path=ppt/tags/tag139.xml><?xml version="1.0" encoding="utf-8"?>
<p:tagLst xmlns:p="http://schemas.openxmlformats.org/presentationml/2006/main">
  <p:tag name="AS_UNIQUEID" val="621"/>
</p:tagLst>
</file>

<file path=ppt/tags/tag14.xml><?xml version="1.0" encoding="utf-8"?>
<p:tagLst xmlns:p="http://schemas.openxmlformats.org/presentationml/2006/main">
  <p:tag name="AS_UNIQUEID" val="466"/>
</p:tagLst>
</file>

<file path=ppt/tags/tag140.xml><?xml version="1.0" encoding="utf-8"?>
<p:tagLst xmlns:p="http://schemas.openxmlformats.org/presentationml/2006/main">
  <p:tag name="AS_UNIQUEID" val="622"/>
</p:tagLst>
</file>

<file path=ppt/tags/tag141.xml><?xml version="1.0" encoding="utf-8"?>
<p:tagLst xmlns:p="http://schemas.openxmlformats.org/presentationml/2006/main">
  <p:tag name="AS_UNIQUEID" val="623"/>
</p:tagLst>
</file>

<file path=ppt/tags/tag142.xml><?xml version="1.0" encoding="utf-8"?>
<p:tagLst xmlns:p="http://schemas.openxmlformats.org/presentationml/2006/main">
  <p:tag name="AS_UNIQUEID" val="624"/>
</p:tagLst>
</file>

<file path=ppt/tags/tag143.xml><?xml version="1.0" encoding="utf-8"?>
<p:tagLst xmlns:p="http://schemas.openxmlformats.org/presentationml/2006/main">
  <p:tag name="AS_UNIQUEID" val="625"/>
</p:tagLst>
</file>

<file path=ppt/tags/tag144.xml><?xml version="1.0" encoding="utf-8"?>
<p:tagLst xmlns:p="http://schemas.openxmlformats.org/presentationml/2006/main">
  <p:tag name="AS_UNIQUEID" val="626"/>
</p:tagLst>
</file>

<file path=ppt/tags/tag145.xml><?xml version="1.0" encoding="utf-8"?>
<p:tagLst xmlns:p="http://schemas.openxmlformats.org/presentationml/2006/main">
  <p:tag name="AS_UNIQUEID" val="627"/>
</p:tagLst>
</file>

<file path=ppt/tags/tag146.xml><?xml version="1.0" encoding="utf-8"?>
<p:tagLst xmlns:p="http://schemas.openxmlformats.org/presentationml/2006/main">
  <p:tag name="AS_UNIQUEID" val="628"/>
</p:tagLst>
</file>

<file path=ppt/tags/tag147.xml><?xml version="1.0" encoding="utf-8"?>
<p:tagLst xmlns:p="http://schemas.openxmlformats.org/presentationml/2006/main">
  <p:tag name="KSO_WM_SPECIAL_SOURCE" val="bdnull"/>
</p:tagLst>
</file>

<file path=ppt/tags/tag148.xml><?xml version="1.0" encoding="utf-8"?>
<p:tagLst xmlns:p="http://schemas.openxmlformats.org/presentationml/2006/main">
  <p:tag name="AS_UNIQUEID" val="630"/>
</p:tagLst>
</file>

<file path=ppt/tags/tag149.xml><?xml version="1.0" encoding="utf-8"?>
<p:tagLst xmlns:p="http://schemas.openxmlformats.org/presentationml/2006/main">
  <p:tag name="AS_UNIQUEID" val="631"/>
</p:tagLst>
</file>

<file path=ppt/tags/tag15.xml><?xml version="1.0" encoding="utf-8"?>
<p:tagLst xmlns:p="http://schemas.openxmlformats.org/presentationml/2006/main">
  <p:tag name="AS_UNIQUEID" val="467"/>
</p:tagLst>
</file>

<file path=ppt/tags/tag150.xml><?xml version="1.0" encoding="utf-8"?>
<p:tagLst xmlns:p="http://schemas.openxmlformats.org/presentationml/2006/main">
  <p:tag name="AS_UNIQUEID" val="632"/>
</p:tagLst>
</file>

<file path=ppt/tags/tag151.xml><?xml version="1.0" encoding="utf-8"?>
<p:tagLst xmlns:p="http://schemas.openxmlformats.org/presentationml/2006/main">
  <p:tag name="AS_UNIQUEID" val="48"/>
</p:tagLst>
</file>

<file path=ppt/tags/tag152.xml><?xml version="1.0" encoding="utf-8"?>
<p:tagLst xmlns:p="http://schemas.openxmlformats.org/presentationml/2006/main">
  <p:tag name="AS_UNIQUEID" val="49"/>
</p:tagLst>
</file>

<file path=ppt/tags/tag153.xml><?xml version="1.0" encoding="utf-8"?>
<p:tagLst xmlns:p="http://schemas.openxmlformats.org/presentationml/2006/main">
  <p:tag name="AS_UNIQUEID" val="50"/>
</p:tagLst>
</file>

<file path=ppt/tags/tag154.xml><?xml version="1.0" encoding="utf-8"?>
<p:tagLst xmlns:p="http://schemas.openxmlformats.org/presentationml/2006/main">
  <p:tag name="AS_UNIQUEID" val="51"/>
</p:tagLst>
</file>

<file path=ppt/tags/tag155.xml><?xml version="1.0" encoding="utf-8"?>
<p:tagLst xmlns:p="http://schemas.openxmlformats.org/presentationml/2006/main">
  <p:tag name="AS_UNIQUEID" val="44"/>
</p:tagLst>
</file>

<file path=ppt/tags/tag156.xml><?xml version="1.0" encoding="utf-8"?>
<p:tagLst xmlns:p="http://schemas.openxmlformats.org/presentationml/2006/main">
  <p:tag name="AS_UNIQUEID" val="45"/>
</p:tagLst>
</file>

<file path=ppt/tags/tag157.xml><?xml version="1.0" encoding="utf-8"?>
<p:tagLst xmlns:p="http://schemas.openxmlformats.org/presentationml/2006/main">
  <p:tag name="AS_UNIQUEID" val="46"/>
</p:tagLst>
</file>

<file path=ppt/tags/tag158.xml><?xml version="1.0" encoding="utf-8"?>
<p:tagLst xmlns:p="http://schemas.openxmlformats.org/presentationml/2006/main">
  <p:tag name="AS_UNIQUEID" val="640"/>
</p:tagLst>
</file>

<file path=ppt/tags/tag159.xml><?xml version="1.0" encoding="utf-8"?>
<p:tagLst xmlns:p="http://schemas.openxmlformats.org/presentationml/2006/main">
  <p:tag name="AS_UNIQUEID" val="641"/>
</p:tagLst>
</file>

<file path=ppt/tags/tag16.xml><?xml version="1.0" encoding="utf-8"?>
<p:tagLst xmlns:p="http://schemas.openxmlformats.org/presentationml/2006/main">
  <p:tag name="AS_UNIQUEID" val="469"/>
</p:tagLst>
</file>

<file path=ppt/tags/tag160.xml><?xml version="1.0" encoding="utf-8"?>
<p:tagLst xmlns:p="http://schemas.openxmlformats.org/presentationml/2006/main">
  <p:tag name="AS_UNIQUEID" val="643"/>
</p:tagLst>
</file>

<file path=ppt/tags/tag161.xml><?xml version="1.0" encoding="utf-8"?>
<p:tagLst xmlns:p="http://schemas.openxmlformats.org/presentationml/2006/main">
  <p:tag name="AS_UNIQUEID" val="644"/>
</p:tagLst>
</file>

<file path=ppt/tags/tag162.xml><?xml version="1.0" encoding="utf-8"?>
<p:tagLst xmlns:p="http://schemas.openxmlformats.org/presentationml/2006/main">
  <p:tag name="AS_UNIQUEID" val="645"/>
</p:tagLst>
</file>

<file path=ppt/tags/tag163.xml><?xml version="1.0" encoding="utf-8"?>
<p:tagLst xmlns:p="http://schemas.openxmlformats.org/presentationml/2006/main">
  <p:tag name="AS_UNIQUEID" val="646"/>
</p:tagLst>
</file>

<file path=ppt/tags/tag164.xml><?xml version="1.0" encoding="utf-8"?>
<p:tagLst xmlns:p="http://schemas.openxmlformats.org/presentationml/2006/main">
  <p:tag name="AS_UNIQUEID" val="647"/>
</p:tagLst>
</file>

<file path=ppt/tags/tag165.xml><?xml version="1.0" encoding="utf-8"?>
<p:tagLst xmlns:p="http://schemas.openxmlformats.org/presentationml/2006/main">
  <p:tag name="AS_UNIQUEID" val="648"/>
</p:tagLst>
</file>

<file path=ppt/tags/tag166.xml><?xml version="1.0" encoding="utf-8"?>
<p:tagLst xmlns:p="http://schemas.openxmlformats.org/presentationml/2006/main">
  <p:tag name="AS_UNIQUEID" val="649"/>
</p:tagLst>
</file>

<file path=ppt/tags/tag167.xml><?xml version="1.0" encoding="utf-8"?>
<p:tagLst xmlns:p="http://schemas.openxmlformats.org/presentationml/2006/main">
  <p:tag name="AS_UNIQUEID" val="650"/>
</p:tagLst>
</file>

<file path=ppt/tags/tag168.xml><?xml version="1.0" encoding="utf-8"?>
<p:tagLst xmlns:p="http://schemas.openxmlformats.org/presentationml/2006/main">
  <p:tag name="AS_UNIQUEID" val="651"/>
</p:tagLst>
</file>

<file path=ppt/tags/tag169.xml><?xml version="1.0" encoding="utf-8"?>
<p:tagLst xmlns:p="http://schemas.openxmlformats.org/presentationml/2006/main">
  <p:tag name="AS_UNIQUEID" val="652"/>
</p:tagLst>
</file>

<file path=ppt/tags/tag17.xml><?xml version="1.0" encoding="utf-8"?>
<p:tagLst xmlns:p="http://schemas.openxmlformats.org/presentationml/2006/main">
  <p:tag name="AS_UNIQUEID" val="470"/>
</p:tagLst>
</file>

<file path=ppt/tags/tag170.xml><?xml version="1.0" encoding="utf-8"?>
<p:tagLst xmlns:p="http://schemas.openxmlformats.org/presentationml/2006/main">
  <p:tag name="AS_UNIQUEID" val="653"/>
</p:tagLst>
</file>

<file path=ppt/tags/tag171.xml><?xml version="1.0" encoding="utf-8"?>
<p:tagLst xmlns:p="http://schemas.openxmlformats.org/presentationml/2006/main">
  <p:tag name="AS_UNIQUEID" val="654"/>
</p:tagLst>
</file>

<file path=ppt/tags/tag172.xml><?xml version="1.0" encoding="utf-8"?>
<p:tagLst xmlns:p="http://schemas.openxmlformats.org/presentationml/2006/main">
  <p:tag name="AS_UNIQUEID" val="655"/>
</p:tagLst>
</file>

<file path=ppt/tags/tag173.xml><?xml version="1.0" encoding="utf-8"?>
<p:tagLst xmlns:p="http://schemas.openxmlformats.org/presentationml/2006/main">
  <p:tag name="AS_UNIQUEID" val="656"/>
</p:tagLst>
</file>

<file path=ppt/tags/tag174.xml><?xml version="1.0" encoding="utf-8"?>
<p:tagLst xmlns:p="http://schemas.openxmlformats.org/presentationml/2006/main">
  <p:tag name="AS_UNIQUEID" val="657"/>
</p:tagLst>
</file>

<file path=ppt/tags/tag175.xml><?xml version="1.0" encoding="utf-8"?>
<p:tagLst xmlns:p="http://schemas.openxmlformats.org/presentationml/2006/main">
  <p:tag name="AS_UNIQUEID" val="658"/>
</p:tagLst>
</file>

<file path=ppt/tags/tag176.xml><?xml version="1.0" encoding="utf-8"?>
<p:tagLst xmlns:p="http://schemas.openxmlformats.org/presentationml/2006/main">
  <p:tag name="AS_UNIQUEID" val="659"/>
</p:tagLst>
</file>

<file path=ppt/tags/tag177.xml><?xml version="1.0" encoding="utf-8"?>
<p:tagLst xmlns:p="http://schemas.openxmlformats.org/presentationml/2006/main">
  <p:tag name="AS_UNIQUEID" val="660"/>
</p:tagLst>
</file>

<file path=ppt/tags/tag178.xml><?xml version="1.0" encoding="utf-8"?>
<p:tagLst xmlns:p="http://schemas.openxmlformats.org/presentationml/2006/main">
  <p:tag name="AS_UNIQUEID" val="661"/>
</p:tagLst>
</file>

<file path=ppt/tags/tag179.xml><?xml version="1.0" encoding="utf-8"?>
<p:tagLst xmlns:p="http://schemas.openxmlformats.org/presentationml/2006/main">
  <p:tag name="AS_UNIQUEID" val="662"/>
</p:tagLst>
</file>

<file path=ppt/tags/tag18.xml><?xml version="1.0" encoding="utf-8"?>
<p:tagLst xmlns:p="http://schemas.openxmlformats.org/presentationml/2006/main">
  <p:tag name="AS_UNIQUEID" val="471"/>
</p:tagLst>
</file>

<file path=ppt/tags/tag180.xml><?xml version="1.0" encoding="utf-8"?>
<p:tagLst xmlns:p="http://schemas.openxmlformats.org/presentationml/2006/main">
  <p:tag name="AS_UNIQUEID" val="663"/>
</p:tagLst>
</file>

<file path=ppt/tags/tag181.xml><?xml version="1.0" encoding="utf-8"?>
<p:tagLst xmlns:p="http://schemas.openxmlformats.org/presentationml/2006/main">
  <p:tag name="AS_UNIQUEID" val="664"/>
</p:tagLst>
</file>

<file path=ppt/tags/tag182.xml><?xml version="1.0" encoding="utf-8"?>
<p:tagLst xmlns:p="http://schemas.openxmlformats.org/presentationml/2006/main">
  <p:tag name="AS_UNIQUEID" val="665"/>
</p:tagLst>
</file>

<file path=ppt/tags/tag183.xml><?xml version="1.0" encoding="utf-8"?>
<p:tagLst xmlns:p="http://schemas.openxmlformats.org/presentationml/2006/main">
  <p:tag name="AS_UNIQUEID" val="666"/>
</p:tagLst>
</file>

<file path=ppt/tags/tag184.xml><?xml version="1.0" encoding="utf-8"?>
<p:tagLst xmlns:p="http://schemas.openxmlformats.org/presentationml/2006/main">
  <p:tag name="AS_UNIQUEID" val="667"/>
</p:tagLst>
</file>

<file path=ppt/tags/tag185.xml><?xml version="1.0" encoding="utf-8"?>
<p:tagLst xmlns:p="http://schemas.openxmlformats.org/presentationml/2006/main">
  <p:tag name="AS_UNIQUEID" val="668"/>
</p:tagLst>
</file>

<file path=ppt/tags/tag186.xml><?xml version="1.0" encoding="utf-8"?>
<p:tagLst xmlns:p="http://schemas.openxmlformats.org/presentationml/2006/main">
  <p:tag name="AS_UNIQUEID" val="669"/>
</p:tagLst>
</file>

<file path=ppt/tags/tag187.xml><?xml version="1.0" encoding="utf-8"?>
<p:tagLst xmlns:p="http://schemas.openxmlformats.org/presentationml/2006/main">
  <p:tag name="AS_UNIQUEID" val="670"/>
</p:tagLst>
</file>

<file path=ppt/tags/tag188.xml><?xml version="1.0" encoding="utf-8"?>
<p:tagLst xmlns:p="http://schemas.openxmlformats.org/presentationml/2006/main">
  <p:tag name="AS_UNIQUEID" val="671"/>
</p:tagLst>
</file>

<file path=ppt/tags/tag189.xml><?xml version="1.0" encoding="utf-8"?>
<p:tagLst xmlns:p="http://schemas.openxmlformats.org/presentationml/2006/main">
  <p:tag name="AS_UNIQUEID" val="636"/>
</p:tagLst>
</file>

<file path=ppt/tags/tag19.xml><?xml version="1.0" encoding="utf-8"?>
<p:tagLst xmlns:p="http://schemas.openxmlformats.org/presentationml/2006/main">
  <p:tag name="AS_UNIQUEID" val="472"/>
</p:tagLst>
</file>

<file path=ppt/tags/tag190.xml><?xml version="1.0" encoding="utf-8"?>
<p:tagLst xmlns:p="http://schemas.openxmlformats.org/presentationml/2006/main">
  <p:tag name="AS_UNIQUEID" val="637"/>
</p:tagLst>
</file>

<file path=ppt/tags/tag191.xml><?xml version="1.0" encoding="utf-8"?>
<p:tagLst xmlns:p="http://schemas.openxmlformats.org/presentationml/2006/main">
  <p:tag name="AS_UNIQUEID" val="638"/>
</p:tagLst>
</file>

<file path=ppt/tags/tag192.xml><?xml version="1.0" encoding="utf-8"?>
<p:tagLst xmlns:p="http://schemas.openxmlformats.org/presentationml/2006/main">
  <p:tag name="AS_UNIQUEID" val="673"/>
</p:tagLst>
</file>

<file path=ppt/tags/tag193.xml><?xml version="1.0" encoding="utf-8"?>
<p:tagLst xmlns:p="http://schemas.openxmlformats.org/presentationml/2006/main">
  <p:tag name="AS_UNIQUEID" val="674"/>
</p:tagLst>
</file>

<file path=ppt/tags/tag194.xml><?xml version="1.0" encoding="utf-8"?>
<p:tagLst xmlns:p="http://schemas.openxmlformats.org/presentationml/2006/main">
  <p:tag name="AS_UNIQUEID" val="675"/>
</p:tagLst>
</file>

<file path=ppt/tags/tag195.xml><?xml version="1.0" encoding="utf-8"?>
<p:tagLst xmlns:p="http://schemas.openxmlformats.org/presentationml/2006/main">
  <p:tag name="AS_UNIQUEID" val="676"/>
</p:tagLst>
</file>

<file path=ppt/tags/tag196.xml><?xml version="1.0" encoding="utf-8"?>
<p:tagLst xmlns:p="http://schemas.openxmlformats.org/presentationml/2006/main">
  <p:tag name="AS_UNIQUEID" val="677"/>
</p:tagLst>
</file>

<file path=ppt/tags/tag197.xml><?xml version="1.0" encoding="utf-8"?>
<p:tagLst xmlns:p="http://schemas.openxmlformats.org/presentationml/2006/main">
  <p:tag name="AS_UNIQUEID" val="679"/>
</p:tagLst>
</file>

<file path=ppt/tags/tag198.xml><?xml version="1.0" encoding="utf-8"?>
<p:tagLst xmlns:p="http://schemas.openxmlformats.org/presentationml/2006/main">
  <p:tag name="AS_UNIQUEID" val="680"/>
</p:tagLst>
</file>

<file path=ppt/tags/tag199.xml><?xml version="1.0" encoding="utf-8"?>
<p:tagLst xmlns:p="http://schemas.openxmlformats.org/presentationml/2006/main">
  <p:tag name="AS_UNIQUEID" val="681"/>
</p:tagLst>
</file>

<file path=ppt/tags/tag2.xml><?xml version="1.0" encoding="utf-8"?>
<p:tagLst xmlns:p="http://schemas.openxmlformats.org/presentationml/2006/main">
  <p:tag name="AS_UNIQUEID" val="452"/>
</p:tagLst>
</file>

<file path=ppt/tags/tag20.xml><?xml version="1.0" encoding="utf-8"?>
<p:tagLst xmlns:p="http://schemas.openxmlformats.org/presentationml/2006/main">
  <p:tag name="AS_UNIQUEID" val="473"/>
</p:tagLst>
</file>

<file path=ppt/tags/tag200.xml><?xml version="1.0" encoding="utf-8"?>
<p:tagLst xmlns:p="http://schemas.openxmlformats.org/presentationml/2006/main">
  <p:tag name="AS_UNIQUEID" val="682"/>
</p:tagLst>
</file>

<file path=ppt/tags/tag201.xml><?xml version="1.0" encoding="utf-8"?>
<p:tagLst xmlns:p="http://schemas.openxmlformats.org/presentationml/2006/main">
  <p:tag name="AS_UNIQUEID" val="683"/>
</p:tagLst>
</file>

<file path=ppt/tags/tag202.xml><?xml version="1.0" encoding="utf-8"?>
<p:tagLst xmlns:p="http://schemas.openxmlformats.org/presentationml/2006/main">
  <p:tag name="AS_UNIQUEID" val="684"/>
</p:tagLst>
</file>

<file path=ppt/tags/tag203.xml><?xml version="1.0" encoding="utf-8"?>
<p:tagLst xmlns:p="http://schemas.openxmlformats.org/presentationml/2006/main">
  <p:tag name="AS_UNIQUEID" val="685"/>
</p:tagLst>
</file>

<file path=ppt/tags/tag204.xml><?xml version="1.0" encoding="utf-8"?>
<p:tagLst xmlns:p="http://schemas.openxmlformats.org/presentationml/2006/main">
  <p:tag name="AS_UNIQUEID" val="686"/>
</p:tagLst>
</file>

<file path=ppt/tags/tag205.xml><?xml version="1.0" encoding="utf-8"?>
<p:tagLst xmlns:p="http://schemas.openxmlformats.org/presentationml/2006/main">
  <p:tag name="AS_UNIQUEID" val="687"/>
</p:tagLst>
</file>

<file path=ppt/tags/tag206.xml><?xml version="1.0" encoding="utf-8"?>
<p:tagLst xmlns:p="http://schemas.openxmlformats.org/presentationml/2006/main">
  <p:tag name="AS_UNIQUEID" val="688"/>
</p:tagLst>
</file>

<file path=ppt/tags/tag207.xml><?xml version="1.0" encoding="utf-8"?>
<p:tagLst xmlns:p="http://schemas.openxmlformats.org/presentationml/2006/main">
  <p:tag name="AS_UNIQUEID" val="690"/>
</p:tagLst>
</file>

<file path=ppt/tags/tag208.xml><?xml version="1.0" encoding="utf-8"?>
<p:tagLst xmlns:p="http://schemas.openxmlformats.org/presentationml/2006/main">
  <p:tag name="AS_UNIQUEID" val="691"/>
</p:tagLst>
</file>

<file path=ppt/tags/tag209.xml><?xml version="1.0" encoding="utf-8"?>
<p:tagLst xmlns:p="http://schemas.openxmlformats.org/presentationml/2006/main">
  <p:tag name="AS_UNIQUEID" val="692"/>
</p:tagLst>
</file>

<file path=ppt/tags/tag21.xml><?xml version="1.0" encoding="utf-8"?>
<p:tagLst xmlns:p="http://schemas.openxmlformats.org/presentationml/2006/main">
  <p:tag name="AS_UNIQUEID" val="474"/>
</p:tagLst>
</file>

<file path=ppt/tags/tag210.xml><?xml version="1.0" encoding="utf-8"?>
<p:tagLst xmlns:p="http://schemas.openxmlformats.org/presentationml/2006/main">
  <p:tag name="AS_UNIQUEID" val="693"/>
</p:tagLst>
</file>

<file path=ppt/tags/tag211.xml><?xml version="1.0" encoding="utf-8"?>
<p:tagLst xmlns:p="http://schemas.openxmlformats.org/presentationml/2006/main">
  <p:tag name="AS_UNIQUEID" val="694"/>
</p:tagLst>
</file>

<file path=ppt/tags/tag212.xml><?xml version="1.0" encoding="utf-8"?>
<p:tagLst xmlns:p="http://schemas.openxmlformats.org/presentationml/2006/main">
  <p:tag name="AS_UNIQUEID" val="695"/>
</p:tagLst>
</file>

<file path=ppt/tags/tag213.xml><?xml version="1.0" encoding="utf-8"?>
<p:tagLst xmlns:p="http://schemas.openxmlformats.org/presentationml/2006/main">
  <p:tag name="AS_UNIQUEID" val="696"/>
</p:tagLst>
</file>

<file path=ppt/tags/tag214.xml><?xml version="1.0" encoding="utf-8"?>
<p:tagLst xmlns:p="http://schemas.openxmlformats.org/presentationml/2006/main">
  <p:tag name="AS_UNIQUEID" val="698"/>
</p:tagLst>
</file>

<file path=ppt/tags/tag215.xml><?xml version="1.0" encoding="utf-8"?>
<p:tagLst xmlns:p="http://schemas.openxmlformats.org/presentationml/2006/main">
  <p:tag name="AS_UNIQUEID" val="699"/>
</p:tagLst>
</file>

<file path=ppt/tags/tag216.xml><?xml version="1.0" encoding="utf-8"?>
<p:tagLst xmlns:p="http://schemas.openxmlformats.org/presentationml/2006/main">
  <p:tag name="AS_UNIQUEID" val="700"/>
</p:tagLst>
</file>

<file path=ppt/tags/tag217.xml><?xml version="1.0" encoding="utf-8"?>
<p:tagLst xmlns:p="http://schemas.openxmlformats.org/presentationml/2006/main">
  <p:tag name="AS_UNIQUEID" val="701"/>
</p:tagLst>
</file>

<file path=ppt/tags/tag218.xml><?xml version="1.0" encoding="utf-8"?>
<p:tagLst xmlns:p="http://schemas.openxmlformats.org/presentationml/2006/main">
  <p:tag name="AS_UNIQUEID" val="702"/>
</p:tagLst>
</file>

<file path=ppt/tags/tag219.xml><?xml version="1.0" encoding="utf-8"?>
<p:tagLst xmlns:p="http://schemas.openxmlformats.org/presentationml/2006/main">
  <p:tag name="AS_UNIQUEID" val="703"/>
</p:tagLst>
</file>

<file path=ppt/tags/tag22.xml><?xml version="1.0" encoding="utf-8"?>
<p:tagLst xmlns:p="http://schemas.openxmlformats.org/presentationml/2006/main">
  <p:tag name="AS_UNIQUEID" val="476"/>
</p:tagLst>
</file>

<file path=ppt/tags/tag220.xml><?xml version="1.0" encoding="utf-8"?>
<p:tagLst xmlns:p="http://schemas.openxmlformats.org/presentationml/2006/main">
  <p:tag name="AS_UNIQUEID" val="704"/>
</p:tagLst>
</file>

<file path=ppt/tags/tag221.xml><?xml version="1.0" encoding="utf-8"?>
<p:tagLst xmlns:p="http://schemas.openxmlformats.org/presentationml/2006/main">
  <p:tag name="AS_UNIQUEID" val="705"/>
</p:tagLst>
</file>

<file path=ppt/tags/tag222.xml><?xml version="1.0" encoding="utf-8"?>
<p:tagLst xmlns:p="http://schemas.openxmlformats.org/presentationml/2006/main">
  <p:tag name="AS_UNIQUEID" val="706"/>
</p:tagLst>
</file>

<file path=ppt/tags/tag223.xml><?xml version="1.0" encoding="utf-8"?>
<p:tagLst xmlns:p="http://schemas.openxmlformats.org/presentationml/2006/main">
  <p:tag name="KSO_WM_SPECIAL_SOURCE" val="bdnull"/>
</p:tagLst>
</file>

<file path=ppt/tags/tag224.xml><?xml version="1.0" encoding="utf-8"?>
<p:tagLst xmlns:p="http://schemas.openxmlformats.org/presentationml/2006/main">
  <p:tag name="AS_UNIQUEID" val="130"/>
</p:tagLst>
</file>

<file path=ppt/tags/tag225.xml><?xml version="1.0" encoding="utf-8"?>
<p:tagLst xmlns:p="http://schemas.openxmlformats.org/presentationml/2006/main">
  <p:tag name="AS_UNIQUEID" val="131"/>
</p:tagLst>
</file>

<file path=ppt/tags/tag226.xml><?xml version="1.0" encoding="utf-8"?>
<p:tagLst xmlns:p="http://schemas.openxmlformats.org/presentationml/2006/main">
  <p:tag name="AS_UNIQUEID" val="132"/>
</p:tagLst>
</file>

<file path=ppt/tags/tag227.xml><?xml version="1.0" encoding="utf-8"?>
<p:tagLst xmlns:p="http://schemas.openxmlformats.org/presentationml/2006/main">
  <p:tag name="AS_UNIQUEID" val="133"/>
</p:tagLst>
</file>

<file path=ppt/tags/tag228.xml><?xml version="1.0" encoding="utf-8"?>
<p:tagLst xmlns:p="http://schemas.openxmlformats.org/presentationml/2006/main">
  <p:tag name="AS_UNIQUEID" val="134"/>
</p:tagLst>
</file>

<file path=ppt/tags/tag229.xml><?xml version="1.0" encoding="utf-8"?>
<p:tagLst xmlns:p="http://schemas.openxmlformats.org/presentationml/2006/main">
  <p:tag name="AS_UNIQUEID" val="135"/>
</p:tagLst>
</file>

<file path=ppt/tags/tag23.xml><?xml version="1.0" encoding="utf-8"?>
<p:tagLst xmlns:p="http://schemas.openxmlformats.org/presentationml/2006/main">
  <p:tag name="AS_UNIQUEID" val="477"/>
</p:tagLst>
</file>

<file path=ppt/tags/tag230.xml><?xml version="1.0" encoding="utf-8"?>
<p:tagLst xmlns:p="http://schemas.openxmlformats.org/presentationml/2006/main">
  <p:tag name="AS_UNIQUEID" val="136"/>
</p:tagLst>
</file>

<file path=ppt/tags/tag231.xml><?xml version="1.0" encoding="utf-8"?>
<p:tagLst xmlns:p="http://schemas.openxmlformats.org/presentationml/2006/main">
  <p:tag name="AS_UNIQUEID" val="137"/>
</p:tagLst>
</file>

<file path=ppt/tags/tag232.xml><?xml version="1.0" encoding="utf-8"?>
<p:tagLst xmlns:p="http://schemas.openxmlformats.org/presentationml/2006/main">
  <p:tag name="AS_UNIQUEID" val="138"/>
</p:tagLst>
</file>

<file path=ppt/tags/tag233.xml><?xml version="1.0" encoding="utf-8"?>
<p:tagLst xmlns:p="http://schemas.openxmlformats.org/presentationml/2006/main">
  <p:tag name="AS_UNIQUEID" val="139"/>
</p:tagLst>
</file>

<file path=ppt/tags/tag234.xml><?xml version="1.0" encoding="utf-8"?>
<p:tagLst xmlns:p="http://schemas.openxmlformats.org/presentationml/2006/main">
  <p:tag name="AS_UNIQUEID" val="140"/>
</p:tagLst>
</file>

<file path=ppt/tags/tag235.xml><?xml version="1.0" encoding="utf-8"?>
<p:tagLst xmlns:p="http://schemas.openxmlformats.org/presentationml/2006/main">
  <p:tag name="AS_UNIQUEID" val="141"/>
</p:tagLst>
</file>

<file path=ppt/tags/tag236.xml><?xml version="1.0" encoding="utf-8"?>
<p:tagLst xmlns:p="http://schemas.openxmlformats.org/presentationml/2006/main">
  <p:tag name="AS_UNIQUEID" val="142"/>
</p:tagLst>
</file>

<file path=ppt/tags/tag237.xml><?xml version="1.0" encoding="utf-8"?>
<p:tagLst xmlns:p="http://schemas.openxmlformats.org/presentationml/2006/main">
  <p:tag name="AS_UNIQUEID" val="143"/>
</p:tagLst>
</file>

<file path=ppt/tags/tag238.xml><?xml version="1.0" encoding="utf-8"?>
<p:tagLst xmlns:p="http://schemas.openxmlformats.org/presentationml/2006/main">
  <p:tag name="AS_UNIQUEID" val="144"/>
</p:tagLst>
</file>

<file path=ppt/tags/tag239.xml><?xml version="1.0" encoding="utf-8"?>
<p:tagLst xmlns:p="http://schemas.openxmlformats.org/presentationml/2006/main">
  <p:tag name="AS_UNIQUEID" val="145"/>
</p:tagLst>
</file>

<file path=ppt/tags/tag24.xml><?xml version="1.0" encoding="utf-8"?>
<p:tagLst xmlns:p="http://schemas.openxmlformats.org/presentationml/2006/main">
  <p:tag name="AS_UNIQUEID" val="478"/>
</p:tagLst>
</file>

<file path=ppt/tags/tag240.xml><?xml version="1.0" encoding="utf-8"?>
<p:tagLst xmlns:p="http://schemas.openxmlformats.org/presentationml/2006/main">
  <p:tag name="AS_UNIQUEID" val="713"/>
</p:tagLst>
</file>

<file path=ppt/tags/tag241.xml><?xml version="1.0" encoding="utf-8"?>
<p:tagLst xmlns:p="http://schemas.openxmlformats.org/presentationml/2006/main">
  <p:tag name="AS_UNIQUEID" val="714"/>
</p:tagLst>
</file>

<file path=ppt/tags/tag242.xml><?xml version="1.0" encoding="utf-8"?>
<p:tagLst xmlns:p="http://schemas.openxmlformats.org/presentationml/2006/main">
  <p:tag name="AS_UNIQUEID" val="716"/>
</p:tagLst>
</file>

<file path=ppt/tags/tag243.xml><?xml version="1.0" encoding="utf-8"?>
<p:tagLst xmlns:p="http://schemas.openxmlformats.org/presentationml/2006/main">
  <p:tag name="AS_UNIQUEID" val="709"/>
</p:tagLst>
</file>

<file path=ppt/tags/tag244.xml><?xml version="1.0" encoding="utf-8"?>
<p:tagLst xmlns:p="http://schemas.openxmlformats.org/presentationml/2006/main">
  <p:tag name="AS_UNIQUEID" val="710"/>
</p:tagLst>
</file>

<file path=ppt/tags/tag245.xml><?xml version="1.0" encoding="utf-8"?>
<p:tagLst xmlns:p="http://schemas.openxmlformats.org/presentationml/2006/main">
  <p:tag name="AS_UNIQUEID" val="711"/>
</p:tagLst>
</file>

<file path=ppt/tags/tag246.xml><?xml version="1.0" encoding="utf-8"?>
<p:tagLst xmlns:p="http://schemas.openxmlformats.org/presentationml/2006/main">
  <p:tag name="AS_UNIQUEID" val="718"/>
</p:tagLst>
</file>

<file path=ppt/tags/tag247.xml><?xml version="1.0" encoding="utf-8"?>
<p:tagLst xmlns:p="http://schemas.openxmlformats.org/presentationml/2006/main">
  <p:tag name="AS_UNIQUEID" val="719"/>
</p:tagLst>
</file>

<file path=ppt/tags/tag248.xml><?xml version="1.0" encoding="utf-8"?>
<p:tagLst xmlns:p="http://schemas.openxmlformats.org/presentationml/2006/main">
  <p:tag name="AS_UNIQUEID" val="720"/>
</p:tagLst>
</file>

<file path=ppt/tags/tag249.xml><?xml version="1.0" encoding="utf-8"?>
<p:tagLst xmlns:p="http://schemas.openxmlformats.org/presentationml/2006/main">
  <p:tag name="AS_UNIQUEID" val="721"/>
</p:tagLst>
</file>

<file path=ppt/tags/tag25.xml><?xml version="1.0" encoding="utf-8"?>
<p:tagLst xmlns:p="http://schemas.openxmlformats.org/presentationml/2006/main">
  <p:tag name="AS_UNIQUEID" val="479"/>
</p:tagLst>
</file>

<file path=ppt/tags/tag250.xml><?xml version="1.0" encoding="utf-8"?>
<p:tagLst xmlns:p="http://schemas.openxmlformats.org/presentationml/2006/main">
  <p:tag name="AS_UNIQUEID" val="722"/>
</p:tagLst>
</file>

<file path=ppt/tags/tag251.xml><?xml version="1.0" encoding="utf-8"?>
<p:tagLst xmlns:p="http://schemas.openxmlformats.org/presentationml/2006/main">
  <p:tag name="AS_UNIQUEID" val="723"/>
</p:tagLst>
</file>

<file path=ppt/tags/tag252.xml><?xml version="1.0" encoding="utf-8"?>
<p:tagLst xmlns:p="http://schemas.openxmlformats.org/presentationml/2006/main">
  <p:tag name="AS_UNIQUEID" val="728"/>
</p:tagLst>
</file>

<file path=ppt/tags/tag253.xml><?xml version="1.0" encoding="utf-8"?>
<p:tagLst xmlns:p="http://schemas.openxmlformats.org/presentationml/2006/main">
  <p:tag name="AS_UNIQUEID" val="729"/>
</p:tagLst>
</file>

<file path=ppt/tags/tag254.xml><?xml version="1.0" encoding="utf-8"?>
<p:tagLst xmlns:p="http://schemas.openxmlformats.org/presentationml/2006/main">
  <p:tag name="AS_UNIQUEID" val="730"/>
</p:tagLst>
</file>

<file path=ppt/tags/tag255.xml><?xml version="1.0" encoding="utf-8"?>
<p:tagLst xmlns:p="http://schemas.openxmlformats.org/presentationml/2006/main">
  <p:tag name="AS_UNIQUEID" val="731"/>
</p:tagLst>
</file>

<file path=ppt/tags/tag256.xml><?xml version="1.0" encoding="utf-8"?>
<p:tagLst xmlns:p="http://schemas.openxmlformats.org/presentationml/2006/main">
  <p:tag name="AS_UNIQUEID" val="732"/>
</p:tagLst>
</file>

<file path=ppt/tags/tag257.xml><?xml version="1.0" encoding="utf-8"?>
<p:tagLst xmlns:p="http://schemas.openxmlformats.org/presentationml/2006/main">
  <p:tag name="AS_UNIQUEID" val="725"/>
</p:tagLst>
</file>

<file path=ppt/tags/tag258.xml><?xml version="1.0" encoding="utf-8"?>
<p:tagLst xmlns:p="http://schemas.openxmlformats.org/presentationml/2006/main">
  <p:tag name="AS_UNIQUEID" val="726"/>
</p:tagLst>
</file>

<file path=ppt/tags/tag259.xml><?xml version="1.0" encoding="utf-8"?>
<p:tagLst xmlns:p="http://schemas.openxmlformats.org/presentationml/2006/main">
  <p:tag name="AS_UNIQUEID" val="734"/>
</p:tagLst>
</file>

<file path=ppt/tags/tag26.xml><?xml version="1.0" encoding="utf-8"?>
<p:tagLst xmlns:p="http://schemas.openxmlformats.org/presentationml/2006/main">
  <p:tag name="AS_UNIQUEID" val="480"/>
</p:tagLst>
</file>

<file path=ppt/tags/tag260.xml><?xml version="1.0" encoding="utf-8"?>
<p:tagLst xmlns:p="http://schemas.openxmlformats.org/presentationml/2006/main">
  <p:tag name="AS_UNIQUEID" val="735"/>
</p:tagLst>
</file>

<file path=ppt/tags/tag261.xml><?xml version="1.0" encoding="utf-8"?>
<p:tagLst xmlns:p="http://schemas.openxmlformats.org/presentationml/2006/main">
  <p:tag name="AS_UNIQUEID" val="736"/>
</p:tagLst>
</file>

<file path=ppt/tags/tag262.xml><?xml version="1.0" encoding="utf-8"?>
<p:tagLst xmlns:p="http://schemas.openxmlformats.org/presentationml/2006/main">
  <p:tag name="AS_UNIQUEID" val="737"/>
</p:tagLst>
</file>

<file path=ppt/tags/tag263.xml><?xml version="1.0" encoding="utf-8"?>
<p:tagLst xmlns:p="http://schemas.openxmlformats.org/presentationml/2006/main">
  <p:tag name="AS_UNIQUEID" val="738"/>
</p:tagLst>
</file>

<file path=ppt/tags/tag264.xml><?xml version="1.0" encoding="utf-8"?>
<p:tagLst xmlns:p="http://schemas.openxmlformats.org/presentationml/2006/main">
  <p:tag name="AS_UNIQUEID" val="739"/>
</p:tagLst>
</file>

<file path=ppt/tags/tag265.xml><?xml version="1.0" encoding="utf-8"?>
<p:tagLst xmlns:p="http://schemas.openxmlformats.org/presentationml/2006/main">
  <p:tag name="AS_UNIQUEID" val="740"/>
</p:tagLst>
</file>

<file path=ppt/tags/tag266.xml><?xml version="1.0" encoding="utf-8"?>
<p:tagLst xmlns:p="http://schemas.openxmlformats.org/presentationml/2006/main">
  <p:tag name="AS_UNIQUEID" val="539"/>
</p:tagLst>
</file>

<file path=ppt/tags/tag267.xml><?xml version="1.0" encoding="utf-8"?>
<p:tagLst xmlns:p="http://schemas.openxmlformats.org/presentationml/2006/main">
  <p:tag name="AS_UNIQUEID" val="540"/>
</p:tagLst>
</file>

<file path=ppt/tags/tag268.xml><?xml version="1.0" encoding="utf-8"?>
<p:tagLst xmlns:p="http://schemas.openxmlformats.org/presentationml/2006/main">
  <p:tag name="AS_UNIQUEID" val="541"/>
</p:tagLst>
</file>

<file path=ppt/tags/tag269.xml><?xml version="1.0" encoding="utf-8"?>
<p:tagLst xmlns:p="http://schemas.openxmlformats.org/presentationml/2006/main">
  <p:tag name="AS_UNIQUEID" val="542"/>
</p:tagLst>
</file>

<file path=ppt/tags/tag27.xml><?xml version="1.0" encoding="utf-8"?>
<p:tagLst xmlns:p="http://schemas.openxmlformats.org/presentationml/2006/main">
  <p:tag name="AS_UNIQUEID" val="481"/>
</p:tagLst>
</file>

<file path=ppt/tags/tag270.xml><?xml version="1.0" encoding="utf-8"?>
<p:tagLst xmlns:p="http://schemas.openxmlformats.org/presentationml/2006/main">
  <p:tag name="AS_UNIQUEID" val="543"/>
</p:tagLst>
</file>

<file path=ppt/tags/tag271.xml><?xml version="1.0" encoding="utf-8"?>
<p:tagLst xmlns:p="http://schemas.openxmlformats.org/presentationml/2006/main">
  <p:tag name="AS_UNIQUEID" val="544"/>
</p:tagLst>
</file>

<file path=ppt/tags/tag27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8.xml><?xml version="1.0" encoding="utf-8"?>
<p:tagLst xmlns:p="http://schemas.openxmlformats.org/presentationml/2006/main">
  <p:tag name="AS_UNIQUEID" val="482"/>
</p:tagLst>
</file>

<file path=ppt/tags/tag29.xml><?xml version="1.0" encoding="utf-8"?>
<p:tagLst xmlns:p="http://schemas.openxmlformats.org/presentationml/2006/main">
  <p:tag name="AS_UNIQUEID" val="483"/>
</p:tagLst>
</file>

<file path=ppt/tags/tag3.xml><?xml version="1.0" encoding="utf-8"?>
<p:tagLst xmlns:p="http://schemas.openxmlformats.org/presentationml/2006/main">
  <p:tag name="AS_UNIQUEID" val="453"/>
</p:tagLst>
</file>

<file path=ppt/tags/tag30.xml><?xml version="1.0" encoding="utf-8"?>
<p:tagLst xmlns:p="http://schemas.openxmlformats.org/presentationml/2006/main">
  <p:tag name="AS_UNIQUEID" val="485"/>
</p:tagLst>
</file>

<file path=ppt/tags/tag31.xml><?xml version="1.0" encoding="utf-8"?>
<p:tagLst xmlns:p="http://schemas.openxmlformats.org/presentationml/2006/main">
  <p:tag name="AS_UNIQUEID" val="486"/>
</p:tagLst>
</file>

<file path=ppt/tags/tag32.xml><?xml version="1.0" encoding="utf-8"?>
<p:tagLst xmlns:p="http://schemas.openxmlformats.org/presentationml/2006/main">
  <p:tag name="AS_UNIQUEID" val="487"/>
</p:tagLst>
</file>

<file path=ppt/tags/tag33.xml><?xml version="1.0" encoding="utf-8"?>
<p:tagLst xmlns:p="http://schemas.openxmlformats.org/presentationml/2006/main">
  <p:tag name="AS_UNIQUEID" val="488"/>
</p:tagLst>
</file>

<file path=ppt/tags/tag34.xml><?xml version="1.0" encoding="utf-8"?>
<p:tagLst xmlns:p="http://schemas.openxmlformats.org/presentationml/2006/main">
  <p:tag name="AS_UNIQUEID" val="490"/>
</p:tagLst>
</file>

<file path=ppt/tags/tag35.xml><?xml version="1.0" encoding="utf-8"?>
<p:tagLst xmlns:p="http://schemas.openxmlformats.org/presentationml/2006/main">
  <p:tag name="AS_UNIQUEID" val="491"/>
</p:tagLst>
</file>

<file path=ppt/tags/tag36.xml><?xml version="1.0" encoding="utf-8"?>
<p:tagLst xmlns:p="http://schemas.openxmlformats.org/presentationml/2006/main">
  <p:tag name="AS_UNIQUEID" val="492"/>
</p:tagLst>
</file>

<file path=ppt/tags/tag37.xml><?xml version="1.0" encoding="utf-8"?>
<p:tagLst xmlns:p="http://schemas.openxmlformats.org/presentationml/2006/main">
  <p:tag name="AS_UNIQUEID" val="494"/>
</p:tagLst>
</file>

<file path=ppt/tags/tag38.xml><?xml version="1.0" encoding="utf-8"?>
<p:tagLst xmlns:p="http://schemas.openxmlformats.org/presentationml/2006/main">
  <p:tag name="AS_UNIQUEID" val="495"/>
</p:tagLst>
</file>

<file path=ppt/tags/tag39.xml><?xml version="1.0" encoding="utf-8"?>
<p:tagLst xmlns:p="http://schemas.openxmlformats.org/presentationml/2006/main">
  <p:tag name="AS_UNIQUEID" val="496"/>
</p:tagLst>
</file>

<file path=ppt/tags/tag4.xml><?xml version="1.0" encoding="utf-8"?>
<p:tagLst xmlns:p="http://schemas.openxmlformats.org/presentationml/2006/main">
  <p:tag name="AS_UNIQUEID" val="454"/>
</p:tagLst>
</file>

<file path=ppt/tags/tag40.xml><?xml version="1.0" encoding="utf-8"?>
<p:tagLst xmlns:p="http://schemas.openxmlformats.org/presentationml/2006/main">
  <p:tag name="AS_UNIQUEID" val="497"/>
</p:tagLst>
</file>

<file path=ppt/tags/tag41.xml><?xml version="1.0" encoding="utf-8"?>
<p:tagLst xmlns:p="http://schemas.openxmlformats.org/presentationml/2006/main">
  <p:tag name="AS_UNIQUEID" val="498"/>
</p:tagLst>
</file>

<file path=ppt/tags/tag42.xml><?xml version="1.0" encoding="utf-8"?>
<p:tagLst xmlns:p="http://schemas.openxmlformats.org/presentationml/2006/main">
  <p:tag name="AS_UNIQUEID" val="499"/>
</p:tagLst>
</file>

<file path=ppt/tags/tag43.xml><?xml version="1.0" encoding="utf-8"?>
<p:tagLst xmlns:p="http://schemas.openxmlformats.org/presentationml/2006/main">
  <p:tag name="AS_UNIQUEID" val="501"/>
</p:tagLst>
</file>

<file path=ppt/tags/tag44.xml><?xml version="1.0" encoding="utf-8"?>
<p:tagLst xmlns:p="http://schemas.openxmlformats.org/presentationml/2006/main">
  <p:tag name="AS_UNIQUEID" val="502"/>
</p:tagLst>
</file>

<file path=ppt/tags/tag45.xml><?xml version="1.0" encoding="utf-8"?>
<p:tagLst xmlns:p="http://schemas.openxmlformats.org/presentationml/2006/main">
  <p:tag name="AS_UNIQUEID" val="503"/>
</p:tagLst>
</file>

<file path=ppt/tags/tag46.xml><?xml version="1.0" encoding="utf-8"?>
<p:tagLst xmlns:p="http://schemas.openxmlformats.org/presentationml/2006/main">
  <p:tag name="AS_UNIQUEID" val="504"/>
</p:tagLst>
</file>

<file path=ppt/tags/tag47.xml><?xml version="1.0" encoding="utf-8"?>
<p:tagLst xmlns:p="http://schemas.openxmlformats.org/presentationml/2006/main">
  <p:tag name="AS_UNIQUEID" val="505"/>
</p:tagLst>
</file>

<file path=ppt/tags/tag48.xml><?xml version="1.0" encoding="utf-8"?>
<p:tagLst xmlns:p="http://schemas.openxmlformats.org/presentationml/2006/main">
  <p:tag name="AS_UNIQUEID" val="506"/>
</p:tagLst>
</file>

<file path=ppt/tags/tag49.xml><?xml version="1.0" encoding="utf-8"?>
<p:tagLst xmlns:p="http://schemas.openxmlformats.org/presentationml/2006/main">
  <p:tag name="AS_UNIQUEID" val="508"/>
</p:tagLst>
</file>

<file path=ppt/tags/tag5.xml><?xml version="1.0" encoding="utf-8"?>
<p:tagLst xmlns:p="http://schemas.openxmlformats.org/presentationml/2006/main">
  <p:tag name="AS_UNIQUEID" val="455"/>
</p:tagLst>
</file>

<file path=ppt/tags/tag50.xml><?xml version="1.0" encoding="utf-8"?>
<p:tagLst xmlns:p="http://schemas.openxmlformats.org/presentationml/2006/main">
  <p:tag name="AS_UNIQUEID" val="509"/>
</p:tagLst>
</file>

<file path=ppt/tags/tag51.xml><?xml version="1.0" encoding="utf-8"?>
<p:tagLst xmlns:p="http://schemas.openxmlformats.org/presentationml/2006/main">
  <p:tag name="AS_UNIQUEID" val="510"/>
</p:tagLst>
</file>

<file path=ppt/tags/tag52.xml><?xml version="1.0" encoding="utf-8"?>
<p:tagLst xmlns:p="http://schemas.openxmlformats.org/presentationml/2006/main">
  <p:tag name="AS_UNIQUEID" val="511"/>
</p:tagLst>
</file>

<file path=ppt/tags/tag53.xml><?xml version="1.0" encoding="utf-8"?>
<p:tagLst xmlns:p="http://schemas.openxmlformats.org/presentationml/2006/main">
  <p:tag name="AS_UNIQUEID" val="512"/>
</p:tagLst>
</file>

<file path=ppt/tags/tag54.xml><?xml version="1.0" encoding="utf-8"?>
<p:tagLst xmlns:p="http://schemas.openxmlformats.org/presentationml/2006/main">
  <p:tag name="AS_UNIQUEID" val="514"/>
</p:tagLst>
</file>

<file path=ppt/tags/tag55.xml><?xml version="1.0" encoding="utf-8"?>
<p:tagLst xmlns:p="http://schemas.openxmlformats.org/presentationml/2006/main">
  <p:tag name="AS_UNIQUEID" val="515"/>
</p:tagLst>
</file>

<file path=ppt/tags/tag56.xml><?xml version="1.0" encoding="utf-8"?>
<p:tagLst xmlns:p="http://schemas.openxmlformats.org/presentationml/2006/main">
  <p:tag name="AS_UNIQUEID" val="516"/>
</p:tagLst>
</file>

<file path=ppt/tags/tag57.xml><?xml version="1.0" encoding="utf-8"?>
<p:tagLst xmlns:p="http://schemas.openxmlformats.org/presentationml/2006/main">
  <p:tag name="AS_UNIQUEID" val="517"/>
</p:tagLst>
</file>

<file path=ppt/tags/tag58.xml><?xml version="1.0" encoding="utf-8"?>
<p:tagLst xmlns:p="http://schemas.openxmlformats.org/presentationml/2006/main">
  <p:tag name="AS_UNIQUEID" val="518"/>
</p:tagLst>
</file>

<file path=ppt/tags/tag59.xml><?xml version="1.0" encoding="utf-8"?>
<p:tagLst xmlns:p="http://schemas.openxmlformats.org/presentationml/2006/main">
  <p:tag name="AS_UNIQUEID" val="521"/>
</p:tagLst>
</file>

<file path=ppt/tags/tag6.xml><?xml version="1.0" encoding="utf-8"?>
<p:tagLst xmlns:p="http://schemas.openxmlformats.org/presentationml/2006/main">
  <p:tag name="AS_UNIQUEID" val="457"/>
</p:tagLst>
</file>

<file path=ppt/tags/tag60.xml><?xml version="1.0" encoding="utf-8"?>
<p:tagLst xmlns:p="http://schemas.openxmlformats.org/presentationml/2006/main">
  <p:tag name="AS_UNIQUEID" val="522"/>
</p:tagLst>
</file>

<file path=ppt/tags/tag61.xml><?xml version="1.0" encoding="utf-8"?>
<p:tagLst xmlns:p="http://schemas.openxmlformats.org/presentationml/2006/main">
  <p:tag name="AS_UNIQUEID" val="523"/>
</p:tagLst>
</file>

<file path=ppt/tags/tag62.xml><?xml version="1.0" encoding="utf-8"?>
<p:tagLst xmlns:p="http://schemas.openxmlformats.org/presentationml/2006/main">
  <p:tag name="AS_UNIQUEID" val="525"/>
</p:tagLst>
</file>

<file path=ppt/tags/tag63.xml><?xml version="1.0" encoding="utf-8"?>
<p:tagLst xmlns:p="http://schemas.openxmlformats.org/presentationml/2006/main">
  <p:tag name="AS_UNIQUEID" val="526"/>
</p:tagLst>
</file>

<file path=ppt/tags/tag64.xml><?xml version="1.0" encoding="utf-8"?>
<p:tagLst xmlns:p="http://schemas.openxmlformats.org/presentationml/2006/main">
  <p:tag name="AS_UNIQUEID" val="527"/>
</p:tagLst>
</file>

<file path=ppt/tags/tag65.xml><?xml version="1.0" encoding="utf-8"?>
<p:tagLst xmlns:p="http://schemas.openxmlformats.org/presentationml/2006/main">
  <p:tag name="AS_UNIQUEID" val="528"/>
</p:tagLst>
</file>

<file path=ppt/tags/tag66.xml><?xml version="1.0" encoding="utf-8"?>
<p:tagLst xmlns:p="http://schemas.openxmlformats.org/presentationml/2006/main">
  <p:tag name="AS_UNIQUEID" val="532"/>
</p:tagLst>
</file>

<file path=ppt/tags/tag67.xml><?xml version="1.0" encoding="utf-8"?>
<p:tagLst xmlns:p="http://schemas.openxmlformats.org/presentationml/2006/main">
  <p:tag name="AS_UNIQUEID" val="533"/>
</p:tagLst>
</file>

<file path=ppt/tags/tag68.xml><?xml version="1.0" encoding="utf-8"?>
<p:tagLst xmlns:p="http://schemas.openxmlformats.org/presentationml/2006/main">
  <p:tag name="AS_UNIQUEID" val="534"/>
</p:tagLst>
</file>

<file path=ppt/tags/tag69.xml><?xml version="1.0" encoding="utf-8"?>
<p:tagLst xmlns:p="http://schemas.openxmlformats.org/presentationml/2006/main">
  <p:tag name="AS_UNIQUEID" val="535"/>
</p:tagLst>
</file>

<file path=ppt/tags/tag7.xml><?xml version="1.0" encoding="utf-8"?>
<p:tagLst xmlns:p="http://schemas.openxmlformats.org/presentationml/2006/main">
  <p:tag name="AS_UNIQUEID" val="458"/>
</p:tagLst>
</file>

<file path=ppt/tags/tag70.xml><?xml version="1.0" encoding="utf-8"?>
<p:tagLst xmlns:p="http://schemas.openxmlformats.org/presentationml/2006/main">
  <p:tag name="AS_UNIQUEID" val="536"/>
</p:tagLst>
</file>

<file path=ppt/tags/tag71.xml><?xml version="1.0" encoding="utf-8"?>
<p:tagLst xmlns:p="http://schemas.openxmlformats.org/presentationml/2006/main">
  <p:tag name="AS_UNIQUEID" val="537"/>
</p:tagLst>
</file>

<file path=ppt/tags/tag72.xml><?xml version="1.0" encoding="utf-8"?>
<p:tagLst xmlns:p="http://schemas.openxmlformats.org/presentationml/2006/main">
  <p:tag name="AS_UNIQUEID" val="547"/>
</p:tagLst>
</file>

<file path=ppt/tags/tag73.xml><?xml version="1.0" encoding="utf-8"?>
<p:tagLst xmlns:p="http://schemas.openxmlformats.org/presentationml/2006/main">
  <p:tag name="AS_UNIQUEID" val="447"/>
</p:tagLst>
</file>

<file path=ppt/tags/tag74.xml><?xml version="1.0" encoding="utf-8"?>
<p:tagLst xmlns:p="http://schemas.openxmlformats.org/presentationml/2006/main">
  <p:tag name="AS_UNIQUEID" val="448"/>
</p:tagLst>
</file>

<file path=ppt/tags/tag75.xml><?xml version="1.0" encoding="utf-8"?>
<p:tagLst xmlns:p="http://schemas.openxmlformats.org/presentationml/2006/main">
  <p:tag name="AS_UNIQUEID" val="449"/>
</p:tagLst>
</file>

<file path=ppt/tags/tag76.xml><?xml version="1.0" encoding="utf-8"?>
<p:tagLst xmlns:p="http://schemas.openxmlformats.org/presentationml/2006/main">
  <p:tag name="AS_UNIQUEID" val="557"/>
  <p:tag name="PA" val="v4.0.0"/>
</p:tagLst>
</file>

<file path=ppt/tags/tag77.xml><?xml version="1.0" encoding="utf-8"?>
<p:tagLst xmlns:p="http://schemas.openxmlformats.org/presentationml/2006/main">
  <p:tag name="AS_UNIQUEID" val="558"/>
  <p:tag name="PA" val="v4.0.0"/>
</p:tagLst>
</file>

<file path=ppt/tags/tag78.xml><?xml version="1.0" encoding="utf-8"?>
<p:tagLst xmlns:p="http://schemas.openxmlformats.org/presentationml/2006/main">
  <p:tag name="AS_UNIQUEID" val="559"/>
</p:tagLst>
</file>

<file path=ppt/tags/tag79.xml><?xml version="1.0" encoding="utf-8"?>
<p:tagLst xmlns:p="http://schemas.openxmlformats.org/presentationml/2006/main">
  <p:tag name="AS_UNIQUEID" val="560"/>
</p:tagLst>
</file>

<file path=ppt/tags/tag8.xml><?xml version="1.0" encoding="utf-8"?>
<p:tagLst xmlns:p="http://schemas.openxmlformats.org/presentationml/2006/main">
  <p:tag name="AS_UNIQUEID" val="459"/>
</p:tagLst>
</file>

<file path=ppt/tags/tag80.xml><?xml version="1.0" encoding="utf-8"?>
<p:tagLst xmlns:p="http://schemas.openxmlformats.org/presentationml/2006/main">
  <p:tag name="AS_UNIQUEID" val="561"/>
</p:tagLst>
</file>

<file path=ppt/tags/tag81.xml><?xml version="1.0" encoding="utf-8"?>
<p:tagLst xmlns:p="http://schemas.openxmlformats.org/presentationml/2006/main">
  <p:tag name="AS_UNIQUEID" val="562"/>
</p:tagLst>
</file>

<file path=ppt/tags/tag82.xml><?xml version="1.0" encoding="utf-8"?>
<p:tagLst xmlns:p="http://schemas.openxmlformats.org/presentationml/2006/main">
  <p:tag name="AS_UNIQUEID" val="563"/>
</p:tagLst>
</file>

<file path=ppt/tags/tag83.xml><?xml version="1.0" encoding="utf-8"?>
<p:tagLst xmlns:p="http://schemas.openxmlformats.org/presentationml/2006/main">
  <p:tag name="AS_UNIQUEID" val="564"/>
</p:tagLst>
</file>

<file path=ppt/tags/tag84.xml><?xml version="1.0" encoding="utf-8"?>
<p:tagLst xmlns:p="http://schemas.openxmlformats.org/presentationml/2006/main">
  <p:tag name="AS_UNIQUEID" val="553"/>
</p:tagLst>
</file>

<file path=ppt/tags/tag85.xml><?xml version="1.0" encoding="utf-8"?>
<p:tagLst xmlns:p="http://schemas.openxmlformats.org/presentationml/2006/main">
  <p:tag name="AS_UNIQUEID" val="554"/>
</p:tagLst>
</file>

<file path=ppt/tags/tag86.xml><?xml version="1.0" encoding="utf-8"?>
<p:tagLst xmlns:p="http://schemas.openxmlformats.org/presentationml/2006/main">
  <p:tag name="AS_UNIQUEID" val="555"/>
</p:tagLst>
</file>

<file path=ppt/tags/tag87.xml><?xml version="1.0" encoding="utf-8"?>
<p:tagLst xmlns:p="http://schemas.openxmlformats.org/presentationml/2006/main">
  <p:tag name="AS_UNIQUEID" val="567"/>
</p:tagLst>
</file>

<file path=ppt/tags/tag88.xml><?xml version="1.0" encoding="utf-8"?>
<p:tagLst xmlns:p="http://schemas.openxmlformats.org/presentationml/2006/main">
  <p:tag name="AS_UNIQUEID" val="568"/>
</p:tagLst>
</file>

<file path=ppt/tags/tag89.xml><?xml version="1.0" encoding="utf-8"?>
<p:tagLst xmlns:p="http://schemas.openxmlformats.org/presentationml/2006/main">
  <p:tag name="AS_UNIQUEID" val="569"/>
</p:tagLst>
</file>

<file path=ppt/tags/tag9.xml><?xml version="1.0" encoding="utf-8"?>
<p:tagLst xmlns:p="http://schemas.openxmlformats.org/presentationml/2006/main">
  <p:tag name="AS_UNIQUEID" val="460"/>
</p:tagLst>
</file>

<file path=ppt/tags/tag90.xml><?xml version="1.0" encoding="utf-8"?>
<p:tagLst xmlns:p="http://schemas.openxmlformats.org/presentationml/2006/main">
  <p:tag name="AS_UNIQUEID" val="570"/>
</p:tagLst>
</file>

<file path=ppt/tags/tag91.xml><?xml version="1.0" encoding="utf-8"?>
<p:tagLst xmlns:p="http://schemas.openxmlformats.org/presentationml/2006/main">
  <p:tag name="AS_UNIQUEID" val="571"/>
</p:tagLst>
</file>

<file path=ppt/tags/tag92.xml><?xml version="1.0" encoding="utf-8"?>
<p:tagLst xmlns:p="http://schemas.openxmlformats.org/presentationml/2006/main">
  <p:tag name="AS_UNIQUEID" val="572"/>
</p:tagLst>
</file>

<file path=ppt/tags/tag93.xml><?xml version="1.0" encoding="utf-8"?>
<p:tagLst xmlns:p="http://schemas.openxmlformats.org/presentationml/2006/main">
  <p:tag name="AS_UNIQUEID" val="573"/>
</p:tagLst>
</file>

<file path=ppt/tags/tag94.xml><?xml version="1.0" encoding="utf-8"?>
<p:tagLst xmlns:p="http://schemas.openxmlformats.org/presentationml/2006/main">
  <p:tag name="AS_UNIQUEID" val="575"/>
</p:tagLst>
</file>

<file path=ppt/tags/tag95.xml><?xml version="1.0" encoding="utf-8"?>
<p:tagLst xmlns:p="http://schemas.openxmlformats.org/presentationml/2006/main">
  <p:tag name="AS_UNIQUEID" val="576"/>
</p:tagLst>
</file>

<file path=ppt/tags/tag96.xml><?xml version="1.0" encoding="utf-8"?>
<p:tagLst xmlns:p="http://schemas.openxmlformats.org/presentationml/2006/main">
  <p:tag name="AS_UNIQUEID" val="577"/>
</p:tagLst>
</file>

<file path=ppt/tags/tag97.xml><?xml version="1.0" encoding="utf-8"?>
<p:tagLst xmlns:p="http://schemas.openxmlformats.org/presentationml/2006/main">
  <p:tag name="AS_UNIQUEID" val="578"/>
</p:tagLst>
</file>

<file path=ppt/tags/tag98.xml><?xml version="1.0" encoding="utf-8"?>
<p:tagLst xmlns:p="http://schemas.openxmlformats.org/presentationml/2006/main">
  <p:tag name="AS_UNIQUEID" val="579"/>
</p:tagLst>
</file>

<file path=ppt/tags/tag99.xml><?xml version="1.0" encoding="utf-8"?>
<p:tagLst xmlns:p="http://schemas.openxmlformats.org/presentationml/2006/main">
  <p:tag name="AS_UNIQUEID" val="58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1714</Words>
  <Application>WPS 演示</Application>
  <PresentationFormat>自定义</PresentationFormat>
  <Paragraphs>140</Paragraphs>
  <Slides>17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Arial</vt:lpstr>
      <vt:lpstr>Times New Roman</vt:lpstr>
      <vt:lpstr>黑体</vt:lpstr>
      <vt:lpstr>楷体</vt:lpstr>
      <vt:lpstr>Calibri</vt:lpstr>
      <vt:lpstr>等线</vt:lpstr>
      <vt:lpstr>思源黑体 CN Heavy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规律探究</vt:lpstr>
      <vt:lpstr>PowerPoint 演示文稿</vt:lpstr>
      <vt:lpstr>PowerPoint 演示文稿</vt:lpstr>
      <vt:lpstr>PowerPoint 演示文稿</vt:lpstr>
      <vt:lpstr>小迷糊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2022-05-27T10:42:00Z</cp:lastPrinted>
  <dcterms:created xsi:type="dcterms:W3CDTF">2022-05-27T10:42:00Z</dcterms:created>
  <dcterms:modified xsi:type="dcterms:W3CDTF">2023-10-27T08:57:51Z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B68332DEB8124D118B7B4192E100C08E_12</vt:lpwstr>
  </property>
  <property fmtid="{D5CDD505-2E9C-101B-9397-08002B2CF9AE}" pid="3" name="KSOProductBuildVer">
    <vt:lpwstr>2052-12.1.0.15712</vt:lpwstr>
  </property>
</Properties>
</file>