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handoutMasterIdLst>
    <p:handoutMasterId r:id="rId13"/>
  </p:handoutMasterIdLst>
  <p:sldIdLst>
    <p:sldId id="256" r:id="rId3"/>
    <p:sldId id="316" r:id="rId5"/>
    <p:sldId id="318" r:id="rId6"/>
    <p:sldId id="347" r:id="rId7"/>
    <p:sldId id="339" r:id="rId8"/>
    <p:sldId id="389" r:id="rId9"/>
    <p:sldId id="386" r:id="rId10"/>
    <p:sldId id="387" r:id="rId11"/>
    <p:sldId id="368" r:id="rId12"/>
  </p:sldIdLst>
  <p:sldSz cx="12192000" cy="6858000"/>
  <p:notesSz cx="6858000" cy="9144000"/>
  <p:custDataLst>
    <p:tags r:id="rId17"/>
  </p:custDataLst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3000" b="0" i="0" u="none" kern="1200" baseline="0">
        <a:solidFill>
          <a:schemeClr val="tx1"/>
        </a:solidFill>
        <a:latin typeface="宋体" panose="02010600030101010101" pitchFamily="2" charset="-122"/>
        <a:ea typeface="宋体" panose="02010600030101010101" pitchFamily="2" charset="-12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3000" b="0" i="0" u="none" kern="1200" baseline="0">
        <a:solidFill>
          <a:schemeClr val="tx1"/>
        </a:solidFill>
        <a:latin typeface="宋体" panose="02010600030101010101" pitchFamily="2" charset="-122"/>
        <a:ea typeface="宋体" panose="02010600030101010101" pitchFamily="2" charset="-12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3000" b="0" i="0" u="none" kern="1200" baseline="0">
        <a:solidFill>
          <a:schemeClr val="tx1"/>
        </a:solidFill>
        <a:latin typeface="宋体" panose="02010600030101010101" pitchFamily="2" charset="-122"/>
        <a:ea typeface="宋体" panose="02010600030101010101" pitchFamily="2" charset="-12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3000" b="0" i="0" u="none" kern="1200" baseline="0">
        <a:solidFill>
          <a:schemeClr val="tx1"/>
        </a:solidFill>
        <a:latin typeface="宋体" panose="02010600030101010101" pitchFamily="2" charset="-122"/>
        <a:ea typeface="宋体" panose="02010600030101010101" pitchFamily="2" charset="-12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3000" b="0" i="0" u="none" kern="1200" baseline="0">
        <a:solidFill>
          <a:schemeClr val="tx1"/>
        </a:solidFill>
        <a:latin typeface="宋体" panose="02010600030101010101" pitchFamily="2" charset="-122"/>
        <a:ea typeface="宋体" panose="02010600030101010101" pitchFamily="2" charset="-12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3000" b="0" i="0" u="none" kern="1200" baseline="0">
        <a:solidFill>
          <a:schemeClr val="tx1"/>
        </a:solidFill>
        <a:latin typeface="宋体" panose="02010600030101010101" pitchFamily="2" charset="-122"/>
        <a:ea typeface="宋体" panose="02010600030101010101" pitchFamily="2" charset="-12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3000" b="0" i="0" u="none" kern="1200" baseline="0">
        <a:solidFill>
          <a:schemeClr val="tx1"/>
        </a:solidFill>
        <a:latin typeface="宋体" panose="02010600030101010101" pitchFamily="2" charset="-122"/>
        <a:ea typeface="宋体" panose="02010600030101010101" pitchFamily="2" charset="-12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3000" b="0" i="0" u="none" kern="1200" baseline="0">
        <a:solidFill>
          <a:schemeClr val="tx1"/>
        </a:solidFill>
        <a:latin typeface="宋体" panose="02010600030101010101" pitchFamily="2" charset="-122"/>
        <a:ea typeface="宋体" panose="02010600030101010101" pitchFamily="2" charset="-12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3000" b="0" i="0" u="none" kern="1200" baseline="0">
        <a:solidFill>
          <a:schemeClr val="tx1"/>
        </a:solidFill>
        <a:latin typeface="宋体" panose="02010600030101010101" pitchFamily="2" charset="-122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26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778"/>
    <p:restoredTop sz="94660"/>
  </p:normalViewPr>
  <p:slideViewPr>
    <p:cSldViewPr snapToGrid="0" showGuides="1">
      <p:cViewPr>
        <p:scale>
          <a:sx n="100" d="100"/>
          <a:sy n="100" d="100"/>
        </p:scale>
        <p:origin x="-1062" y="-432"/>
      </p:cViewPr>
      <p:guideLst>
        <p:guide orient="horz" pos="2126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>
      <p:cViewPr>
        <p:scale>
          <a:sx n="66" d="100"/>
          <a:sy n="66" d="100"/>
        </p:scale>
        <p:origin x="0" y="0"/>
      </p:cViewPr>
      <p:guideLst/>
    </p:cSldViewPr>
  </p:notesViewPr>
  <p:gridSpacing cx="180000" cy="1800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7" Type="http://schemas.openxmlformats.org/officeDocument/2006/relationships/tags" Target="tags/tag16.xml"/><Relationship Id="rId16" Type="http://schemas.openxmlformats.org/officeDocument/2006/relationships/tableStyles" Target="tableStyles.xml"/><Relationship Id="rId15" Type="http://schemas.openxmlformats.org/officeDocument/2006/relationships/viewProps" Target="viewProps.xml"/><Relationship Id="rId14" Type="http://schemas.openxmlformats.org/officeDocument/2006/relationships/presProps" Target="presProps.xml"/><Relationship Id="rId13" Type="http://schemas.openxmlformats.org/officeDocument/2006/relationships/handoutMaster" Target="handoutMasters/handoutMaster1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defRPr sz="1200" noProof="1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defRPr sz="1200" noProof="1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BEF52F8D-31F3-40C3-A8DD-41614F22AB70}" type="datetimeFigureOut"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defRPr sz="1200" noProof="1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/>
          <a:p>
            <a:pPr lvl="0" algn="r" eaLnBrk="1" fontAlgn="base" hangingPunct="1">
              <a:buNone/>
            </a:pPr>
            <a:fld id="{9A0DB2DC-4C9A-4742-B13C-FB6460FD3503}" type="slidenum">
              <a:rPr lang="zh-CN" altLang="en-US" sz="1200" strike="noStrike" noProof="1">
                <a:solidFill>
                  <a:srgbClr val="89898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</a:fld>
            <a:endParaRPr lang="zh-CN" altLang="en-US" sz="1200" strike="noStrike" noProof="1">
              <a:solidFill>
                <a:srgbClr val="89898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defRPr sz="1200" noProof="1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defRPr sz="1200" noProof="1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D2FBFDB7-BF75-4801-830E-39C4C93978F5}" type="datetimeFigureOut"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2292" name="幻灯片图像占位符 3"/>
          <p:cNvSpPr>
            <a:spLocks noGrp="1" noRot="1" noChangeAspect="1"/>
          </p:cNvSpPr>
          <p:nvPr>
            <p:ph type="sldImg" idx="6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2293" name="备注占位符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5800" y="4400550"/>
            <a:ext cx="5486400" cy="36004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单击此处编辑母版文本样式</a:t>
            </a:r>
            <a:endParaRPr kumimoji="0" lang="zh-CN" altLang="en-US" sz="16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第二级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914400" marR="0" lvl="2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第三级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1371600" marR="0" lvl="3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第四级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1828800" marR="0" lvl="4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第五级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defRPr sz="1200" noProof="1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/>
          <a:p>
            <a:pPr lvl="0" algn="r" eaLnBrk="1" fontAlgn="base" hangingPunct="1">
              <a:buNone/>
            </a:pPr>
            <a:fld id="{9A0DB2DC-4C9A-4742-B13C-FB6460FD3503}" type="slidenum">
              <a:rPr lang="zh-CN" altLang="en-US" sz="1200" strike="noStrike" noProof="1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</a:fld>
            <a:endParaRPr lang="zh-CN" altLang="en-US" sz="1200" strike="noStrike" noProof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600" kern="1200">
        <a:solidFill>
          <a:schemeClr val="tx1"/>
        </a:solidFill>
        <a:latin typeface="微软雅黑" panose="020B0503020204020204" pitchFamily="34" charset="-122"/>
        <a:ea typeface="微软雅黑" panose="020B0503020204020204" pitchFamily="34" charset="-122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微软雅黑" panose="020B0503020204020204" pitchFamily="34" charset="-122"/>
        <a:ea typeface="微软雅黑" panose="020B0503020204020204" pitchFamily="34" charset="-122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微软雅黑" panose="020B0503020204020204" pitchFamily="34" charset="-122"/>
        <a:ea typeface="微软雅黑" panose="020B0503020204020204" pitchFamily="34" charset="-122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微软雅黑" panose="020B0503020204020204" pitchFamily="34" charset="-122"/>
        <a:ea typeface="微软雅黑" panose="020B0503020204020204" pitchFamily="34" charset="-122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微软雅黑" panose="020B0503020204020204" pitchFamily="34" charset="-122"/>
        <a:ea typeface="微软雅黑" panose="020B0503020204020204" pitchFamily="34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miter/>
          </a:ln>
        </p:spPr>
      </p:sp>
      <p:sp>
        <p:nvSpPr>
          <p:cNvPr id="15362" name="备注占位符 2"/>
          <p:cNvSpPr>
            <a:spLocks noGrp="1"/>
          </p:cNvSpPr>
          <p:nvPr>
            <p:ph type="body" idx="1"/>
          </p:nvPr>
        </p:nvSpPr>
        <p:spPr/>
        <p:txBody>
          <a:bodyPr wrap="square" lIns="91440" tIns="45720" rIns="91440" bIns="45720" anchor="t" anchorCtr="0"/>
          <a:lstStyle/>
          <a:p>
            <a:pPr lvl="0"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15363" name="灯片编号占位符 3"/>
          <p:cNvSpPr txBox="1"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b" anchorCtr="0"/>
          <a:lstStyle/>
          <a:p>
            <a:pPr lvl="0" algn="r"/>
            <a:fld id="{9A0DB2DC-4C9A-4742-B13C-FB6460FD3503}" type="slidenum">
              <a:rPr lang="zh-CN" altLang="en-US" sz="1200">
                <a:latin typeface="微软雅黑" panose="020B0503020204020204" pitchFamily="34" charset="-122"/>
                <a:ea typeface="微软雅黑" panose="020B0503020204020204" pitchFamily="34" charset="-122"/>
              </a:rPr>
            </a:fld>
            <a:endParaRPr lang="zh-CN" altLang="en-US" sz="12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miter/>
          </a:ln>
        </p:spPr>
      </p:sp>
      <p:sp>
        <p:nvSpPr>
          <p:cNvPr id="19458" name="备注占位符 2"/>
          <p:cNvSpPr>
            <a:spLocks noGrp="1"/>
          </p:cNvSpPr>
          <p:nvPr>
            <p:ph type="body" idx="1"/>
          </p:nvPr>
        </p:nvSpPr>
        <p:spPr/>
        <p:txBody>
          <a:bodyPr wrap="square" lIns="91440" tIns="45720" rIns="91440" bIns="45720" anchor="t" anchorCtr="0"/>
          <a:lstStyle/>
          <a:p>
            <a:pPr lvl="0"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19459" name="灯片编号占位符 3"/>
          <p:cNvSpPr txBox="1"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b" anchorCtr="0"/>
          <a:lstStyle/>
          <a:p>
            <a:pPr lvl="0" algn="r"/>
            <a:fld id="{9A0DB2DC-4C9A-4742-B13C-FB6460FD3503}" type="slidenum">
              <a:rPr lang="zh-CN" altLang="en-US" sz="1200">
                <a:latin typeface="微软雅黑" panose="020B0503020204020204" pitchFamily="34" charset="-122"/>
                <a:ea typeface="微软雅黑" panose="020B0503020204020204" pitchFamily="34" charset="-122"/>
              </a:rPr>
            </a:fld>
            <a:endParaRPr lang="zh-CN" altLang="en-US" sz="12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miter/>
          </a:ln>
        </p:spPr>
      </p:sp>
      <p:sp>
        <p:nvSpPr>
          <p:cNvPr id="25602" name="备注占位符 2"/>
          <p:cNvSpPr>
            <a:spLocks noGrp="1"/>
          </p:cNvSpPr>
          <p:nvPr>
            <p:ph type="body" idx="1"/>
          </p:nvPr>
        </p:nvSpPr>
        <p:spPr/>
        <p:txBody>
          <a:bodyPr wrap="square" lIns="91440" tIns="45720" rIns="91440" bIns="45720" anchor="t" anchorCtr="0"/>
          <a:lstStyle/>
          <a:p>
            <a:pPr lvl="0"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25603" name="灯片编号占位符 3"/>
          <p:cNvSpPr txBox="1"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b" anchorCtr="0"/>
          <a:lstStyle/>
          <a:p>
            <a:pPr lvl="0" algn="r"/>
            <a:fld id="{9A0DB2DC-4C9A-4742-B13C-FB6460FD3503}" type="slidenum">
              <a:rPr lang="zh-CN" altLang="en-US" sz="1200">
                <a:latin typeface="微软雅黑" panose="020B0503020204020204" pitchFamily="34" charset="-122"/>
                <a:ea typeface="微软雅黑" panose="020B0503020204020204" pitchFamily="34" charset="-122"/>
              </a:rPr>
            </a:fld>
            <a:endParaRPr lang="zh-CN" altLang="en-US" sz="12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miter/>
          </a:ln>
        </p:spPr>
      </p:sp>
      <p:sp>
        <p:nvSpPr>
          <p:cNvPr id="23554" name="备注占位符 2"/>
          <p:cNvSpPr>
            <a:spLocks noGrp="1"/>
          </p:cNvSpPr>
          <p:nvPr>
            <p:ph type="body" idx="1"/>
          </p:nvPr>
        </p:nvSpPr>
        <p:spPr/>
        <p:txBody>
          <a:bodyPr wrap="square" lIns="91440" tIns="45720" rIns="91440" bIns="45720" anchor="t" anchorCtr="0"/>
          <a:lstStyle/>
          <a:p>
            <a:pPr lvl="0"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23555" name="灯片编号占位符 3"/>
          <p:cNvSpPr txBox="1"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b" anchorCtr="0"/>
          <a:lstStyle/>
          <a:p>
            <a:pPr lvl="0" algn="r"/>
            <a:fld id="{9A0DB2DC-4C9A-4742-B13C-FB6460FD3503}" type="slidenum">
              <a:rPr lang="zh-CN" altLang="en-US" sz="1200">
                <a:latin typeface="微软雅黑" panose="020B0503020204020204" pitchFamily="34" charset="-122"/>
                <a:ea typeface="微软雅黑" panose="020B0503020204020204" pitchFamily="34" charset="-122"/>
              </a:rPr>
            </a:fld>
            <a:endParaRPr lang="zh-CN" altLang="en-US" sz="12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miter/>
          </a:ln>
        </p:spPr>
      </p:sp>
      <p:sp>
        <p:nvSpPr>
          <p:cNvPr id="25602" name="备注占位符 2"/>
          <p:cNvSpPr>
            <a:spLocks noGrp="1"/>
          </p:cNvSpPr>
          <p:nvPr>
            <p:ph type="body" idx="1"/>
          </p:nvPr>
        </p:nvSpPr>
        <p:spPr/>
        <p:txBody>
          <a:bodyPr wrap="square" lIns="91440" tIns="45720" rIns="91440" bIns="45720" anchor="t" anchorCtr="0"/>
          <a:lstStyle/>
          <a:p>
            <a:pPr lvl="0"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25603" name="灯片编号占位符 3"/>
          <p:cNvSpPr txBox="1"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b" anchorCtr="0"/>
          <a:lstStyle/>
          <a:p>
            <a:pPr lvl="0" algn="r"/>
            <a:fld id="{9A0DB2DC-4C9A-4742-B13C-FB6460FD3503}" type="slidenum">
              <a:rPr lang="zh-CN" altLang="en-US" sz="1200">
                <a:latin typeface="微软雅黑" panose="020B0503020204020204" pitchFamily="34" charset="-122"/>
                <a:ea typeface="微软雅黑" panose="020B0503020204020204" pitchFamily="34" charset="-122"/>
              </a:rPr>
            </a:fld>
            <a:endParaRPr lang="zh-CN" altLang="en-US" sz="12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miter/>
          </a:ln>
        </p:spPr>
      </p:sp>
      <p:sp>
        <p:nvSpPr>
          <p:cNvPr id="23554" name="备注占位符 2"/>
          <p:cNvSpPr>
            <a:spLocks noGrp="1"/>
          </p:cNvSpPr>
          <p:nvPr>
            <p:ph type="body" idx="1"/>
          </p:nvPr>
        </p:nvSpPr>
        <p:spPr/>
        <p:txBody>
          <a:bodyPr wrap="square" lIns="91440" tIns="45720" rIns="91440" bIns="45720" anchor="t" anchorCtr="0"/>
          <a:lstStyle/>
          <a:p>
            <a:pPr lvl="0"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23555" name="灯片编号占位符 3"/>
          <p:cNvSpPr txBox="1"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b" anchorCtr="0"/>
          <a:lstStyle/>
          <a:p>
            <a:pPr lvl="0" algn="r"/>
            <a:fld id="{9A0DB2DC-4C9A-4742-B13C-FB6460FD3503}" type="slidenum">
              <a:rPr lang="zh-CN" altLang="en-US" sz="1200">
                <a:latin typeface="微软雅黑" panose="020B0503020204020204" pitchFamily="34" charset="-122"/>
                <a:ea typeface="微软雅黑" panose="020B0503020204020204" pitchFamily="34" charset="-122"/>
              </a:rPr>
            </a:fld>
            <a:endParaRPr lang="zh-CN" altLang="en-US" sz="12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miter/>
          </a:ln>
        </p:spPr>
      </p:sp>
      <p:sp>
        <p:nvSpPr>
          <p:cNvPr id="27650" name="备注占位符 2"/>
          <p:cNvSpPr>
            <a:spLocks noGrp="1"/>
          </p:cNvSpPr>
          <p:nvPr>
            <p:ph type="body" idx="1"/>
          </p:nvPr>
        </p:nvSpPr>
        <p:spPr/>
        <p:txBody>
          <a:bodyPr wrap="square" lIns="91440" tIns="45720" rIns="91440" bIns="45720" anchor="t" anchorCtr="0"/>
          <a:lstStyle/>
          <a:p>
            <a:pPr lvl="0"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27651" name="灯片编号占位符 3"/>
          <p:cNvSpPr txBox="1"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b" anchorCtr="0"/>
          <a:lstStyle/>
          <a:p>
            <a:pPr lvl="0" algn="r"/>
            <a:fld id="{9A0DB2DC-4C9A-4742-B13C-FB6460FD3503}" type="slidenum">
              <a:rPr lang="zh-CN" altLang="en-US" sz="1200">
                <a:latin typeface="微软雅黑" panose="020B0503020204020204" pitchFamily="34" charset="-122"/>
                <a:ea typeface="微软雅黑" panose="020B0503020204020204" pitchFamily="34" charset="-122"/>
              </a:rPr>
            </a:fld>
            <a:endParaRPr lang="zh-CN" altLang="en-US" sz="12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miter/>
          </a:ln>
        </p:spPr>
      </p:sp>
      <p:sp>
        <p:nvSpPr>
          <p:cNvPr id="31746" name="备注占位符 2"/>
          <p:cNvSpPr>
            <a:spLocks noGrp="1"/>
          </p:cNvSpPr>
          <p:nvPr>
            <p:ph type="body" idx="1"/>
          </p:nvPr>
        </p:nvSpPr>
        <p:spPr/>
        <p:txBody>
          <a:bodyPr wrap="square" lIns="91440" tIns="45720" rIns="91440" bIns="45720" anchor="t" anchorCtr="0"/>
          <a:lstStyle/>
          <a:p>
            <a:pPr lvl="0"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31747" name="灯片编号占位符 3"/>
          <p:cNvSpPr txBox="1"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b" anchorCtr="0"/>
          <a:lstStyle/>
          <a:p>
            <a:pPr lvl="0" algn="r"/>
            <a:fld id="{9A0DB2DC-4C9A-4742-B13C-FB6460FD3503}" type="slidenum">
              <a:rPr lang="zh-CN" altLang="en-US" sz="1200">
                <a:latin typeface="微软雅黑" panose="020B0503020204020204" pitchFamily="34" charset="-122"/>
                <a:ea typeface="微软雅黑" panose="020B0503020204020204" pitchFamily="34" charset="-122"/>
              </a:rPr>
            </a:fld>
            <a:endParaRPr lang="zh-CN" altLang="en-US" sz="12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miter/>
          </a:ln>
        </p:spPr>
      </p:sp>
      <p:sp>
        <p:nvSpPr>
          <p:cNvPr id="31746" name="备注占位符 2"/>
          <p:cNvSpPr>
            <a:spLocks noGrp="1"/>
          </p:cNvSpPr>
          <p:nvPr>
            <p:ph type="body" idx="1"/>
          </p:nvPr>
        </p:nvSpPr>
        <p:spPr/>
        <p:txBody>
          <a:bodyPr wrap="square" lIns="91440" tIns="45720" rIns="91440" bIns="45720" anchor="t" anchorCtr="0"/>
          <a:lstStyle/>
          <a:p>
            <a:pPr lvl="0"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31747" name="灯片编号占位符 3"/>
          <p:cNvSpPr txBox="1"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b" anchorCtr="0"/>
          <a:lstStyle/>
          <a:p>
            <a:pPr lvl="0" algn="r"/>
            <a:fld id="{9A0DB2DC-4C9A-4742-B13C-FB6460FD3503}" type="slidenum">
              <a:rPr lang="zh-CN" altLang="en-US" sz="1200">
                <a:latin typeface="微软雅黑" panose="020B0503020204020204" pitchFamily="34" charset="-122"/>
                <a:ea typeface="微软雅黑" panose="020B0503020204020204" pitchFamily="34" charset="-122"/>
              </a:rPr>
            </a:fld>
            <a:endParaRPr lang="zh-CN" altLang="en-US" sz="12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7" Type="http://schemas.openxmlformats.org/officeDocument/2006/relationships/tags" Target="../tags/tag6.xml"/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FFFF"/>
            </a:gs>
            <a:gs pos="100000">
              <a:srgbClr val="DCDCDC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68338" y="431800"/>
            <a:ext cx="10855325" cy="64770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101600" tIns="38100" rIns="76200" bIns="38100" anchor="ctr" anchorCtr="0"/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27" name="文本占位符 2"/>
          <p:cNvSpPr>
            <a:spLocks noGrp="1"/>
          </p:cNvSpPr>
          <p:nvPr>
            <p:ph type="body" idx="5"/>
            <p:custDataLst>
              <p:tags r:id="rId3"/>
            </p:custDataLst>
          </p:nvPr>
        </p:nvSpPr>
        <p:spPr>
          <a:xfrm>
            <a:off x="668338" y="1295400"/>
            <a:ext cx="10855325" cy="5040313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101600" tIns="0" rIns="82550" bIns="0" anchor="t" anchorCtr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 indent="-228600"/>
            <a:r>
              <a:rPr lang="zh-CN" altLang="en-US"/>
              <a:t>第二级</a:t>
            </a:r>
            <a:endParaRPr lang="zh-CN" altLang="en-US"/>
          </a:p>
          <a:p>
            <a:pPr lvl="2" indent="-228600"/>
            <a:r>
              <a:rPr lang="zh-CN" altLang="en-US"/>
              <a:t>第三级</a:t>
            </a:r>
            <a:endParaRPr lang="zh-CN" altLang="en-US"/>
          </a:p>
          <a:p>
            <a:pPr lvl="3" indent="-228600"/>
            <a:r>
              <a:rPr lang="zh-CN" altLang="en-US"/>
              <a:t>第四级</a:t>
            </a:r>
            <a:endParaRPr lang="zh-CN" altLang="en-US"/>
          </a:p>
          <a:p>
            <a:pPr lvl="4" indent="-228600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4"/>
            </p:custDataLst>
          </p:nvPr>
        </p:nvSpPr>
        <p:spPr>
          <a:xfrm>
            <a:off x="881063" y="6350000"/>
            <a:ext cx="2698750" cy="3159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fontAlgn="auto">
              <a:defRPr sz="1200" noProof="1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BF1F1640-6E86-4FB0-86D8-20962D77F024}" type="datetimeFigureOut"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5"/>
            </p:custDataLst>
          </p:nvPr>
        </p:nvSpPr>
        <p:spPr>
          <a:xfrm>
            <a:off x="4116388" y="6350000"/>
            <a:ext cx="3959225" cy="3159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fontAlgn="auto">
              <a:defRPr sz="1200" noProof="1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6"/>
            </p:custDataLst>
          </p:nvPr>
        </p:nvSpPr>
        <p:spPr>
          <a:xfrm>
            <a:off x="8610600" y="6350000"/>
            <a:ext cx="2700338" cy="315913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pPr lvl="0" eaLnBrk="1" fontAlgn="base" hangingPunct="1">
              <a:buNone/>
            </a:pPr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7" name="KSO_TEMPLATE" hidden="1"/>
          <p:cNvSpPr/>
          <p:nvPr>
            <p:custDataLst>
              <p:tags r:id="rId7"/>
            </p:custDataLst>
          </p:nvPr>
        </p:nvSpPr>
        <p:spPr>
          <a:xfrm flipH="1"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ransition/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 b="1" kern="1200" spc="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</a:defRPr>
      </a:lvl5pPr>
      <a:lvl6pPr marL="457200" algn="l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</a:defRPr>
      </a:lvl6pPr>
      <a:lvl7pPr marL="914400" algn="l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</a:defRPr>
      </a:lvl7pPr>
      <a:lvl8pPr marL="1371600" algn="l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</a:defRPr>
      </a:lvl8pPr>
      <a:lvl9pPr marL="1828800" algn="l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</a:defRPr>
      </a:lvl9pPr>
    </p:titleStyle>
    <p:bodyStyle>
      <a:lvl1pPr marL="228600" indent="-228600" algn="l" rtl="0" eaLnBrk="0" fontAlgn="base" hangingPunct="0">
        <a:lnSpc>
          <a:spcPct val="130000"/>
        </a:lnSpc>
        <a:spcBef>
          <a:spcPct val="0"/>
        </a:spcBef>
        <a:spcAft>
          <a:spcPts val="1000"/>
        </a:spcAft>
        <a:buFont typeface="Arial" panose="020B0604020202020204" pitchFamily="34" charset="0"/>
        <a:buChar char="•"/>
        <a:defRPr sz="1600" kern="1200" spc="15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0" rtl="0" eaLnBrk="0" fontAlgn="base" hangingPunct="0">
        <a:lnSpc>
          <a:spcPct val="130000"/>
        </a:lnSpc>
        <a:spcBef>
          <a:spcPct val="0"/>
        </a:spcBef>
        <a:spcAft>
          <a:spcPts val="1000"/>
        </a:spcAft>
        <a:buFont typeface="Arial" panose="020B0604020202020204" pitchFamily="34" charset="0"/>
        <a:buChar char="•"/>
        <a:tabLst>
          <a:tab pos="1609725" algn="l"/>
        </a:tabLst>
        <a:defRPr sz="1600" kern="1200" spc="15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0" rtl="0" eaLnBrk="0" fontAlgn="base" hangingPunct="0">
        <a:lnSpc>
          <a:spcPct val="130000"/>
        </a:lnSpc>
        <a:spcBef>
          <a:spcPct val="0"/>
        </a:spcBef>
        <a:spcAft>
          <a:spcPts val="1000"/>
        </a:spcAft>
        <a:buFont typeface="Arial" panose="020B0604020202020204" pitchFamily="34" charset="0"/>
        <a:buChar char="•"/>
        <a:tabLst>
          <a:tab pos="1609725" algn="l"/>
        </a:tabLst>
        <a:defRPr sz="1600" kern="1200" spc="15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0" rtl="0" eaLnBrk="0" fontAlgn="base" hangingPunct="0">
        <a:lnSpc>
          <a:spcPct val="130000"/>
        </a:lnSpc>
        <a:spcBef>
          <a:spcPct val="0"/>
        </a:spcBef>
        <a:spcAft>
          <a:spcPts val="1000"/>
        </a:spcAft>
        <a:buFont typeface="Arial" panose="020B0604020202020204" pitchFamily="34" charset="0"/>
        <a:buChar char="•"/>
        <a:tabLst>
          <a:tab pos="1609725" algn="l"/>
        </a:tabLst>
        <a:defRPr sz="1600" kern="1200" spc="15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0" rtl="0" eaLnBrk="0" fontAlgn="base" hangingPunct="0">
        <a:lnSpc>
          <a:spcPct val="130000"/>
        </a:lnSpc>
        <a:spcBef>
          <a:spcPct val="0"/>
        </a:spcBef>
        <a:spcAft>
          <a:spcPts val="1000"/>
        </a:spcAft>
        <a:buFont typeface="Arial" panose="020B0604020202020204" pitchFamily="34" charset="0"/>
        <a:buChar char="•"/>
        <a:tabLst>
          <a:tab pos="1609725" algn="l"/>
        </a:tabLst>
        <a:defRPr sz="1600" kern="1200" spc="15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7.xml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.xml"/><Relationship Id="rId3" Type="http://schemas.openxmlformats.org/officeDocument/2006/relationships/slideLayout" Target="../slideLayouts/slideLayout1.xml"/><Relationship Id="rId2" Type="http://schemas.openxmlformats.org/officeDocument/2006/relationships/tags" Target="../tags/tag8.xml"/><Relationship Id="rId1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9" Type="http://schemas.openxmlformats.org/officeDocument/2006/relationships/hyperlink" Target="http://www.1ppt.com/shiti/" TargetMode="External"/><Relationship Id="rId8" Type="http://schemas.openxmlformats.org/officeDocument/2006/relationships/hyperlink" Target="http://www.1ppt.com/fanwen/" TargetMode="External"/><Relationship Id="rId7" Type="http://schemas.openxmlformats.org/officeDocument/2006/relationships/hyperlink" Target="http://www.1ppt.com/ziliao/" TargetMode="External"/><Relationship Id="rId6" Type="http://schemas.openxmlformats.org/officeDocument/2006/relationships/hyperlink" Target="http://www.1ppt.com/powerpoint/" TargetMode="External"/><Relationship Id="rId5" Type="http://schemas.openxmlformats.org/officeDocument/2006/relationships/hyperlink" Target="http://www.1ppt.com/xiazai/" TargetMode="External"/><Relationship Id="rId4" Type="http://schemas.openxmlformats.org/officeDocument/2006/relationships/hyperlink" Target="http://www.1ppt.com/tubiao/" TargetMode="External"/><Relationship Id="rId3" Type="http://schemas.openxmlformats.org/officeDocument/2006/relationships/hyperlink" Target="http://www.1ppt.com/beijing/" TargetMode="External"/><Relationship Id="rId27" Type="http://schemas.openxmlformats.org/officeDocument/2006/relationships/notesSlide" Target="../notesSlides/notesSlide3.xml"/><Relationship Id="rId26" Type="http://schemas.openxmlformats.org/officeDocument/2006/relationships/slideLayout" Target="../slideLayouts/slideLayout1.xml"/><Relationship Id="rId25" Type="http://schemas.openxmlformats.org/officeDocument/2006/relationships/tags" Target="../tags/tag9.xml"/><Relationship Id="rId24" Type="http://schemas.openxmlformats.org/officeDocument/2006/relationships/image" Target="../media/image3.png"/><Relationship Id="rId23" Type="http://schemas.openxmlformats.org/officeDocument/2006/relationships/image" Target="../media/image2.png"/><Relationship Id="rId22" Type="http://schemas.openxmlformats.org/officeDocument/2006/relationships/hyperlink" Target="http://www.1ppt.com/kejian/lishi/" TargetMode="External"/><Relationship Id="rId21" Type="http://schemas.openxmlformats.org/officeDocument/2006/relationships/hyperlink" Target="http://www.1ppt.com/kejian/dili/" TargetMode="External"/><Relationship Id="rId20" Type="http://schemas.openxmlformats.org/officeDocument/2006/relationships/hyperlink" Target="http://www.1ppt.com/kejian/shengwu/" TargetMode="External"/><Relationship Id="rId2" Type="http://schemas.openxmlformats.org/officeDocument/2006/relationships/hyperlink" Target="http://www.1ppt.com/sucai/" TargetMode="External"/><Relationship Id="rId19" Type="http://schemas.openxmlformats.org/officeDocument/2006/relationships/hyperlink" Target="http://www.1ppt.com/kejian/huaxue/" TargetMode="External"/><Relationship Id="rId18" Type="http://schemas.openxmlformats.org/officeDocument/2006/relationships/hyperlink" Target="http://www.1ppt.com/kejian/wuli/" TargetMode="External"/><Relationship Id="rId17" Type="http://schemas.openxmlformats.org/officeDocument/2006/relationships/hyperlink" Target="http://www.1ppt.com/kejian/kexue/" TargetMode="External"/><Relationship Id="rId16" Type="http://schemas.openxmlformats.org/officeDocument/2006/relationships/hyperlink" Target="http://www.1ppt.com/kejian/meishu/" TargetMode="External"/><Relationship Id="rId15" Type="http://schemas.openxmlformats.org/officeDocument/2006/relationships/hyperlink" Target="http://www.1ppt.com/kejian/yingyu/" TargetMode="External"/><Relationship Id="rId14" Type="http://schemas.openxmlformats.org/officeDocument/2006/relationships/hyperlink" Target="http://www.1ppt.com/kejian/shuxue/" TargetMode="External"/><Relationship Id="rId13" Type="http://schemas.openxmlformats.org/officeDocument/2006/relationships/hyperlink" Target="http://www.1ppt.com/kejian/yuwen/" TargetMode="External"/><Relationship Id="rId12" Type="http://schemas.openxmlformats.org/officeDocument/2006/relationships/hyperlink" Target="http://www.1ppt.com/kejian/" TargetMode="External"/><Relationship Id="rId11" Type="http://schemas.openxmlformats.org/officeDocument/2006/relationships/hyperlink" Target="http://www.1ppt.cn/" TargetMode="External"/><Relationship Id="rId10" Type="http://schemas.openxmlformats.org/officeDocument/2006/relationships/hyperlink" Target="http://www.1ppt.com/jiaoan/" TargetMode="External"/><Relationship Id="rId1" Type="http://schemas.openxmlformats.org/officeDocument/2006/relationships/hyperlink" Target="http://www.1ppt.com/moban/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0.xml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5.xml"/><Relationship Id="rId3" Type="http://schemas.openxmlformats.org/officeDocument/2006/relationships/slideLayout" Target="../slideLayouts/slideLayout1.xml"/><Relationship Id="rId2" Type="http://schemas.openxmlformats.org/officeDocument/2006/relationships/tags" Target="../tags/tag11.xml"/><Relationship Id="rId1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2.xml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7.xml"/><Relationship Id="rId3" Type="http://schemas.openxmlformats.org/officeDocument/2006/relationships/slideLayout" Target="../slideLayouts/slideLayout1.xml"/><Relationship Id="rId2" Type="http://schemas.openxmlformats.org/officeDocument/2006/relationships/tags" Target="../tags/tag13.xml"/><Relationship Id="rId1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4.xml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9.xml"/><Relationship Id="rId3" Type="http://schemas.openxmlformats.org/officeDocument/2006/relationships/slideLayout" Target="../slideLayouts/slideLayout1.xml"/><Relationship Id="rId2" Type="http://schemas.openxmlformats.org/officeDocument/2006/relationships/tags" Target="../tags/tag15.xml"/><Relationship Id="rId1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45"/>
          <p:cNvSpPr txBox="1"/>
          <p:nvPr/>
        </p:nvSpPr>
        <p:spPr>
          <a:xfrm>
            <a:off x="0" y="1050410"/>
            <a:ext cx="12192000" cy="58477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R="0" algn="ctr" defTabSz="914400">
              <a:buClrTx/>
              <a:buSzTx/>
              <a:buFontTx/>
              <a:defRPr/>
            </a:pPr>
            <a:r>
              <a:rPr kumimoji="0" sz="3200" b="1" kern="1200" cap="none" spc="0" normalizeH="0" baseline="0" noProof="1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汉仪中圆简" charset="-122"/>
                <a:ea typeface="汉仪中圆简" charset="-122"/>
                <a:cs typeface="汉仪中圆简" charset="-122"/>
              </a:rPr>
              <a:t>第</a:t>
            </a:r>
            <a:r>
              <a:rPr kumimoji="0" lang="en-US" sz="3200" b="1" kern="1200" cap="none" spc="0" normalizeH="0" baseline="0" noProof="1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汉仪中圆简" charset="-122"/>
                <a:ea typeface="汉仪中圆简" charset="-122"/>
                <a:cs typeface="汉仪中圆简" charset="-122"/>
              </a:rPr>
              <a:t>4</a:t>
            </a:r>
            <a:r>
              <a:rPr kumimoji="0" sz="3200" b="1" kern="1200" cap="none" spc="0" normalizeH="0" baseline="0" noProof="1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汉仪中圆简" charset="-122"/>
                <a:ea typeface="汉仪中圆简" charset="-122"/>
                <a:cs typeface="汉仪中圆简" charset="-122"/>
              </a:rPr>
              <a:t>单元</a:t>
            </a:r>
            <a:r>
              <a:rPr kumimoji="0" lang="en-US" sz="3200" b="1" kern="1200" cap="none" spc="0" normalizeH="0" baseline="0" noProof="1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汉仪中圆简" charset="-122"/>
                <a:ea typeface="汉仪中圆简" charset="-122"/>
                <a:cs typeface="汉仪中圆简" charset="-122"/>
              </a:rPr>
              <a:t>  </a:t>
            </a:r>
            <a:r>
              <a:rPr kumimoji="0" sz="3200" b="1" kern="1200" cap="none" spc="0" normalizeH="0" baseline="0" noProof="1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汉仪中圆简" charset="-122"/>
                <a:ea typeface="汉仪中圆简" charset="-122"/>
                <a:cs typeface="汉仪中圆简" charset="-122"/>
              </a:rPr>
              <a:t>三位数乘两位数</a:t>
            </a:r>
            <a:endParaRPr kumimoji="0" sz="3200" b="1" kern="1200" cap="none" spc="0" normalizeH="0" baseline="0" noProof="1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汉仪中圆简" charset="-122"/>
              <a:ea typeface="汉仪中圆简" charset="-122"/>
              <a:cs typeface="汉仪中圆简" charset="-122"/>
            </a:endParaRPr>
          </a:p>
        </p:txBody>
      </p:sp>
      <p:grpSp>
        <p:nvGrpSpPr>
          <p:cNvPr id="2" name="组合 4"/>
          <p:cNvGrpSpPr/>
          <p:nvPr/>
        </p:nvGrpSpPr>
        <p:grpSpPr>
          <a:xfrm>
            <a:off x="3355692" y="2830603"/>
            <a:ext cx="6187093" cy="1014996"/>
            <a:chOff x="5567" y="7853"/>
            <a:chExt cx="8061" cy="1599"/>
          </a:xfrm>
        </p:grpSpPr>
        <p:sp>
          <p:nvSpPr>
            <p:cNvPr id="4" name="Text Box 46"/>
            <p:cNvSpPr txBox="1"/>
            <p:nvPr/>
          </p:nvSpPr>
          <p:spPr>
            <a:xfrm>
              <a:off x="7009" y="7853"/>
              <a:ext cx="6619" cy="1599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 anchorCtr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sz="4000" b="1">
                  <a:solidFill>
                    <a:srgbClr val="92D050"/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微软雅黑" panose="020B0503020204020204" pitchFamily="34" charset="-122"/>
                </a:rPr>
                <a:t>单价、数量和总价</a:t>
              </a:r>
              <a:endParaRPr sz="4000" b="1">
                <a:solidFill>
                  <a:srgbClr val="92D05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微软雅黑" panose="020B0503020204020204" pitchFamily="34" charset="-122"/>
              </a:endParaRPr>
            </a:p>
          </p:txBody>
        </p:sp>
        <p:grpSp>
          <p:nvGrpSpPr>
            <p:cNvPr id="5" name="组合 3"/>
            <p:cNvGrpSpPr/>
            <p:nvPr/>
          </p:nvGrpSpPr>
          <p:grpSpPr>
            <a:xfrm>
              <a:off x="5567" y="8112"/>
              <a:ext cx="1080" cy="1080"/>
              <a:chOff x="5048" y="8161"/>
              <a:chExt cx="1080" cy="1080"/>
            </a:xfrm>
          </p:grpSpPr>
          <p:sp>
            <p:nvSpPr>
              <p:cNvPr id="6" name="圆角矩形 5"/>
              <p:cNvSpPr/>
              <p:nvPr/>
            </p:nvSpPr>
            <p:spPr>
              <a:xfrm>
                <a:off x="5048" y="8161"/>
                <a:ext cx="1080" cy="1080"/>
              </a:xfrm>
              <a:prstGeom prst="roundRect">
                <a:avLst/>
              </a:prstGeom>
              <a:solidFill>
                <a:srgbClr val="92D050"/>
              </a:solidFill>
              <a:ln>
                <a:noFill/>
              </a:ln>
              <a:effectLst>
                <a:reflection blurRad="6350" stA="50000" endA="300" endPos="55000" dir="5400000" sy="-100000" algn="bl" rotWithShape="0"/>
              </a:effectLst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1">
                  <a:ln>
                    <a:noFill/>
                  </a:ln>
                  <a:solidFill>
                    <a:schemeClr val="dk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  <a:sym typeface="+mn-ea"/>
                </a:endParaRPr>
              </a:p>
            </p:txBody>
          </p:sp>
          <p:sp>
            <p:nvSpPr>
              <p:cNvPr id="7" name="文本框 6"/>
              <p:cNvSpPr txBox="1"/>
              <p:nvPr/>
            </p:nvSpPr>
            <p:spPr>
              <a:xfrm>
                <a:off x="5319" y="8265"/>
                <a:ext cx="544" cy="871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/>
              <a:p>
                <a:pPr marR="0" defTabSz="914400" fontAlgn="base">
                  <a:buClrTx/>
                  <a:buSzTx/>
                  <a:buFontTx/>
                  <a:defRPr/>
                </a:pPr>
                <a:r>
                  <a:rPr kumimoji="0" lang="en-US" altLang="zh-CN" b="1" strike="noStrike" kern="1200" cap="none" spc="0" normalizeH="0" baseline="0" noProof="1" smtClean="0">
                    <a:ln w="6600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</a:ln>
                    <a:solidFill>
                      <a:srgbClr val="FFFFFF"/>
                    </a:solidFill>
                    <a:effectLst>
                      <a:outerShdw dist="38100" dir="2700000" algn="tl" rotWithShape="0">
                        <a:schemeClr val="accent2"/>
                      </a:outerShdw>
                    </a:effectLst>
                    <a:latin typeface="+mj-ea"/>
                    <a:ea typeface="+mj-ea"/>
                    <a:cs typeface="黑体" panose="02010609060101010101" pitchFamily="49" charset="-122"/>
                    <a:sym typeface="+mn-ea"/>
                  </a:rPr>
                  <a:t>4</a:t>
                </a:r>
                <a:endParaRPr kumimoji="0" lang="en-US" altLang="zh-CN" b="1" strike="noStrike" kern="1200" cap="none" spc="0" normalizeH="0" baseline="0" noProof="1">
                  <a:ln w="6600">
                    <a:solidFill>
                      <a:schemeClr val="accent3">
                        <a:lumMod val="50000"/>
                      </a:schemeClr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dist="38100" dir="2700000" algn="tl" rotWithShape="0">
                      <a:schemeClr val="accent2"/>
                    </a:outerShdw>
                  </a:effectLst>
                  <a:latin typeface="+mj-ea"/>
                  <a:ea typeface="+mj-ea"/>
                  <a:cs typeface="黑体" panose="02010609060101010101" pitchFamily="49" charset="-122"/>
                  <a:sym typeface="+mn-ea"/>
                </a:endParaRPr>
              </a:p>
            </p:txBody>
          </p:sp>
        </p:grpSp>
      </p:grp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38138" y="585788"/>
            <a:ext cx="6130925" cy="850900"/>
          </a:xfrm>
        </p:spPr>
        <p:txBody>
          <a:bodyPr wrap="square" lIns="91440" tIns="45720" rIns="91440" bIns="45720" numCol="1" anchor="ctr" anchorCtr="0" compatLnSpc="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zh-CN" sz="4000" b="1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楷体_GB2312" pitchFamily="49" charset="-122"/>
                <a:ea typeface="宋体" panose="02010600030101010101" pitchFamily="2" charset="-122"/>
                <a:cs typeface="+mj-cs"/>
              </a:rPr>
              <a:t>一、</a:t>
            </a:r>
            <a:r>
              <a:rPr kumimoji="0" lang="zh-CN" sz="4000" b="1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楷体_GB2312" pitchFamily="49" charset="-122"/>
                <a:ea typeface="宋体" panose="02010600030101010101" pitchFamily="2" charset="-122"/>
                <a:cs typeface="+mj-cs"/>
              </a:rPr>
              <a:t>创设情境，引入新课</a:t>
            </a:r>
            <a:endParaRPr kumimoji="0" lang="zh-CN" sz="4000" b="1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楷体_GB2312" pitchFamily="49" charset="-122"/>
              <a:ea typeface="宋体" panose="02010600030101010101" pitchFamily="2" charset="-122"/>
              <a:cs typeface="+mj-cs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2039465" y="2045824"/>
            <a:ext cx="7791242" cy="3349366"/>
            <a:chOff x="5811" y="1550"/>
            <a:chExt cx="12272" cy="5274"/>
          </a:xfrm>
        </p:grpSpPr>
        <p:sp>
          <p:nvSpPr>
            <p:cNvPr id="18435" name="AutoShape 27"/>
            <p:cNvSpPr/>
            <p:nvPr/>
          </p:nvSpPr>
          <p:spPr>
            <a:xfrm flipH="1">
              <a:off x="5811" y="1550"/>
              <a:ext cx="8769" cy="5274"/>
            </a:xfrm>
            <a:prstGeom prst="wedgeRoundRectCallout">
              <a:avLst>
                <a:gd name="adj1" fmla="val -70105"/>
                <a:gd name="adj2" fmla="val -11594"/>
                <a:gd name="adj3" fmla="val 16667"/>
              </a:avLst>
            </a:prstGeom>
            <a:solidFill>
              <a:srgbClr val="FFFFFF"/>
            </a:solidFill>
            <a:ln w="19050" cap="flat" cmpd="sng">
              <a:solidFill>
                <a:srgbClr val="3399FF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t" anchorCtr="0"/>
            <a:lstStyle/>
            <a:p>
              <a:pPr>
                <a:lnSpc>
                  <a:spcPct val="130000"/>
                </a:lnSpc>
              </a:pPr>
              <a:r>
                <a:rPr>
                  <a:latin typeface="Arial" panose="020B0604020202020204" pitchFamily="34" charset="0"/>
                  <a:ea typeface="宋体" panose="02010600030101010101" pitchFamily="2" charset="-122"/>
                </a:rPr>
                <a:t>在前面的学习中，我们经常会见到一些数量关系，今天我们就一起来总结一种常见的数量关系</a:t>
              </a:r>
              <a:r>
                <a:rPr lang="zh-CN">
                  <a:latin typeface="Arial" panose="020B0604020202020204" pitchFamily="34" charset="0"/>
                  <a:ea typeface="宋体" panose="02010600030101010101" pitchFamily="2" charset="-122"/>
                </a:rPr>
                <a:t>。</a:t>
              </a:r>
              <a:r>
                <a:rPr>
                  <a:latin typeface="Arial" panose="020B0604020202020204" pitchFamily="34" charset="0"/>
                  <a:ea typeface="宋体" panose="02010600030101010101" pitchFamily="2" charset="-122"/>
                </a:rPr>
                <a:t>这节课我们来探究单价、数量和总价之间的数量关系。</a:t>
              </a:r>
              <a:endParaRPr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pic>
          <p:nvPicPr>
            <p:cNvPr id="18436" name="Picture 13" descr="107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15473" y="2595"/>
              <a:ext cx="2610" cy="2610"/>
            </a:xfrm>
            <a:prstGeom prst="rect">
              <a:avLst/>
            </a:prstGeom>
            <a:noFill/>
            <a:ln w="9525">
              <a:noFill/>
            </a:ln>
          </p:spPr>
        </p:pic>
      </p:grpSp>
    </p:spTree>
    <p:custDataLst>
      <p:tags r:id="rId2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矩形 17"/>
          <p:cNvSpPr/>
          <p:nvPr/>
        </p:nvSpPr>
        <p:spPr>
          <a:xfrm>
            <a:off x="7731925" y="3222100"/>
            <a:ext cx="735006" cy="363636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"/>
              </a:rPr>
              <a:t>www.1ppt.com/moban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"/>
              </a:rPr>
              <a:t>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素材：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"/>
              </a:rPr>
              <a:t>www.1ppt.com/sucai/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背景：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3"/>
              </a:rPr>
              <a:t>www.1ppt.com/beijing/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图表：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4"/>
              </a:rPr>
              <a:t>www.1ppt.com/tubiao/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5"/>
              </a:rPr>
              <a:t>www.1ppt.com/xiazai/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6"/>
              </a:rPr>
              <a:t>www.1ppt.com/powerpoint/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资料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7"/>
              </a:rPr>
              <a:t>www.1ppt.com/ziliao/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范文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8"/>
              </a:rPr>
              <a:t>www.1ppt.com/fanwen/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试卷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9"/>
              </a:rPr>
              <a:t>www.1ppt.com/shiti/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教案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0"/>
              </a:rPr>
              <a:t>www.1ppt.com/jiaoan/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论坛：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1"/>
              </a:rPr>
              <a:t>www.1ppt.cn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        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2"/>
              </a:rPr>
              <a:t>www.1ppt.com/kejian/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语文课件：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3"/>
              </a:rPr>
              <a:t>www.1ppt.com/kejian/yuwen/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数学课件：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4"/>
              </a:rPr>
              <a:t>www.1ppt.com/kejian/shuxue/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英语课件：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5"/>
              </a:rPr>
              <a:t>www.1ppt.com/kejian/yingyu/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美术课件：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6"/>
              </a:rPr>
              <a:t>www.1ppt.com/kejian/meishu/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科学课件：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7"/>
              </a:rPr>
              <a:t>www.1ppt.com/kejian/kexue/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物理课件：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8"/>
              </a:rPr>
              <a:t>www.1ppt.com/kejian/wuli/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化学课件：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9"/>
              </a:rPr>
              <a:t>www.1ppt.com/kejian/huaxue/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生物课件：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0"/>
              </a:rPr>
              <a:t>www.1ppt.com/kejian/shengwu/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地理课件：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1"/>
              </a:rPr>
              <a:t>www.1ppt.com/kejian/dili/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历史课件：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2"/>
              </a:rPr>
              <a:t>www.1ppt.com/kejian/lishi/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endParaRPr kumimoji="0" lang="zh-CN" altLang="en-US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09550" y="495935"/>
            <a:ext cx="6523355" cy="850900"/>
          </a:xfrm>
        </p:spPr>
        <p:txBody>
          <a:bodyPr wrap="square" lIns="91440" tIns="45720" rIns="91440" bIns="45720" numCol="1" anchor="ctr" anchorCtr="0" compatLnSpc="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sz="4000" b="1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楷体_GB2312" pitchFamily="49" charset="-122"/>
                <a:ea typeface="宋体" panose="02010600030101010101" pitchFamily="2" charset="-122"/>
                <a:cs typeface="+mj-cs"/>
              </a:rPr>
              <a:t>二、问题引领，探究新知</a:t>
            </a:r>
            <a:endParaRPr kumimoji="0" lang="zh-CN" sz="4000" b="1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楷体_GB2312" pitchFamily="49" charset="-122"/>
              <a:ea typeface="宋体" panose="02010600030101010101" pitchFamily="2" charset="-122"/>
              <a:cs typeface="+mj-cs"/>
            </a:endParaRPr>
          </a:p>
        </p:txBody>
      </p:sp>
      <p:sp>
        <p:nvSpPr>
          <p:cNvPr id="4" name="文本框 4"/>
          <p:cNvSpPr txBox="1"/>
          <p:nvPr/>
        </p:nvSpPr>
        <p:spPr>
          <a:xfrm>
            <a:off x="1076960" y="1299845"/>
            <a:ext cx="10348595" cy="783590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pPr>
              <a:lnSpc>
                <a:spcPct val="150000"/>
              </a:lnSpc>
            </a:pPr>
            <a:r>
              <a:rPr b="1">
                <a:latin typeface="宋体" panose="02010600030101010101" pitchFamily="2" charset="-122"/>
                <a:ea typeface="宋体" panose="02010600030101010101" pitchFamily="2" charset="-122"/>
              </a:rPr>
              <a:t>教学课本P52例题4</a:t>
            </a:r>
            <a:endParaRPr b="1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34" name="Rectangle 9"/>
          <p:cNvSpPr/>
          <p:nvPr/>
        </p:nvSpPr>
        <p:spPr>
          <a:xfrm>
            <a:off x="6900863" y="5286058"/>
            <a:ext cx="3132137" cy="461645"/>
          </a:xfrm>
          <a:prstGeom prst="rect">
            <a:avLst/>
          </a:prstGeom>
          <a:noFill/>
          <a:ln w="19050">
            <a:noFill/>
          </a:ln>
        </p:spPr>
        <p:txBody>
          <a:bodyPr lIns="90000" tIns="46800" rIns="90000" bIns="46800">
            <a:spAutoFit/>
          </a:bodyPr>
          <a:lstStyle/>
          <a:p>
            <a:r>
              <a:rPr lang="en-US" altLang="zh-CN" sz="2400">
                <a:latin typeface="Arial" panose="020B0604020202020204" pitchFamily="34" charset="0"/>
              </a:rPr>
              <a:t>10</a:t>
            </a:r>
            <a:r>
              <a:rPr lang="zh-CN" altLang="zh-CN" sz="2400">
                <a:latin typeface="楷体_GB2312" pitchFamily="49" charset="-122"/>
              </a:rPr>
              <a:t>×</a:t>
            </a:r>
            <a:r>
              <a:rPr lang="en-US" altLang="zh-CN" sz="2400">
                <a:latin typeface="Arial" panose="020B0604020202020204" pitchFamily="34" charset="0"/>
                <a:ea typeface="宋体" panose="02010600030101010101" pitchFamily="2" charset="-122"/>
              </a:rPr>
              <a:t>4</a:t>
            </a:r>
            <a:r>
              <a:rPr lang="zh-CN" altLang="zh-CN" sz="2400">
                <a:latin typeface="楷体_GB2312" pitchFamily="49" charset="-122"/>
              </a:rPr>
              <a:t>＝</a:t>
            </a:r>
            <a:r>
              <a:rPr lang="en-US" altLang="zh-CN" sz="2400">
                <a:latin typeface="楷体_GB2312" pitchFamily="49" charset="-122"/>
              </a:rPr>
              <a:t>______</a:t>
            </a:r>
            <a:r>
              <a:rPr lang="zh-CN" altLang="en-US" sz="2400">
                <a:latin typeface="Arial" panose="020B0604020202020204" pitchFamily="34" charset="0"/>
              </a:rPr>
              <a:t>（元）</a:t>
            </a:r>
            <a:endParaRPr lang="en-US" altLang="zh-CN" sz="24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grpSp>
        <p:nvGrpSpPr>
          <p:cNvPr id="5145" name="Group 25"/>
          <p:cNvGrpSpPr/>
          <p:nvPr/>
        </p:nvGrpSpPr>
        <p:grpSpPr>
          <a:xfrm>
            <a:off x="6058701" y="2753043"/>
            <a:ext cx="4299083" cy="2728912"/>
            <a:chOff x="3039" y="1209"/>
            <a:chExt cx="2511" cy="1719"/>
          </a:xfrm>
        </p:grpSpPr>
        <p:cxnSp>
          <p:nvCxnSpPr>
            <p:cNvPr id="5131" name="直接连接符 9"/>
            <p:cNvCxnSpPr/>
            <p:nvPr/>
          </p:nvCxnSpPr>
          <p:spPr>
            <a:xfrm flipH="1">
              <a:off x="3039" y="2022"/>
              <a:ext cx="0" cy="906"/>
            </a:xfrm>
            <a:prstGeom prst="line">
              <a:avLst/>
            </a:prstGeom>
            <a:ln w="12700" cap="flat" cmpd="sng">
              <a:solidFill>
                <a:srgbClr val="D60093"/>
              </a:solidFill>
              <a:prstDash val="dash"/>
              <a:headEnd type="none" w="med" len="med"/>
              <a:tailEnd type="none" w="med" len="med"/>
            </a:ln>
          </p:spPr>
        </p:cxnSp>
        <p:sp>
          <p:nvSpPr>
            <p:cNvPr id="5132" name="Rectangle 10"/>
            <p:cNvSpPr/>
            <p:nvPr/>
          </p:nvSpPr>
          <p:spPr>
            <a:xfrm>
              <a:off x="3039" y="1285"/>
              <a:ext cx="595" cy="334"/>
            </a:xfrm>
            <a:prstGeom prst="rect">
              <a:avLst/>
            </a:prstGeom>
            <a:noFill/>
            <a:ln w="25400">
              <a:noFill/>
            </a:ln>
          </p:spPr>
          <p:txBody>
            <a:bodyPr lIns="90000" tIns="46800" rIns="90000" bIns="46800">
              <a:spAutoFit/>
            </a:bodyPr>
            <a:lstStyle/>
            <a:p>
              <a:r>
                <a:rPr lang="zh-CN" altLang="en-US" sz="2400">
                  <a:latin typeface="Arial" panose="020B0604020202020204" pitchFamily="34" charset="0"/>
                </a:rPr>
                <a:t>（</a:t>
              </a:r>
              <a:r>
                <a:rPr lang="en-US" altLang="zh-CN" sz="2400">
                  <a:latin typeface="Arial" panose="020B0604020202020204" pitchFamily="34" charset="0"/>
                  <a:ea typeface="宋体" panose="02010600030101010101" pitchFamily="2" charset="-122"/>
                </a:rPr>
                <a:t>2</a:t>
              </a:r>
              <a:r>
                <a:rPr lang="zh-CN" altLang="en-US" sz="2400">
                  <a:latin typeface="Arial" panose="020B0604020202020204" pitchFamily="34" charset="0"/>
                </a:rPr>
                <a:t>）</a:t>
              </a:r>
              <a:endParaRPr lang="en-US" altLang="zh-CN" sz="2400">
                <a:latin typeface="Arial" panose="020B0604020202020204" pitchFamily="34" charset="0"/>
              </a:endParaRPr>
            </a:p>
          </p:txBody>
        </p:sp>
        <p:sp>
          <p:nvSpPr>
            <p:cNvPr id="32" name="Rectangle 51"/>
            <p:cNvSpPr>
              <a:spLocks noChangeArrowheads="1"/>
            </p:cNvSpPr>
            <p:nvPr/>
          </p:nvSpPr>
          <p:spPr bwMode="auto">
            <a:xfrm>
              <a:off x="3200" y="1966"/>
              <a:ext cx="2350" cy="6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 type="none" w="lg" len="lg"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400" b="1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ea"/>
                  <a:ea typeface="+mn-ea"/>
                  <a:cs typeface="+mn-cs"/>
                </a:rPr>
                <a:t>鱼每千克</a:t>
              </a:r>
              <a:r>
                <a:rPr kumimoji="0" lang="en-US" altLang="zh-CN" sz="2400" b="1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10</a:t>
              </a:r>
              <a:r>
                <a:rPr kumimoji="0" lang="zh-CN" altLang="en-US" sz="2400" b="1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ea"/>
                  <a:ea typeface="+mn-ea"/>
                  <a:cs typeface="+mn-cs"/>
                </a:rPr>
                <a:t>元，买</a:t>
              </a:r>
              <a:r>
                <a:rPr kumimoji="0" lang="en-US" altLang="zh-CN" sz="2400" b="1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4</a:t>
              </a:r>
              <a:r>
                <a:rPr kumimoji="0" lang="zh-CN" altLang="en-US" sz="2400" b="1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ea"/>
                  <a:ea typeface="+mn-ea"/>
                  <a:cs typeface="+mn-cs"/>
                </a:rPr>
                <a:t>千克要多少钱？</a:t>
              </a:r>
              <a:endPara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</a:endParaRPr>
            </a:p>
          </p:txBody>
        </p:sp>
        <p:pic>
          <p:nvPicPr>
            <p:cNvPr id="5134" name="Picture 24" descr="60"/>
            <p:cNvPicPr>
              <a:picLocks noChangeAspect="1"/>
            </p:cNvPicPr>
            <p:nvPr/>
          </p:nvPicPr>
          <p:blipFill>
            <a:blip r:embed="rId23" cstate="email"/>
            <a:stretch>
              <a:fillRect/>
            </a:stretch>
          </p:blipFill>
          <p:spPr>
            <a:xfrm>
              <a:off x="3824" y="1209"/>
              <a:ext cx="1038" cy="773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5125" name="Rectangle 9"/>
          <p:cNvSpPr/>
          <p:nvPr/>
        </p:nvSpPr>
        <p:spPr>
          <a:xfrm>
            <a:off x="2629535" y="5221605"/>
            <a:ext cx="2955290" cy="461645"/>
          </a:xfrm>
          <a:prstGeom prst="rect">
            <a:avLst/>
          </a:prstGeom>
          <a:noFill/>
          <a:ln w="19050">
            <a:noFill/>
          </a:ln>
        </p:spPr>
        <p:txBody>
          <a:bodyPr wrap="square" lIns="90000" tIns="46800" rIns="90000" bIns="46800">
            <a:spAutoFit/>
          </a:bodyPr>
          <a:lstStyle/>
          <a:p>
            <a:r>
              <a:rPr lang="en-US" altLang="zh-CN" sz="2400">
                <a:latin typeface="Arial" panose="020B0604020202020204" pitchFamily="34" charset="0"/>
              </a:rPr>
              <a:t>80</a:t>
            </a:r>
            <a:r>
              <a:rPr lang="zh-CN" altLang="zh-CN" sz="2400">
                <a:latin typeface="楷体_GB2312" pitchFamily="49" charset="-122"/>
              </a:rPr>
              <a:t>×</a:t>
            </a:r>
            <a:r>
              <a:rPr lang="en-US" altLang="zh-CN" sz="2400">
                <a:latin typeface="Arial" panose="020B0604020202020204" pitchFamily="34" charset="0"/>
                <a:ea typeface="宋体" panose="02010600030101010101" pitchFamily="2" charset="-122"/>
              </a:rPr>
              <a:t>3</a:t>
            </a:r>
            <a:r>
              <a:rPr lang="zh-CN" altLang="zh-CN" sz="2400">
                <a:latin typeface="楷体_GB2312" pitchFamily="49" charset="-122"/>
              </a:rPr>
              <a:t>＝</a:t>
            </a:r>
            <a:r>
              <a:rPr lang="en-US" altLang="zh-CN" sz="2400">
                <a:latin typeface="楷体_GB2312" pitchFamily="49" charset="-122"/>
              </a:rPr>
              <a:t>______</a:t>
            </a:r>
            <a:r>
              <a:rPr lang="zh-CN" altLang="en-US" sz="2400">
                <a:latin typeface="Arial" panose="020B0604020202020204" pitchFamily="34" charset="0"/>
              </a:rPr>
              <a:t>（元）</a:t>
            </a:r>
            <a:endParaRPr lang="en-US" altLang="zh-CN" sz="24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6" name="Rectangle 51"/>
          <p:cNvSpPr txBox="1">
            <a:spLocks noChangeArrowheads="1"/>
          </p:cNvSpPr>
          <p:nvPr/>
        </p:nvSpPr>
        <p:spPr bwMode="auto">
          <a:xfrm>
            <a:off x="1090295" y="2083435"/>
            <a:ext cx="3863975" cy="553085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pPr lvl="0" algn="l">
              <a:buClrTx/>
              <a:buSzTx/>
              <a:buFontTx/>
            </a:pPr>
            <a:r>
              <a:rPr>
                <a:sym typeface="+mn-ea"/>
              </a:rPr>
              <a:t>解答下面的问题。</a:t>
            </a:r>
            <a:endParaRPr>
              <a:sym typeface="+mn-ea"/>
            </a:endParaRPr>
          </a:p>
        </p:txBody>
      </p:sp>
      <p:grpSp>
        <p:nvGrpSpPr>
          <p:cNvPr id="5137" name="组合 5136"/>
          <p:cNvGrpSpPr/>
          <p:nvPr/>
        </p:nvGrpSpPr>
        <p:grpSpPr>
          <a:xfrm>
            <a:off x="1946491" y="2845118"/>
            <a:ext cx="4210787" cy="2108200"/>
            <a:chOff x="415" y="1267"/>
            <a:chExt cx="2500" cy="1328"/>
          </a:xfrm>
        </p:grpSpPr>
        <p:sp>
          <p:nvSpPr>
            <p:cNvPr id="3" name="Rectangle 10"/>
            <p:cNvSpPr/>
            <p:nvPr/>
          </p:nvSpPr>
          <p:spPr>
            <a:xfrm>
              <a:off x="415" y="1285"/>
              <a:ext cx="605" cy="334"/>
            </a:xfrm>
            <a:prstGeom prst="rect">
              <a:avLst/>
            </a:prstGeom>
            <a:noFill/>
            <a:ln w="25400">
              <a:noFill/>
            </a:ln>
          </p:spPr>
          <p:txBody>
            <a:bodyPr lIns="90000" tIns="46800" rIns="90000" bIns="46800">
              <a:spAutoFit/>
            </a:bodyPr>
            <a:lstStyle/>
            <a:p>
              <a:r>
                <a:rPr lang="zh-CN" altLang="en-US" sz="2400">
                  <a:latin typeface="Arial" panose="020B0604020202020204" pitchFamily="34" charset="0"/>
                </a:rPr>
                <a:t>（</a:t>
              </a:r>
              <a:r>
                <a:rPr lang="en-US" altLang="zh-CN" sz="2400">
                  <a:latin typeface="Arial" panose="020B0604020202020204" pitchFamily="34" charset="0"/>
                  <a:ea typeface="宋体" panose="02010600030101010101" pitchFamily="2" charset="-122"/>
                </a:rPr>
                <a:t>1</a:t>
              </a:r>
              <a:r>
                <a:rPr lang="zh-CN" altLang="en-US" sz="2400">
                  <a:latin typeface="Arial" panose="020B0604020202020204" pitchFamily="34" charset="0"/>
                </a:rPr>
                <a:t>）</a:t>
              </a:r>
              <a:endParaRPr lang="en-US" altLang="zh-CN" sz="2400">
                <a:latin typeface="Arial" panose="020B0604020202020204" pitchFamily="34" charset="0"/>
              </a:endParaRPr>
            </a:p>
          </p:txBody>
        </p:sp>
        <p:sp>
          <p:nvSpPr>
            <p:cNvPr id="19" name="Rectangle 51"/>
            <p:cNvSpPr>
              <a:spLocks noChangeArrowheads="1"/>
            </p:cNvSpPr>
            <p:nvPr/>
          </p:nvSpPr>
          <p:spPr bwMode="auto">
            <a:xfrm>
              <a:off x="640" y="1979"/>
              <a:ext cx="2275" cy="6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 type="none" w="lg" len="lg"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400" b="1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ea"/>
                  <a:ea typeface="+mn-ea"/>
                  <a:cs typeface="+mn-cs"/>
                </a:rPr>
                <a:t>篮球每个</a:t>
              </a:r>
              <a:r>
                <a:rPr kumimoji="0" lang="en-US" altLang="zh-CN" sz="2400" b="1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80</a:t>
              </a:r>
              <a:r>
                <a:rPr kumimoji="0" lang="zh-CN" altLang="en-US" sz="2400" b="1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ea"/>
                  <a:ea typeface="+mn-ea"/>
                  <a:cs typeface="+mn-cs"/>
                </a:rPr>
                <a:t>元，买</a:t>
              </a:r>
              <a:r>
                <a:rPr kumimoji="0" lang="en-US" altLang="zh-CN" sz="2400" b="1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3</a:t>
              </a:r>
              <a:r>
                <a:rPr kumimoji="0" lang="zh-CN" altLang="en-US" sz="2400" b="1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ea"/>
                  <a:ea typeface="+mn-ea"/>
                  <a:cs typeface="+mn-cs"/>
                </a:rPr>
                <a:t>个要</a:t>
              </a:r>
              <a:endParaRPr kumimoji="0" lang="zh-CN" altLang="en-US" sz="24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</a:endParaRPr>
            </a:p>
            <a:p>
              <a:pPr marL="0" marR="0" lvl="0" indent="0" algn="l" defTabSz="914400" rtl="0" eaLnBrk="1" fontAlgn="base" latinLnBrk="0" hangingPunct="1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400" b="1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ea"/>
                  <a:ea typeface="+mn-ea"/>
                  <a:cs typeface="+mn-cs"/>
                </a:rPr>
                <a:t>多少钱？</a:t>
              </a:r>
              <a:endPara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</a:endParaRPr>
            </a:p>
          </p:txBody>
        </p:sp>
        <p:pic>
          <p:nvPicPr>
            <p:cNvPr id="5136" name="图片 5135" descr="图片1_看图王"/>
            <p:cNvPicPr>
              <a:picLocks noChangeAspect="1"/>
            </p:cNvPicPr>
            <p:nvPr/>
          </p:nvPicPr>
          <p:blipFill>
            <a:blip r:embed="rId24" cstate="email"/>
            <a:stretch>
              <a:fillRect/>
            </a:stretch>
          </p:blipFill>
          <p:spPr>
            <a:xfrm>
              <a:off x="1292" y="1267"/>
              <a:ext cx="792" cy="629"/>
            </a:xfrm>
            <a:prstGeom prst="rect">
              <a:avLst/>
            </a:prstGeom>
            <a:noFill/>
            <a:ln w="9525">
              <a:noFill/>
            </a:ln>
          </p:spPr>
        </p:pic>
      </p:grpSp>
    </p:spTree>
    <p:custDataLst>
      <p:tags r:id="rId25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5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5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5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  <p:bldP spid="5125" grpId="0"/>
      <p:bldP spid="1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文本框 4"/>
          <p:cNvSpPr txBox="1"/>
          <p:nvPr/>
        </p:nvSpPr>
        <p:spPr>
          <a:xfrm>
            <a:off x="897255" y="583565"/>
            <a:ext cx="9582785" cy="783590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>
                <a:latin typeface="宋体" panose="02010600030101010101" pitchFamily="2" charset="-122"/>
                <a:ea typeface="宋体" panose="02010600030101010101" pitchFamily="2" charset="-122"/>
              </a:rPr>
              <a:t>1. 分析题意，理解单价、数量和总价的含义。</a:t>
            </a:r>
            <a:endParaRPr lang="zh-CN" altLang="en-US" b="1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34818" name="文本框 6"/>
          <p:cNvSpPr txBox="1"/>
          <p:nvPr/>
        </p:nvSpPr>
        <p:spPr>
          <a:xfrm>
            <a:off x="751205" y="1484630"/>
            <a:ext cx="9939655" cy="553085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r>
              <a:rPr b="1">
                <a:latin typeface="宋体" panose="02010600030101010101" pitchFamily="2" charset="-122"/>
                <a:ea typeface="宋体" panose="02010600030101010101" pitchFamily="2" charset="-122"/>
              </a:rPr>
              <a:t>（1）这两道题都知道了什么？要求什么？怎样列式解答？</a:t>
            </a:r>
            <a:endParaRPr b="1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00" name="文本框 99"/>
          <p:cNvSpPr txBox="1"/>
          <p:nvPr/>
        </p:nvSpPr>
        <p:spPr>
          <a:xfrm>
            <a:off x="706755" y="4347210"/>
            <a:ext cx="5080000" cy="645160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pPr lvl="0" algn="l">
              <a:lnSpc>
                <a:spcPct val="120000"/>
              </a:lnSpc>
              <a:buClrTx/>
              <a:buSzTx/>
              <a:buFontTx/>
            </a:pPr>
            <a:r>
              <a:rPr lang="zh-CN" altLang="en-US" b="1">
                <a:sym typeface="+mn-ea"/>
              </a:rPr>
              <a:t>（2）这两道题有什么共同点？</a:t>
            </a:r>
            <a:endParaRPr lang="zh-CN" altLang="en-US" b="1">
              <a:sym typeface="+mn-ea"/>
            </a:endParaRPr>
          </a:p>
        </p:txBody>
      </p:sp>
      <p:sp>
        <p:nvSpPr>
          <p:cNvPr id="2" name="文本框 6"/>
          <p:cNvSpPr txBox="1"/>
          <p:nvPr/>
        </p:nvSpPr>
        <p:spPr>
          <a:xfrm>
            <a:off x="1744980" y="2155190"/>
            <a:ext cx="9394825" cy="1014730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r>
              <a:rPr>
                <a:latin typeface="宋体" panose="02010600030101010101" pitchFamily="2" charset="-122"/>
                <a:ea typeface="宋体" panose="02010600030101010101" pitchFamily="2" charset="-122"/>
              </a:rPr>
              <a:t>篮球每个80元，求买3个篮球要多少钱，用乘法计算：80×3=240（元）。</a:t>
            </a:r>
            <a:endParaRPr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3" name="文本框 6"/>
          <p:cNvSpPr txBox="1"/>
          <p:nvPr/>
        </p:nvSpPr>
        <p:spPr>
          <a:xfrm>
            <a:off x="1744980" y="3287395"/>
            <a:ext cx="9394825" cy="1014730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r>
              <a:rPr>
                <a:latin typeface="宋体" panose="02010600030101010101" pitchFamily="2" charset="-122"/>
                <a:ea typeface="宋体" panose="02010600030101010101" pitchFamily="2" charset="-122"/>
              </a:rPr>
              <a:t>鱼每千克10元，求买4千克要多少钱，用乘法计算：10×4=40（元）。</a:t>
            </a:r>
            <a:endParaRPr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4" name="文本框 6"/>
          <p:cNvSpPr txBox="1"/>
          <p:nvPr/>
        </p:nvSpPr>
        <p:spPr>
          <a:xfrm>
            <a:off x="1550035" y="5151755"/>
            <a:ext cx="9784715" cy="1014730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r>
              <a:rPr>
                <a:latin typeface="宋体" panose="02010600030101010101" pitchFamily="2" charset="-122"/>
                <a:ea typeface="宋体" panose="02010600030101010101" pitchFamily="2" charset="-122"/>
              </a:rPr>
              <a:t>都是已知每件商品的价钱，还知道要买多少件商品，要求的都是一共花了多少钱。</a:t>
            </a:r>
            <a:endParaRPr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27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48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69" grpId="0"/>
      <p:bldP spid="34818" grpId="0"/>
      <p:bldP spid="100" grpId="0"/>
      <p:bldP spid="2" grpId="0"/>
      <p:bldP spid="3" grpId="0"/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/>
        </p:nvGrpSpPr>
        <p:grpSpPr>
          <a:xfrm>
            <a:off x="2351885" y="1857864"/>
            <a:ext cx="7697280" cy="2131299"/>
            <a:chOff x="5811" y="1550"/>
            <a:chExt cx="12124" cy="3356"/>
          </a:xfrm>
        </p:grpSpPr>
        <p:sp>
          <p:nvSpPr>
            <p:cNvPr id="18435" name="AutoShape 27"/>
            <p:cNvSpPr/>
            <p:nvPr/>
          </p:nvSpPr>
          <p:spPr>
            <a:xfrm flipH="1">
              <a:off x="5811" y="1550"/>
              <a:ext cx="8769" cy="3356"/>
            </a:xfrm>
            <a:prstGeom prst="wedgeRoundRectCallout">
              <a:avLst>
                <a:gd name="adj1" fmla="val -70105"/>
                <a:gd name="adj2" fmla="val -11594"/>
                <a:gd name="adj3" fmla="val 16667"/>
              </a:avLst>
            </a:prstGeom>
            <a:solidFill>
              <a:srgbClr val="FFFFFF"/>
            </a:solidFill>
            <a:ln w="19050" cap="flat" cmpd="sng">
              <a:solidFill>
                <a:srgbClr val="3399FF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t" anchorCtr="0"/>
            <a:lstStyle/>
            <a:p>
              <a:pPr>
                <a:lnSpc>
                  <a:spcPct val="130000"/>
                </a:lnSpc>
              </a:pPr>
              <a:r>
                <a:rPr>
                  <a:latin typeface="Arial" panose="020B0604020202020204" pitchFamily="34" charset="0"/>
                  <a:ea typeface="宋体" panose="02010600030101010101" pitchFamily="2" charset="-122"/>
                </a:rPr>
                <a:t>每件商品的价钱，叫做单价；买了多少，叫做数量；一共用的钱数，叫做总价。</a:t>
              </a:r>
              <a:endParaRPr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pic>
          <p:nvPicPr>
            <p:cNvPr id="18436" name="Picture 13" descr="107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15325" y="1923"/>
              <a:ext cx="2610" cy="2610"/>
            </a:xfrm>
            <a:prstGeom prst="rect">
              <a:avLst/>
            </a:prstGeom>
            <a:noFill/>
            <a:ln w="9525">
              <a:noFill/>
            </a:ln>
          </p:spPr>
        </p:pic>
      </p:grpSp>
    </p:spTree>
    <p:custDataLst>
      <p:tags r:id="rId2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文本框 4"/>
          <p:cNvSpPr txBox="1"/>
          <p:nvPr/>
        </p:nvSpPr>
        <p:spPr>
          <a:xfrm>
            <a:off x="897255" y="583565"/>
            <a:ext cx="9582785" cy="783590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>
                <a:latin typeface="宋体" panose="02010600030101010101" pitchFamily="2" charset="-122"/>
                <a:ea typeface="宋体" panose="02010600030101010101" pitchFamily="2" charset="-122"/>
              </a:rPr>
              <a:t>2. 根据算式，总结单价、数量和总价之间的数量关系。</a:t>
            </a:r>
            <a:endParaRPr lang="en-US" altLang="zh-CN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34818" name="文本框 6"/>
          <p:cNvSpPr txBox="1"/>
          <p:nvPr/>
        </p:nvSpPr>
        <p:spPr>
          <a:xfrm>
            <a:off x="751205" y="1484630"/>
            <a:ext cx="10389235" cy="1014730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r>
              <a:rPr b="1">
                <a:latin typeface="宋体" panose="02010600030101010101" pitchFamily="2" charset="-122"/>
                <a:ea typeface="宋体" panose="02010600030101010101" pitchFamily="2" charset="-122"/>
              </a:rPr>
              <a:t>（1）从上面的两题里我们发现单价、数量和总价之间有怎样的数量关系？</a:t>
            </a:r>
            <a:endParaRPr b="1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00" name="文本框 99"/>
          <p:cNvSpPr txBox="1"/>
          <p:nvPr/>
        </p:nvSpPr>
        <p:spPr>
          <a:xfrm>
            <a:off x="751205" y="3385820"/>
            <a:ext cx="11035030" cy="1198880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pPr lvl="0" algn="l">
              <a:lnSpc>
                <a:spcPct val="120000"/>
              </a:lnSpc>
              <a:buClrTx/>
              <a:buSzTx/>
              <a:buFontTx/>
            </a:pPr>
            <a:r>
              <a:rPr lang="zh-CN" altLang="en-US" b="1">
                <a:sym typeface="+mn-ea"/>
              </a:rPr>
              <a:t>（2）如果知道总价和单价，可以求什么？怎样求？如果知道总价和数量，又可以求什么？怎样求？</a:t>
            </a:r>
            <a:endParaRPr lang="zh-CN" altLang="en-US" b="1">
              <a:sym typeface="+mn-ea"/>
            </a:endParaRPr>
          </a:p>
        </p:txBody>
      </p:sp>
      <p:sp>
        <p:nvSpPr>
          <p:cNvPr id="2" name="文本框 6"/>
          <p:cNvSpPr txBox="1"/>
          <p:nvPr/>
        </p:nvSpPr>
        <p:spPr>
          <a:xfrm>
            <a:off x="4624070" y="2616835"/>
            <a:ext cx="3289935" cy="553085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r>
              <a:rPr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单价×数量=总价</a:t>
            </a:r>
            <a:endParaRPr b="1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4" name="文本框 6"/>
          <p:cNvSpPr txBox="1"/>
          <p:nvPr/>
        </p:nvSpPr>
        <p:spPr>
          <a:xfrm>
            <a:off x="2103120" y="4800600"/>
            <a:ext cx="7685405" cy="553085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r>
              <a:rPr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总价÷单价=数量</a:t>
            </a:r>
            <a:r>
              <a:rPr lang="en-US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		</a:t>
            </a:r>
            <a:r>
              <a:rPr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总价÷数量=单价</a:t>
            </a:r>
            <a:endParaRPr b="1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751205" y="5678805"/>
            <a:ext cx="9582785" cy="783590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>
                <a:latin typeface="宋体" panose="02010600030101010101" pitchFamily="2" charset="-122"/>
                <a:ea typeface="宋体" panose="02010600030101010101" pitchFamily="2" charset="-122"/>
              </a:rPr>
              <a:t>3. 举例说明什么是单价、数量和总价。</a:t>
            </a:r>
            <a:endParaRPr lang="zh-CN" altLang="en-US" b="1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27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48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69" grpId="0"/>
      <p:bldP spid="34818" grpId="0"/>
      <p:bldP spid="100" grpId="0"/>
      <p:bldP spid="2" grpId="0"/>
      <p:bldP spid="4" grpId="0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35903" y="585788"/>
            <a:ext cx="6130925" cy="850900"/>
          </a:xfrm>
        </p:spPr>
        <p:txBody>
          <a:bodyPr wrap="square" lIns="91440" tIns="45720" rIns="91440" bIns="45720" numCol="1" anchor="ctr" anchorCtr="0" compatLnSpc="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zh-CN" sz="4000" b="1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楷体_GB2312" pitchFamily="49" charset="-122"/>
                <a:ea typeface="宋体" panose="02010600030101010101" pitchFamily="2" charset="-122"/>
                <a:cs typeface="+mj-cs"/>
              </a:rPr>
              <a:t>三、巩固练习，学以致用</a:t>
            </a:r>
            <a:endParaRPr kumimoji="0" lang="zh-CN" altLang="zh-CN" sz="4000" b="1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楷体_GB2312" pitchFamily="49" charset="-122"/>
              <a:ea typeface="宋体" panose="02010600030101010101" pitchFamily="2" charset="-122"/>
              <a:cs typeface="+mj-cs"/>
            </a:endParaRPr>
          </a:p>
        </p:txBody>
      </p:sp>
      <p:sp>
        <p:nvSpPr>
          <p:cNvPr id="32769" name="文本框 4"/>
          <p:cNvSpPr txBox="1"/>
          <p:nvPr/>
        </p:nvSpPr>
        <p:spPr>
          <a:xfrm>
            <a:off x="1109980" y="1437005"/>
            <a:ext cx="9972675" cy="783590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>
                <a:latin typeface="宋体" panose="02010600030101010101" pitchFamily="2" charset="-122"/>
                <a:ea typeface="宋体" panose="02010600030101010101" pitchFamily="2" charset="-122"/>
              </a:rPr>
              <a:t>（一）基础练习：完成课本P52做一做第2题。</a:t>
            </a:r>
            <a:endParaRPr lang="zh-CN" altLang="en-US" b="1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46" name="Rectangle 4"/>
          <p:cNvSpPr txBox="1"/>
          <p:nvPr/>
        </p:nvSpPr>
        <p:spPr>
          <a:xfrm>
            <a:off x="1787525" y="5758180"/>
            <a:ext cx="7759065" cy="715645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indent="0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2600">
                <a:solidFill>
                  <a:srgbClr val="FF0000"/>
                </a:solidFill>
                <a:latin typeface="楷体_GB2312" pitchFamily="49" charset="-122"/>
                <a:sym typeface="+mn-ea"/>
              </a:rPr>
              <a:t>已知单价和数量，求总价。单价</a:t>
            </a:r>
            <a:r>
              <a:rPr lang="en-US" altLang="zh-CN" sz="2600">
                <a:solidFill>
                  <a:srgbClr val="FF0000"/>
                </a:solidFill>
                <a:latin typeface="楷体_GB2312" pitchFamily="49" charset="-122"/>
                <a:sym typeface="+mn-ea"/>
              </a:rPr>
              <a:t>×</a:t>
            </a:r>
            <a:r>
              <a:rPr lang="zh-CN" altLang="en-US" sz="2600">
                <a:solidFill>
                  <a:srgbClr val="FF0000"/>
                </a:solidFill>
                <a:latin typeface="楷体_GB2312" pitchFamily="49" charset="-122"/>
                <a:sym typeface="+mn-ea"/>
              </a:rPr>
              <a:t>数量＝总价</a:t>
            </a:r>
            <a:endParaRPr lang="zh-CN" altLang="en-US" sz="2600" b="1">
              <a:solidFill>
                <a:srgbClr val="FF0000"/>
              </a:solidFill>
              <a:latin typeface="楷体_GB2312" pitchFamily="49" charset="-122"/>
              <a:sym typeface="+mn-ea"/>
            </a:endParaRPr>
          </a:p>
        </p:txBody>
      </p:sp>
      <p:sp>
        <p:nvSpPr>
          <p:cNvPr id="34" name="Rectangle 51"/>
          <p:cNvSpPr>
            <a:spLocks noChangeArrowheads="1"/>
          </p:cNvSpPr>
          <p:nvPr/>
        </p:nvSpPr>
        <p:spPr bwMode="auto">
          <a:xfrm>
            <a:off x="1673860" y="3004503"/>
            <a:ext cx="7140575" cy="534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（</a:t>
            </a: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</a:t>
            </a: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）每套校服</a:t>
            </a: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120</a:t>
            </a: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元，买</a:t>
            </a: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5</a:t>
            </a: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套要用多少钱？</a:t>
            </a:r>
            <a:endParaRPr kumimoji="0" lang="en-US" altLang="zh-CN" sz="2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</p:txBody>
      </p:sp>
      <p:sp>
        <p:nvSpPr>
          <p:cNvPr id="35" name="Rectangle 51"/>
          <p:cNvSpPr>
            <a:spLocks noChangeArrowheads="1"/>
          </p:cNvSpPr>
          <p:nvPr/>
        </p:nvSpPr>
        <p:spPr bwMode="auto">
          <a:xfrm>
            <a:off x="1787525" y="4593590"/>
            <a:ext cx="7320280" cy="9772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（</a:t>
            </a: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</a:t>
            </a: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）学校买了</a:t>
            </a: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3</a:t>
            </a: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台同样的复读机，花了</a:t>
            </a: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420</a:t>
            </a: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元，每台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复读机多少元？</a:t>
            </a:r>
            <a:endParaRPr kumimoji="0" lang="en-US" altLang="zh-CN" sz="2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</p:txBody>
      </p:sp>
      <p:pic>
        <p:nvPicPr>
          <p:cNvPr id="10262" name="Picture 22" descr="fuduji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10221277" y="5127148"/>
            <a:ext cx="1127125" cy="126206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2" name="Rectangle 4"/>
          <p:cNvSpPr txBox="1"/>
          <p:nvPr/>
        </p:nvSpPr>
        <p:spPr>
          <a:xfrm>
            <a:off x="1787525" y="3707130"/>
            <a:ext cx="8997315" cy="699135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indent="0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2600">
                <a:solidFill>
                  <a:srgbClr val="FF0000"/>
                </a:solidFill>
                <a:latin typeface="楷体_GB2312" pitchFamily="49" charset="-122"/>
                <a:sym typeface="+mn-ea"/>
              </a:rPr>
              <a:t>已知数量和总价，求单价。总价</a:t>
            </a:r>
            <a:r>
              <a:rPr lang="en-US" altLang="zh-CN" sz="2600">
                <a:solidFill>
                  <a:srgbClr val="FF0000"/>
                </a:solidFill>
                <a:latin typeface="楷体_GB2312" pitchFamily="49" charset="-122"/>
                <a:sym typeface="+mn-ea"/>
              </a:rPr>
              <a:t>÷</a:t>
            </a:r>
            <a:r>
              <a:rPr lang="zh-CN" altLang="en-US" sz="2600">
                <a:solidFill>
                  <a:srgbClr val="FF0000"/>
                </a:solidFill>
                <a:latin typeface="楷体_GB2312" pitchFamily="49" charset="-122"/>
                <a:sym typeface="+mn-ea"/>
              </a:rPr>
              <a:t>数量＝单价</a:t>
            </a:r>
            <a:endParaRPr lang="zh-CN" altLang="en-US" sz="2600" b="1">
              <a:solidFill>
                <a:srgbClr val="FF0000"/>
              </a:solidFill>
              <a:latin typeface="楷体_GB2312" pitchFamily="49" charset="-122"/>
              <a:sym typeface="+mn-ea"/>
            </a:endParaRPr>
          </a:p>
        </p:txBody>
      </p:sp>
      <p:sp>
        <p:nvSpPr>
          <p:cNvPr id="15" name="Rectangle 51"/>
          <p:cNvSpPr>
            <a:spLocks noChangeArrowheads="1"/>
          </p:cNvSpPr>
          <p:nvPr/>
        </p:nvSpPr>
        <p:spPr bwMode="auto">
          <a:xfrm>
            <a:off x="1444943" y="2303780"/>
            <a:ext cx="8964613" cy="5340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2. </a:t>
            </a:r>
            <a:r>
              <a:rPr kumimoji="0" lang="zh-CN" altLang="en-US" sz="24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不解答，只说出下面各题已知的是什么，要求的是什么。</a:t>
            </a:r>
            <a:endParaRPr kumimoji="0" lang="en-US" altLang="zh-CN" sz="24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</p:txBody>
      </p:sp>
    </p:spTree>
    <p:custDataLst>
      <p:tags r:id="rId2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02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/>
      <p:bldP spid="34" grpId="0"/>
      <p:bldP spid="35" grpId="0"/>
      <p:bldP spid="12" grpId="0"/>
      <p:bldP spid="1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文本框 3"/>
          <p:cNvSpPr txBox="1"/>
          <p:nvPr/>
        </p:nvSpPr>
        <p:spPr>
          <a:xfrm>
            <a:off x="928688" y="1013460"/>
            <a:ext cx="3032125" cy="78422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>
                <a:latin typeface="宋体" panose="02010600030101010101" pitchFamily="2" charset="-122"/>
                <a:ea typeface="宋体" panose="02010600030101010101" pitchFamily="2" charset="-122"/>
              </a:rPr>
              <a:t>（二）拓展应用</a:t>
            </a:r>
            <a:endParaRPr lang="zh-CN" altLang="en-US" b="1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34818" name="文本框 6"/>
          <p:cNvSpPr txBox="1"/>
          <p:nvPr/>
        </p:nvSpPr>
        <p:spPr>
          <a:xfrm>
            <a:off x="1113473" y="2355533"/>
            <a:ext cx="1897380" cy="553085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lstStyle/>
          <a:p>
            <a:r>
              <a:rPr lang="zh-CN" altLang="en-US">
                <a:latin typeface="宋体" panose="02010600030101010101" pitchFamily="2" charset="-122"/>
                <a:ea typeface="宋体" panose="02010600030101010101" pitchFamily="2" charset="-122"/>
              </a:rPr>
              <a:t>配套P</a:t>
            </a:r>
            <a:r>
              <a:rPr lang="en-US" altLang="zh-CN">
                <a:latin typeface="宋体" panose="02010600030101010101" pitchFamily="2" charset="-122"/>
                <a:ea typeface="宋体" panose="02010600030101010101" pitchFamily="2" charset="-122"/>
              </a:rPr>
              <a:t>31</a:t>
            </a:r>
            <a:r>
              <a:rPr lang="zh-CN" altLang="en-US">
                <a:latin typeface="宋体" panose="02010600030101010101" pitchFamily="2" charset="-122"/>
                <a:ea typeface="宋体" panose="02010600030101010101" pitchFamily="2" charset="-122"/>
              </a:rPr>
              <a:t>。</a:t>
            </a:r>
            <a:endParaRPr lang="zh-CN" altLang="en-US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  <p:custDataLst>
      <p:tags r:id="rId1"/>
    </p:custDataLst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圆角矩形 8"/>
          <p:cNvSpPr/>
          <p:nvPr/>
        </p:nvSpPr>
        <p:spPr>
          <a:xfrm>
            <a:off x="556895" y="1912620"/>
            <a:ext cx="11070590" cy="417576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  <a:effectLst>
            <a:outerShdw blurRad="50800" dist="139700" dir="2700000" algn="tl" rotWithShape="0">
              <a:prstClr val="black">
                <a:alpha val="19000"/>
              </a:prstClr>
            </a:outerShdw>
            <a:reflection stA="45000" endPos="0" dist="508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0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3794" name="文本框 4"/>
          <p:cNvSpPr txBox="1"/>
          <p:nvPr/>
        </p:nvSpPr>
        <p:spPr>
          <a:xfrm>
            <a:off x="1127760" y="2329815"/>
            <a:ext cx="9979025" cy="3461385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总结：</a:t>
            </a:r>
            <a:endParaRPr lang="zh-CN" altLang="en-US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just">
              <a:lnSpc>
                <a:spcPct val="150000"/>
              </a:lnSpc>
            </a:pPr>
            <a:r>
              <a:rPr lang="zh-CN" altLang="en-US">
                <a:latin typeface="宋体" panose="02010600030101010101" pitchFamily="2" charset="-122"/>
                <a:ea typeface="宋体" panose="02010600030101010101" pitchFamily="2" charset="-122"/>
              </a:rPr>
              <a:t>1.每件商品的价钱,叫做单价;买了多少,叫做数量;一共用的钱数,叫做总价。</a:t>
            </a:r>
            <a:endParaRPr lang="zh-CN" altLang="en-US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just">
              <a:lnSpc>
                <a:spcPct val="150000"/>
              </a:lnSpc>
            </a:pPr>
            <a:r>
              <a:rPr lang="zh-CN" altLang="en-US">
                <a:latin typeface="宋体" panose="02010600030101010101" pitchFamily="2" charset="-122"/>
                <a:ea typeface="宋体" panose="02010600030101010101" pitchFamily="2" charset="-122"/>
              </a:rPr>
              <a:t>2. 三个数量间的关系：单价×数量=总价，总价÷单价=数量，总价÷数量=单价。</a:t>
            </a:r>
            <a:endParaRPr lang="zh-CN" altLang="en-US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69888" y="702945"/>
            <a:ext cx="6130925" cy="850900"/>
          </a:xfrm>
        </p:spPr>
        <p:txBody>
          <a:bodyPr wrap="square" lIns="91440" tIns="45720" rIns="91440" bIns="45720" numCol="1" anchor="ctr" anchorCtr="0" compatLnSpc="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zh-CN" sz="4000" b="1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楷体_GB2312" pitchFamily="49" charset="-122"/>
                <a:ea typeface="宋体" panose="02010600030101010101" pitchFamily="2" charset="-122"/>
                <a:cs typeface="+mj-cs"/>
              </a:rPr>
              <a:t>四、</a:t>
            </a:r>
            <a:r>
              <a:rPr kumimoji="0" lang="zh-CN" altLang="en-US" sz="4000" b="1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楷体_GB2312" pitchFamily="49" charset="-122"/>
                <a:ea typeface="宋体" panose="02010600030101010101" pitchFamily="2" charset="-122"/>
                <a:cs typeface="+mj-cs"/>
              </a:rPr>
              <a:t>全课</a:t>
            </a:r>
            <a:r>
              <a:rPr kumimoji="0" lang="zh-CN" altLang="zh-CN" sz="4000" b="1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楷体_GB2312" pitchFamily="49" charset="-122"/>
                <a:ea typeface="宋体" panose="02010600030101010101" pitchFamily="2" charset="-122"/>
                <a:cs typeface="+mj-cs"/>
              </a:rPr>
              <a:t>总结</a:t>
            </a:r>
            <a:r>
              <a:rPr kumimoji="0" lang="zh-CN" altLang="en-US" sz="4000" b="1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楷体_GB2312" pitchFamily="49" charset="-122"/>
                <a:ea typeface="宋体" panose="02010600030101010101" pitchFamily="2" charset="-122"/>
                <a:cs typeface="+mj-cs"/>
              </a:rPr>
              <a:t>，提升能力</a:t>
            </a:r>
            <a:endParaRPr kumimoji="0" lang="zh-CN" altLang="zh-CN" sz="4000" b="1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楷体_GB2312" pitchFamily="49" charset="-122"/>
              <a:ea typeface="宋体" panose="02010600030101010101" pitchFamily="2" charset="-122"/>
              <a:cs typeface="+mj-cs"/>
            </a:endParaRPr>
          </a:p>
        </p:txBody>
      </p:sp>
      <p:pic>
        <p:nvPicPr>
          <p:cNvPr id="33795" name="New picture"/>
          <p:cNvPicPr/>
          <p:nvPr/>
        </p:nvPicPr>
        <p:blipFill>
          <a:blip r:embed="rId1"/>
          <a:stretch>
            <a:fillRect/>
          </a:stretch>
        </p:blipFill>
        <p:spPr>
          <a:xfrm>
            <a:off x="10909300" y="10274300"/>
            <a:ext cx="317500" cy="228600"/>
          </a:xfrm>
          <a:prstGeom prst="cube">
            <a:avLst/>
          </a:prstGeom>
        </p:spPr>
      </p:pic>
    </p:spTree>
    <p:custDataLst>
      <p:tags r:id="rId2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37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4" grpId="0"/>
    </p:bldLst>
  </p:timing>
</p:sld>
</file>

<file path=ppt/tags/tag1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20187308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0.xml><?xml version="1.0" encoding="utf-8"?>
<p:tagLst xmlns:p="http://schemas.openxmlformats.org/presentationml/2006/main">
  <p:tag name="KSO_WM_BEAUTIFY_FLAG" val="#wm#"/>
  <p:tag name="KSO_WM_SLIDE_ID" val="custom20187308_1"/>
  <p:tag name="KSO_WM_SLIDE_INDEX" val="1"/>
  <p:tag name="KSO_WM_SLIDE_ITEM_CNT" val="0"/>
  <p:tag name="KSO_WM_SLIDE_LAYOUT" val="a_b"/>
  <p:tag name="KSO_WM_SLIDE_LAYOUT_CNT" val="1_1"/>
  <p:tag name="KSO_WM_SLIDE_SUBTYPE" val="defaultBlank"/>
  <p:tag name="KSO_WM_SLIDE_TYPE" val="title"/>
  <p:tag name="KSO_WM_TAG_VERSION" val="1.0"/>
  <p:tag name="KSO_WM_TEMPLATE_CATEGORY" val="custom"/>
  <p:tag name="KSO_WM_TEMPLATE_INDEX" val="20187308"/>
  <p:tag name="KSO_WM_TEMPLATE_SUBCATEGORY" val="0"/>
  <p:tag name="KSO_WM_TEMPLATE_THUMBS_INDEX" val="1"/>
</p:tagLst>
</file>

<file path=ppt/tags/tag11.xml><?xml version="1.0" encoding="utf-8"?>
<p:tagLst xmlns:p="http://schemas.openxmlformats.org/presentationml/2006/main">
  <p:tag name="KSO_WM_BEAUTIFY_FLAG" val="#wm#"/>
  <p:tag name="KSO_WM_SLIDE_ID" val="custom20187308_1"/>
  <p:tag name="KSO_WM_SLIDE_INDEX" val="1"/>
  <p:tag name="KSO_WM_SLIDE_ITEM_CNT" val="0"/>
  <p:tag name="KSO_WM_SLIDE_LAYOUT" val="a_b"/>
  <p:tag name="KSO_WM_SLIDE_LAYOUT_CNT" val="1_1"/>
  <p:tag name="KSO_WM_SLIDE_SUBTYPE" val="defaultBlank"/>
  <p:tag name="KSO_WM_SLIDE_TYPE" val="title"/>
  <p:tag name="KSO_WM_TAG_VERSION" val="1.0"/>
  <p:tag name="KSO_WM_TEMPLATE_CATEGORY" val="custom"/>
  <p:tag name="KSO_WM_TEMPLATE_INDEX" val="20187308"/>
  <p:tag name="KSO_WM_TEMPLATE_SUBCATEGORY" val="0"/>
  <p:tag name="KSO_WM_TEMPLATE_THUMBS_INDEX" val="1"/>
</p:tagLst>
</file>

<file path=ppt/tags/tag12.xml><?xml version="1.0" encoding="utf-8"?>
<p:tagLst xmlns:p="http://schemas.openxmlformats.org/presentationml/2006/main">
  <p:tag name="KSO_WM_BEAUTIFY_FLAG" val="#wm#"/>
  <p:tag name="KSO_WM_SLIDE_ID" val="custom20187308_1"/>
  <p:tag name="KSO_WM_SLIDE_INDEX" val="1"/>
  <p:tag name="KSO_WM_SLIDE_ITEM_CNT" val="0"/>
  <p:tag name="KSO_WM_SLIDE_LAYOUT" val="a_b"/>
  <p:tag name="KSO_WM_SLIDE_LAYOUT_CNT" val="1_1"/>
  <p:tag name="KSO_WM_SLIDE_SUBTYPE" val="defaultBlank"/>
  <p:tag name="KSO_WM_SLIDE_TYPE" val="title"/>
  <p:tag name="KSO_WM_TAG_VERSION" val="1.0"/>
  <p:tag name="KSO_WM_TEMPLATE_CATEGORY" val="custom"/>
  <p:tag name="KSO_WM_TEMPLATE_INDEX" val="20187308"/>
  <p:tag name="KSO_WM_TEMPLATE_SUBCATEGORY" val="0"/>
  <p:tag name="KSO_WM_TEMPLATE_THUMBS_INDEX" val="1"/>
</p:tagLst>
</file>

<file path=ppt/tags/tag13.xml><?xml version="1.0" encoding="utf-8"?>
<p:tagLst xmlns:p="http://schemas.openxmlformats.org/presentationml/2006/main">
  <p:tag name="KSO_WM_BEAUTIFY_FLAG" val="#wm#"/>
  <p:tag name="KSO_WM_SLIDE_ID" val="custom20187308_1"/>
  <p:tag name="KSO_WM_SLIDE_INDEX" val="1"/>
  <p:tag name="KSO_WM_SLIDE_ITEM_CNT" val="0"/>
  <p:tag name="KSO_WM_SLIDE_LAYOUT" val="a_b"/>
  <p:tag name="KSO_WM_SLIDE_LAYOUT_CNT" val="1_1"/>
  <p:tag name="KSO_WM_SLIDE_SUBTYPE" val="defaultBlank"/>
  <p:tag name="KSO_WM_SLIDE_TYPE" val="title"/>
  <p:tag name="KSO_WM_TAG_VERSION" val="1.0"/>
  <p:tag name="KSO_WM_TEMPLATE_CATEGORY" val="custom"/>
  <p:tag name="KSO_WM_TEMPLATE_INDEX" val="20187308"/>
  <p:tag name="KSO_WM_TEMPLATE_SUBCATEGORY" val="0"/>
  <p:tag name="KSO_WM_TEMPLATE_THUMBS_INDEX" val="1"/>
</p:tagLst>
</file>

<file path=ppt/tags/tag14.xml><?xml version="1.0" encoding="utf-8"?>
<p:tagLst xmlns:p="http://schemas.openxmlformats.org/presentationml/2006/main">
  <p:tag name="KSO_WM_BEAUTIFY_FLAG" val="#wm#"/>
  <p:tag name="KSO_WM_SLIDE_ID" val="custom20187308_1"/>
  <p:tag name="KSO_WM_SLIDE_INDEX" val="1"/>
  <p:tag name="KSO_WM_SLIDE_ITEM_CNT" val="0"/>
  <p:tag name="KSO_WM_SLIDE_LAYOUT" val="a_b"/>
  <p:tag name="KSO_WM_SLIDE_LAYOUT_CNT" val="1_1"/>
  <p:tag name="KSO_WM_SLIDE_SUBTYPE" val="defaultBlank"/>
  <p:tag name="KSO_WM_SLIDE_TYPE" val="title"/>
  <p:tag name="KSO_WM_TAG_VERSION" val="1.0"/>
  <p:tag name="KSO_WM_TEMPLATE_CATEGORY" val="custom"/>
  <p:tag name="KSO_WM_TEMPLATE_INDEX" val="20187308"/>
  <p:tag name="KSO_WM_TEMPLATE_SUBCATEGORY" val="0"/>
  <p:tag name="KSO_WM_TEMPLATE_THUMBS_INDEX" val="1"/>
</p:tagLst>
</file>

<file path=ppt/tags/tag15.xml><?xml version="1.0" encoding="utf-8"?>
<p:tagLst xmlns:p="http://schemas.openxmlformats.org/presentationml/2006/main">
  <p:tag name="KSO_WM_BEAUTIFY_FLAG" val="#wm#"/>
  <p:tag name="KSO_WM_SLIDE_ID" val="custom20187308_1"/>
  <p:tag name="KSO_WM_SLIDE_INDEX" val="1"/>
  <p:tag name="KSO_WM_SLIDE_ITEM_CNT" val="0"/>
  <p:tag name="KSO_WM_SLIDE_LAYOUT" val="a_b"/>
  <p:tag name="KSO_WM_SLIDE_LAYOUT_CNT" val="1_1"/>
  <p:tag name="KSO_WM_SLIDE_SUBTYPE" val="defaultBlank"/>
  <p:tag name="KSO_WM_SLIDE_TYPE" val="title"/>
  <p:tag name="KSO_WM_TAG_VERSION" val="1.0"/>
  <p:tag name="KSO_WM_TEMPLATE_CATEGORY" val="custom"/>
  <p:tag name="KSO_WM_TEMPLATE_INDEX" val="20187308"/>
  <p:tag name="KSO_WM_TEMPLATE_SUBCATEGORY" val="0"/>
  <p:tag name="KSO_WM_TEMPLATE_THUMBS_INDEX" val="1"/>
</p:tagLst>
</file>

<file path=ppt/tags/tag16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  <p:tag name="commondata" val="eyJoZGlkIjoiN2YzNjBkOTgyNWQ1YTMxYzM3MzMwNWFiODNmOWIzYWMifQ=="/>
</p:tagLst>
</file>

<file path=ppt/tags/tag2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20187308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6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20187308"/>
  <p:tag name="KSO_WM_TEMPLATE_SUBCATEGORY" val="0"/>
  <p:tag name="KSO_WM_TEMPLATE_THUMBS_INDEX" val="1"/>
</p:tagLst>
</file>

<file path=ppt/tags/tag7.xml><?xml version="1.0" encoding="utf-8"?>
<p:tagLst xmlns:p="http://schemas.openxmlformats.org/presentationml/2006/main">
  <p:tag name="KSO_WM_BEAUTIFY_FLAG" val="#wm#"/>
  <p:tag name="KSO_WM_SLIDE_ID" val="custom20187308_1"/>
  <p:tag name="KSO_WM_SLIDE_INDEX" val="1"/>
  <p:tag name="KSO_WM_SLIDE_ITEM_CNT" val="0"/>
  <p:tag name="KSO_WM_SLIDE_LAYOUT" val="a_b"/>
  <p:tag name="KSO_WM_SLIDE_LAYOUT_CNT" val="1_1"/>
  <p:tag name="KSO_WM_SLIDE_SUBTYPE" val="defaultBlank"/>
  <p:tag name="KSO_WM_SLIDE_TYPE" val="title"/>
  <p:tag name="KSO_WM_TAG_VERSION" val="1.0"/>
  <p:tag name="KSO_WM_TEMPLATE_CATEGORY" val="custom"/>
  <p:tag name="KSO_WM_TEMPLATE_INDEX" val="20187308"/>
  <p:tag name="KSO_WM_TEMPLATE_SUBCATEGORY" val="0"/>
  <p:tag name="KSO_WM_TEMPLATE_THUMBS_INDEX" val="1"/>
</p:tagLst>
</file>

<file path=ppt/tags/tag8.xml><?xml version="1.0" encoding="utf-8"?>
<p:tagLst xmlns:p="http://schemas.openxmlformats.org/presentationml/2006/main">
  <p:tag name="KSO_WM_BEAUTIFY_FLAG" val="#wm#"/>
  <p:tag name="KSO_WM_SLIDE_ID" val="custom20187308_1"/>
  <p:tag name="KSO_WM_SLIDE_INDEX" val="1"/>
  <p:tag name="KSO_WM_SLIDE_ITEM_CNT" val="0"/>
  <p:tag name="KSO_WM_SLIDE_LAYOUT" val="a_b"/>
  <p:tag name="KSO_WM_SLIDE_LAYOUT_CNT" val="1_1"/>
  <p:tag name="KSO_WM_SLIDE_SUBTYPE" val="defaultBlank"/>
  <p:tag name="KSO_WM_SLIDE_TYPE" val="title"/>
  <p:tag name="KSO_WM_TAG_VERSION" val="1.0"/>
  <p:tag name="KSO_WM_TEMPLATE_CATEGORY" val="custom"/>
  <p:tag name="KSO_WM_TEMPLATE_INDEX" val="20187308"/>
  <p:tag name="KSO_WM_TEMPLATE_SUBCATEGORY" val="0"/>
  <p:tag name="KSO_WM_TEMPLATE_THUMBS_INDEX" val="1"/>
</p:tagLst>
</file>

<file path=ppt/tags/tag9.xml><?xml version="1.0" encoding="utf-8"?>
<p:tagLst xmlns:p="http://schemas.openxmlformats.org/presentationml/2006/main">
  <p:tag name="KSO_WM_BEAUTIFY_FLAG" val="#wm#"/>
  <p:tag name="KSO_WM_SLIDE_ID" val="custom20187308_1"/>
  <p:tag name="KSO_WM_SLIDE_INDEX" val="1"/>
  <p:tag name="KSO_WM_SLIDE_ITEM_CNT" val="0"/>
  <p:tag name="KSO_WM_SLIDE_LAYOUT" val="a_b"/>
  <p:tag name="KSO_WM_SLIDE_LAYOUT_CNT" val="1_1"/>
  <p:tag name="KSO_WM_SLIDE_SUBTYPE" val="defaultBlank"/>
  <p:tag name="KSO_WM_SLIDE_TYPE" val="title"/>
  <p:tag name="KSO_WM_TAG_VERSION" val="1.0"/>
  <p:tag name="KSO_WM_TEMPLATE_CATEGORY" val="custom"/>
  <p:tag name="KSO_WM_TEMPLATE_INDEX" val="20187308"/>
  <p:tag name="KSO_WM_TEMPLATE_SUBCATEGORY" val="0"/>
  <p:tag name="KSO_WM_TEMPLATE_THUMBS_INDEX" val="1"/>
</p:tagLst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9">
      <a:majorFont>
        <a:latin typeface="Arial"/>
        <a:ea typeface="微软雅黑"/>
        <a:cs typeface="Arial"/>
      </a:majorFont>
      <a:minorFont>
        <a:latin typeface="Arial"/>
        <a:ea typeface="微软雅黑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1637</Words>
  <Application>WPS 演示</Application>
  <PresentationFormat>自定义</PresentationFormat>
  <Paragraphs>93</Paragraphs>
  <Slides>9</Slides>
  <Notes>9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21" baseType="lpstr">
      <vt:lpstr>Arial</vt:lpstr>
      <vt:lpstr>宋体</vt:lpstr>
      <vt:lpstr>Wingdings</vt:lpstr>
      <vt:lpstr>微软雅黑</vt:lpstr>
      <vt:lpstr>Calibri</vt:lpstr>
      <vt:lpstr>汉仪中圆简</vt:lpstr>
      <vt:lpstr>黑体</vt:lpstr>
      <vt:lpstr>楷体_GB2312</vt:lpstr>
      <vt:lpstr>新宋体</vt:lpstr>
      <vt:lpstr>Arial</vt:lpstr>
      <vt:lpstr>Arial Unicode MS</vt:lpstr>
      <vt:lpstr>第一PPT模板网-WWW.1PPT.COM</vt:lpstr>
      <vt:lpstr>PowerPoint 演示文稿</vt:lpstr>
      <vt:lpstr>一、创设情境，引入新课</vt:lpstr>
      <vt:lpstr>二、问题引领，探究新知</vt:lpstr>
      <vt:lpstr>PowerPoint 演示文稿</vt:lpstr>
      <vt:lpstr>PowerPoint 演示文稿</vt:lpstr>
      <vt:lpstr>PowerPoint 演示文稿</vt:lpstr>
      <vt:lpstr>三、巩固练习，学以致用</vt:lpstr>
      <vt:lpstr>PowerPoint 演示文稿</vt:lpstr>
      <vt:lpstr>四、全课总结，提升能力</vt:lpstr>
    </vt:vector>
  </TitlesOfParts>
  <Company>第一PPT模板网-WWW.1PPT.COM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lastModifiedBy>罗</cp:lastModifiedBy>
  <cp:revision>5</cp:revision>
  <cp:lastPrinted>2021-08-16T07:29:00Z</cp:lastPrinted>
  <dcterms:created xsi:type="dcterms:W3CDTF">2021-08-16T07:29:00Z</dcterms:created>
  <dcterms:modified xsi:type="dcterms:W3CDTF">2023-10-27T09:08:00Z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2AD08F6B7B81434BA2FCE705ED6146CE_12</vt:lpwstr>
  </property>
  <property fmtid="{D5CDD505-2E9C-101B-9397-08002B2CF9AE}" pid="3" name="KSOProductBuildVer">
    <vt:lpwstr>2052-12.1.0.15712</vt:lpwstr>
  </property>
</Properties>
</file>