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82" r:id="rId3"/>
    <p:sldId id="283" r:id="rId4"/>
    <p:sldId id="299" r:id="rId5"/>
    <p:sldId id="284" r:id="rId6"/>
    <p:sldId id="300" r:id="rId7"/>
    <p:sldId id="315" r:id="rId8"/>
    <p:sldId id="288" r:id="rId9"/>
    <p:sldId id="316" r:id="rId10"/>
    <p:sldId id="317" r:id="rId11"/>
    <p:sldId id="297" r:id="rId12"/>
  </p:sldIdLst>
  <p:sldSz cx="9144000" cy="5143500" type="screen16x9"/>
  <p:notesSz cx="6858000" cy="9144000"/>
  <p:custDataLst>
    <p:tags r:id="rId1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6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1944" y="-972"/>
      </p:cViewPr>
      <p:guideLst>
        <p:guide orient="horz" pos="116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309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5.xml"/><Relationship Id="rId8" Type="http://schemas.openxmlformats.org/officeDocument/2006/relationships/image" Target="../media/image3.png"/><Relationship Id="rId7" Type="http://schemas.openxmlformats.org/officeDocument/2006/relationships/tags" Target="../tags/tag4.xml"/><Relationship Id="rId6" Type="http://schemas.openxmlformats.org/officeDocument/2006/relationships/image" Target="../media/image2.png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1" Type="http://schemas.openxmlformats.org/officeDocument/2006/relationships/tags" Target="../tags/tag21.xml"/><Relationship Id="rId30" Type="http://schemas.openxmlformats.org/officeDocument/2006/relationships/tags" Target="../tags/tag20.xml"/><Relationship Id="rId3" Type="http://schemas.openxmlformats.org/officeDocument/2006/relationships/image" Target="../media/image1.png"/><Relationship Id="rId29" Type="http://schemas.openxmlformats.org/officeDocument/2006/relationships/tags" Target="../tags/tag19.xml"/><Relationship Id="rId28" Type="http://schemas.openxmlformats.org/officeDocument/2006/relationships/tags" Target="../tags/tag18.xml"/><Relationship Id="rId27" Type="http://schemas.openxmlformats.org/officeDocument/2006/relationships/tags" Target="../tags/tag17.xml"/><Relationship Id="rId26" Type="http://schemas.openxmlformats.org/officeDocument/2006/relationships/tags" Target="../tags/tag16.xml"/><Relationship Id="rId25" Type="http://schemas.openxmlformats.org/officeDocument/2006/relationships/tags" Target="../tags/tag15.xml"/><Relationship Id="rId24" Type="http://schemas.openxmlformats.org/officeDocument/2006/relationships/image" Target="../media/image9.png"/><Relationship Id="rId23" Type="http://schemas.openxmlformats.org/officeDocument/2006/relationships/tags" Target="../tags/tag14.xml"/><Relationship Id="rId22" Type="http://schemas.openxmlformats.org/officeDocument/2006/relationships/image" Target="../media/image8.png"/><Relationship Id="rId21" Type="http://schemas.openxmlformats.org/officeDocument/2006/relationships/tags" Target="../tags/tag13.xml"/><Relationship Id="rId20" Type="http://schemas.openxmlformats.org/officeDocument/2006/relationships/tags" Target="../tags/tag12.xml"/><Relationship Id="rId2" Type="http://schemas.openxmlformats.org/officeDocument/2006/relationships/tags" Target="../tags/tag1.xml"/><Relationship Id="rId19" Type="http://schemas.openxmlformats.org/officeDocument/2006/relationships/tags" Target="../tags/tag11.xml"/><Relationship Id="rId18" Type="http://schemas.openxmlformats.org/officeDocument/2006/relationships/tags" Target="../tags/tag10.xml"/><Relationship Id="rId17" Type="http://schemas.openxmlformats.org/officeDocument/2006/relationships/image" Target="../media/image7.png"/><Relationship Id="rId16" Type="http://schemas.openxmlformats.org/officeDocument/2006/relationships/tags" Target="../tags/tag9.xml"/><Relationship Id="rId15" Type="http://schemas.openxmlformats.org/officeDocument/2006/relationships/image" Target="../media/image6.png"/><Relationship Id="rId14" Type="http://schemas.openxmlformats.org/officeDocument/2006/relationships/tags" Target="../tags/tag8.xml"/><Relationship Id="rId13" Type="http://schemas.openxmlformats.org/officeDocument/2006/relationships/tags" Target="../tags/tag7.xml"/><Relationship Id="rId12" Type="http://schemas.openxmlformats.org/officeDocument/2006/relationships/image" Target="../media/image5.png"/><Relationship Id="rId11" Type="http://schemas.openxmlformats.org/officeDocument/2006/relationships/tags" Target="../tags/tag6.xml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image" Target="../media/image12.png"/><Relationship Id="rId6" Type="http://schemas.openxmlformats.org/officeDocument/2006/relationships/tags" Target="../tags/tag111.xml"/><Relationship Id="rId5" Type="http://schemas.openxmlformats.org/officeDocument/2006/relationships/image" Target="../media/image11.png"/><Relationship Id="rId4" Type="http://schemas.openxmlformats.org/officeDocument/2006/relationships/tags" Target="../tags/tag110.xml"/><Relationship Id="rId3" Type="http://schemas.openxmlformats.org/officeDocument/2006/relationships/image" Target="../media/image23.png"/><Relationship Id="rId2" Type="http://schemas.openxmlformats.org/officeDocument/2006/relationships/tags" Target="../tags/tag109.xml"/><Relationship Id="rId13" Type="http://schemas.openxmlformats.org/officeDocument/2006/relationships/tags" Target="../tags/tag117.xml"/><Relationship Id="rId12" Type="http://schemas.openxmlformats.org/officeDocument/2006/relationships/tags" Target="../tags/tag116.xml"/><Relationship Id="rId11" Type="http://schemas.openxmlformats.org/officeDocument/2006/relationships/tags" Target="../tags/tag115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123.xml"/><Relationship Id="rId8" Type="http://schemas.openxmlformats.org/officeDocument/2006/relationships/image" Target="../media/image8.png"/><Relationship Id="rId7" Type="http://schemas.openxmlformats.org/officeDocument/2006/relationships/tags" Target="../tags/tag122.xml"/><Relationship Id="rId6" Type="http://schemas.openxmlformats.org/officeDocument/2006/relationships/image" Target="../media/image13.png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tags" Target="../tags/tag119.xml"/><Relationship Id="rId24" Type="http://schemas.openxmlformats.org/officeDocument/2006/relationships/tags" Target="../tags/tag134.xml"/><Relationship Id="rId23" Type="http://schemas.openxmlformats.org/officeDocument/2006/relationships/tags" Target="../tags/tag133.xml"/><Relationship Id="rId22" Type="http://schemas.openxmlformats.org/officeDocument/2006/relationships/tags" Target="../tags/tag132.xml"/><Relationship Id="rId21" Type="http://schemas.openxmlformats.org/officeDocument/2006/relationships/tags" Target="../tags/tag131.xml"/><Relationship Id="rId20" Type="http://schemas.openxmlformats.org/officeDocument/2006/relationships/tags" Target="../tags/tag130.xml"/><Relationship Id="rId2" Type="http://schemas.openxmlformats.org/officeDocument/2006/relationships/tags" Target="../tags/tag118.xml"/><Relationship Id="rId19" Type="http://schemas.openxmlformats.org/officeDocument/2006/relationships/image" Target="../media/image17.png"/><Relationship Id="rId18" Type="http://schemas.openxmlformats.org/officeDocument/2006/relationships/tags" Target="../tags/tag129.xml"/><Relationship Id="rId17" Type="http://schemas.openxmlformats.org/officeDocument/2006/relationships/image" Target="../media/image16.png"/><Relationship Id="rId16" Type="http://schemas.openxmlformats.org/officeDocument/2006/relationships/tags" Target="../tags/tag128.xml"/><Relationship Id="rId15" Type="http://schemas.openxmlformats.org/officeDocument/2006/relationships/tags" Target="../tags/tag127.xml"/><Relationship Id="rId14" Type="http://schemas.openxmlformats.org/officeDocument/2006/relationships/tags" Target="../tags/tag126.xml"/><Relationship Id="rId13" Type="http://schemas.openxmlformats.org/officeDocument/2006/relationships/tags" Target="../tags/tag125.xml"/><Relationship Id="rId12" Type="http://schemas.openxmlformats.org/officeDocument/2006/relationships/image" Target="../media/image15.png"/><Relationship Id="rId11" Type="http://schemas.openxmlformats.org/officeDocument/2006/relationships/tags" Target="../tags/tag124.xml"/><Relationship Id="rId10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139.xml"/><Relationship Id="rId8" Type="http://schemas.openxmlformats.org/officeDocument/2006/relationships/image" Target="../media/image12.png"/><Relationship Id="rId7" Type="http://schemas.openxmlformats.org/officeDocument/2006/relationships/tags" Target="../tags/tag138.xml"/><Relationship Id="rId6" Type="http://schemas.openxmlformats.org/officeDocument/2006/relationships/image" Target="../media/image11.png"/><Relationship Id="rId5" Type="http://schemas.openxmlformats.org/officeDocument/2006/relationships/tags" Target="../tags/tag137.xml"/><Relationship Id="rId4" Type="http://schemas.openxmlformats.org/officeDocument/2006/relationships/tags" Target="../tags/tag136.xml"/><Relationship Id="rId3" Type="http://schemas.openxmlformats.org/officeDocument/2006/relationships/image" Target="../media/image24.png"/><Relationship Id="rId2" Type="http://schemas.openxmlformats.org/officeDocument/2006/relationships/tags" Target="../tags/tag135.xml"/><Relationship Id="rId14" Type="http://schemas.openxmlformats.org/officeDocument/2006/relationships/tags" Target="../tags/tag144.xml"/><Relationship Id="rId13" Type="http://schemas.openxmlformats.org/officeDocument/2006/relationships/tags" Target="../tags/tag143.xml"/><Relationship Id="rId12" Type="http://schemas.openxmlformats.org/officeDocument/2006/relationships/tags" Target="../tags/tag142.xml"/><Relationship Id="rId11" Type="http://schemas.openxmlformats.org/officeDocument/2006/relationships/tags" Target="../tags/tag141.xml"/><Relationship Id="rId10" Type="http://schemas.openxmlformats.org/officeDocument/2006/relationships/tags" Target="../tags/tag140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51.xml"/><Relationship Id="rId8" Type="http://schemas.openxmlformats.org/officeDocument/2006/relationships/tags" Target="../tags/tag150.xml"/><Relationship Id="rId7" Type="http://schemas.openxmlformats.org/officeDocument/2006/relationships/tags" Target="../tags/tag149.xml"/><Relationship Id="rId6" Type="http://schemas.openxmlformats.org/officeDocument/2006/relationships/tags" Target="../tags/tag148.xml"/><Relationship Id="rId5" Type="http://schemas.openxmlformats.org/officeDocument/2006/relationships/tags" Target="../tags/tag147.xml"/><Relationship Id="rId4" Type="http://schemas.openxmlformats.org/officeDocument/2006/relationships/image" Target="../media/image24.png"/><Relationship Id="rId3" Type="http://schemas.openxmlformats.org/officeDocument/2006/relationships/tags" Target="../tags/tag146.xml"/><Relationship Id="rId2" Type="http://schemas.openxmlformats.org/officeDocument/2006/relationships/tags" Target="../tags/tag145.xml"/><Relationship Id="rId10" Type="http://schemas.openxmlformats.org/officeDocument/2006/relationships/tags" Target="../tags/tag152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tags" Target="../tags/tag157.xml"/><Relationship Id="rId7" Type="http://schemas.openxmlformats.org/officeDocument/2006/relationships/image" Target="../media/image11.png"/><Relationship Id="rId6" Type="http://schemas.openxmlformats.org/officeDocument/2006/relationships/tags" Target="../tags/tag156.xml"/><Relationship Id="rId5" Type="http://schemas.openxmlformats.org/officeDocument/2006/relationships/tags" Target="../tags/tag155.xml"/><Relationship Id="rId4" Type="http://schemas.openxmlformats.org/officeDocument/2006/relationships/image" Target="../media/image24.png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5.xml"/><Relationship Id="rId16" Type="http://schemas.openxmlformats.org/officeDocument/2006/relationships/tags" Target="../tags/tag164.xml"/><Relationship Id="rId15" Type="http://schemas.openxmlformats.org/officeDocument/2006/relationships/tags" Target="../tags/tag163.xml"/><Relationship Id="rId14" Type="http://schemas.openxmlformats.org/officeDocument/2006/relationships/tags" Target="../tags/tag162.xml"/><Relationship Id="rId13" Type="http://schemas.openxmlformats.org/officeDocument/2006/relationships/tags" Target="../tags/tag161.xml"/><Relationship Id="rId12" Type="http://schemas.openxmlformats.org/officeDocument/2006/relationships/tags" Target="../tags/tag160.xml"/><Relationship Id="rId11" Type="http://schemas.openxmlformats.org/officeDocument/2006/relationships/tags" Target="../tags/tag159.xml"/><Relationship Id="rId10" Type="http://schemas.openxmlformats.org/officeDocument/2006/relationships/tags" Target="../tags/tag158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tags" Target="../tags/tag170.xml"/><Relationship Id="rId7" Type="http://schemas.openxmlformats.org/officeDocument/2006/relationships/image" Target="../media/image11.png"/><Relationship Id="rId6" Type="http://schemas.openxmlformats.org/officeDocument/2006/relationships/tags" Target="../tags/tag169.xml"/><Relationship Id="rId5" Type="http://schemas.openxmlformats.org/officeDocument/2006/relationships/tags" Target="../tags/tag168.xml"/><Relationship Id="rId4" Type="http://schemas.openxmlformats.org/officeDocument/2006/relationships/image" Target="../media/image24.png"/><Relationship Id="rId3" Type="http://schemas.openxmlformats.org/officeDocument/2006/relationships/tags" Target="../tags/tag167.xml"/><Relationship Id="rId2" Type="http://schemas.openxmlformats.org/officeDocument/2006/relationships/tags" Target="../tags/tag166.xml"/><Relationship Id="rId17" Type="http://schemas.openxmlformats.org/officeDocument/2006/relationships/tags" Target="../tags/tag178.xml"/><Relationship Id="rId16" Type="http://schemas.openxmlformats.org/officeDocument/2006/relationships/tags" Target="../tags/tag177.xml"/><Relationship Id="rId15" Type="http://schemas.openxmlformats.org/officeDocument/2006/relationships/tags" Target="../tags/tag176.xml"/><Relationship Id="rId14" Type="http://schemas.openxmlformats.org/officeDocument/2006/relationships/tags" Target="../tags/tag175.xml"/><Relationship Id="rId13" Type="http://schemas.openxmlformats.org/officeDocument/2006/relationships/tags" Target="../tags/tag174.xml"/><Relationship Id="rId12" Type="http://schemas.openxmlformats.org/officeDocument/2006/relationships/tags" Target="../tags/tag173.xml"/><Relationship Id="rId11" Type="http://schemas.openxmlformats.org/officeDocument/2006/relationships/tags" Target="../tags/tag172.xml"/><Relationship Id="rId10" Type="http://schemas.openxmlformats.org/officeDocument/2006/relationships/tags" Target="../tags/tag171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png"/><Relationship Id="rId8" Type="http://schemas.openxmlformats.org/officeDocument/2006/relationships/tags" Target="../tags/tag183.xml"/><Relationship Id="rId7" Type="http://schemas.openxmlformats.org/officeDocument/2006/relationships/image" Target="../media/image11.png"/><Relationship Id="rId6" Type="http://schemas.openxmlformats.org/officeDocument/2006/relationships/tags" Target="../tags/tag182.xml"/><Relationship Id="rId5" Type="http://schemas.openxmlformats.org/officeDocument/2006/relationships/tags" Target="../tags/tag181.xml"/><Relationship Id="rId4" Type="http://schemas.openxmlformats.org/officeDocument/2006/relationships/image" Target="../media/image24.png"/><Relationship Id="rId3" Type="http://schemas.openxmlformats.org/officeDocument/2006/relationships/tags" Target="../tags/tag180.xml"/><Relationship Id="rId2" Type="http://schemas.openxmlformats.org/officeDocument/2006/relationships/tags" Target="../tags/tag179.xml"/><Relationship Id="rId17" Type="http://schemas.openxmlformats.org/officeDocument/2006/relationships/tags" Target="../tags/tag191.xml"/><Relationship Id="rId16" Type="http://schemas.openxmlformats.org/officeDocument/2006/relationships/tags" Target="../tags/tag190.xml"/><Relationship Id="rId15" Type="http://schemas.openxmlformats.org/officeDocument/2006/relationships/tags" Target="../tags/tag189.xml"/><Relationship Id="rId14" Type="http://schemas.openxmlformats.org/officeDocument/2006/relationships/tags" Target="../tags/tag188.xml"/><Relationship Id="rId13" Type="http://schemas.openxmlformats.org/officeDocument/2006/relationships/tags" Target="../tags/tag187.xml"/><Relationship Id="rId12" Type="http://schemas.openxmlformats.org/officeDocument/2006/relationships/tags" Target="../tags/tag186.xml"/><Relationship Id="rId11" Type="http://schemas.openxmlformats.org/officeDocument/2006/relationships/tags" Target="../tags/tag185.xml"/><Relationship Id="rId10" Type="http://schemas.openxmlformats.org/officeDocument/2006/relationships/tags" Target="../tags/tag184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96.xml"/><Relationship Id="rId8" Type="http://schemas.openxmlformats.org/officeDocument/2006/relationships/image" Target="../media/image12.png"/><Relationship Id="rId7" Type="http://schemas.openxmlformats.org/officeDocument/2006/relationships/tags" Target="../tags/tag195.xml"/><Relationship Id="rId6" Type="http://schemas.openxmlformats.org/officeDocument/2006/relationships/image" Target="../media/image11.png"/><Relationship Id="rId5" Type="http://schemas.openxmlformats.org/officeDocument/2006/relationships/tags" Target="../tags/tag194.xml"/><Relationship Id="rId4" Type="http://schemas.openxmlformats.org/officeDocument/2006/relationships/image" Target="../media/image24.png"/><Relationship Id="rId3" Type="http://schemas.openxmlformats.org/officeDocument/2006/relationships/tags" Target="../tags/tag193.xml"/><Relationship Id="rId2" Type="http://schemas.openxmlformats.org/officeDocument/2006/relationships/tags" Target="../tags/tag192.xml"/><Relationship Id="rId18" Type="http://schemas.openxmlformats.org/officeDocument/2006/relationships/tags" Target="../tags/tag205.xml"/><Relationship Id="rId17" Type="http://schemas.openxmlformats.org/officeDocument/2006/relationships/tags" Target="../tags/tag204.xml"/><Relationship Id="rId16" Type="http://schemas.openxmlformats.org/officeDocument/2006/relationships/tags" Target="../tags/tag203.xml"/><Relationship Id="rId15" Type="http://schemas.openxmlformats.org/officeDocument/2006/relationships/tags" Target="../tags/tag202.xml"/><Relationship Id="rId14" Type="http://schemas.openxmlformats.org/officeDocument/2006/relationships/tags" Target="../tags/tag201.xml"/><Relationship Id="rId13" Type="http://schemas.openxmlformats.org/officeDocument/2006/relationships/tags" Target="../tags/tag200.xml"/><Relationship Id="rId12" Type="http://schemas.openxmlformats.org/officeDocument/2006/relationships/tags" Target="../tags/tag199.xml"/><Relationship Id="rId11" Type="http://schemas.openxmlformats.org/officeDocument/2006/relationships/tags" Target="../tags/tag198.xml"/><Relationship Id="rId10" Type="http://schemas.openxmlformats.org/officeDocument/2006/relationships/tags" Target="../tags/tag197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212.xml"/><Relationship Id="rId8" Type="http://schemas.openxmlformats.org/officeDocument/2006/relationships/tags" Target="../tags/tag211.xml"/><Relationship Id="rId7" Type="http://schemas.openxmlformats.org/officeDocument/2006/relationships/tags" Target="../tags/tag210.xml"/><Relationship Id="rId6" Type="http://schemas.openxmlformats.org/officeDocument/2006/relationships/tags" Target="../tags/tag209.xml"/><Relationship Id="rId5" Type="http://schemas.openxmlformats.org/officeDocument/2006/relationships/tags" Target="../tags/tag208.xml"/><Relationship Id="rId4" Type="http://schemas.openxmlformats.org/officeDocument/2006/relationships/image" Target="../media/image25.png"/><Relationship Id="rId3" Type="http://schemas.openxmlformats.org/officeDocument/2006/relationships/tags" Target="../tags/tag207.xml"/><Relationship Id="rId2" Type="http://schemas.openxmlformats.org/officeDocument/2006/relationships/tags" Target="../tags/tag206.xml"/><Relationship Id="rId10" Type="http://schemas.openxmlformats.org/officeDocument/2006/relationships/tags" Target="../tags/tag213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26.xml"/><Relationship Id="rId8" Type="http://schemas.openxmlformats.org/officeDocument/2006/relationships/tags" Target="../tags/tag25.xml"/><Relationship Id="rId7" Type="http://schemas.openxmlformats.org/officeDocument/2006/relationships/image" Target="../media/image12.png"/><Relationship Id="rId6" Type="http://schemas.openxmlformats.org/officeDocument/2006/relationships/tags" Target="../tags/tag24.xml"/><Relationship Id="rId5" Type="http://schemas.openxmlformats.org/officeDocument/2006/relationships/image" Target="../media/image11.png"/><Relationship Id="rId4" Type="http://schemas.openxmlformats.org/officeDocument/2006/relationships/tags" Target="../tags/tag23.xml"/><Relationship Id="rId3" Type="http://schemas.openxmlformats.org/officeDocument/2006/relationships/image" Target="../media/image10.png"/><Relationship Id="rId2" Type="http://schemas.openxmlformats.org/officeDocument/2006/relationships/tags" Target="../tags/tag22.xml"/><Relationship Id="rId14" Type="http://schemas.openxmlformats.org/officeDocument/2006/relationships/tags" Target="../tags/tag31.xml"/><Relationship Id="rId13" Type="http://schemas.openxmlformats.org/officeDocument/2006/relationships/tags" Target="../tags/tag30.xml"/><Relationship Id="rId12" Type="http://schemas.openxmlformats.org/officeDocument/2006/relationships/tags" Target="../tags/tag29.xml"/><Relationship Id="rId11" Type="http://schemas.openxmlformats.org/officeDocument/2006/relationships/tags" Target="../tags/tag28.xml"/><Relationship Id="rId10" Type="http://schemas.openxmlformats.org/officeDocument/2006/relationships/tags" Target="../tags/tag27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37.xml"/><Relationship Id="rId8" Type="http://schemas.openxmlformats.org/officeDocument/2006/relationships/image" Target="../media/image8.png"/><Relationship Id="rId7" Type="http://schemas.openxmlformats.org/officeDocument/2006/relationships/tags" Target="../tags/tag36.xml"/><Relationship Id="rId6" Type="http://schemas.openxmlformats.org/officeDocument/2006/relationships/image" Target="../media/image13.png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4" Type="http://schemas.openxmlformats.org/officeDocument/2006/relationships/tags" Target="../tags/tag48.xml"/><Relationship Id="rId23" Type="http://schemas.openxmlformats.org/officeDocument/2006/relationships/tags" Target="../tags/tag47.xml"/><Relationship Id="rId22" Type="http://schemas.openxmlformats.org/officeDocument/2006/relationships/tags" Target="../tags/tag46.xml"/><Relationship Id="rId21" Type="http://schemas.openxmlformats.org/officeDocument/2006/relationships/tags" Target="../tags/tag45.xml"/><Relationship Id="rId20" Type="http://schemas.openxmlformats.org/officeDocument/2006/relationships/tags" Target="../tags/tag44.xml"/><Relationship Id="rId2" Type="http://schemas.openxmlformats.org/officeDocument/2006/relationships/tags" Target="../tags/tag32.xml"/><Relationship Id="rId19" Type="http://schemas.openxmlformats.org/officeDocument/2006/relationships/image" Target="../media/image17.png"/><Relationship Id="rId18" Type="http://schemas.openxmlformats.org/officeDocument/2006/relationships/tags" Target="../tags/tag43.xml"/><Relationship Id="rId17" Type="http://schemas.openxmlformats.org/officeDocument/2006/relationships/image" Target="../media/image16.png"/><Relationship Id="rId16" Type="http://schemas.openxmlformats.org/officeDocument/2006/relationships/tags" Target="../tags/tag42.xml"/><Relationship Id="rId15" Type="http://schemas.openxmlformats.org/officeDocument/2006/relationships/tags" Target="../tags/tag41.xml"/><Relationship Id="rId14" Type="http://schemas.openxmlformats.org/officeDocument/2006/relationships/tags" Target="../tags/tag40.xml"/><Relationship Id="rId13" Type="http://schemas.openxmlformats.org/officeDocument/2006/relationships/tags" Target="../tags/tag39.xml"/><Relationship Id="rId12" Type="http://schemas.openxmlformats.org/officeDocument/2006/relationships/image" Target="../media/image15.png"/><Relationship Id="rId11" Type="http://schemas.openxmlformats.org/officeDocument/2006/relationships/tags" Target="../tags/tag38.xml"/><Relationship Id="rId10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image" Target="../media/image12.png"/><Relationship Id="rId6" Type="http://schemas.openxmlformats.org/officeDocument/2006/relationships/tags" Target="../tags/tag51.xml"/><Relationship Id="rId5" Type="http://schemas.openxmlformats.org/officeDocument/2006/relationships/image" Target="../media/image11.png"/><Relationship Id="rId4" Type="http://schemas.openxmlformats.org/officeDocument/2006/relationships/tags" Target="../tags/tag50.xml"/><Relationship Id="rId3" Type="http://schemas.openxmlformats.org/officeDocument/2006/relationships/image" Target="../media/image18.png"/><Relationship Id="rId2" Type="http://schemas.openxmlformats.org/officeDocument/2006/relationships/tags" Target="../tags/tag49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64.xml"/><Relationship Id="rId8" Type="http://schemas.openxmlformats.org/officeDocument/2006/relationships/tags" Target="../tags/tag63.xml"/><Relationship Id="rId7" Type="http://schemas.openxmlformats.org/officeDocument/2006/relationships/image" Target="../media/image12.png"/><Relationship Id="rId6" Type="http://schemas.openxmlformats.org/officeDocument/2006/relationships/tags" Target="../tags/tag62.xml"/><Relationship Id="rId5" Type="http://schemas.openxmlformats.org/officeDocument/2006/relationships/image" Target="../media/image11.png"/><Relationship Id="rId4" Type="http://schemas.openxmlformats.org/officeDocument/2006/relationships/tags" Target="../tags/tag61.xml"/><Relationship Id="rId3" Type="http://schemas.openxmlformats.org/officeDocument/2006/relationships/image" Target="../media/image19.png"/><Relationship Id="rId2" Type="http://schemas.openxmlformats.org/officeDocument/2006/relationships/tags" Target="../tags/tag60.xml"/><Relationship Id="rId17" Type="http://schemas.openxmlformats.org/officeDocument/2006/relationships/tags" Target="../tags/tag72.xml"/><Relationship Id="rId16" Type="http://schemas.openxmlformats.org/officeDocument/2006/relationships/tags" Target="../tags/tag71.xml"/><Relationship Id="rId15" Type="http://schemas.openxmlformats.org/officeDocument/2006/relationships/tags" Target="../tags/tag70.xml"/><Relationship Id="rId14" Type="http://schemas.openxmlformats.org/officeDocument/2006/relationships/tags" Target="../tags/tag69.xml"/><Relationship Id="rId13" Type="http://schemas.openxmlformats.org/officeDocument/2006/relationships/tags" Target="../tags/tag68.xml"/><Relationship Id="rId12" Type="http://schemas.openxmlformats.org/officeDocument/2006/relationships/tags" Target="../tags/tag67.xml"/><Relationship Id="rId11" Type="http://schemas.openxmlformats.org/officeDocument/2006/relationships/tags" Target="../tags/tag66.xml"/><Relationship Id="rId10" Type="http://schemas.openxmlformats.org/officeDocument/2006/relationships/tags" Target="../tags/tag65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79.xml"/><Relationship Id="rId8" Type="http://schemas.openxmlformats.org/officeDocument/2006/relationships/tags" Target="../tags/tag78.xml"/><Relationship Id="rId7" Type="http://schemas.openxmlformats.org/officeDocument/2006/relationships/tags" Target="../tags/tag77.xml"/><Relationship Id="rId6" Type="http://schemas.openxmlformats.org/officeDocument/2006/relationships/tags" Target="../tags/tag76.xml"/><Relationship Id="rId5" Type="http://schemas.openxmlformats.org/officeDocument/2006/relationships/image" Target="../media/image11.png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6" Type="http://schemas.openxmlformats.org/officeDocument/2006/relationships/tags" Target="../tags/tag84.xml"/><Relationship Id="rId15" Type="http://schemas.openxmlformats.org/officeDocument/2006/relationships/tags" Target="../tags/tag83.xml"/><Relationship Id="rId14" Type="http://schemas.openxmlformats.org/officeDocument/2006/relationships/tags" Target="../tags/tag82.xml"/><Relationship Id="rId13" Type="http://schemas.openxmlformats.org/officeDocument/2006/relationships/tags" Target="../tags/tag81.xml"/><Relationship Id="rId12" Type="http://schemas.openxmlformats.org/officeDocument/2006/relationships/image" Target="../media/image12.png"/><Relationship Id="rId11" Type="http://schemas.openxmlformats.org/officeDocument/2006/relationships/tags" Target="../tags/tag80.xml"/><Relationship Id="rId10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92.xml"/><Relationship Id="rId8" Type="http://schemas.openxmlformats.org/officeDocument/2006/relationships/tags" Target="../tags/tag91.xml"/><Relationship Id="rId7" Type="http://schemas.openxmlformats.org/officeDocument/2006/relationships/image" Target="../media/image12.png"/><Relationship Id="rId6" Type="http://schemas.openxmlformats.org/officeDocument/2006/relationships/tags" Target="../tags/tag90.xml"/><Relationship Id="rId5" Type="http://schemas.openxmlformats.org/officeDocument/2006/relationships/image" Target="../media/image11.png"/><Relationship Id="rId4" Type="http://schemas.openxmlformats.org/officeDocument/2006/relationships/tags" Target="../tags/tag89.xml"/><Relationship Id="rId3" Type="http://schemas.openxmlformats.org/officeDocument/2006/relationships/image" Target="../media/image21.png"/><Relationship Id="rId2" Type="http://schemas.openxmlformats.org/officeDocument/2006/relationships/tags" Target="../tags/tag88.xml"/><Relationship Id="rId15" Type="http://schemas.openxmlformats.org/officeDocument/2006/relationships/tags" Target="../tags/tag98.xml"/><Relationship Id="rId14" Type="http://schemas.openxmlformats.org/officeDocument/2006/relationships/tags" Target="../tags/tag97.xml"/><Relationship Id="rId13" Type="http://schemas.openxmlformats.org/officeDocument/2006/relationships/tags" Target="../tags/tag96.xml"/><Relationship Id="rId12" Type="http://schemas.openxmlformats.org/officeDocument/2006/relationships/tags" Target="../tags/tag95.xml"/><Relationship Id="rId11" Type="http://schemas.openxmlformats.org/officeDocument/2006/relationships/tags" Target="../tags/tag94.xml"/><Relationship Id="rId10" Type="http://schemas.openxmlformats.org/officeDocument/2006/relationships/tags" Target="../tags/tag93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103.xml"/><Relationship Id="rId8" Type="http://schemas.openxmlformats.org/officeDocument/2006/relationships/tags" Target="../tags/tag102.xml"/><Relationship Id="rId7" Type="http://schemas.openxmlformats.org/officeDocument/2006/relationships/image" Target="../media/image12.png"/><Relationship Id="rId6" Type="http://schemas.openxmlformats.org/officeDocument/2006/relationships/tags" Target="../tags/tag101.xml"/><Relationship Id="rId5" Type="http://schemas.openxmlformats.org/officeDocument/2006/relationships/image" Target="../media/image11.png"/><Relationship Id="rId4" Type="http://schemas.openxmlformats.org/officeDocument/2006/relationships/tags" Target="../tags/tag100.xml"/><Relationship Id="rId3" Type="http://schemas.openxmlformats.org/officeDocument/2006/relationships/image" Target="../media/image22.png"/><Relationship Id="rId2" Type="http://schemas.openxmlformats.org/officeDocument/2006/relationships/tags" Target="../tags/tag99.xml"/><Relationship Id="rId14" Type="http://schemas.openxmlformats.org/officeDocument/2006/relationships/tags" Target="../tags/tag108.xml"/><Relationship Id="rId13" Type="http://schemas.openxmlformats.org/officeDocument/2006/relationships/tags" Target="../tags/tag107.xml"/><Relationship Id="rId12" Type="http://schemas.openxmlformats.org/officeDocument/2006/relationships/tags" Target="../tags/tag106.xml"/><Relationship Id="rId11" Type="http://schemas.openxmlformats.org/officeDocument/2006/relationships/tags" Target="../tags/tag105.xml"/><Relationship Id="rId10" Type="http://schemas.openxmlformats.org/officeDocument/2006/relationships/tags" Target="../tags/tag104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 rot="13260000">
            <a:off x="2778443" y="-1126807"/>
            <a:ext cx="2713196" cy="3196590"/>
          </a:xfrm>
          <a:custGeom>
            <a:avLst/>
            <a:gdLst>
              <a:gd name="connsiteX0" fmla="*/ 3617595 w 3617595"/>
              <a:gd name="connsiteY0" fmla="*/ 1413996 h 4262120"/>
              <a:gd name="connsiteX1" fmla="*/ 341203 w 3617595"/>
              <a:gd name="connsiteY1" fmla="*/ 4262120 h 4262120"/>
              <a:gd name="connsiteX2" fmla="*/ 0 w 3617595"/>
              <a:gd name="connsiteY2" fmla="*/ 4262120 h 4262120"/>
              <a:gd name="connsiteX3" fmla="*/ 0 w 3617595"/>
              <a:gd name="connsiteY3" fmla="*/ 0 h 4262120"/>
              <a:gd name="connsiteX4" fmla="*/ 3617595 w 3617595"/>
              <a:gd name="connsiteY4" fmla="*/ 0 h 4262120"/>
              <a:gd name="connsiteX5" fmla="*/ 3617595 w 3617595"/>
              <a:gd name="connsiteY5" fmla="*/ 4262120 h 4262120"/>
              <a:gd name="connsiteX6" fmla="*/ 3598761 w 3617595"/>
              <a:gd name="connsiteY6" fmla="*/ 4262120 h 4262120"/>
              <a:gd name="connsiteX7" fmla="*/ 3617595 w 3617595"/>
              <a:gd name="connsiteY7" fmla="*/ 4245748 h 4262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17595" h="4262120">
                <a:moveTo>
                  <a:pt x="3617595" y="1413996"/>
                </a:moveTo>
                <a:lnTo>
                  <a:pt x="341203" y="4262120"/>
                </a:lnTo>
                <a:lnTo>
                  <a:pt x="0" y="4262120"/>
                </a:lnTo>
                <a:lnTo>
                  <a:pt x="0" y="0"/>
                </a:lnTo>
                <a:lnTo>
                  <a:pt x="3617595" y="0"/>
                </a:lnTo>
                <a:close/>
                <a:moveTo>
                  <a:pt x="3617595" y="4262120"/>
                </a:moveTo>
                <a:lnTo>
                  <a:pt x="3598761" y="4262120"/>
                </a:lnTo>
                <a:lnTo>
                  <a:pt x="3617595" y="4245748"/>
                </a:lnTo>
                <a:close/>
              </a:path>
            </a:pathLst>
          </a:custGeom>
          <a:ln>
            <a:noFill/>
          </a:ln>
        </p:spPr>
      </p:pic>
      <p:grpSp>
        <p:nvGrpSpPr>
          <p:cNvPr id="3" name="组合 2"/>
          <p:cNvGrpSpPr/>
          <p:nvPr userDrawn="1">
            <p:custDataLst>
              <p:tags r:id="rId4"/>
            </p:custDataLst>
          </p:nvPr>
        </p:nvGrpSpPr>
        <p:grpSpPr>
          <a:xfrm>
            <a:off x="-117157" y="-12859"/>
            <a:ext cx="9714071" cy="6032183"/>
            <a:chOff x="-246" y="-27"/>
            <a:chExt cx="20397" cy="12666"/>
          </a:xfrm>
        </p:grpSpPr>
        <p:pic>
          <p:nvPicPr>
            <p:cNvPr id="9" name="图片 8" descr="3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0" y="-27"/>
              <a:ext cx="5085" cy="4913"/>
            </a:xfrm>
            <a:prstGeom prst="rect">
              <a:avLst/>
            </a:prstGeom>
          </p:spPr>
        </p:pic>
        <p:pic>
          <p:nvPicPr>
            <p:cNvPr id="12" name="图片 11" descr="6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 cstate="email"/>
            <a:stretch>
              <a:fillRect/>
            </a:stretch>
          </p:blipFill>
          <p:spPr>
            <a:xfrm>
              <a:off x="13897" y="4867"/>
              <a:ext cx="6255" cy="6712"/>
            </a:xfrm>
            <a:prstGeom prst="rect">
              <a:avLst/>
            </a:prstGeom>
          </p:spPr>
        </p:pic>
        <p:pic>
          <p:nvPicPr>
            <p:cNvPr id="7" name="图片 6" descr="1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0" cstate="email"/>
            <a:stretch>
              <a:fillRect/>
            </a:stretch>
          </p:blipFill>
          <p:spPr>
            <a:xfrm>
              <a:off x="12468" y="-27"/>
              <a:ext cx="6711" cy="4947"/>
            </a:xfrm>
            <a:prstGeom prst="rect">
              <a:avLst/>
            </a:prstGeom>
          </p:spPr>
        </p:pic>
        <p:pic>
          <p:nvPicPr>
            <p:cNvPr id="8" name="图片 7" descr="2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2" cstate="email"/>
            <a:stretch>
              <a:fillRect/>
            </a:stretch>
          </p:blipFill>
          <p:spPr>
            <a:xfrm>
              <a:off x="-246" y="4867"/>
              <a:ext cx="6034" cy="5948"/>
            </a:xfrm>
            <a:prstGeom prst="rect">
              <a:avLst/>
            </a:prstGeom>
          </p:spPr>
        </p:pic>
        <p:pic>
          <p:nvPicPr>
            <p:cNvPr id="15" name="图片 14" descr="4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3" cstate="email"/>
            <a:stretch>
              <a:fillRect/>
            </a:stretch>
          </p:blipFill>
          <p:spPr>
            <a:xfrm rot="1800000">
              <a:off x="8685" y="5927"/>
              <a:ext cx="5697" cy="6712"/>
            </a:xfrm>
            <a:custGeom>
              <a:avLst/>
              <a:gdLst>
                <a:gd name="connsiteX0" fmla="*/ 0 w 3617595"/>
                <a:gd name="connsiteY0" fmla="*/ 0 h 4262120"/>
                <a:gd name="connsiteX1" fmla="*/ 3617595 w 3617595"/>
                <a:gd name="connsiteY1" fmla="*/ 0 h 4262120"/>
                <a:gd name="connsiteX2" fmla="*/ 3617595 w 3617595"/>
                <a:gd name="connsiteY2" fmla="*/ 2199068 h 4262120"/>
                <a:gd name="connsiteX3" fmla="*/ 44283 w 3617595"/>
                <a:gd name="connsiteY3" fmla="*/ 4262120 h 4262120"/>
                <a:gd name="connsiteX4" fmla="*/ 0 w 3617595"/>
                <a:gd name="connsiteY4" fmla="*/ 4262120 h 4262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7595" h="4262120">
                  <a:moveTo>
                    <a:pt x="0" y="0"/>
                  </a:moveTo>
                  <a:lnTo>
                    <a:pt x="3617595" y="0"/>
                  </a:lnTo>
                  <a:lnTo>
                    <a:pt x="3617595" y="2199068"/>
                  </a:lnTo>
                  <a:lnTo>
                    <a:pt x="44283" y="4262120"/>
                  </a:lnTo>
                  <a:lnTo>
                    <a:pt x="0" y="4262120"/>
                  </a:lnTo>
                  <a:close/>
                </a:path>
              </a:pathLst>
            </a:custGeom>
          </p:spPr>
        </p:pic>
        <p:pic>
          <p:nvPicPr>
            <p:cNvPr id="11" name="图片 10" descr="5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15" cstate="email"/>
            <a:stretch>
              <a:fillRect/>
            </a:stretch>
          </p:blipFill>
          <p:spPr>
            <a:xfrm rot="2700000">
              <a:off x="5337" y="8209"/>
              <a:ext cx="2171" cy="2434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17" cstate="email"/>
            <a:stretch>
              <a:fillRect/>
            </a:stretch>
          </p:blipFill>
          <p:spPr>
            <a:xfrm>
              <a:off x="1485" y="5377"/>
              <a:ext cx="5557" cy="4595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17" cstate="email"/>
            <a:stretch>
              <a:fillRect/>
            </a:stretch>
          </p:blipFill>
          <p:spPr>
            <a:xfrm>
              <a:off x="11327" y="782"/>
              <a:ext cx="5557" cy="4595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>
              <p:custDataLst>
                <p:tags r:id="rId19"/>
              </p:custDataLst>
            </p:nvPr>
          </p:nvPicPr>
          <p:blipFill>
            <a:blip r:embed="rId17" cstate="email"/>
            <a:stretch>
              <a:fillRect/>
            </a:stretch>
          </p:blipFill>
          <p:spPr>
            <a:xfrm>
              <a:off x="2518" y="782"/>
              <a:ext cx="5557" cy="4595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>
              <p:custDataLst>
                <p:tags r:id="rId20"/>
              </p:custDataLst>
            </p:nvPr>
          </p:nvPicPr>
          <p:blipFill>
            <a:blip r:embed="rId17" cstate="email"/>
            <a:stretch>
              <a:fillRect/>
            </a:stretch>
          </p:blipFill>
          <p:spPr>
            <a:xfrm>
              <a:off x="7042" y="6918"/>
              <a:ext cx="5557" cy="4595"/>
            </a:xfrm>
            <a:prstGeom prst="rect">
              <a:avLst/>
            </a:prstGeom>
          </p:spPr>
        </p:pic>
        <p:pic>
          <p:nvPicPr>
            <p:cNvPr id="23" name="图片 22"/>
            <p:cNvPicPr>
              <a:picLocks noChangeAspect="1"/>
            </p:cNvPicPr>
            <p:nvPr>
              <p:custDataLst>
                <p:tags r:id="rId21"/>
              </p:custDataLst>
            </p:nvPr>
          </p:nvPicPr>
          <p:blipFill>
            <a:blip r:embed="rId22" cstate="email"/>
            <a:stretch>
              <a:fillRect/>
            </a:stretch>
          </p:blipFill>
          <p:spPr>
            <a:xfrm>
              <a:off x="1485" y="4131"/>
              <a:ext cx="647" cy="538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>
              <p:custDataLst>
                <p:tags r:id="rId23"/>
              </p:custDataLst>
            </p:nvPr>
          </p:nvPicPr>
          <p:blipFill>
            <a:blip r:embed="rId24" cstate="email"/>
            <a:stretch>
              <a:fillRect/>
            </a:stretch>
          </p:blipFill>
          <p:spPr>
            <a:xfrm>
              <a:off x="16884" y="4229"/>
              <a:ext cx="743" cy="741"/>
            </a:xfrm>
            <a:prstGeom prst="rect">
              <a:avLst/>
            </a:prstGeom>
          </p:spPr>
        </p:pic>
      </p:grpSp>
      <p:sp>
        <p:nvSpPr>
          <p:cNvPr id="20" name="标题 19"/>
          <p:cNvSpPr>
            <a:spLocks noGrp="1"/>
          </p:cNvSpPr>
          <p:nvPr>
            <p:ph type="ctrTitle" hasCustomPrompt="1"/>
            <p:custDataLst>
              <p:tags r:id="rId25"/>
            </p:custDataLst>
          </p:nvPr>
        </p:nvSpPr>
        <p:spPr>
          <a:xfrm>
            <a:off x="1698300" y="1647000"/>
            <a:ext cx="5748300" cy="993600"/>
          </a:xfrm>
        </p:spPr>
        <p:txBody>
          <a:bodyPr anchor="b">
            <a:normAutofit/>
          </a:bodyPr>
          <a:lstStyle>
            <a:lvl1pPr algn="ctr">
              <a:defRPr sz="45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charset="-122"/>
              </a:defRPr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  <p:sp>
        <p:nvSpPr>
          <p:cNvPr id="29" name="副标题 2"/>
          <p:cNvSpPr>
            <a:spLocks noGrp="1"/>
          </p:cNvSpPr>
          <p:nvPr>
            <p:ph type="subTitle" idx="1" hasCustomPrompt="1"/>
            <p:custDataLst>
              <p:tags r:id="rId26"/>
            </p:custDataLst>
          </p:nvPr>
        </p:nvSpPr>
        <p:spPr>
          <a:xfrm>
            <a:off x="3531600" y="2656800"/>
            <a:ext cx="2081700" cy="340200"/>
          </a:xfrm>
        </p:spPr>
        <p:txBody>
          <a:bodyPr>
            <a:normAutofit/>
          </a:bodyPr>
          <a:lstStyle>
            <a:lvl1pPr marL="0" indent="0" algn="ctr">
              <a:buNone/>
              <a:defRPr sz="101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2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3" hasCustomPrompt="1"/>
            <p:custDataLst>
              <p:tags r:id="rId30"/>
            </p:custDataLst>
          </p:nvPr>
        </p:nvSpPr>
        <p:spPr>
          <a:xfrm>
            <a:off x="2613600" y="3267000"/>
            <a:ext cx="1660500" cy="280800"/>
          </a:xfrm>
        </p:spPr>
        <p:txBody>
          <a:bodyPr/>
          <a:lstStyle>
            <a:lvl1pPr marL="0" indent="0" eaLnBrk="1" fontAlgn="auto" latinLnBrk="0" hangingPunct="1">
              <a:lnSpc>
                <a:spcPct val="120000"/>
              </a:lnSpc>
              <a:buNone/>
              <a:defRPr sz="845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257175" indent="0">
              <a:buNone/>
              <a:defRPr/>
            </a:lvl2pPr>
            <a:lvl3pPr marL="514350" indent="0">
              <a:buNone/>
              <a:defRPr/>
            </a:lvl3pPr>
            <a:lvl4pPr marL="771525" indent="0">
              <a:buNone/>
              <a:defRPr/>
            </a:lvl4pPr>
            <a:lvl5pPr marL="1028700" indent="0">
              <a:buNone/>
              <a:defRPr/>
            </a:lvl5pPr>
          </a:lstStyle>
          <a:p>
            <a:pPr lvl="0"/>
            <a:r>
              <a:rPr lang="zh-CN" altLang="en-US"/>
              <a:t>编辑文本</a:t>
            </a:r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4" hasCustomPrompt="1"/>
            <p:custDataLst>
              <p:tags r:id="rId31"/>
            </p:custDataLst>
          </p:nvPr>
        </p:nvSpPr>
        <p:spPr>
          <a:xfrm>
            <a:off x="5029200" y="3267000"/>
            <a:ext cx="1459706" cy="280800"/>
          </a:xfrm>
        </p:spPr>
        <p:txBody>
          <a:bodyPr/>
          <a:lstStyle>
            <a:lvl1pPr marL="0" indent="0" algn="r" eaLnBrk="1" fontAlgn="auto" latinLnBrk="0" hangingPunct="1">
              <a:lnSpc>
                <a:spcPct val="120000"/>
              </a:lnSpc>
              <a:buNone/>
              <a:defRPr sz="845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257175" indent="0">
              <a:buNone/>
              <a:defRPr/>
            </a:lvl2pPr>
            <a:lvl3pPr marL="514350" indent="0">
              <a:buNone/>
              <a:defRPr/>
            </a:lvl3pPr>
            <a:lvl4pPr marL="771525" indent="0">
              <a:buNone/>
              <a:defRPr/>
            </a:lvl4pPr>
            <a:lvl5pPr marL="1028700" indent="0">
              <a:buNone/>
              <a:defRPr/>
            </a:lvl5pPr>
          </a:lstStyle>
          <a:p>
            <a:pPr lvl="0"/>
            <a:r>
              <a:rPr lang="zh-CN" altLang="en-US"/>
              <a:t>编辑文本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1530668" cy="147970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576888" y="145733"/>
            <a:ext cx="3019901" cy="2077879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8596789" y="1704975"/>
            <a:ext cx="403860" cy="33528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47211" y="1872615"/>
            <a:ext cx="3019901" cy="207787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7" cstate="email"/>
          <a:stretch>
            <a:fillRect/>
          </a:stretch>
        </p:blipFill>
        <p:spPr>
          <a:xfrm rot="19800000">
            <a:off x="280988" y="4035266"/>
            <a:ext cx="403860" cy="33528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1153954" y="974884"/>
            <a:ext cx="6781800" cy="31613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</a:endParaRPr>
          </a:p>
        </p:txBody>
      </p:sp>
      <p:sp>
        <p:nvSpPr>
          <p:cNvPr id="8" name="矩形 7"/>
          <p:cNvSpPr/>
          <p:nvPr>
            <p:custDataLst>
              <p:tags r:id="rId3"/>
            </p:custDataLst>
          </p:nvPr>
        </p:nvSpPr>
        <p:spPr>
          <a:xfrm>
            <a:off x="1027271" y="889159"/>
            <a:ext cx="7015163" cy="335041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A4D5CF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</a:endParaRPr>
          </a:p>
        </p:txBody>
      </p:sp>
      <p:grpSp>
        <p:nvGrpSpPr>
          <p:cNvPr id="11" name="组合 10"/>
          <p:cNvGrpSpPr/>
          <p:nvPr userDrawn="1">
            <p:custDataLst>
              <p:tags r:id="rId4"/>
            </p:custDataLst>
          </p:nvPr>
        </p:nvGrpSpPr>
        <p:grpSpPr>
          <a:xfrm>
            <a:off x="1027271" y="744379"/>
            <a:ext cx="7015163" cy="3493294"/>
            <a:chOff x="2157" y="1563"/>
            <a:chExt cx="14730" cy="7335"/>
          </a:xfrm>
        </p:grpSpPr>
        <p:pic>
          <p:nvPicPr>
            <p:cNvPr id="7" name="图片 6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2157" y="1867"/>
              <a:ext cx="4825" cy="4664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 cstate="email"/>
            <a:stretch>
              <a:fillRect/>
            </a:stretch>
          </p:blipFill>
          <p:spPr>
            <a:xfrm>
              <a:off x="3137" y="7049"/>
              <a:ext cx="647" cy="538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0" cstate="email"/>
            <a:stretch>
              <a:fillRect/>
            </a:stretch>
          </p:blipFill>
          <p:spPr>
            <a:xfrm flipH="1" flipV="1">
              <a:off x="12491" y="4650"/>
              <a:ext cx="4396" cy="4249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2" cstate="email"/>
            <a:stretch>
              <a:fillRect/>
            </a:stretch>
          </p:blipFill>
          <p:spPr>
            <a:xfrm>
              <a:off x="3880" y="4446"/>
              <a:ext cx="4513" cy="3141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2" cstate="email"/>
            <a:stretch>
              <a:fillRect/>
            </a:stretch>
          </p:blipFill>
          <p:spPr>
            <a:xfrm>
              <a:off x="11198" y="1895"/>
              <a:ext cx="4513" cy="3141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12" cstate="email"/>
            <a:stretch>
              <a:fillRect/>
            </a:stretch>
          </p:blipFill>
          <p:spPr>
            <a:xfrm>
              <a:off x="4183" y="1563"/>
              <a:ext cx="4513" cy="3141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12" cstate="email"/>
            <a:stretch>
              <a:fillRect/>
            </a:stretch>
          </p:blipFill>
          <p:spPr>
            <a:xfrm>
              <a:off x="8392" y="4856"/>
              <a:ext cx="4513" cy="3141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17" cstate="email"/>
            <a:stretch>
              <a:fillRect/>
            </a:stretch>
          </p:blipFill>
          <p:spPr>
            <a:xfrm>
              <a:off x="15849" y="3919"/>
              <a:ext cx="603" cy="507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19" cstate="email"/>
            <a:stretch>
              <a:fillRect/>
            </a:stretch>
          </p:blipFill>
          <p:spPr>
            <a:xfrm>
              <a:off x="5670" y="2509"/>
              <a:ext cx="525" cy="368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0"/>
            </p:custDataLst>
          </p:nvPr>
        </p:nvSpPr>
        <p:spPr>
          <a:xfrm>
            <a:off x="2031365" y="1954246"/>
            <a:ext cx="5006976" cy="883454"/>
          </a:xfrm>
        </p:spPr>
        <p:txBody>
          <a:bodyPr anchor="ctr" anchorCtr="0">
            <a:normAutofit/>
          </a:bodyPr>
          <a:lstStyle>
            <a:lvl1pPr algn="ctr">
              <a:defRPr sz="3375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3" hasCustomPrompt="1"/>
            <p:custDataLst>
              <p:tags r:id="rId24"/>
            </p:custDataLst>
          </p:nvPr>
        </p:nvSpPr>
        <p:spPr>
          <a:xfrm>
            <a:off x="2864293" y="2941073"/>
            <a:ext cx="3206262" cy="333146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zh-CN" altLang="en-US"/>
              <a:t>编辑文本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1082040" cy="104584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3" cstate="email"/>
          <a:stretch>
            <a:fillRect/>
          </a:stretch>
        </p:blipFill>
        <p:spPr>
          <a:xfrm rot="10800000">
            <a:off x="8061960" y="4097655"/>
            <a:ext cx="1082040" cy="104584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5576888" y="145733"/>
            <a:ext cx="3019901" cy="207787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8" cstate="email"/>
          <a:stretch>
            <a:fillRect/>
          </a:stretch>
        </p:blipFill>
        <p:spPr>
          <a:xfrm>
            <a:off x="8596789" y="1704975"/>
            <a:ext cx="403860" cy="33528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547211" y="1872615"/>
            <a:ext cx="3019901" cy="207787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8" cstate="email"/>
          <a:stretch>
            <a:fillRect/>
          </a:stretch>
        </p:blipFill>
        <p:spPr>
          <a:xfrm rot="19800000">
            <a:off x="280988" y="4035266"/>
            <a:ext cx="403860" cy="33528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/>
        <p:txBody>
          <a:bodyPr/>
          <a:lstStyle>
            <a:lvl1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551" y="228124"/>
            <a:ext cx="8704898" cy="468725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0" y="0"/>
            <a:ext cx="1082040" cy="104584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 cstate="email"/>
          <a:stretch>
            <a:fillRect/>
          </a:stretch>
        </p:blipFill>
        <p:spPr>
          <a:xfrm rot="10800000">
            <a:off x="8061960" y="4097655"/>
            <a:ext cx="1082040" cy="104584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0" y="0"/>
            <a:ext cx="1082040" cy="104584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 cstate="email"/>
          <a:stretch>
            <a:fillRect/>
          </a:stretch>
        </p:blipFill>
        <p:spPr>
          <a:xfrm rot="10800000">
            <a:off x="8061960" y="4097655"/>
            <a:ext cx="1082040" cy="104584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5576888" y="145733"/>
            <a:ext cx="3019901" cy="207787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 cstate="email"/>
          <a:stretch>
            <a:fillRect/>
          </a:stretch>
        </p:blipFill>
        <p:spPr>
          <a:xfrm>
            <a:off x="8596789" y="1704975"/>
            <a:ext cx="403860" cy="33528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547211" y="1872615"/>
            <a:ext cx="3019901" cy="207787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9" cstate="email"/>
          <a:stretch>
            <a:fillRect/>
          </a:stretch>
        </p:blipFill>
        <p:spPr>
          <a:xfrm rot="19800000">
            <a:off x="280988" y="4035266"/>
            <a:ext cx="403860" cy="33528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2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6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7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0" y="0"/>
            <a:ext cx="1082040" cy="104584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 cstate="email"/>
          <a:stretch>
            <a:fillRect/>
          </a:stretch>
        </p:blipFill>
        <p:spPr>
          <a:xfrm rot="10800000">
            <a:off x="8061960" y="4097655"/>
            <a:ext cx="1082040" cy="104584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5576888" y="145733"/>
            <a:ext cx="3019901" cy="207787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 cstate="email"/>
          <a:stretch>
            <a:fillRect/>
          </a:stretch>
        </p:blipFill>
        <p:spPr>
          <a:xfrm>
            <a:off x="8596789" y="1704975"/>
            <a:ext cx="403860" cy="33528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547211" y="1872615"/>
            <a:ext cx="3019901" cy="207787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9" cstate="email"/>
          <a:stretch>
            <a:fillRect/>
          </a:stretch>
        </p:blipFill>
        <p:spPr>
          <a:xfrm rot="19800000">
            <a:off x="280988" y="4035266"/>
            <a:ext cx="403860" cy="33528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6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7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0" y="0"/>
            <a:ext cx="1082040" cy="104584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 cstate="email"/>
          <a:stretch>
            <a:fillRect/>
          </a:stretch>
        </p:blipFill>
        <p:spPr>
          <a:xfrm rot="10800000">
            <a:off x="8061960" y="4097655"/>
            <a:ext cx="1082040" cy="104584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5576888" y="145733"/>
            <a:ext cx="3019901" cy="207787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9" cstate="email"/>
          <a:stretch>
            <a:fillRect/>
          </a:stretch>
        </p:blipFill>
        <p:spPr>
          <a:xfrm>
            <a:off x="8596789" y="1704975"/>
            <a:ext cx="403860" cy="33528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547211" y="1872615"/>
            <a:ext cx="3019901" cy="207787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9" cstate="email"/>
          <a:stretch>
            <a:fillRect/>
          </a:stretch>
        </p:blipFill>
        <p:spPr>
          <a:xfrm rot="19800000">
            <a:off x="280988" y="4035266"/>
            <a:ext cx="403860" cy="33528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6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7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7" name="图片 1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 rot="10800000">
            <a:off x="8061960" y="4097655"/>
            <a:ext cx="1082040" cy="104584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5576888" y="145733"/>
            <a:ext cx="3019901" cy="207787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8" cstate="email"/>
          <a:stretch>
            <a:fillRect/>
          </a:stretch>
        </p:blipFill>
        <p:spPr>
          <a:xfrm>
            <a:off x="8596789" y="1704975"/>
            <a:ext cx="403860" cy="33528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547211" y="1872615"/>
            <a:ext cx="3019901" cy="2077879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>
            <p:custDataLst>
              <p:tags r:id="rId10"/>
            </p:custDataLst>
          </p:nvPr>
        </p:nvPicPr>
        <p:blipFill>
          <a:blip r:embed="rId8" cstate="email"/>
          <a:stretch>
            <a:fillRect/>
          </a:stretch>
        </p:blipFill>
        <p:spPr>
          <a:xfrm rot="19800000">
            <a:off x="280988" y="4035266"/>
            <a:ext cx="403860" cy="33528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5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6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7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8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0" y="0"/>
            <a:ext cx="2545080" cy="246030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5"/>
            </p:custDataLst>
          </p:nvPr>
        </p:nvPicPr>
        <p:blipFill>
          <a:blip r:embed="rId4" cstate="email"/>
          <a:stretch>
            <a:fillRect/>
          </a:stretch>
        </p:blipFill>
        <p:spPr>
          <a:xfrm rot="10800000">
            <a:off x="6598920" y="2683193"/>
            <a:ext cx="2545080" cy="246030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142100" y="1004400"/>
            <a:ext cx="6858000" cy="1790100"/>
          </a:xfrm>
        </p:spPr>
        <p:txBody>
          <a:bodyPr anchor="b"/>
          <a:lstStyle>
            <a:lvl1pPr algn="ctr">
              <a:defRPr sz="3375"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1141810" y="2897100"/>
            <a:ext cx="6858000" cy="1242000"/>
          </a:xfrm>
        </p:spPr>
        <p:txBody>
          <a:bodyPr/>
          <a:lstStyle>
            <a:lvl1pPr algn="ctr">
              <a:defRPr spc="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 rot="10800000">
            <a:off x="6956584" y="3045143"/>
            <a:ext cx="2187893" cy="2115026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576888" y="145733"/>
            <a:ext cx="3019901" cy="2077879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8596789" y="1704975"/>
            <a:ext cx="403860" cy="33528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47211" y="1872615"/>
            <a:ext cx="3019901" cy="2077879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7" cstate="email"/>
          <a:stretch>
            <a:fillRect/>
          </a:stretch>
        </p:blipFill>
        <p:spPr>
          <a:xfrm rot="19800000">
            <a:off x="280988" y="4035266"/>
            <a:ext cx="403860" cy="33528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 userDrawn="1">
            <p:ph type="title"/>
            <p:custDataLst>
              <p:tags r:id="rId10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 userDrawn="1">
            <p:ph idx="1"/>
            <p:custDataLst>
              <p:tags r:id="rId11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1153954" y="974884"/>
            <a:ext cx="6781800" cy="31613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</a:endParaRPr>
          </a:p>
        </p:txBody>
      </p:sp>
      <p:sp>
        <p:nvSpPr>
          <p:cNvPr id="9" name="矩形 8"/>
          <p:cNvSpPr/>
          <p:nvPr>
            <p:custDataLst>
              <p:tags r:id="rId3"/>
            </p:custDataLst>
          </p:nvPr>
        </p:nvSpPr>
        <p:spPr>
          <a:xfrm>
            <a:off x="1027271" y="889159"/>
            <a:ext cx="7015163" cy="3350419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A4D5CF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</a:endParaRPr>
          </a:p>
        </p:txBody>
      </p:sp>
      <p:grpSp>
        <p:nvGrpSpPr>
          <p:cNvPr id="12" name="组合 11"/>
          <p:cNvGrpSpPr/>
          <p:nvPr userDrawn="1">
            <p:custDataLst>
              <p:tags r:id="rId4"/>
            </p:custDataLst>
          </p:nvPr>
        </p:nvGrpSpPr>
        <p:grpSpPr>
          <a:xfrm>
            <a:off x="1027271" y="744379"/>
            <a:ext cx="7015163" cy="3494723"/>
            <a:chOff x="2157" y="1563"/>
            <a:chExt cx="14730" cy="7338"/>
          </a:xfrm>
        </p:grpSpPr>
        <p:pic>
          <p:nvPicPr>
            <p:cNvPr id="8" name="图片 7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/>
            <a:stretch>
              <a:fillRect/>
            </a:stretch>
          </p:blipFill>
          <p:spPr>
            <a:xfrm>
              <a:off x="2157" y="1867"/>
              <a:ext cx="4825" cy="4664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" cstate="email"/>
            <a:stretch>
              <a:fillRect/>
            </a:stretch>
          </p:blipFill>
          <p:spPr>
            <a:xfrm>
              <a:off x="3137" y="7049"/>
              <a:ext cx="647" cy="538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0" cstate="email"/>
            <a:stretch>
              <a:fillRect/>
            </a:stretch>
          </p:blipFill>
          <p:spPr>
            <a:xfrm flipH="1" flipV="1">
              <a:off x="12491" y="4653"/>
              <a:ext cx="4396" cy="4249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2" cstate="email"/>
            <a:stretch>
              <a:fillRect/>
            </a:stretch>
          </p:blipFill>
          <p:spPr>
            <a:xfrm>
              <a:off x="3880" y="4446"/>
              <a:ext cx="4513" cy="3141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2" cstate="email"/>
            <a:stretch>
              <a:fillRect/>
            </a:stretch>
          </p:blipFill>
          <p:spPr>
            <a:xfrm>
              <a:off x="11198" y="1895"/>
              <a:ext cx="4513" cy="3141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12" cstate="email"/>
            <a:stretch>
              <a:fillRect/>
            </a:stretch>
          </p:blipFill>
          <p:spPr>
            <a:xfrm>
              <a:off x="4183" y="1563"/>
              <a:ext cx="4513" cy="3141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12" cstate="email"/>
            <a:stretch>
              <a:fillRect/>
            </a:stretch>
          </p:blipFill>
          <p:spPr>
            <a:xfrm>
              <a:off x="8392" y="4856"/>
              <a:ext cx="4513" cy="3141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17" cstate="email"/>
            <a:stretch>
              <a:fillRect/>
            </a:stretch>
          </p:blipFill>
          <p:spPr>
            <a:xfrm>
              <a:off x="15849" y="3919"/>
              <a:ext cx="603" cy="507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19" cstate="email"/>
            <a:stretch>
              <a:fillRect/>
            </a:stretch>
          </p:blipFill>
          <p:spPr>
            <a:xfrm>
              <a:off x="5670" y="2509"/>
              <a:ext cx="525" cy="368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0"/>
            </p:custDataLst>
          </p:nvPr>
        </p:nvSpPr>
        <p:spPr>
          <a:xfrm>
            <a:off x="2519100" y="2440800"/>
            <a:ext cx="4106700" cy="577800"/>
          </a:xfrm>
        </p:spPr>
        <p:txBody>
          <a:bodyPr anchor="b">
            <a:normAutofit/>
          </a:bodyPr>
          <a:lstStyle>
            <a:lvl1pPr algn="ctr" eaLnBrk="1" fontAlgn="auto" latinLnBrk="0" hangingPunct="1">
              <a:defRPr sz="2250" b="1" u="none" strike="noStrike" kern="1200" cap="none" spc="6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2808000" y="3048300"/>
            <a:ext cx="3528900" cy="340200"/>
          </a:xfrm>
        </p:spPr>
        <p:txBody>
          <a:bodyPr>
            <a:normAutofit/>
          </a:bodyPr>
          <a:lstStyle>
            <a:lvl1pPr marL="0" indent="0" algn="ctr" eaLnBrk="1" fontAlgn="auto" latinLnBrk="0" hangingPunct="1">
              <a:lnSpc>
                <a:spcPct val="120000"/>
              </a:lnSpc>
              <a:buNone/>
              <a:defRPr sz="790" spc="3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 rot="10800000">
            <a:off x="7104221" y="3171825"/>
            <a:ext cx="2039779" cy="197167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576888" y="145733"/>
            <a:ext cx="3019901" cy="207787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8596789" y="1704975"/>
            <a:ext cx="403860" cy="33528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47211" y="1872615"/>
            <a:ext cx="3019901" cy="2077879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7" cstate="email"/>
          <a:stretch>
            <a:fillRect/>
          </a:stretch>
        </p:blipFill>
        <p:spPr>
          <a:xfrm rot="19800000">
            <a:off x="280988" y="4035266"/>
            <a:ext cx="403860" cy="33528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11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4679158" y="714381"/>
            <a:ext cx="3962432" cy="4041680"/>
          </a:xfrm>
        </p:spPr>
        <p:txBody>
          <a:bodyPr>
            <a:normAutofit/>
          </a:bodyPr>
          <a:lstStyle>
            <a:lvl1pPr>
              <a:defRPr sz="900"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900"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900"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900"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900"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 rot="10800000">
            <a:off x="6940868" y="3014186"/>
            <a:ext cx="2203133" cy="212931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576888" y="145733"/>
            <a:ext cx="3019901" cy="2077879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8596789" y="1704975"/>
            <a:ext cx="403860" cy="335280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47211" y="1872615"/>
            <a:ext cx="3019901" cy="207787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7" cstate="email"/>
          <a:stretch>
            <a:fillRect/>
          </a:stretch>
        </p:blipFill>
        <p:spPr>
          <a:xfrm rot="19800000">
            <a:off x="280988" y="4035266"/>
            <a:ext cx="403860" cy="33528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1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1125" b="0" u="none" strike="noStrike" kern="1200" cap="none" spc="0" normalizeH="0" baseline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3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4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51924" y="145733"/>
            <a:ext cx="8848725" cy="485346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 userDrawn="1">
            <p:custDataLst>
              <p:tags r:id="rId3"/>
            </p:custDataLst>
          </p:nvPr>
        </p:nvSpPr>
        <p:spPr>
          <a:xfrm>
            <a:off x="-9049" y="0"/>
            <a:ext cx="9153049" cy="5143500"/>
          </a:xfrm>
          <a:prstGeom prst="rect">
            <a:avLst/>
          </a:prstGeom>
          <a:noFill/>
          <a:ln>
            <a:solidFill>
              <a:schemeClr val="accent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A4D5CF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228600" y="2224088"/>
            <a:ext cx="3019901" cy="207835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576888" y="145733"/>
            <a:ext cx="3019901" cy="207835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7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790099" y="145733"/>
            <a:ext cx="3019901" cy="2078355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3248501" y="2920841"/>
            <a:ext cx="3019901" cy="207835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10" cstate="email"/>
          <a:stretch>
            <a:fillRect/>
          </a:stretch>
        </p:blipFill>
        <p:spPr>
          <a:xfrm>
            <a:off x="228600" y="1660684"/>
            <a:ext cx="351473" cy="24336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>
            <p:custDataLst>
              <p:tags r:id="rId11"/>
            </p:custDataLst>
          </p:nvPr>
        </p:nvPicPr>
        <p:blipFill>
          <a:blip r:embed="rId12" cstate="email"/>
          <a:stretch>
            <a:fillRect/>
          </a:stretch>
        </p:blipFill>
        <p:spPr>
          <a:xfrm>
            <a:off x="8596789" y="1704975"/>
            <a:ext cx="403860" cy="33528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 rot="10800000">
            <a:off x="6831806" y="2908459"/>
            <a:ext cx="2312194" cy="2235041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576888" y="145733"/>
            <a:ext cx="3019901" cy="2077879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8596789" y="1704975"/>
            <a:ext cx="403860" cy="33528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47211" y="1872615"/>
            <a:ext cx="3019901" cy="2077879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7" cstate="email"/>
          <a:stretch>
            <a:fillRect/>
          </a:stretch>
        </p:blipFill>
        <p:spPr>
          <a:xfrm rot="19800000">
            <a:off x="280988" y="4035266"/>
            <a:ext cx="403860" cy="33528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1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2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1763554" cy="170497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576888" y="145733"/>
            <a:ext cx="3019901" cy="2077879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8596789" y="1704975"/>
            <a:ext cx="403860" cy="33528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47211" y="1872615"/>
            <a:ext cx="3019901" cy="2077879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7" cstate="email"/>
          <a:stretch>
            <a:fillRect/>
          </a:stretch>
        </p:blipFill>
        <p:spPr>
          <a:xfrm rot="19800000">
            <a:off x="280988" y="4035266"/>
            <a:ext cx="403860" cy="33528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0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1350" b="1" i="0" u="none" strike="noStrike" kern="1200" cap="none" spc="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11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 spc="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7" Type="http://schemas.openxmlformats.org/officeDocument/2006/relationships/theme" Target="../theme/theme1.xml"/><Relationship Id="rId26" Type="http://schemas.openxmlformats.org/officeDocument/2006/relationships/image" Target="file:///D:\qq&#25991;&#20214;\712321467\Image\C2C\Image2\%7b75232B38-A165-1FB7-499C-2E1C792CACB5%7d.png" TargetMode="External"/><Relationship Id="rId25" Type="http://schemas.openxmlformats.org/officeDocument/2006/relationships/image" Target="../media/image26.png"/><Relationship Id="rId24" Type="http://schemas.openxmlformats.org/officeDocument/2006/relationships/tags" Target="../tags/tag219.xml"/><Relationship Id="rId23" Type="http://schemas.openxmlformats.org/officeDocument/2006/relationships/tags" Target="../tags/tag218.xml"/><Relationship Id="rId22" Type="http://schemas.openxmlformats.org/officeDocument/2006/relationships/tags" Target="../tags/tag217.xml"/><Relationship Id="rId21" Type="http://schemas.openxmlformats.org/officeDocument/2006/relationships/tags" Target="../tags/tag216.xml"/><Relationship Id="rId20" Type="http://schemas.openxmlformats.org/officeDocument/2006/relationships/tags" Target="../tags/tag215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214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24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25" r:link="rId2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21.xml"/><Relationship Id="rId1" Type="http://schemas.openxmlformats.org/officeDocument/2006/relationships/tags" Target="../tags/tag220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07.xml"/><Relationship Id="rId8" Type="http://schemas.openxmlformats.org/officeDocument/2006/relationships/tags" Target="../tags/tag306.xml"/><Relationship Id="rId7" Type="http://schemas.openxmlformats.org/officeDocument/2006/relationships/image" Target="../media/image12.png"/><Relationship Id="rId6" Type="http://schemas.openxmlformats.org/officeDocument/2006/relationships/tags" Target="../tags/tag305.xml"/><Relationship Id="rId5" Type="http://schemas.openxmlformats.org/officeDocument/2006/relationships/image" Target="../media/image11.png"/><Relationship Id="rId4" Type="http://schemas.openxmlformats.org/officeDocument/2006/relationships/tags" Target="../tags/tag304.xml"/><Relationship Id="rId3" Type="http://schemas.openxmlformats.org/officeDocument/2006/relationships/tags" Target="../tags/tag303.xml"/><Relationship Id="rId2" Type="http://schemas.openxmlformats.org/officeDocument/2006/relationships/image" Target="../media/image24.png"/><Relationship Id="rId12" Type="http://schemas.openxmlformats.org/officeDocument/2006/relationships/slideLayout" Target="../slideLayouts/slideLayout7.xml"/><Relationship Id="rId11" Type="http://schemas.openxmlformats.org/officeDocument/2006/relationships/tags" Target="../tags/tag308.xml"/><Relationship Id="rId10" Type="http://schemas.openxmlformats.org/officeDocument/2006/relationships/image" Target="../media/image29.png"/><Relationship Id="rId1" Type="http://schemas.openxmlformats.org/officeDocument/2006/relationships/tags" Target="../tags/tag30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27.xml"/><Relationship Id="rId8" Type="http://schemas.openxmlformats.org/officeDocument/2006/relationships/tags" Target="../tags/tag226.xml"/><Relationship Id="rId7" Type="http://schemas.openxmlformats.org/officeDocument/2006/relationships/image" Target="../media/image12.png"/><Relationship Id="rId6" Type="http://schemas.openxmlformats.org/officeDocument/2006/relationships/tags" Target="../tags/tag225.xml"/><Relationship Id="rId5" Type="http://schemas.openxmlformats.org/officeDocument/2006/relationships/image" Target="../media/image11.png"/><Relationship Id="rId4" Type="http://schemas.openxmlformats.org/officeDocument/2006/relationships/tags" Target="../tags/tag224.xml"/><Relationship Id="rId3" Type="http://schemas.openxmlformats.org/officeDocument/2006/relationships/tags" Target="../tags/tag223.xml"/><Relationship Id="rId2" Type="http://schemas.openxmlformats.org/officeDocument/2006/relationships/image" Target="../media/image24.png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228.xml"/><Relationship Id="rId1" Type="http://schemas.openxmlformats.org/officeDocument/2006/relationships/tags" Target="../tags/tag22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34.xml"/><Relationship Id="rId8" Type="http://schemas.openxmlformats.org/officeDocument/2006/relationships/tags" Target="../tags/tag233.xml"/><Relationship Id="rId7" Type="http://schemas.openxmlformats.org/officeDocument/2006/relationships/image" Target="../media/image12.png"/><Relationship Id="rId6" Type="http://schemas.openxmlformats.org/officeDocument/2006/relationships/tags" Target="../tags/tag232.xml"/><Relationship Id="rId5" Type="http://schemas.openxmlformats.org/officeDocument/2006/relationships/image" Target="../media/image11.png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" Type="http://schemas.openxmlformats.org/officeDocument/2006/relationships/image" Target="../media/image24.png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235.xml"/><Relationship Id="rId1" Type="http://schemas.openxmlformats.org/officeDocument/2006/relationships/tags" Target="../tags/tag229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41.xml"/><Relationship Id="rId8" Type="http://schemas.openxmlformats.org/officeDocument/2006/relationships/tags" Target="../tags/tag240.xml"/><Relationship Id="rId7" Type="http://schemas.openxmlformats.org/officeDocument/2006/relationships/image" Target="../media/image12.png"/><Relationship Id="rId6" Type="http://schemas.openxmlformats.org/officeDocument/2006/relationships/tags" Target="../tags/tag239.xml"/><Relationship Id="rId5" Type="http://schemas.openxmlformats.org/officeDocument/2006/relationships/image" Target="../media/image11.png"/><Relationship Id="rId4" Type="http://schemas.openxmlformats.org/officeDocument/2006/relationships/tags" Target="../tags/tag238.xml"/><Relationship Id="rId3" Type="http://schemas.openxmlformats.org/officeDocument/2006/relationships/tags" Target="../tags/tag237.xml"/><Relationship Id="rId23" Type="http://schemas.openxmlformats.org/officeDocument/2006/relationships/slideLayout" Target="../slideLayouts/slideLayout7.xml"/><Relationship Id="rId22" Type="http://schemas.openxmlformats.org/officeDocument/2006/relationships/tags" Target="../tags/tag254.xml"/><Relationship Id="rId21" Type="http://schemas.openxmlformats.org/officeDocument/2006/relationships/tags" Target="../tags/tag253.xml"/><Relationship Id="rId20" Type="http://schemas.openxmlformats.org/officeDocument/2006/relationships/tags" Target="../tags/tag252.xml"/><Relationship Id="rId2" Type="http://schemas.openxmlformats.org/officeDocument/2006/relationships/image" Target="../media/image24.png"/><Relationship Id="rId19" Type="http://schemas.openxmlformats.org/officeDocument/2006/relationships/tags" Target="../tags/tag251.xml"/><Relationship Id="rId18" Type="http://schemas.openxmlformats.org/officeDocument/2006/relationships/tags" Target="../tags/tag250.xml"/><Relationship Id="rId17" Type="http://schemas.openxmlformats.org/officeDocument/2006/relationships/tags" Target="../tags/tag249.xml"/><Relationship Id="rId16" Type="http://schemas.openxmlformats.org/officeDocument/2006/relationships/tags" Target="../tags/tag248.xml"/><Relationship Id="rId15" Type="http://schemas.openxmlformats.org/officeDocument/2006/relationships/tags" Target="../tags/tag247.xml"/><Relationship Id="rId14" Type="http://schemas.openxmlformats.org/officeDocument/2006/relationships/tags" Target="../tags/tag246.xml"/><Relationship Id="rId13" Type="http://schemas.openxmlformats.org/officeDocument/2006/relationships/tags" Target="../tags/tag245.xml"/><Relationship Id="rId12" Type="http://schemas.openxmlformats.org/officeDocument/2006/relationships/tags" Target="../tags/tag244.xml"/><Relationship Id="rId11" Type="http://schemas.openxmlformats.org/officeDocument/2006/relationships/tags" Target="../tags/tag243.xml"/><Relationship Id="rId10" Type="http://schemas.openxmlformats.org/officeDocument/2006/relationships/tags" Target="../tags/tag242.xml"/><Relationship Id="rId1" Type="http://schemas.openxmlformats.org/officeDocument/2006/relationships/tags" Target="../tags/tag236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60.xml"/><Relationship Id="rId8" Type="http://schemas.openxmlformats.org/officeDocument/2006/relationships/tags" Target="../tags/tag259.xml"/><Relationship Id="rId7" Type="http://schemas.openxmlformats.org/officeDocument/2006/relationships/image" Target="../media/image12.png"/><Relationship Id="rId6" Type="http://schemas.openxmlformats.org/officeDocument/2006/relationships/tags" Target="../tags/tag258.xml"/><Relationship Id="rId5" Type="http://schemas.openxmlformats.org/officeDocument/2006/relationships/image" Target="../media/image11.png"/><Relationship Id="rId4" Type="http://schemas.openxmlformats.org/officeDocument/2006/relationships/tags" Target="../tags/tag257.xml"/><Relationship Id="rId3" Type="http://schemas.openxmlformats.org/officeDocument/2006/relationships/tags" Target="../tags/tag256.xml"/><Relationship Id="rId2" Type="http://schemas.openxmlformats.org/officeDocument/2006/relationships/image" Target="../media/image24.png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261.xml"/><Relationship Id="rId1" Type="http://schemas.openxmlformats.org/officeDocument/2006/relationships/tags" Target="../tags/tag255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67.xml"/><Relationship Id="rId8" Type="http://schemas.openxmlformats.org/officeDocument/2006/relationships/tags" Target="../tags/tag266.xml"/><Relationship Id="rId7" Type="http://schemas.openxmlformats.org/officeDocument/2006/relationships/image" Target="../media/image12.png"/><Relationship Id="rId6" Type="http://schemas.openxmlformats.org/officeDocument/2006/relationships/tags" Target="../tags/tag265.xml"/><Relationship Id="rId5" Type="http://schemas.openxmlformats.org/officeDocument/2006/relationships/image" Target="../media/image11.png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image" Target="../media/image24.png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268.xml"/><Relationship Id="rId1" Type="http://schemas.openxmlformats.org/officeDocument/2006/relationships/tags" Target="../tags/tag26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74.xml"/><Relationship Id="rId8" Type="http://schemas.openxmlformats.org/officeDocument/2006/relationships/tags" Target="../tags/tag273.xml"/><Relationship Id="rId7" Type="http://schemas.openxmlformats.org/officeDocument/2006/relationships/image" Target="../media/image12.png"/><Relationship Id="rId6" Type="http://schemas.openxmlformats.org/officeDocument/2006/relationships/tags" Target="../tags/tag272.xml"/><Relationship Id="rId5" Type="http://schemas.openxmlformats.org/officeDocument/2006/relationships/image" Target="../media/image11.png"/><Relationship Id="rId4" Type="http://schemas.openxmlformats.org/officeDocument/2006/relationships/tags" Target="../tags/tag271.xml"/><Relationship Id="rId3" Type="http://schemas.openxmlformats.org/officeDocument/2006/relationships/tags" Target="../tags/tag270.xml"/><Relationship Id="rId23" Type="http://schemas.openxmlformats.org/officeDocument/2006/relationships/slideLayout" Target="../slideLayouts/slideLayout7.xml"/><Relationship Id="rId22" Type="http://schemas.openxmlformats.org/officeDocument/2006/relationships/tags" Target="../tags/tag287.xml"/><Relationship Id="rId21" Type="http://schemas.openxmlformats.org/officeDocument/2006/relationships/tags" Target="../tags/tag286.xml"/><Relationship Id="rId20" Type="http://schemas.openxmlformats.org/officeDocument/2006/relationships/tags" Target="../tags/tag285.xml"/><Relationship Id="rId2" Type="http://schemas.openxmlformats.org/officeDocument/2006/relationships/image" Target="../media/image24.png"/><Relationship Id="rId19" Type="http://schemas.openxmlformats.org/officeDocument/2006/relationships/tags" Target="../tags/tag284.xml"/><Relationship Id="rId18" Type="http://schemas.openxmlformats.org/officeDocument/2006/relationships/tags" Target="../tags/tag283.xml"/><Relationship Id="rId17" Type="http://schemas.openxmlformats.org/officeDocument/2006/relationships/tags" Target="../tags/tag282.xml"/><Relationship Id="rId16" Type="http://schemas.openxmlformats.org/officeDocument/2006/relationships/tags" Target="../tags/tag281.xml"/><Relationship Id="rId15" Type="http://schemas.openxmlformats.org/officeDocument/2006/relationships/tags" Target="../tags/tag280.xml"/><Relationship Id="rId14" Type="http://schemas.openxmlformats.org/officeDocument/2006/relationships/tags" Target="../tags/tag279.xml"/><Relationship Id="rId13" Type="http://schemas.openxmlformats.org/officeDocument/2006/relationships/tags" Target="../tags/tag278.xml"/><Relationship Id="rId12" Type="http://schemas.openxmlformats.org/officeDocument/2006/relationships/tags" Target="../tags/tag277.xml"/><Relationship Id="rId11" Type="http://schemas.openxmlformats.org/officeDocument/2006/relationships/tags" Target="../tags/tag276.xml"/><Relationship Id="rId10" Type="http://schemas.openxmlformats.org/officeDocument/2006/relationships/tags" Target="../tags/tag275.xml"/><Relationship Id="rId1" Type="http://schemas.openxmlformats.org/officeDocument/2006/relationships/tags" Target="../tags/tag269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93.xml"/><Relationship Id="rId8" Type="http://schemas.openxmlformats.org/officeDocument/2006/relationships/tags" Target="../tags/tag292.xml"/><Relationship Id="rId7" Type="http://schemas.openxmlformats.org/officeDocument/2006/relationships/image" Target="../media/image12.png"/><Relationship Id="rId6" Type="http://schemas.openxmlformats.org/officeDocument/2006/relationships/tags" Target="../tags/tag291.xml"/><Relationship Id="rId5" Type="http://schemas.openxmlformats.org/officeDocument/2006/relationships/image" Target="../media/image11.png"/><Relationship Id="rId4" Type="http://schemas.openxmlformats.org/officeDocument/2006/relationships/tags" Target="../tags/tag290.xml"/><Relationship Id="rId3" Type="http://schemas.openxmlformats.org/officeDocument/2006/relationships/tags" Target="../tags/tag289.xml"/><Relationship Id="rId2" Type="http://schemas.openxmlformats.org/officeDocument/2006/relationships/image" Target="../media/image24.png"/><Relationship Id="rId12" Type="http://schemas.openxmlformats.org/officeDocument/2006/relationships/slideLayout" Target="../slideLayouts/slideLayout7.xml"/><Relationship Id="rId11" Type="http://schemas.openxmlformats.org/officeDocument/2006/relationships/tags" Target="../tags/tag294.xml"/><Relationship Id="rId10" Type="http://schemas.openxmlformats.org/officeDocument/2006/relationships/image" Target="../media/image27.png"/><Relationship Id="rId1" Type="http://schemas.openxmlformats.org/officeDocument/2006/relationships/tags" Target="../tags/tag28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00.xml"/><Relationship Id="rId8" Type="http://schemas.openxmlformats.org/officeDocument/2006/relationships/tags" Target="../tags/tag299.xml"/><Relationship Id="rId7" Type="http://schemas.openxmlformats.org/officeDocument/2006/relationships/image" Target="../media/image12.png"/><Relationship Id="rId6" Type="http://schemas.openxmlformats.org/officeDocument/2006/relationships/tags" Target="../tags/tag298.xml"/><Relationship Id="rId5" Type="http://schemas.openxmlformats.org/officeDocument/2006/relationships/image" Target="../media/image11.png"/><Relationship Id="rId4" Type="http://schemas.openxmlformats.org/officeDocument/2006/relationships/tags" Target="../tags/tag297.xml"/><Relationship Id="rId3" Type="http://schemas.openxmlformats.org/officeDocument/2006/relationships/tags" Target="../tags/tag296.xml"/><Relationship Id="rId2" Type="http://schemas.openxmlformats.org/officeDocument/2006/relationships/image" Target="../media/image24.png"/><Relationship Id="rId12" Type="http://schemas.openxmlformats.org/officeDocument/2006/relationships/slideLayout" Target="../slideLayouts/slideLayout7.xml"/><Relationship Id="rId11" Type="http://schemas.openxmlformats.org/officeDocument/2006/relationships/tags" Target="../tags/tag301.xml"/><Relationship Id="rId10" Type="http://schemas.openxmlformats.org/officeDocument/2006/relationships/image" Target="../media/image28.jpeg"/><Relationship Id="rId1" Type="http://schemas.openxmlformats.org/officeDocument/2006/relationships/tags" Target="../tags/tag29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0" y="1266000"/>
            <a:ext cx="9144000" cy="119145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4500" b="1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5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平行与垂直</a:t>
            </a:r>
            <a:endParaRPr lang="zh-CN" altLang="en-US" sz="5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082040" cy="104584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 cstate="email"/>
          <a:stretch>
            <a:fillRect/>
          </a:stretch>
        </p:blipFill>
        <p:spPr>
          <a:xfrm rot="10800000">
            <a:off x="8061960" y="4097655"/>
            <a:ext cx="1082040" cy="104584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576888" y="145733"/>
            <a:ext cx="3019901" cy="207787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8596789" y="1704975"/>
            <a:ext cx="403860" cy="33528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47211" y="1872615"/>
            <a:ext cx="3019901" cy="207787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7" cstate="email"/>
          <a:stretch>
            <a:fillRect/>
          </a:stretch>
        </p:blipFill>
        <p:spPr>
          <a:xfrm rot="19800000">
            <a:off x="280988" y="4035266"/>
            <a:ext cx="403860" cy="335280"/>
          </a:xfrm>
          <a:prstGeom prst="rect">
            <a:avLst/>
          </a:prstGeom>
        </p:spPr>
      </p:pic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547632" y="859371"/>
            <a:ext cx="5115560" cy="499110"/>
          </a:xfrm>
          <a:prstGeom prst="rect">
            <a:avLst/>
          </a:prstGeom>
          <a:noFill/>
          <a:effectLst>
            <a:softEdge rad="0"/>
          </a:effectLst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zh-CN" sz="2800" b="1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这节课你们都学会了哪些知识？</a:t>
            </a:r>
            <a:endParaRPr lang="zh-CN" altLang="zh-CN" sz="2800" b="1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New picture"/>
          <p:cNvPicPr/>
          <p:nvPr/>
        </p:nvPicPr>
        <p:blipFill>
          <a:blip r:embed="rId10"/>
          <a:stretch>
            <a:fillRect/>
          </a:stretch>
        </p:blipFill>
        <p:spPr>
          <a:xfrm>
            <a:off x="12522200" y="12471400"/>
            <a:ext cx="304800" cy="228600"/>
          </a:xfrm>
          <a:prstGeom prst="cube">
            <a:avLst/>
          </a:prstGeom>
        </p:spPr>
      </p:pic>
    </p:spTree>
    <p:custDataLst>
      <p:tags r:id="rId11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082040" cy="104584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 cstate="email"/>
          <a:stretch>
            <a:fillRect/>
          </a:stretch>
        </p:blipFill>
        <p:spPr>
          <a:xfrm rot="10800000">
            <a:off x="8061960" y="4097655"/>
            <a:ext cx="1082040" cy="104584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576888" y="145733"/>
            <a:ext cx="3019901" cy="207787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8596789" y="1704975"/>
            <a:ext cx="403860" cy="33528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47211" y="1872615"/>
            <a:ext cx="3019901" cy="207787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7" cstate="email"/>
          <a:stretch>
            <a:fillRect/>
          </a:stretch>
        </p:blipFill>
        <p:spPr>
          <a:xfrm rot="19800000">
            <a:off x="280988" y="4035266"/>
            <a:ext cx="403860" cy="335280"/>
          </a:xfrm>
          <a:prstGeom prst="rect">
            <a:avLst/>
          </a:prstGeom>
        </p:spPr>
      </p:pic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48970" y="822325"/>
            <a:ext cx="788797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猜谜语：有始有终是什么线？无始无终呢？</a:t>
            </a:r>
            <a:endParaRPr lang="zh-CN" altLang="en-US" sz="280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082040" cy="104584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 cstate="email"/>
          <a:stretch>
            <a:fillRect/>
          </a:stretch>
        </p:blipFill>
        <p:spPr>
          <a:xfrm rot="10800000">
            <a:off x="8061960" y="4097655"/>
            <a:ext cx="1082040" cy="104584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641658" y="145733"/>
            <a:ext cx="3019901" cy="207787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8596789" y="1704975"/>
            <a:ext cx="403860" cy="33528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7" cstate="email"/>
          <a:stretch>
            <a:fillRect/>
          </a:stretch>
        </p:blipFill>
        <p:spPr>
          <a:xfrm rot="19800000">
            <a:off x="280988" y="4035266"/>
            <a:ext cx="403860" cy="335280"/>
          </a:xfrm>
          <a:prstGeom prst="rect">
            <a:avLst/>
          </a:prstGeom>
        </p:spPr>
      </p:pic>
      <p:sp>
        <p:nvSpPr>
          <p:cNvPr id="2" name="直接连接符 6152"/>
          <p:cNvSpPr>
            <a:spLocks noChangeShapeType="1"/>
          </p:cNvSpPr>
          <p:nvPr>
            <p:custDataLst>
              <p:tags r:id="rId9"/>
            </p:custDataLst>
          </p:nvPr>
        </p:nvSpPr>
        <p:spPr bwMode="auto">
          <a:xfrm>
            <a:off x="4057650" y="2318385"/>
            <a:ext cx="1584325" cy="0"/>
          </a:xfrm>
          <a:prstGeom prst="line">
            <a:avLst/>
          </a:prstGeom>
          <a:noFill/>
          <a:ln w="19050" cap="rnd">
            <a:solidFill>
              <a:schemeClr val="dk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0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082040" cy="10458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 cstate="email"/>
          <a:stretch>
            <a:fillRect/>
          </a:stretch>
        </p:blipFill>
        <p:spPr>
          <a:xfrm rot="10800000">
            <a:off x="8061960" y="4097655"/>
            <a:ext cx="1082040" cy="104584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576888" y="145733"/>
            <a:ext cx="3019901" cy="207787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8596789" y="1704975"/>
            <a:ext cx="403860" cy="33528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47211" y="1872615"/>
            <a:ext cx="3019901" cy="207787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7" cstate="email"/>
          <a:stretch>
            <a:fillRect/>
          </a:stretch>
        </p:blipFill>
        <p:spPr>
          <a:xfrm rot="19800000">
            <a:off x="280988" y="4035266"/>
            <a:ext cx="403860" cy="335280"/>
          </a:xfrm>
          <a:prstGeom prst="rect">
            <a:avLst/>
          </a:prstGeom>
        </p:spPr>
      </p:pic>
      <p:sp>
        <p:nvSpPr>
          <p:cNvPr id="5" name="矩形 6154"/>
          <p:cNvSpPr>
            <a:spLocks noChangeArrowheads="1"/>
          </p:cNvSpPr>
          <p:nvPr/>
        </p:nvSpPr>
        <p:spPr bwMode="auto">
          <a:xfrm>
            <a:off x="1591310" y="2452370"/>
            <a:ext cx="487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endParaRPr lang="en-US" altLang="zh-CN" sz="24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6156"/>
          <p:cNvSpPr>
            <a:spLocks noChangeArrowheads="1"/>
          </p:cNvSpPr>
          <p:nvPr/>
        </p:nvSpPr>
        <p:spPr bwMode="auto">
          <a:xfrm>
            <a:off x="4194175" y="2452370"/>
            <a:ext cx="487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</a:t>
            </a:r>
            <a:endParaRPr lang="en-US" altLang="zh-CN" sz="24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直接连接符 6157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 flipV="1">
            <a:off x="3789045" y="1606550"/>
            <a:ext cx="1365250" cy="238125"/>
          </a:xfrm>
          <a:prstGeom prst="line">
            <a:avLst/>
          </a:prstGeom>
          <a:noFill/>
          <a:ln w="19050" cap="rnd">
            <a:solidFill>
              <a:schemeClr val="dk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直接连接符 6158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3725545" y="2112645"/>
            <a:ext cx="1441450" cy="220980"/>
          </a:xfrm>
          <a:prstGeom prst="line">
            <a:avLst/>
          </a:prstGeom>
          <a:noFill/>
          <a:ln w="19050" cap="rnd">
            <a:solidFill>
              <a:schemeClr val="dk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直接连接符 6165"/>
          <p:cNvSpPr>
            <a:spLocks noChangeShapeType="1"/>
          </p:cNvSpPr>
          <p:nvPr>
            <p:custDataLst>
              <p:tags r:id="rId12"/>
            </p:custDataLst>
          </p:nvPr>
        </p:nvSpPr>
        <p:spPr bwMode="auto">
          <a:xfrm>
            <a:off x="6424930" y="1962785"/>
            <a:ext cx="1152525" cy="0"/>
          </a:xfrm>
          <a:prstGeom prst="line">
            <a:avLst/>
          </a:prstGeom>
          <a:noFill/>
          <a:ln w="19050" cap="rnd">
            <a:solidFill>
              <a:schemeClr val="dk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直接连接符 6166"/>
          <p:cNvSpPr>
            <a:spLocks noChangeShapeType="1"/>
          </p:cNvSpPr>
          <p:nvPr>
            <p:custDataLst>
              <p:tags r:id="rId13"/>
            </p:custDataLst>
          </p:nvPr>
        </p:nvSpPr>
        <p:spPr bwMode="auto">
          <a:xfrm flipH="1">
            <a:off x="6799580" y="1416050"/>
            <a:ext cx="0" cy="1152525"/>
          </a:xfrm>
          <a:prstGeom prst="line">
            <a:avLst/>
          </a:prstGeom>
          <a:noFill/>
          <a:ln w="19050" cap="rnd">
            <a:solidFill>
              <a:schemeClr val="dk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6167"/>
          <p:cNvSpPr txBox="1">
            <a:spLocks noChangeArrowheads="1"/>
          </p:cNvSpPr>
          <p:nvPr/>
        </p:nvSpPr>
        <p:spPr bwMode="auto">
          <a:xfrm>
            <a:off x="6797675" y="2451100"/>
            <a:ext cx="43370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</a:t>
            </a:r>
            <a:endParaRPr lang="en-US" altLang="zh-CN" sz="24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6156"/>
          <p:cNvSpPr>
            <a:spLocks noChangeArrowheads="1"/>
          </p:cNvSpPr>
          <p:nvPr/>
        </p:nvSpPr>
        <p:spPr bwMode="auto">
          <a:xfrm>
            <a:off x="1546860" y="4279900"/>
            <a:ext cx="487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</a:t>
            </a:r>
            <a:endParaRPr lang="en-US" altLang="zh-CN" sz="24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直接连接符 6157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 flipV="1">
            <a:off x="1057910" y="3433445"/>
            <a:ext cx="1323975" cy="738505"/>
          </a:xfrm>
          <a:prstGeom prst="line">
            <a:avLst/>
          </a:prstGeom>
          <a:noFill/>
          <a:ln w="19050" cap="rnd">
            <a:solidFill>
              <a:schemeClr val="dk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直接连接符 6158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1108710" y="3582670"/>
            <a:ext cx="1411605" cy="548005"/>
          </a:xfrm>
          <a:prstGeom prst="line">
            <a:avLst/>
          </a:prstGeom>
          <a:noFill/>
          <a:ln w="19050" cap="rnd">
            <a:solidFill>
              <a:schemeClr val="dk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直接连接符 6165"/>
          <p:cNvSpPr>
            <a:spLocks noChangeShapeType="1"/>
          </p:cNvSpPr>
          <p:nvPr>
            <p:custDataLst>
              <p:tags r:id="rId16"/>
            </p:custDataLst>
          </p:nvPr>
        </p:nvSpPr>
        <p:spPr bwMode="auto">
          <a:xfrm>
            <a:off x="3916045" y="3799840"/>
            <a:ext cx="1152525" cy="0"/>
          </a:xfrm>
          <a:prstGeom prst="line">
            <a:avLst/>
          </a:prstGeom>
          <a:noFill/>
          <a:ln w="19050" cap="rnd">
            <a:solidFill>
              <a:schemeClr val="dk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直接连接符 6166"/>
          <p:cNvSpPr>
            <a:spLocks noChangeShapeType="1"/>
          </p:cNvSpPr>
          <p:nvPr>
            <p:custDataLst>
              <p:tags r:id="rId17"/>
            </p:custDataLst>
          </p:nvPr>
        </p:nvSpPr>
        <p:spPr bwMode="auto">
          <a:xfrm flipH="1">
            <a:off x="3789045" y="3246755"/>
            <a:ext cx="0" cy="1152525"/>
          </a:xfrm>
          <a:prstGeom prst="line">
            <a:avLst/>
          </a:prstGeom>
          <a:noFill/>
          <a:ln w="19050" cap="rnd">
            <a:solidFill>
              <a:schemeClr val="dk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6167"/>
          <p:cNvSpPr txBox="1">
            <a:spLocks noChangeArrowheads="1"/>
          </p:cNvSpPr>
          <p:nvPr/>
        </p:nvSpPr>
        <p:spPr bwMode="auto">
          <a:xfrm>
            <a:off x="4289425" y="4281805"/>
            <a:ext cx="43370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⑤</a:t>
            </a:r>
            <a:endParaRPr lang="en-US" altLang="zh-CN" sz="24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6156"/>
          <p:cNvSpPr>
            <a:spLocks noChangeArrowheads="1"/>
          </p:cNvSpPr>
          <p:nvPr/>
        </p:nvSpPr>
        <p:spPr bwMode="auto">
          <a:xfrm>
            <a:off x="6920230" y="4273550"/>
            <a:ext cx="487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⑥</a:t>
            </a:r>
            <a:endParaRPr lang="en-US" altLang="zh-CN" sz="2400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直接连接符 6157"/>
          <p:cNvSpPr>
            <a:spLocks noChangeShapeType="1"/>
          </p:cNvSpPr>
          <p:nvPr>
            <p:custDataLst>
              <p:tags r:id="rId18"/>
            </p:custDataLst>
          </p:nvPr>
        </p:nvSpPr>
        <p:spPr bwMode="auto">
          <a:xfrm>
            <a:off x="6526530" y="3331845"/>
            <a:ext cx="1303655" cy="419100"/>
          </a:xfrm>
          <a:prstGeom prst="line">
            <a:avLst/>
          </a:prstGeom>
          <a:noFill/>
          <a:ln w="19050" cap="rnd">
            <a:solidFill>
              <a:schemeClr val="dk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直接连接符 6158"/>
          <p:cNvSpPr>
            <a:spLocks noChangeShapeType="1"/>
          </p:cNvSpPr>
          <p:nvPr>
            <p:custDataLst>
              <p:tags r:id="rId19"/>
            </p:custDataLst>
          </p:nvPr>
        </p:nvSpPr>
        <p:spPr bwMode="auto">
          <a:xfrm flipV="1">
            <a:off x="6452235" y="3750945"/>
            <a:ext cx="1370330" cy="182880"/>
          </a:xfrm>
          <a:prstGeom prst="line">
            <a:avLst/>
          </a:prstGeom>
          <a:noFill/>
          <a:ln w="19050" cap="rnd">
            <a:solidFill>
              <a:schemeClr val="dk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接连接符 6152"/>
          <p:cNvSpPr>
            <a:spLocks noChangeShapeType="1"/>
          </p:cNvSpPr>
          <p:nvPr>
            <p:custDataLst>
              <p:tags r:id="rId20"/>
            </p:custDataLst>
          </p:nvPr>
        </p:nvSpPr>
        <p:spPr bwMode="auto">
          <a:xfrm>
            <a:off x="1108710" y="1606550"/>
            <a:ext cx="1584325" cy="0"/>
          </a:xfrm>
          <a:prstGeom prst="line">
            <a:avLst/>
          </a:prstGeom>
          <a:noFill/>
          <a:ln w="19050" cap="rnd">
            <a:solidFill>
              <a:schemeClr val="dk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直接连接符 6153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>
            <a:off x="1108710" y="2112645"/>
            <a:ext cx="1584325" cy="0"/>
          </a:xfrm>
          <a:prstGeom prst="line">
            <a:avLst/>
          </a:prstGeom>
          <a:noFill/>
          <a:ln w="19050" cap="rnd">
            <a:solidFill>
              <a:schemeClr val="dk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22"/>
    </p:custData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082040" cy="104584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 cstate="email"/>
          <a:stretch>
            <a:fillRect/>
          </a:stretch>
        </p:blipFill>
        <p:spPr>
          <a:xfrm rot="10800000">
            <a:off x="8061960" y="4097655"/>
            <a:ext cx="1082040" cy="104584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641658" y="145733"/>
            <a:ext cx="3019901" cy="207787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8596789" y="1704975"/>
            <a:ext cx="403860" cy="33528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47211" y="1872615"/>
            <a:ext cx="3019901" cy="207787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7" cstate="email"/>
          <a:stretch>
            <a:fillRect/>
          </a:stretch>
        </p:blipFill>
        <p:spPr>
          <a:xfrm rot="19800000">
            <a:off x="280988" y="4035266"/>
            <a:ext cx="403860" cy="335280"/>
          </a:xfrm>
          <a:prstGeom prst="rect">
            <a:avLst/>
          </a:prstGeom>
        </p:spPr>
      </p:pic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984250" y="935355"/>
            <a:ext cx="7564120" cy="2646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fontAlgn="auto" hangingPunct="1">
              <a:spcBef>
                <a:spcPct val="0"/>
              </a:spcBef>
            </a:pPr>
            <a:r>
              <a:rPr lang="en-US" altLang="zh-CN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</a:t>
            </a:r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合作探究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eaLnBrk="1" fontAlgn="auto" hangingPunct="1">
              <a:spcBef>
                <a:spcPct val="0"/>
              </a:spcBef>
            </a:pP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ct val="0"/>
              </a:spcBef>
            </a:pPr>
            <a:r>
              <a:rPr lang="en-US" altLang="zh-CN" sz="200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1.</a:t>
            </a:r>
            <a:r>
              <a:rPr lang="zh-CN" altLang="en-US" sz="200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分一分，对上面的六幅图进行分类</a:t>
            </a:r>
            <a:endParaRPr lang="zh-CN" altLang="en-US" sz="2000" dirty="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50000"/>
              </a:spcBef>
            </a:pPr>
            <a:endParaRPr lang="zh-CN" altLang="en-US" sz="2000" dirty="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zh-CN" sz="200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2.</a:t>
            </a:r>
            <a:r>
              <a:rPr lang="zh-CN" altLang="en-US" sz="2000" dirty="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与小组成员说一说分类的标准</a:t>
            </a:r>
            <a:endParaRPr lang="zh-CN" altLang="en-US" sz="2000" dirty="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50000"/>
              </a:spcBef>
            </a:pPr>
            <a:endParaRPr lang="zh-CN" altLang="en-US" sz="2000" dirty="0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082040" cy="104584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 cstate="email"/>
          <a:stretch>
            <a:fillRect/>
          </a:stretch>
        </p:blipFill>
        <p:spPr>
          <a:xfrm rot="10800000">
            <a:off x="8061960" y="4097655"/>
            <a:ext cx="1082040" cy="104584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641658" y="145733"/>
            <a:ext cx="3019901" cy="207787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8596789" y="1704975"/>
            <a:ext cx="403860" cy="33528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47211" y="1872615"/>
            <a:ext cx="3019901" cy="207787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7" cstate="email"/>
          <a:stretch>
            <a:fillRect/>
          </a:stretch>
        </p:blipFill>
        <p:spPr>
          <a:xfrm rot="19800000">
            <a:off x="280988" y="4035266"/>
            <a:ext cx="403860" cy="335280"/>
          </a:xfrm>
          <a:prstGeom prst="rect">
            <a:avLst/>
          </a:prstGeom>
        </p:spPr>
      </p:pic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741680" y="660400"/>
            <a:ext cx="756412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l" eaLnBrk="1" fontAlgn="auto" hangingPunct="1">
              <a:spcBef>
                <a:spcPct val="0"/>
              </a:spcBef>
            </a:pPr>
            <a:r>
              <a:rPr lang="en-US" altLang="zh-CN" sz="2800" b="1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800" b="1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展示分类情况并请小老师进行讲解</a:t>
            </a:r>
            <a:endParaRPr lang="zh-CN" altLang="en-US" sz="2800" b="1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082040" cy="104584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 cstate="email"/>
          <a:stretch>
            <a:fillRect/>
          </a:stretch>
        </p:blipFill>
        <p:spPr>
          <a:xfrm rot="10800000">
            <a:off x="8061960" y="4097655"/>
            <a:ext cx="1082040" cy="104584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576888" y="145733"/>
            <a:ext cx="3019901" cy="207787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8596789" y="1704975"/>
            <a:ext cx="403860" cy="33528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47211" y="1872615"/>
            <a:ext cx="3019901" cy="207787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7" cstate="email"/>
          <a:stretch>
            <a:fillRect/>
          </a:stretch>
        </p:blipFill>
        <p:spPr>
          <a:xfrm rot="19800000">
            <a:off x="280988" y="4035266"/>
            <a:ext cx="403860" cy="335280"/>
          </a:xfrm>
          <a:prstGeom prst="rect">
            <a:avLst/>
          </a:prstGeom>
        </p:spPr>
      </p:pic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59530" y="690804"/>
            <a:ext cx="4880032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平行线的表示方法</a:t>
            </a:r>
            <a:r>
              <a:rPr lang="zh-CN" altLang="en-US" sz="2800" b="1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en-US" sz="2800" b="1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Line 10"/>
          <p:cNvSpPr>
            <a:spLocks noChangeShapeType="1"/>
          </p:cNvSpPr>
          <p:nvPr>
            <p:custDataLst>
              <p:tags r:id="rId10"/>
            </p:custDataLst>
          </p:nvPr>
        </p:nvSpPr>
        <p:spPr bwMode="auto">
          <a:xfrm>
            <a:off x="1301115" y="1642745"/>
            <a:ext cx="1537970" cy="888365"/>
          </a:xfrm>
          <a:prstGeom prst="line">
            <a:avLst/>
          </a:prstGeom>
          <a:noFill/>
          <a:ln w="19050" cap="rnd">
            <a:solidFill>
              <a:schemeClr val="dk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Line 11"/>
          <p:cNvSpPr>
            <a:spLocks noChangeShapeType="1"/>
          </p:cNvSpPr>
          <p:nvPr>
            <p:custDataLst>
              <p:tags r:id="rId11"/>
            </p:custDataLst>
          </p:nvPr>
        </p:nvSpPr>
        <p:spPr bwMode="auto">
          <a:xfrm>
            <a:off x="1051560" y="2115185"/>
            <a:ext cx="1537970" cy="888365"/>
          </a:xfrm>
          <a:prstGeom prst="line">
            <a:avLst/>
          </a:prstGeom>
          <a:noFill/>
          <a:ln w="19050" cap="rnd">
            <a:solidFill>
              <a:schemeClr val="dk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 Box 20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928495" y="1616075"/>
            <a:ext cx="66103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 i="1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en-US" altLang="zh-CN" sz="2800" b="1" i="1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 Box 21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1490345" y="2480945"/>
            <a:ext cx="66103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 i="1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en-US" altLang="zh-CN" sz="2800" b="1" i="1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Line 13"/>
          <p:cNvSpPr>
            <a:spLocks noChangeShapeType="1"/>
          </p:cNvSpPr>
          <p:nvPr>
            <p:custDataLst>
              <p:tags r:id="rId14"/>
            </p:custDataLst>
          </p:nvPr>
        </p:nvSpPr>
        <p:spPr bwMode="auto">
          <a:xfrm>
            <a:off x="3528060" y="2268855"/>
            <a:ext cx="2087245" cy="0"/>
          </a:xfrm>
          <a:prstGeom prst="line">
            <a:avLst/>
          </a:prstGeom>
          <a:noFill/>
          <a:ln w="19050" cap="rnd">
            <a:solidFill>
              <a:schemeClr val="dk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Line 14"/>
          <p:cNvSpPr>
            <a:spLocks noChangeShapeType="1"/>
          </p:cNvSpPr>
          <p:nvPr>
            <p:custDataLst>
              <p:tags r:id="rId15"/>
            </p:custDataLst>
          </p:nvPr>
        </p:nvSpPr>
        <p:spPr bwMode="auto">
          <a:xfrm>
            <a:off x="3528060" y="2787015"/>
            <a:ext cx="2087245" cy="0"/>
          </a:xfrm>
          <a:prstGeom prst="line">
            <a:avLst/>
          </a:prstGeom>
          <a:noFill/>
          <a:ln w="19050" cap="rnd">
            <a:solidFill>
              <a:schemeClr val="dk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 Box 22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339590" y="1767205"/>
            <a:ext cx="74104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 i="1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en-US" altLang="zh-CN" sz="2800" b="1" i="1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 Box 23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356735" y="2726690"/>
            <a:ext cx="74104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 i="1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en-US" altLang="zh-CN" sz="2800" b="1" i="1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Line 16"/>
          <p:cNvSpPr>
            <a:spLocks noChangeShapeType="1"/>
          </p:cNvSpPr>
          <p:nvPr>
            <p:custDataLst>
              <p:tags r:id="rId18"/>
            </p:custDataLst>
          </p:nvPr>
        </p:nvSpPr>
        <p:spPr bwMode="auto">
          <a:xfrm flipV="1">
            <a:off x="6477635" y="1696720"/>
            <a:ext cx="1427480" cy="822960"/>
          </a:xfrm>
          <a:prstGeom prst="line">
            <a:avLst/>
          </a:prstGeom>
          <a:noFill/>
          <a:ln w="19050" cap="rnd">
            <a:solidFill>
              <a:schemeClr val="dk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Line 17"/>
          <p:cNvSpPr>
            <a:spLocks noChangeShapeType="1"/>
          </p:cNvSpPr>
          <p:nvPr>
            <p:custDataLst>
              <p:tags r:id="rId19"/>
            </p:custDataLst>
          </p:nvPr>
        </p:nvSpPr>
        <p:spPr bwMode="auto">
          <a:xfrm flipV="1">
            <a:off x="6748780" y="2142490"/>
            <a:ext cx="1427480" cy="822960"/>
          </a:xfrm>
          <a:prstGeom prst="line">
            <a:avLst/>
          </a:prstGeom>
          <a:noFill/>
          <a:ln w="19050" cap="rnd">
            <a:solidFill>
              <a:schemeClr val="dk1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 Box 26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6908800" y="1647825"/>
            <a:ext cx="66167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 i="1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en-US" altLang="zh-CN" sz="2800" b="1" i="1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 Box 27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7367270" y="2490470"/>
            <a:ext cx="66167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 i="1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en-US" altLang="zh-CN" sz="2800" b="1" i="1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Rectangle 29"/>
          <p:cNvSpPr>
            <a:spLocks noChangeArrowheads="1"/>
          </p:cNvSpPr>
          <p:nvPr/>
        </p:nvSpPr>
        <p:spPr bwMode="auto">
          <a:xfrm>
            <a:off x="3974631" y="3575777"/>
            <a:ext cx="184118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记作</a:t>
            </a:r>
            <a:r>
              <a:rPr lang="en-US" altLang="zh-CN" sz="2400" i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</a:t>
            </a:r>
            <a:r>
              <a:rPr lang="zh-CN" altLang="zh-CN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∥</a:t>
            </a:r>
            <a:r>
              <a:rPr lang="en-US" altLang="zh-CN" sz="2400" i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</a:t>
            </a:r>
            <a:r>
              <a:rPr lang="zh-CN" altLang="en-US" sz="2400" i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endParaRPr lang="zh-CN" altLang="en-US" sz="2400" i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5719207" y="3575757"/>
            <a:ext cx="2555354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读作</a:t>
            </a:r>
            <a:r>
              <a:rPr lang="en-US" altLang="zh-CN" sz="2400" i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a</a:t>
            </a:r>
            <a:r>
              <a: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平行于</a:t>
            </a:r>
            <a:r>
              <a:rPr lang="en-US" altLang="zh-CN" sz="2400" i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</a:t>
            </a:r>
            <a:r>
              <a: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。</a:t>
            </a:r>
            <a:endParaRPr lang="zh-CN" altLang="en-US" sz="2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0" name="文本框 13"/>
          <p:cNvSpPr txBox="1"/>
          <p:nvPr/>
        </p:nvSpPr>
        <p:spPr>
          <a:xfrm>
            <a:off x="310" y="3575431"/>
            <a:ext cx="49957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平行可以用符号“∥”表示。</a:t>
            </a:r>
            <a:endParaRPr lang="zh-CN" altLang="en-US" sz="2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2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082040" cy="104584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 cstate="email"/>
          <a:stretch>
            <a:fillRect/>
          </a:stretch>
        </p:blipFill>
        <p:spPr>
          <a:xfrm rot="10800000">
            <a:off x="8061960" y="4097655"/>
            <a:ext cx="1082040" cy="104584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576888" y="145733"/>
            <a:ext cx="3019901" cy="207787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8596789" y="1704975"/>
            <a:ext cx="403860" cy="33528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47211" y="1872615"/>
            <a:ext cx="3019901" cy="207787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7" cstate="email"/>
          <a:stretch>
            <a:fillRect/>
          </a:stretch>
        </p:blipFill>
        <p:spPr>
          <a:xfrm rot="19800000">
            <a:off x="280988" y="4035266"/>
            <a:ext cx="403860" cy="335280"/>
          </a:xfrm>
          <a:prstGeom prst="rect">
            <a:avLst/>
          </a:prstGeom>
        </p:spPr>
      </p:pic>
      <p:pic>
        <p:nvPicPr>
          <p:cNvPr id="101" name="图片 100"/>
          <p:cNvPicPr/>
          <p:nvPr/>
        </p:nvPicPr>
        <p:blipFill>
          <a:blip r:embed="rId10"/>
          <a:stretch>
            <a:fillRect/>
          </a:stretch>
        </p:blipFill>
        <p:spPr>
          <a:xfrm>
            <a:off x="1887220" y="1638300"/>
            <a:ext cx="5200650" cy="1866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" name="文本框 101"/>
          <p:cNvSpPr txBox="1"/>
          <p:nvPr/>
        </p:nvSpPr>
        <p:spPr>
          <a:xfrm>
            <a:off x="1696720" y="341820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459530" y="690804"/>
            <a:ext cx="8364096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自学课本</a:t>
            </a:r>
            <a:r>
              <a:rPr lang="en-US" altLang="zh-CN" sz="2800" b="1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57</a:t>
            </a:r>
            <a:r>
              <a:rPr lang="zh-CN" altLang="en-US" sz="2800" b="1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endParaRPr lang="zh-CN" altLang="en-US" sz="2800" b="1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082040" cy="104584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2" cstate="email"/>
          <a:stretch>
            <a:fillRect/>
          </a:stretch>
        </p:blipFill>
        <p:spPr>
          <a:xfrm rot="10800000">
            <a:off x="8061960" y="4097655"/>
            <a:ext cx="1082040" cy="104584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576888" y="145733"/>
            <a:ext cx="3019901" cy="207787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8596789" y="1704975"/>
            <a:ext cx="403860" cy="33528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>
            <p:custDataLst>
              <p:tags r:id="rId8"/>
            </p:custDataLst>
          </p:nvPr>
        </p:nvPicPr>
        <p:blipFill>
          <a:blip r:embed="rId5" cstate="email"/>
          <a:stretch>
            <a:fillRect/>
          </a:stretch>
        </p:blipFill>
        <p:spPr>
          <a:xfrm>
            <a:off x="547211" y="1872615"/>
            <a:ext cx="3019901" cy="207787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>
          <a:blip r:embed="rId7" cstate="email"/>
          <a:stretch>
            <a:fillRect/>
          </a:stretch>
        </p:blipFill>
        <p:spPr>
          <a:xfrm rot="19800000">
            <a:off x="280988" y="4035266"/>
            <a:ext cx="403860" cy="335280"/>
          </a:xfrm>
          <a:prstGeom prst="rect">
            <a:avLst/>
          </a:prstGeom>
        </p:spPr>
      </p:pic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47160" y="844474"/>
            <a:ext cx="8364096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chemeClr val="dk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你能举出生活中一些有关平行和垂直的例子吗？</a:t>
            </a:r>
            <a:endParaRPr lang="zh-CN" altLang="en-US" sz="2800" b="1">
              <a:solidFill>
                <a:schemeClr val="dk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" name="图片 101"/>
          <p:cNvPicPr/>
          <p:nvPr/>
        </p:nvPicPr>
        <p:blipFill>
          <a:blip r:embed="rId10" cstate="email"/>
          <a:stretch>
            <a:fillRect/>
          </a:stretch>
        </p:blipFill>
        <p:spPr>
          <a:xfrm>
            <a:off x="547370" y="1519555"/>
            <a:ext cx="7393305" cy="3413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3" name="文本框 102"/>
          <p:cNvSpPr txBox="1"/>
          <p:nvPr/>
        </p:nvSpPr>
        <p:spPr>
          <a:xfrm>
            <a:off x="1235075" y="4302125"/>
            <a:ext cx="5080000" cy="368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/>
              <a:t> </a:t>
            </a:r>
            <a:endParaRPr lang="zh-CN" altLang="en-US"/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0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0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0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0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0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0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0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0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10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3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d8c8bba7-a1f6-4d73-b6ce-ccaa1de62ee1}"/>
</p:tagLst>
</file>

<file path=ppt/tags/tag13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  <p:tag name="WM_BEAUTIFY_SHAPE_IDENTITY" val="{632f792d-7a4e-4adc-8148-a012eee0c1a2}"/>
</p:tagLst>
</file>

<file path=ppt/tags/tag13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TYPE" val="i"/>
  <p:tag name="WM_BEAUTIFY_SHAPE_IDENTITY" val="{ffc4d6e6-e480-4e8b-9e53-3dad61c6eefb}"/>
</p:tagLst>
</file>

<file path=ppt/tags/tag13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4"/>
  <p:tag name="KSO_WM_UNIT_INDEX" val="4"/>
  <p:tag name="KSO_WM_UNIT_LAYERLEVEL" val="1"/>
  <p:tag name="KSO_WM_UNIT_TYPE" val="i"/>
  <p:tag name="WM_BEAUTIFY_SHAPE_IDENTITY" val="{1fc420ff-678a-48da-bccb-52e7a8632ebc}"/>
</p:tagLst>
</file>

<file path=ppt/tags/tag13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5"/>
  <p:tag name="KSO_WM_UNIT_INDEX" val="5"/>
  <p:tag name="KSO_WM_UNIT_LAYERLEVEL" val="1"/>
  <p:tag name="KSO_WM_UNIT_TYPE" val="i"/>
  <p:tag name="WM_BEAUTIFY_SHAPE_IDENTITY" val="{cf1eedf4-bb23-48f1-a249-fd4ffe7ccefa}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4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TYPE" val="i"/>
  <p:tag name="WM_BEAUTIFY_SHAPE_IDENTITY" val="{de3bb43a-51d9-4897-9ad3-e34623426714}"/>
</p:tagLst>
</file>

<file path=ppt/tags/tag14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4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4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4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145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146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TYPE" val="i"/>
</p:tagLst>
</file>

<file path=ppt/tags/tag147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2"/>
  <p:tag name="KSO_WM_UNIT_INDEX" val="2"/>
  <p:tag name="KSO_WM_UNIT_LAYERLEVEL" val="1"/>
  <p:tag name="KSO_WM_UNIT_TYPE" val="i"/>
</p:tagLst>
</file>

<file path=ppt/tags/tag148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49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50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51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5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153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154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TYPE" val="i"/>
</p:tagLst>
</file>

<file path=ppt/tags/tag155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2"/>
  <p:tag name="KSO_WM_UNIT_INDEX" val="2"/>
  <p:tag name="KSO_WM_UNIT_LAYERLEVEL" val="1"/>
  <p:tag name="KSO_WM_UNIT_TYPE" val="i"/>
</p:tagLst>
</file>

<file path=ppt/tags/tag156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3"/>
  <p:tag name="KSO_WM_UNIT_INDEX" val="3"/>
  <p:tag name="KSO_WM_UNIT_LAYERLEVEL" val="1"/>
  <p:tag name="KSO_WM_UNIT_TYPE" val="i"/>
</p:tagLst>
</file>

<file path=ppt/tags/tag15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4"/>
  <p:tag name="KSO_WM_UNIT_INDEX" val="4"/>
  <p:tag name="KSO_WM_UNIT_LAYERLEVEL" val="1"/>
  <p:tag name="KSO_WM_UNIT_TYPE" val="i"/>
</p:tagLst>
</file>

<file path=ppt/tags/tag158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5"/>
  <p:tag name="KSO_WM_UNIT_INDEX" val="5"/>
  <p:tag name="KSO_WM_UNIT_LAYERLEVEL" val="1"/>
  <p:tag name="KSO_WM_UNIT_TYPE" val="i"/>
</p:tagLst>
</file>

<file path=ppt/tags/tag15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6"/>
  <p:tag name="KSO_WM_UNIT_INDEX" val="6"/>
  <p:tag name="KSO_WM_UNIT_LAYERLEVEL" val="1"/>
  <p:tag name="KSO_WM_UNIT_TYPE" val="i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6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61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62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63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64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65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16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16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TYPE" val="i"/>
</p:tagLst>
</file>

<file path=ppt/tags/tag16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2"/>
  <p:tag name="KSO_WM_UNIT_INDEX" val="2"/>
  <p:tag name="KSO_WM_UNIT_LAYERLEVEL" val="1"/>
  <p:tag name="KSO_WM_UNIT_TYPE" val="i"/>
</p:tagLst>
</file>

<file path=ppt/tags/tag16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3"/>
  <p:tag name="KSO_WM_UNIT_INDEX" val="3"/>
  <p:tag name="KSO_WM_UNIT_LAYERLEVEL" val="1"/>
  <p:tag name="KSO_WM_UNIT_TYPE" val="i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7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4"/>
  <p:tag name="KSO_WM_UNIT_INDEX" val="4"/>
  <p:tag name="KSO_WM_UNIT_LAYERLEVEL" val="1"/>
  <p:tag name="KSO_WM_UNIT_TYPE" val="i"/>
</p:tagLst>
</file>

<file path=ppt/tags/tag171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5"/>
  <p:tag name="KSO_WM_UNIT_INDEX" val="5"/>
  <p:tag name="KSO_WM_UNIT_LAYERLEVEL" val="1"/>
  <p:tag name="KSO_WM_UNIT_TYPE" val="i"/>
</p:tagLst>
</file>

<file path=ppt/tags/tag172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6"/>
  <p:tag name="KSO_WM_UNIT_INDEX" val="6"/>
  <p:tag name="KSO_WM_UNIT_LAYERLEVEL" val="1"/>
  <p:tag name="KSO_WM_UNIT_TYPE" val="i"/>
</p:tagLst>
</file>

<file path=ppt/tags/tag17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7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7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7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7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7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17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8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TYPE" val="i"/>
</p:tagLst>
</file>

<file path=ppt/tags/tag18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2"/>
  <p:tag name="KSO_WM_UNIT_INDEX" val="2"/>
  <p:tag name="KSO_WM_UNIT_LAYERLEVEL" val="1"/>
  <p:tag name="KSO_WM_UNIT_TYPE" val="i"/>
</p:tagLst>
</file>

<file path=ppt/tags/tag182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3"/>
  <p:tag name="KSO_WM_UNIT_INDEX" val="3"/>
  <p:tag name="KSO_WM_UNIT_LAYERLEVEL" val="1"/>
  <p:tag name="KSO_WM_UNIT_TYPE" val="i"/>
</p:tagLst>
</file>

<file path=ppt/tags/tag183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4"/>
  <p:tag name="KSO_WM_UNIT_INDEX" val="4"/>
  <p:tag name="KSO_WM_UNIT_LAYERLEVEL" val="1"/>
  <p:tag name="KSO_WM_UNIT_TYPE" val="i"/>
</p:tagLst>
</file>

<file path=ppt/tags/tag18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5"/>
  <p:tag name="KSO_WM_UNIT_INDEX" val="5"/>
  <p:tag name="KSO_WM_UNIT_LAYERLEVEL" val="1"/>
  <p:tag name="KSO_WM_UNIT_TYPE" val="i"/>
</p:tagLst>
</file>

<file path=ppt/tags/tag18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6"/>
  <p:tag name="KSO_WM_UNIT_INDEX" val="6"/>
  <p:tag name="KSO_WM_UNIT_LAYERLEVEL" val="1"/>
  <p:tag name="KSO_WM_UNIT_TYPE" val="i"/>
</p:tagLst>
</file>

<file path=ppt/tags/tag18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8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8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8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9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9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9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1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19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2"/>
  <p:tag name="KSO_WM_UNIT_INDEX" val="2"/>
  <p:tag name="KSO_WM_UNIT_LAYERLEVEL" val="1"/>
  <p:tag name="KSO_WM_UNIT_TYPE" val="i"/>
</p:tagLst>
</file>

<file path=ppt/tags/tag19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3"/>
  <p:tag name="KSO_WM_UNIT_INDEX" val="3"/>
  <p:tag name="KSO_WM_UNIT_LAYERLEVEL" val="1"/>
  <p:tag name="KSO_WM_UNIT_TYPE" val="i"/>
</p:tagLst>
</file>

<file path=ppt/tags/tag19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4"/>
  <p:tag name="KSO_WM_UNIT_INDEX" val="4"/>
  <p:tag name="KSO_WM_UNIT_LAYERLEVEL" val="1"/>
  <p:tag name="KSO_WM_UNIT_TYPE" val="i"/>
</p:tagLst>
</file>

<file path=ppt/tags/tag19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5"/>
  <p:tag name="KSO_WM_UNIT_INDEX" val="5"/>
  <p:tag name="KSO_WM_UNIT_LAYERLEVEL" val="1"/>
  <p:tag name="KSO_WM_UNIT_TYPE" val="i"/>
</p:tagLst>
</file>

<file path=ppt/tags/tag197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6"/>
  <p:tag name="KSO_WM_UNIT_INDEX" val="6"/>
  <p:tag name="KSO_WM_UNIT_LAYERLEVEL" val="1"/>
  <p:tag name="KSO_WM_UNIT_TYPE" val="i"/>
</p:tagLst>
</file>

<file path=ppt/tags/tag19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9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01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0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0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0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0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20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20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TYPE" val="i"/>
</p:tagLst>
</file>

<file path=ppt/tags/tag20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TYPE" val="i"/>
</p:tagLst>
</file>

<file path=ppt/tags/tag20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1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1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1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1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1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21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11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118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9.xml><?xml version="1.0" encoding="utf-8"?>
<p:tagLst xmlns:p="http://schemas.openxmlformats.org/presentationml/2006/main">
  <p:tag name="KSO_WM_BEAUTIFY_FLAG" val="#wm#"/>
  <p:tag name="KSO_WM_COMBINE_RELATE_SLIDE_ID" val="background20176429_1"/>
  <p:tag name="KSO_WM_TAG_VERSION" val="1.0"/>
  <p:tag name="KSO_WM_TEMPLATE_CATEGORY" val="custom"/>
  <p:tag name="KSO_WM_TEMPLATE_COLOR_TYPE" val="1"/>
  <p:tag name="KSO_WM_TEMPLATE_INDEX" val="20177118"/>
  <p:tag name="KSO_WM_TEMPLATE_MASTER_THUMB_INDEX" val="12"/>
  <p:tag name="KSO_WM_TEMPLATE_MASTER_TYPE" val="1"/>
  <p:tag name="KSO_WM_TEMPLATE_SUBCATEGORY" val="17"/>
  <p:tag name="KSO_WM_TEMPLATE_THUMBS_INDEX" val="1、3、5、8、13、16、19、25、28、30、32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2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77118"/>
  <p:tag name="KSO_WM_UNIT_COMPATIBLE" val="0"/>
  <p:tag name="KSO_WM_UNIT_DIAGRAM_ISNUMVISUAL" val="0"/>
  <p:tag name="KSO_WM_UNIT_DIAGRAM_ISREFERUNIT" val="0"/>
  <p:tag name="KSO_WM_UNIT_HIGHLIGHT" val="0"/>
  <p:tag name="KSO_WM_UNIT_ID" val="custom20177118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浅色繁花计划书"/>
  <p:tag name="KSO_WM_UNIT_TYPE" val="a"/>
  <p:tag name="KSO_WM_UNIT_VALUE" val="68"/>
</p:tagLst>
</file>

<file path=ppt/tags/tag221.xml><?xml version="1.0" encoding="utf-8"?>
<p:tagLst xmlns:p="http://schemas.openxmlformats.org/presentationml/2006/main">
  <p:tag name="KSO_WM_BEAUTIFY_FLAG" val="#wm#"/>
  <p:tag name="KSO_WM_COMBINE_RELATE_SLIDE_ID" val="background20176429_1"/>
  <p:tag name="KSO_WM_SLIDE_ID" val="custom20177118_1"/>
  <p:tag name="KSO_WM_SLIDE_INDEX" val="1"/>
  <p:tag name="KSO_WM_SLIDE_ITEM_CNT" val="0"/>
  <p:tag name="KSO_WM_SLIDE_LAYOUT" val="a_b"/>
  <p:tag name="KSO_WM_SLIDE_LAYOUT_CNT" val="1_3"/>
  <p:tag name="KSO_WM_SLIDE_SUBTYPE" val="pureTxt"/>
  <p:tag name="KSO_WM_SLIDE_TYPE" val="title"/>
  <p:tag name="KSO_WM_TAG_VERSION" val="1.0"/>
  <p:tag name="KSO_WM_TEMPLATE_CATEGORY" val="custom"/>
  <p:tag name="KSO_WM_TEMPLATE_COLOR_TYPE" val="1"/>
  <p:tag name="KSO_WM_TEMPLATE_INDEX" val="20177118"/>
  <p:tag name="KSO_WM_TEMPLATE_MASTER_THUMB_INDEX" val="12"/>
  <p:tag name="KSO_WM_TEMPLATE_MASTER_TYPE" val="1"/>
  <p:tag name="KSO_WM_TEMPLATE_SUBCATEGORY" val="17"/>
  <p:tag name="KSO_WM_TEMPLATE_THUMBS_INDEX" val="1、3、5、8、13、16、19、25、28、30、32"/>
</p:tagLst>
</file>

<file path=ppt/tags/tag22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d8c8bba7-a1f6-4d73-b6ce-ccaa1de62ee1}"/>
</p:tagLst>
</file>

<file path=ppt/tags/tag22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  <p:tag name="WM_BEAUTIFY_SHAPE_IDENTITY" val="{632f792d-7a4e-4adc-8148-a012eee0c1a2}"/>
</p:tagLst>
</file>

<file path=ppt/tags/tag22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TYPE" val="i"/>
  <p:tag name="WM_BEAUTIFY_SHAPE_IDENTITY" val="{ffc4d6e6-e480-4e8b-9e53-3dad61c6eefb}"/>
</p:tagLst>
</file>

<file path=ppt/tags/tag22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4"/>
  <p:tag name="KSO_WM_UNIT_INDEX" val="4"/>
  <p:tag name="KSO_WM_UNIT_LAYERLEVEL" val="1"/>
  <p:tag name="KSO_WM_UNIT_TYPE" val="i"/>
  <p:tag name="WM_BEAUTIFY_SHAPE_IDENTITY" val="{1fc420ff-678a-48da-bccb-52e7a8632ebc}"/>
</p:tagLst>
</file>

<file path=ppt/tags/tag22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5"/>
  <p:tag name="KSO_WM_UNIT_INDEX" val="5"/>
  <p:tag name="KSO_WM_UNIT_LAYERLEVEL" val="1"/>
  <p:tag name="KSO_WM_UNIT_PLACING_PICTURE_USER_VIEWPORT" val="{&quot;height&quot;:3272.2503937007873,&quot;width&quot;:4755.749606299212}"/>
  <p:tag name="KSO_WM_UNIT_TYPE" val="i"/>
  <p:tag name="WM_BEAUTIFY_SHAPE_IDENTITY" val="{cf1eedf4-bb23-48f1-a249-fd4ffe7ccefa}"/>
</p:tagLst>
</file>

<file path=ppt/tags/tag22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TYPE" val="i"/>
  <p:tag name="WM_BEAUTIFY_SHAPE_IDENTITY" val="{de3bb43a-51d9-4897-9ad3-e34623426714}"/>
</p:tagLst>
</file>

<file path=ppt/tags/tag228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2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d8c8bba7-a1f6-4d73-b6ce-ccaa1de62ee1}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3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  <p:tag name="WM_BEAUTIFY_SHAPE_IDENTITY" val="{632f792d-7a4e-4adc-8148-a012eee0c1a2}"/>
</p:tagLst>
</file>

<file path=ppt/tags/tag23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TYPE" val="i"/>
  <p:tag name="WM_BEAUTIFY_SHAPE_IDENTITY" val="{ffc4d6e6-e480-4e8b-9e53-3dad61c6eefb}"/>
</p:tagLst>
</file>

<file path=ppt/tags/tag23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4"/>
  <p:tag name="KSO_WM_UNIT_INDEX" val="4"/>
  <p:tag name="KSO_WM_UNIT_LAYERLEVEL" val="1"/>
  <p:tag name="KSO_WM_UNIT_TYPE" val="i"/>
  <p:tag name="WM_BEAUTIFY_SHAPE_IDENTITY" val="{1fc420ff-678a-48da-bccb-52e7a8632ebc}"/>
</p:tagLst>
</file>

<file path=ppt/tags/tag23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TYPE" val="i"/>
  <p:tag name="WM_BEAUTIFY_SHAPE_IDENTITY" val="{de3bb43a-51d9-4897-9ad3-e34623426714}"/>
</p:tagLst>
</file>

<file path=ppt/tags/tag234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235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3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d8c8bba7-a1f6-4d73-b6ce-ccaa1de62ee1}"/>
</p:tagLst>
</file>

<file path=ppt/tags/tag23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  <p:tag name="WM_BEAUTIFY_SHAPE_IDENTITY" val="{632f792d-7a4e-4adc-8148-a012eee0c1a2}"/>
</p:tagLst>
</file>

<file path=ppt/tags/tag23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TYPE" val="i"/>
  <p:tag name="WM_BEAUTIFY_SHAPE_IDENTITY" val="{ffc4d6e6-e480-4e8b-9e53-3dad61c6eefb}"/>
</p:tagLst>
</file>

<file path=ppt/tags/tag23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4"/>
  <p:tag name="KSO_WM_UNIT_INDEX" val="4"/>
  <p:tag name="KSO_WM_UNIT_LAYERLEVEL" val="1"/>
  <p:tag name="KSO_WM_UNIT_TYPE" val="i"/>
  <p:tag name="WM_BEAUTIFY_SHAPE_IDENTITY" val="{1fc420ff-678a-48da-bccb-52e7a8632ebc}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4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5"/>
  <p:tag name="KSO_WM_UNIT_INDEX" val="5"/>
  <p:tag name="KSO_WM_UNIT_LAYERLEVEL" val="1"/>
  <p:tag name="KSO_WM_UNIT_TYPE" val="i"/>
  <p:tag name="WM_BEAUTIFY_SHAPE_IDENTITY" val="{cf1eedf4-bb23-48f1-a249-fd4ffe7ccefa}"/>
</p:tagLst>
</file>

<file path=ppt/tags/tag24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TYPE" val="i"/>
  <p:tag name="WM_BEAUTIFY_SHAPE_IDENTITY" val="{de3bb43a-51d9-4897-9ad3-e34623426714}"/>
</p:tagLst>
</file>

<file path=ppt/tags/tag242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243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244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245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246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247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248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249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50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251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252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253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254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5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d8c8bba7-a1f6-4d73-b6ce-ccaa1de62ee1}"/>
</p:tagLst>
</file>

<file path=ppt/tags/tag25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  <p:tag name="WM_BEAUTIFY_SHAPE_IDENTITY" val="{632f792d-7a4e-4adc-8148-a012eee0c1a2}"/>
</p:tagLst>
</file>

<file path=ppt/tags/tag25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TYPE" val="i"/>
  <p:tag name="WM_BEAUTIFY_SHAPE_IDENTITY" val="{ffc4d6e6-e480-4e8b-9e53-3dad61c6eefb}"/>
</p:tagLst>
</file>

<file path=ppt/tags/tag25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4"/>
  <p:tag name="KSO_WM_UNIT_INDEX" val="4"/>
  <p:tag name="KSO_WM_UNIT_LAYERLEVEL" val="1"/>
  <p:tag name="KSO_WM_UNIT_TYPE" val="i"/>
  <p:tag name="WM_BEAUTIFY_SHAPE_IDENTITY" val="{1fc420ff-678a-48da-bccb-52e7a8632ebc}"/>
</p:tagLst>
</file>

<file path=ppt/tags/tag25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5"/>
  <p:tag name="KSO_WM_UNIT_INDEX" val="5"/>
  <p:tag name="KSO_WM_UNIT_LAYERLEVEL" val="1"/>
  <p:tag name="KSO_WM_UNIT_PLACING_PICTURE_USER_VIEWPORT" val="{&quot;height&quot;:3272.2503937007873,&quot;width&quot;:4755.749606299212}"/>
  <p:tag name="KSO_WM_UNIT_TYPE" val="i"/>
  <p:tag name="WM_BEAUTIFY_SHAPE_IDENTITY" val="{cf1eedf4-bb23-48f1-a249-fd4ffe7ccefa}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6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TYPE" val="i"/>
  <p:tag name="WM_BEAUTIFY_SHAPE_IDENTITY" val="{de3bb43a-51d9-4897-9ad3-e34623426714}"/>
</p:tagLst>
</file>

<file path=ppt/tags/tag261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6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d8c8bba7-a1f6-4d73-b6ce-ccaa1de62ee1}"/>
</p:tagLst>
</file>

<file path=ppt/tags/tag26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  <p:tag name="WM_BEAUTIFY_SHAPE_IDENTITY" val="{632f792d-7a4e-4adc-8148-a012eee0c1a2}"/>
</p:tagLst>
</file>

<file path=ppt/tags/tag26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TYPE" val="i"/>
  <p:tag name="WM_BEAUTIFY_SHAPE_IDENTITY" val="{ffc4d6e6-e480-4e8b-9e53-3dad61c6eefb}"/>
</p:tagLst>
</file>

<file path=ppt/tags/tag26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4"/>
  <p:tag name="KSO_WM_UNIT_INDEX" val="4"/>
  <p:tag name="KSO_WM_UNIT_LAYERLEVEL" val="1"/>
  <p:tag name="KSO_WM_UNIT_TYPE" val="i"/>
  <p:tag name="WM_BEAUTIFY_SHAPE_IDENTITY" val="{1fc420ff-678a-48da-bccb-52e7a8632ebc}"/>
</p:tagLst>
</file>

<file path=ppt/tags/tag26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5"/>
  <p:tag name="KSO_WM_UNIT_INDEX" val="5"/>
  <p:tag name="KSO_WM_UNIT_LAYERLEVEL" val="1"/>
  <p:tag name="KSO_WM_UNIT_PLACING_PICTURE_USER_VIEWPORT" val="{&quot;height&quot;:3272.2503937007873,&quot;width&quot;:4755.749606299212}"/>
  <p:tag name="KSO_WM_UNIT_TYPE" val="i"/>
  <p:tag name="WM_BEAUTIFY_SHAPE_IDENTITY" val="{cf1eedf4-bb23-48f1-a249-fd4ffe7ccefa}"/>
</p:tagLst>
</file>

<file path=ppt/tags/tag26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TYPE" val="i"/>
  <p:tag name="WM_BEAUTIFY_SHAPE_IDENTITY" val="{de3bb43a-51d9-4897-9ad3-e34623426714}"/>
</p:tagLst>
</file>

<file path=ppt/tags/tag268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6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d8c8bba7-a1f6-4d73-b6ce-ccaa1de62ee1}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7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  <p:tag name="WM_BEAUTIFY_SHAPE_IDENTITY" val="{632f792d-7a4e-4adc-8148-a012eee0c1a2}"/>
</p:tagLst>
</file>

<file path=ppt/tags/tag27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TYPE" val="i"/>
  <p:tag name="WM_BEAUTIFY_SHAPE_IDENTITY" val="{ffc4d6e6-e480-4e8b-9e53-3dad61c6eefb}"/>
</p:tagLst>
</file>

<file path=ppt/tags/tag27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4"/>
  <p:tag name="KSO_WM_UNIT_INDEX" val="4"/>
  <p:tag name="KSO_WM_UNIT_LAYERLEVEL" val="1"/>
  <p:tag name="KSO_WM_UNIT_TYPE" val="i"/>
  <p:tag name="WM_BEAUTIFY_SHAPE_IDENTITY" val="{1fc420ff-678a-48da-bccb-52e7a8632ebc}"/>
</p:tagLst>
</file>

<file path=ppt/tags/tag27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5"/>
  <p:tag name="KSO_WM_UNIT_INDEX" val="5"/>
  <p:tag name="KSO_WM_UNIT_LAYERLEVEL" val="1"/>
  <p:tag name="KSO_WM_UNIT_TYPE" val="i"/>
  <p:tag name="WM_BEAUTIFY_SHAPE_IDENTITY" val="{cf1eedf4-bb23-48f1-a249-fd4ffe7ccefa}"/>
</p:tagLst>
</file>

<file path=ppt/tags/tag27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TYPE" val="i"/>
  <p:tag name="WM_BEAUTIFY_SHAPE_IDENTITY" val="{de3bb43a-51d9-4897-9ad3-e34623426714}"/>
</p:tagLst>
</file>

<file path=ppt/tags/tag275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276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277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78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79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80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281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82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83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284.xml><?xml version="1.0" encoding="utf-8"?>
<p:tagLst xmlns:p="http://schemas.openxmlformats.org/presentationml/2006/main">
  <p:tag name="KSO_WM_UNIT_LINE_FILL_TYPE" val="2"/>
  <p:tag name="KSO_WM_UNIT_LINE_FORE_SCHEMECOLOR_INDEX" val="13"/>
  <p:tag name="KSO_WM_UNIT_LINE_FORE_SCHEMECOLOR_INDEX_BRIGHTNESS" val="0"/>
  <p:tag name="KSO_WM_UNIT_TEXT_FILL_FORE_SCHEMECOLOR_INDEX" val="13"/>
  <p:tag name="KSO_WM_UNIT_TEXT_FILL_FORE_SCHEMECOLOR_INDEX_BRIGHTNESS" val="0"/>
  <p:tag name="KSO_WM_UNIT_TEXT_FILL_TYPE" val="1"/>
</p:tagLst>
</file>

<file path=ppt/tags/tag285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86.xml><?xml version="1.0" encoding="utf-8"?>
<p:tagLst xmlns:p="http://schemas.openxmlformats.org/presentationml/2006/main">
  <p:tag name="KSO_WM_UNIT_TEXT_FILL_FORE_SCHEMECOLOR_INDEX" val="13"/>
  <p:tag name="KSO_WM_UNIT_TEXT_FILL_FORE_SCHEMECOLOR_INDEX_BRIGHTNESS" val="0"/>
  <p:tag name="KSO_WM_UNIT_TEXT_FILL_TYPE" val="1"/>
</p:tagLst>
</file>

<file path=ppt/tags/tag287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8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d8c8bba7-a1f6-4d73-b6ce-ccaa1de62ee1}"/>
</p:tagLst>
</file>

<file path=ppt/tags/tag28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  <p:tag name="WM_BEAUTIFY_SHAPE_IDENTITY" val="{632f792d-7a4e-4adc-8148-a012eee0c1a2}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29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TYPE" val="i"/>
  <p:tag name="WM_BEAUTIFY_SHAPE_IDENTITY" val="{ffc4d6e6-e480-4e8b-9e53-3dad61c6eefb}"/>
</p:tagLst>
</file>

<file path=ppt/tags/tag291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4"/>
  <p:tag name="KSO_WM_UNIT_INDEX" val="4"/>
  <p:tag name="KSO_WM_UNIT_LAYERLEVEL" val="1"/>
  <p:tag name="KSO_WM_UNIT_TYPE" val="i"/>
  <p:tag name="WM_BEAUTIFY_SHAPE_IDENTITY" val="{1fc420ff-678a-48da-bccb-52e7a8632ebc}"/>
</p:tagLst>
</file>

<file path=ppt/tags/tag29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5"/>
  <p:tag name="KSO_WM_UNIT_INDEX" val="5"/>
  <p:tag name="KSO_WM_UNIT_LAYERLEVEL" val="1"/>
  <p:tag name="KSO_WM_UNIT_TYPE" val="i"/>
  <p:tag name="WM_BEAUTIFY_SHAPE_IDENTITY" val="{cf1eedf4-bb23-48f1-a249-fd4ffe7ccefa}"/>
</p:tagLst>
</file>

<file path=ppt/tags/tag29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TYPE" val="i"/>
  <p:tag name="WM_BEAUTIFY_SHAPE_IDENTITY" val="{de3bb43a-51d9-4897-9ad3-e34623426714}"/>
</p:tagLst>
</file>

<file path=ppt/tags/tag294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29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d8c8bba7-a1f6-4d73-b6ce-ccaa1de62ee1}"/>
</p:tagLst>
</file>

<file path=ppt/tags/tag29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  <p:tag name="WM_BEAUTIFY_SHAPE_IDENTITY" val="{632f792d-7a4e-4adc-8148-a012eee0c1a2}"/>
</p:tagLst>
</file>

<file path=ppt/tags/tag29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TYPE" val="i"/>
  <p:tag name="WM_BEAUTIFY_SHAPE_IDENTITY" val="{ffc4d6e6-e480-4e8b-9e53-3dad61c6eefb}"/>
</p:tagLst>
</file>

<file path=ppt/tags/tag298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4"/>
  <p:tag name="KSO_WM_UNIT_INDEX" val="4"/>
  <p:tag name="KSO_WM_UNIT_LAYERLEVEL" val="1"/>
  <p:tag name="KSO_WM_UNIT_TYPE" val="i"/>
  <p:tag name="WM_BEAUTIFY_SHAPE_IDENTITY" val="{1fc420ff-678a-48da-bccb-52e7a8632ebc}"/>
</p:tagLst>
</file>

<file path=ppt/tags/tag299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5"/>
  <p:tag name="KSO_WM_UNIT_INDEX" val="5"/>
  <p:tag name="KSO_WM_UNIT_LAYERLEVEL" val="1"/>
  <p:tag name="KSO_WM_UNIT_TYPE" val="i"/>
  <p:tag name="WM_BEAUTIFY_SHAPE_IDENTITY" val="{cf1eedf4-bb23-48f1-a249-fd4ffe7ccefa}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300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TYPE" val="i"/>
  <p:tag name="WM_BEAUTIFY_SHAPE_IDENTITY" val="{de3bb43a-51d9-4897-9ad3-e34623426714}"/>
</p:tagLst>
</file>

<file path=ppt/tags/tag301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302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1"/>
  <p:tag name="KSO_WM_UNIT_INDEX" val="1"/>
  <p:tag name="KSO_WM_UNIT_LAYERLEVEL" val="1"/>
  <p:tag name="KSO_WM_UNIT_TYPE" val="i"/>
  <p:tag name="WM_BEAUTIFY_SHAPE_IDENTITY" val="{d8c8bba7-a1f6-4d73-b6ce-ccaa1de62ee1}"/>
</p:tagLst>
</file>

<file path=ppt/tags/tag303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"/>
  <p:tag name="KSO_WM_UNIT_INDEX" val="2"/>
  <p:tag name="KSO_WM_UNIT_LAYERLEVEL" val="1"/>
  <p:tag name="KSO_WM_UNIT_TYPE" val="i"/>
  <p:tag name="WM_BEAUTIFY_SHAPE_IDENTITY" val="{632f792d-7a4e-4adc-8148-a012eee0c1a2}"/>
</p:tagLst>
</file>

<file path=ppt/tags/tag304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3"/>
  <p:tag name="KSO_WM_UNIT_INDEX" val="3"/>
  <p:tag name="KSO_WM_UNIT_LAYERLEVEL" val="1"/>
  <p:tag name="KSO_WM_UNIT_TYPE" val="i"/>
  <p:tag name="WM_BEAUTIFY_SHAPE_IDENTITY" val="{ffc4d6e6-e480-4e8b-9e53-3dad61c6eefb}"/>
</p:tagLst>
</file>

<file path=ppt/tags/tag305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4"/>
  <p:tag name="KSO_WM_UNIT_INDEX" val="4"/>
  <p:tag name="KSO_WM_UNIT_LAYERLEVEL" val="1"/>
  <p:tag name="KSO_WM_UNIT_TYPE" val="i"/>
  <p:tag name="WM_BEAUTIFY_SHAPE_IDENTITY" val="{1fc420ff-678a-48da-bccb-52e7a8632ebc}"/>
</p:tagLst>
</file>

<file path=ppt/tags/tag306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5"/>
  <p:tag name="KSO_WM_UNIT_INDEX" val="5"/>
  <p:tag name="KSO_WM_UNIT_LAYERLEVEL" val="1"/>
  <p:tag name="KSO_WM_UNIT_TYPE" val="i"/>
  <p:tag name="WM_BEAUTIFY_SHAPE_IDENTITY" val="{cf1eedf4-bb23-48f1-a249-fd4ffe7ccefa}"/>
</p:tagLst>
</file>

<file path=ppt/tags/tag307.xml><?xml version="1.0" encoding="utf-8"?>
<p:tagLst xmlns:p="http://schemas.openxmlformats.org/presentationml/2006/main">
  <p:tag name="KSO_WM_BEAUTIFY_FLAG" val="#wm#"/>
  <p:tag name="KSO_WM_SLIDE_BACKGROUND_TYPE" val="general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6"/>
  <p:tag name="KSO_WM_UNIT_INDEX" val="6"/>
  <p:tag name="KSO_WM_UNIT_LAYERLEVEL" val="1"/>
  <p:tag name="KSO_WM_UNIT_TYPE" val="i"/>
  <p:tag name="WM_BEAUTIFY_SHAPE_IDENTITY" val="{de3bb43a-51d9-4897-9ad3-e34623426714}"/>
</p:tagLst>
</file>

<file path=ppt/tags/tag308.xml><?xml version="1.0" encoding="utf-8"?>
<p:tagLst xmlns:p="http://schemas.openxmlformats.org/presentationml/2006/main">
  <p:tag name="KSO_WM_SLIDE_BACKGROUND_TYPE" val="general"/>
  <p:tag name="KSO_WM_SLIDE_BK_DARK_LIGHT" val="2"/>
</p:tagLst>
</file>

<file path=ppt/tags/tag309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DdmYTNjYjBhNTVkNGFiNDhhMDg1ZThlNjYwNThjMzkifQ=="/>
  <p:tag name="KSO_WPP_MARK_KEY" val="62af9c94-d480-49e6-94b9-448defdda847"/>
  <p:tag name="commondata" val="eyJoZGlkIjoiN2YzNjBkOTgyNWQ1YTMxYzM3MzMwNWFiODNmOWIzYWMifQ==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6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6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6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6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6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6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7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7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7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RGE_SHAPE" val="1"/>
  <p:tag name="KSO_WM_UNIT_LAYERLEVEL" val="1"/>
</p:tagLst>
</file>

<file path=ppt/tags/tag7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RGE_SHAPE" val="1"/>
  <p:tag name="KSO_WM_UNIT_LAYERLEVEL" val="1"/>
</p:tagLst>
</file>

<file path=ppt/tags/tag7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7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7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7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7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8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8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8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8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8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8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8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8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8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9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9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9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9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9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9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9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9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9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自定义 34">
      <a:dk1>
        <a:srgbClr val="000000"/>
      </a:dk1>
      <a:lt1>
        <a:srgbClr val="FFFFFF"/>
      </a:lt1>
      <a:dk2>
        <a:srgbClr val="C6E4E0"/>
      </a:dk2>
      <a:lt2>
        <a:srgbClr val="E6F6F4"/>
      </a:lt2>
      <a:accent1>
        <a:srgbClr val="3C8178"/>
      </a:accent1>
      <a:accent2>
        <a:srgbClr val="007B87"/>
      </a:accent2>
      <a:accent3>
        <a:srgbClr val="007297"/>
      </a:accent3>
      <a:accent4>
        <a:srgbClr val="12659F"/>
      </a:accent4>
      <a:accent5>
        <a:srgbClr val="4F5296"/>
      </a:accent5>
      <a:accent6>
        <a:srgbClr val="783C81"/>
      </a:accent6>
      <a:hlink>
        <a:srgbClr val="658BD5"/>
      </a:hlink>
      <a:folHlink>
        <a:srgbClr val="9F69A3"/>
      </a:folHlink>
    </a:clrScheme>
    <a:fontScheme name="自定义 1">
      <a:majorFont>
        <a:latin typeface="微软雅黑"/>
        <a:ea typeface="汉仪旗黑-85S"/>
        <a:cs typeface="Arial"/>
      </a:majorFont>
      <a:minorFont>
        <a:latin typeface="微软雅黑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</Words>
  <Application>WPS 演示</Application>
  <PresentationFormat>全屏显示(16:9)</PresentationFormat>
  <Paragraphs>55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汉仪旗黑-85S</vt:lpstr>
      <vt:lpstr>黑体</vt:lpstr>
      <vt:lpstr>Times New Roman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《平行与垂直》平行四边形和梯形PPT免费下载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2022-10-20T11:39:00Z</cp:lastPrinted>
  <dcterms:created xsi:type="dcterms:W3CDTF">2022-10-20T11:39:00Z</dcterms:created>
  <dcterms:modified xsi:type="dcterms:W3CDTF">2023-10-27T09:08:46Z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656AA924E7734C98B0FE49E6C85A62FC_12</vt:lpwstr>
  </property>
  <property fmtid="{D5CDD505-2E9C-101B-9397-08002B2CF9AE}" pid="3" name="KSOProductBuildVer">
    <vt:lpwstr>2052-12.1.0.15712</vt:lpwstr>
  </property>
</Properties>
</file>