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</p:sldMasterIdLst>
  <p:notesMasterIdLst>
    <p:notesMasterId r:id="rId5"/>
  </p:notesMasterIdLst>
  <p:sldIdLst>
    <p:sldId id="698" r:id="rId4"/>
    <p:sldId id="735" r:id="rId6"/>
    <p:sldId id="767" r:id="rId7"/>
    <p:sldId id="766" r:id="rId8"/>
    <p:sldId id="699" r:id="rId9"/>
    <p:sldId id="736" r:id="rId10"/>
    <p:sldId id="749" r:id="rId11"/>
    <p:sldId id="748" r:id="rId12"/>
    <p:sldId id="745" r:id="rId13"/>
    <p:sldId id="756" r:id="rId14"/>
    <p:sldId id="781" r:id="rId15"/>
    <p:sldId id="780" r:id="rId16"/>
    <p:sldId id="762" r:id="rId17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46" userDrawn="1">
          <p15:clr>
            <a:srgbClr val="A4A3A4"/>
          </p15:clr>
        </p15:guide>
        <p15:guide id="2" pos="321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admin" initials="a" lastIdx="0" clrIdx="2"/>
  <p:cmAuthor id="4" name="优翼" initials="校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7" d="100"/>
          <a:sy n="137" d="100"/>
        </p:scale>
        <p:origin x="-78" y="-162"/>
      </p:cViewPr>
      <p:guideLst>
        <p:guide orient="horz" pos="1946"/>
        <p:guide pos="321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gs" Target="tags/tag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8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3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立方体 2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7175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8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197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立方体 5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8199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202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练习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  <p:sp>
        <p:nvSpPr>
          <p:cNvPr id="11" name="副标题 2"/>
          <p:cNvSpPr>
            <a:spLocks noGrp="1"/>
          </p:cNvSpPr>
          <p:nvPr>
            <p:ph type="subTitle" idx="10" hasCustomPrompt="1"/>
          </p:nvPr>
        </p:nvSpPr>
        <p:spPr>
          <a:xfrm>
            <a:off x="391275" y="37292"/>
            <a:ext cx="1782756" cy="507393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lang="zh-CN" altLang="en-US" sz="2995" b="1">
                <a:solidFill>
                  <a:srgbClr val="6CBA3F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marL="0" lvl="0" algn="ctr"/>
            <a:r>
              <a:rPr lang="zh-CN" altLang="en-US" smtClean="0"/>
              <a:t>课堂练习</a:t>
            </a:r>
            <a:endParaRPr lang="zh-CN" altLang="en-US" smtClean="0"/>
          </a:p>
        </p:txBody>
      </p:sp>
      <p:sp>
        <p:nvSpPr>
          <p:cNvPr id="7" name="椭圆 6"/>
          <p:cNvSpPr/>
          <p:nvPr userDrawn="1"/>
        </p:nvSpPr>
        <p:spPr>
          <a:xfrm>
            <a:off x="116498" y="148468"/>
            <a:ext cx="274777" cy="274540"/>
          </a:xfrm>
          <a:prstGeom prst="ellipse">
            <a:avLst/>
          </a:prstGeom>
          <a:solidFill>
            <a:srgbClr val="6CBA3F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5.png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C8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marL="0" lvl="0" indent="0" algn="ctr" defTabSz="6858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685" lvl="4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7220" lvl="5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30120" lvl="6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3020" lvl="7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920" lvl="8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3535" lvl="1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9335" lvl="3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5135" lvl="5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8035" lvl="6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1570" lvl="7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4470" lvl="8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C8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 userDrawn="1"/>
        </p:nvSpPr>
        <p:spPr>
          <a:xfrm rot="18900000" flipH="1">
            <a:off x="8737600" y="-307975"/>
            <a:ext cx="476250" cy="9525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0" h="1500">
                <a:moveTo>
                  <a:pt x="750" y="0"/>
                </a:moveTo>
                <a:lnTo>
                  <a:pt x="750" y="1500"/>
                </a:lnTo>
                <a:lnTo>
                  <a:pt x="0" y="750"/>
                </a:lnTo>
                <a:lnTo>
                  <a:pt x="75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23" name="任意多边形 22"/>
          <p:cNvSpPr/>
          <p:nvPr userDrawn="1"/>
        </p:nvSpPr>
        <p:spPr>
          <a:xfrm rot="18900000" flipH="1">
            <a:off x="1779588" y="3759200"/>
            <a:ext cx="1065213" cy="76057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79" h="11979">
                <a:moveTo>
                  <a:pt x="1679" y="11976"/>
                </a:moveTo>
                <a:lnTo>
                  <a:pt x="1679" y="11979"/>
                </a:lnTo>
                <a:lnTo>
                  <a:pt x="1677" y="11979"/>
                </a:lnTo>
                <a:lnTo>
                  <a:pt x="1679" y="11976"/>
                </a:lnTo>
                <a:close/>
                <a:moveTo>
                  <a:pt x="0" y="0"/>
                </a:moveTo>
                <a:lnTo>
                  <a:pt x="721" y="721"/>
                </a:lnTo>
                <a:lnTo>
                  <a:pt x="0" y="14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任意多边形 1"/>
          <p:cNvSpPr/>
          <p:nvPr userDrawn="1"/>
        </p:nvSpPr>
        <p:spPr>
          <a:xfrm rot="2700000">
            <a:off x="-66675" y="-296862"/>
            <a:ext cx="458788" cy="91916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4" h="1448">
                <a:moveTo>
                  <a:pt x="724" y="0"/>
                </a:moveTo>
                <a:lnTo>
                  <a:pt x="724" y="1448"/>
                </a:lnTo>
                <a:lnTo>
                  <a:pt x="0" y="724"/>
                </a:lnTo>
                <a:lnTo>
                  <a:pt x="724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" name="任意多边形 20"/>
          <p:cNvSpPr/>
          <p:nvPr userDrawn="1"/>
        </p:nvSpPr>
        <p:spPr>
          <a:xfrm rot="2580000">
            <a:off x="8726488" y="4430713"/>
            <a:ext cx="511175" cy="102393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04" h="1611">
                <a:moveTo>
                  <a:pt x="0" y="0"/>
                </a:moveTo>
                <a:lnTo>
                  <a:pt x="804" y="862"/>
                </a:lnTo>
                <a:lnTo>
                  <a:pt x="0" y="16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4" name="圆角矩形 3"/>
          <p:cNvSpPr/>
          <p:nvPr userDrawn="1"/>
        </p:nvSpPr>
        <p:spPr>
          <a:xfrm>
            <a:off x="100013" y="90488"/>
            <a:ext cx="8943975" cy="4962525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5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tags" Target="../tags/tag1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3.xml"/><Relationship Id="rId25" Type="http://schemas.openxmlformats.org/officeDocument/2006/relationships/image" Target="../media/image11.png"/><Relationship Id="rId24" Type="http://schemas.openxmlformats.org/officeDocument/2006/relationships/image" Target="../media/image7.png"/><Relationship Id="rId23" Type="http://schemas.openxmlformats.org/officeDocument/2006/relationships/image" Target="../media/image10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9.png"/><Relationship Id="rId3" Type="http://schemas.openxmlformats.org/officeDocument/2006/relationships/image" Target="../media/image25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 hidden="1"/>
          <p:cNvSpPr/>
          <p:nvPr/>
        </p:nvSpPr>
        <p:spPr>
          <a:xfrm>
            <a:off x="0" y="0"/>
            <a:ext cx="9144000" cy="5162550"/>
          </a:xfrm>
          <a:prstGeom prst="rect">
            <a:avLst/>
          </a:prstGeom>
          <a:solidFill>
            <a:srgbClr val="009A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文本框 1"/>
          <p:cNvSpPr txBox="1"/>
          <p:nvPr/>
        </p:nvSpPr>
        <p:spPr>
          <a:xfrm>
            <a:off x="304912" y="210639"/>
            <a:ext cx="32461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200" noProof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义务教育人教版四年级上册</a:t>
            </a:r>
            <a:endParaRPr lang="zh-CN" altLang="en-US" b="1" spc="200" noProof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7820000">
            <a:off x="1694974" y="1223804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1143090" y="2543175"/>
            <a:ext cx="6879929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sz="36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</a:t>
            </a:r>
            <a:r>
              <a:rPr lang="en-US" altLang="zh-CN" sz="36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36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四舍</a:t>
            </a:r>
            <a:r>
              <a:rPr lang="en-US" altLang="zh-CN" sz="36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法试</a:t>
            </a:r>
            <a:r>
              <a:rPr lang="zh-CN" sz="36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商</a:t>
            </a:r>
            <a:r>
              <a:rPr lang="zh-CN" altLang="en-US" sz="36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的除法</a:t>
            </a:r>
            <a:r>
              <a:rPr sz="3600" dirty="0" smtClean="0">
                <a:latin typeface="宋体" panose="02010600030101010101" pitchFamily="2" charset="-122"/>
                <a:cs typeface="宋体" panose="02010600030101010101" pitchFamily="2" charset="-122"/>
              </a:rPr>
              <a:t>      </a:t>
            </a:r>
            <a:endParaRPr lang="zh-CN" sz="36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19083" y="1610995"/>
            <a:ext cx="477774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zh-CN" sz="4000" b="1">
                <a:ln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ea"/>
                <a:sym typeface="+mn-ea"/>
              </a:rPr>
              <a:t>除数是两位数的除法</a:t>
            </a:r>
            <a:endParaRPr lang="zh-CN" altLang="zh-CN" sz="4000" b="1">
              <a:ln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ea"/>
              <a:sym typeface="+mn-ea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2045970" y="1632585"/>
            <a:ext cx="556886" cy="614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6200" y="168910"/>
            <a:ext cx="2052638" cy="454025"/>
            <a:chOff x="120" y="330"/>
            <a:chExt cx="3233" cy="715"/>
          </a:xfrm>
        </p:grpSpPr>
        <p:grpSp>
          <p:nvGrpSpPr>
            <p:cNvPr id="20482" name="组合 7"/>
            <p:cNvGrpSpPr/>
            <p:nvPr/>
          </p:nvGrpSpPr>
          <p:grpSpPr>
            <a:xfrm>
              <a:off x="120" y="330"/>
              <a:ext cx="3233" cy="715"/>
              <a:chOff x="121" y="199"/>
              <a:chExt cx="3679" cy="1080"/>
            </a:xfrm>
          </p:grpSpPr>
          <p:sp>
            <p:nvSpPr>
              <p:cNvPr id="7" name="任意多边形 6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" name="文本框 3"/>
            <p:cNvSpPr txBox="1"/>
            <p:nvPr/>
          </p:nvSpPr>
          <p:spPr>
            <a:xfrm>
              <a:off x="1200" y="331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课堂练习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3313" name="TextBox 3"/>
          <p:cNvSpPr txBox="1"/>
          <p:nvPr/>
        </p:nvSpPr>
        <p:spPr>
          <a:xfrm>
            <a:off x="746760" y="1610043"/>
            <a:ext cx="6996430" cy="24168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914400">
              <a:lnSpc>
                <a:spcPct val="180000"/>
              </a:lnSpc>
            </a:pPr>
            <a:r>
              <a:rPr 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20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×（   ）＜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85      60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×（    ）＜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206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defTabSz="914400">
              <a:lnSpc>
                <a:spcPct val="180000"/>
              </a:lnSpc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40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×（   ）＜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316     90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×（    ）＜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643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defTabSz="914400">
              <a:lnSpc>
                <a:spcPct val="180000"/>
              </a:lnSpc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70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×（   ）＜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165     30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×（    ）＜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282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7050" y="923925"/>
            <a:ext cx="50679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1.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   ）里最大能填几？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70405" y="1913255"/>
            <a:ext cx="6629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91200" y="1913255"/>
            <a:ext cx="6629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88820" y="2668905"/>
            <a:ext cx="6629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91200" y="2668905"/>
            <a:ext cx="6629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88820" y="3424555"/>
            <a:ext cx="6629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791200" y="3424555"/>
            <a:ext cx="6629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29000" y="168910"/>
            <a:ext cx="24117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P78 T1)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9000" y="168910"/>
            <a:ext cx="24117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P78 T4)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1" name="TextBox 3"/>
          <p:cNvSpPr txBox="1">
            <a:spLocks noChangeArrowheads="1"/>
          </p:cNvSpPr>
          <p:nvPr/>
        </p:nvSpPr>
        <p:spPr bwMode="auto">
          <a:xfrm>
            <a:off x="457200" y="514350"/>
            <a:ext cx="55626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2.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1" name="AutoShape 27"/>
          <p:cNvSpPr>
            <a:spLocks noChangeArrowheads="1"/>
          </p:cNvSpPr>
          <p:nvPr/>
        </p:nvSpPr>
        <p:spPr bwMode="auto">
          <a:xfrm>
            <a:off x="152400" y="1236980"/>
            <a:ext cx="2816860" cy="798195"/>
          </a:xfrm>
          <a:prstGeom prst="wedgeRoundRectCallout">
            <a:avLst>
              <a:gd name="adj1" fmla="val 62939"/>
              <a:gd name="adj2" fmla="val 277"/>
              <a:gd name="adj3" fmla="val 16667"/>
            </a:avLst>
          </a:prstGeom>
          <a:solidFill>
            <a:srgbClr val="FFFFFF"/>
          </a:solidFill>
          <a:ln w="19050">
            <a:solidFill>
              <a:srgbClr val="0070C0"/>
            </a:solidFill>
            <a:miter lim="800000"/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zh-CN" sz="2800" b="1">
                <a:latin typeface="楷体" panose="02010609060101010101" charset="-122"/>
                <a:ea typeface="楷体" panose="02010609060101010101" charset="-122"/>
              </a:rPr>
              <a:t>这本杂志是月刊，每月发行一期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AutoShape 27"/>
          <p:cNvSpPr>
            <a:spLocks noChangeArrowheads="1"/>
          </p:cNvSpPr>
          <p:nvPr/>
        </p:nvSpPr>
        <p:spPr bwMode="auto">
          <a:xfrm>
            <a:off x="6858000" y="1129030"/>
            <a:ext cx="2118995" cy="906145"/>
          </a:xfrm>
          <a:prstGeom prst="wedgeRoundRectCallout">
            <a:avLst>
              <a:gd name="adj1" fmla="val -63455"/>
              <a:gd name="adj2" fmla="val 6961"/>
              <a:gd name="adj3" fmla="val 16667"/>
            </a:avLst>
          </a:prstGeom>
          <a:solidFill>
            <a:srgbClr val="FFFFFF"/>
          </a:solidFill>
          <a:ln w="19050">
            <a:solidFill>
              <a:srgbClr val="0070C0"/>
            </a:solidFill>
            <a:miter lim="800000"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zh-CN" sz="2800" b="1">
                <a:latin typeface="楷体" panose="02010609060101010101" charset="-122"/>
                <a:ea typeface="楷体" panose="02010609060101010101" charset="-122"/>
              </a:rPr>
              <a:t>最新的一期是第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</a:rPr>
              <a:t>72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期。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1469" y="3130853"/>
            <a:ext cx="4259286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这本杂志创刊多少年了？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02485" y="3735070"/>
            <a:ext cx="266763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72÷12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（年）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02386" y="4352224"/>
            <a:ext cx="42592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答：这本杂志创刊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年了。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24400" y="971550"/>
            <a:ext cx="2143125" cy="21526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219200"/>
            <a:ext cx="1981200" cy="1828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9000" y="168910"/>
            <a:ext cx="24117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P78 T7)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3" name="Group 62"/>
          <p:cNvGrpSpPr/>
          <p:nvPr/>
        </p:nvGrpSpPr>
        <p:grpSpPr>
          <a:xfrm>
            <a:off x="1190556" y="1570619"/>
            <a:ext cx="1650414" cy="620713"/>
            <a:chOff x="-116" y="837"/>
            <a:chExt cx="870" cy="391"/>
          </a:xfrm>
        </p:grpSpPr>
        <p:pic>
          <p:nvPicPr>
            <p:cNvPr id="4" name="图片 13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9" y="873"/>
              <a:ext cx="578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" name="Group 63"/>
            <p:cNvGrpSpPr/>
            <p:nvPr/>
          </p:nvGrpSpPr>
          <p:grpSpPr>
            <a:xfrm>
              <a:off x="-116" y="837"/>
              <a:ext cx="870" cy="391"/>
              <a:chOff x="1783" y="927"/>
              <a:chExt cx="870" cy="391"/>
            </a:xfrm>
          </p:grpSpPr>
          <p:sp>
            <p:nvSpPr>
              <p:cNvPr id="15" name="Text Box 29"/>
              <p:cNvSpPr txBox="1">
                <a:spLocks noChangeArrowheads="1"/>
              </p:cNvSpPr>
              <p:nvPr/>
            </p:nvSpPr>
            <p:spPr bwMode="auto">
              <a:xfrm>
                <a:off x="1783" y="927"/>
                <a:ext cx="363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72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6" name="Text Box 30"/>
              <p:cNvSpPr txBox="1">
                <a:spLocks noChangeArrowheads="1"/>
              </p:cNvSpPr>
              <p:nvPr/>
            </p:nvSpPr>
            <p:spPr bwMode="auto">
              <a:xfrm>
                <a:off x="2075" y="935"/>
                <a:ext cx="578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6 3 8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</p:grpSp>
      <p:cxnSp>
        <p:nvCxnSpPr>
          <p:cNvPr id="17" name="直接连接符 16"/>
          <p:cNvCxnSpPr/>
          <p:nvPr/>
        </p:nvCxnSpPr>
        <p:spPr>
          <a:xfrm>
            <a:off x="1559797" y="2571936"/>
            <a:ext cx="1281173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8" name="TextBox 49"/>
          <p:cNvSpPr txBox="1">
            <a:spLocks noChangeArrowheads="1"/>
          </p:cNvSpPr>
          <p:nvPr/>
        </p:nvSpPr>
        <p:spPr bwMode="auto">
          <a:xfrm>
            <a:off x="2453005" y="1161282"/>
            <a:ext cx="45243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" name="TextBox 50"/>
          <p:cNvSpPr txBox="1">
            <a:spLocks noChangeArrowheads="1"/>
          </p:cNvSpPr>
          <p:nvPr/>
        </p:nvSpPr>
        <p:spPr bwMode="auto">
          <a:xfrm>
            <a:off x="1744488" y="2080082"/>
            <a:ext cx="117860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6 3 0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" name="TextBox 51"/>
          <p:cNvSpPr txBox="1">
            <a:spLocks noChangeArrowheads="1"/>
          </p:cNvSpPr>
          <p:nvPr/>
        </p:nvSpPr>
        <p:spPr bwMode="auto">
          <a:xfrm>
            <a:off x="2450200" y="2631113"/>
            <a:ext cx="45243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1190556" y="1161679"/>
            <a:ext cx="688621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ysClr val="windowText" lastClr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1" name="Group 62"/>
          <p:cNvGrpSpPr/>
          <p:nvPr/>
        </p:nvGrpSpPr>
        <p:grpSpPr>
          <a:xfrm>
            <a:off x="3299391" y="1556649"/>
            <a:ext cx="1650414" cy="620713"/>
            <a:chOff x="-116" y="837"/>
            <a:chExt cx="870" cy="391"/>
          </a:xfrm>
        </p:grpSpPr>
        <p:pic>
          <p:nvPicPr>
            <p:cNvPr id="32" name="图片 13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19" y="873"/>
              <a:ext cx="578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oup 63"/>
            <p:cNvGrpSpPr/>
            <p:nvPr/>
          </p:nvGrpSpPr>
          <p:grpSpPr>
            <a:xfrm>
              <a:off x="-116" y="837"/>
              <a:ext cx="870" cy="391"/>
              <a:chOff x="1783" y="927"/>
              <a:chExt cx="870" cy="391"/>
            </a:xfrm>
          </p:grpSpPr>
          <p:sp>
            <p:nvSpPr>
              <p:cNvPr id="34" name="Text Box 29"/>
              <p:cNvSpPr txBox="1">
                <a:spLocks noChangeArrowheads="1"/>
              </p:cNvSpPr>
              <p:nvPr/>
            </p:nvSpPr>
            <p:spPr bwMode="auto">
              <a:xfrm>
                <a:off x="1783" y="927"/>
                <a:ext cx="363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53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35" name="Text Box 30"/>
              <p:cNvSpPr txBox="1">
                <a:spLocks noChangeArrowheads="1"/>
              </p:cNvSpPr>
              <p:nvPr/>
            </p:nvSpPr>
            <p:spPr bwMode="auto">
              <a:xfrm>
                <a:off x="2075" y="935"/>
                <a:ext cx="578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ysClr val="windowText" lastClr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3 1 6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</p:grpSp>
      <p:cxnSp>
        <p:nvCxnSpPr>
          <p:cNvPr id="36" name="直接连接符 35"/>
          <p:cNvCxnSpPr/>
          <p:nvPr/>
        </p:nvCxnSpPr>
        <p:spPr>
          <a:xfrm>
            <a:off x="3668632" y="2571936"/>
            <a:ext cx="1281173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7" name="TextBox 49"/>
          <p:cNvSpPr txBox="1">
            <a:spLocks noChangeArrowheads="1"/>
          </p:cNvSpPr>
          <p:nvPr/>
        </p:nvSpPr>
        <p:spPr bwMode="auto">
          <a:xfrm>
            <a:off x="4561840" y="1147312"/>
            <a:ext cx="45243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" name="TextBox 50"/>
          <p:cNvSpPr txBox="1">
            <a:spLocks noChangeArrowheads="1"/>
          </p:cNvSpPr>
          <p:nvPr/>
        </p:nvSpPr>
        <p:spPr bwMode="auto">
          <a:xfrm>
            <a:off x="3853323" y="2066112"/>
            <a:ext cx="117860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3 1 8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" name="TextBox 51"/>
          <p:cNvSpPr txBox="1">
            <a:spLocks noChangeArrowheads="1"/>
          </p:cNvSpPr>
          <p:nvPr/>
        </p:nvSpPr>
        <p:spPr bwMode="auto">
          <a:xfrm>
            <a:off x="4571735" y="2602538"/>
            <a:ext cx="45243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3299391" y="1147709"/>
            <a:ext cx="688621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ysClr val="windowText" lastClr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130800" y="3138170"/>
            <a:ext cx="3147060" cy="1183005"/>
            <a:chOff x="7673" y="5125"/>
            <a:chExt cx="4956" cy="1863"/>
          </a:xfrm>
        </p:grpSpPr>
        <p:sp>
          <p:nvSpPr>
            <p:cNvPr id="12303" name="AutoShape 27"/>
            <p:cNvSpPr/>
            <p:nvPr/>
          </p:nvSpPr>
          <p:spPr>
            <a:xfrm>
              <a:off x="7673" y="5125"/>
              <a:ext cx="3002" cy="1450"/>
            </a:xfrm>
            <a:prstGeom prst="wedgeRoundRectCallout">
              <a:avLst>
                <a:gd name="adj1" fmla="val 66870"/>
                <a:gd name="adj2" fmla="val 20787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eaLnBrk="1" hangingPunct="1"/>
              <a:r>
                <a:rPr lang="zh-CN" altLang="en-US" sz="2800" b="1">
                  <a:solidFill>
                    <a:srgbClr val="1C1C1C"/>
                  </a:solidFill>
                  <a:latin typeface="楷体" panose="02010609060101010101" charset="-122"/>
                  <a:ea typeface="楷体" panose="02010609060101010101" charset="-122"/>
                </a:rPr>
                <a:t>把不对的改正过来。</a:t>
              </a:r>
              <a:endParaRPr lang="zh-CN" altLang="en-US" sz="2800" b="1">
                <a:solidFill>
                  <a:srgbClr val="1C1C1C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12304" name="图片 46" descr="C:\Users\admin\Desktop\新画人物图\男033 拷贝.png男033 拷贝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1371" y="5180"/>
              <a:ext cx="1258" cy="180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3" name="文本框 61"/>
          <p:cNvSpPr txBox="1">
            <a:spLocks noChangeArrowheads="1"/>
          </p:cNvSpPr>
          <p:nvPr/>
        </p:nvSpPr>
        <p:spPr bwMode="auto">
          <a:xfrm>
            <a:off x="2438400" y="1136015"/>
            <a:ext cx="5048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en-US" altLang="zh-CN" sz="2800" b="1" kern="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8</a:t>
            </a:r>
            <a:endParaRPr kumimoji="0" lang="en-US" altLang="zh-CN" sz="2800" b="1" kern="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64" name="文本框 61"/>
          <p:cNvSpPr txBox="1">
            <a:spLocks noChangeArrowheads="1"/>
          </p:cNvSpPr>
          <p:nvPr/>
        </p:nvSpPr>
        <p:spPr bwMode="auto">
          <a:xfrm>
            <a:off x="1731010" y="2080260"/>
            <a:ext cx="120523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en-US" altLang="zh-CN" sz="2800" b="1" kern="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5 7 6</a:t>
            </a:r>
            <a:endParaRPr kumimoji="0" lang="en-US" altLang="zh-CN" sz="2800" b="1" kern="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65" name="文本框 61"/>
          <p:cNvSpPr txBox="1">
            <a:spLocks noChangeArrowheads="1"/>
          </p:cNvSpPr>
          <p:nvPr/>
        </p:nvSpPr>
        <p:spPr bwMode="auto">
          <a:xfrm>
            <a:off x="2093595" y="2635250"/>
            <a:ext cx="8705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en-US" altLang="zh-CN" sz="2800" b="1" kern="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6 2</a:t>
            </a:r>
            <a:endParaRPr kumimoji="0" lang="en-US" altLang="zh-CN" sz="2800" b="1" kern="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2" name="TextBox 49"/>
          <p:cNvSpPr txBox="1">
            <a:spLocks noChangeArrowheads="1"/>
          </p:cNvSpPr>
          <p:nvPr/>
        </p:nvSpPr>
        <p:spPr bwMode="auto">
          <a:xfrm>
            <a:off x="4572000" y="1151122"/>
            <a:ext cx="45243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3" name="TextBox 49"/>
          <p:cNvSpPr txBox="1">
            <a:spLocks noChangeArrowheads="1"/>
          </p:cNvSpPr>
          <p:nvPr/>
        </p:nvSpPr>
        <p:spPr bwMode="auto">
          <a:xfrm>
            <a:off x="3853180" y="2080260"/>
            <a:ext cx="1097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2 6 5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4" name="TextBox 49"/>
          <p:cNvSpPr txBox="1">
            <a:spLocks noChangeArrowheads="1"/>
          </p:cNvSpPr>
          <p:nvPr/>
        </p:nvSpPr>
        <p:spPr bwMode="auto">
          <a:xfrm>
            <a:off x="4244340" y="2602230"/>
            <a:ext cx="77025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5 1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8" name="TextBox 3"/>
          <p:cNvSpPr txBox="1">
            <a:spLocks noChangeArrowheads="1"/>
          </p:cNvSpPr>
          <p:nvPr/>
        </p:nvSpPr>
        <p:spPr bwMode="auto">
          <a:xfrm>
            <a:off x="457200" y="1190625"/>
            <a:ext cx="8191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3.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24" grpId="0"/>
      <p:bldP spid="37" grpId="0"/>
      <p:bldP spid="38" grpId="0"/>
      <p:bldP spid="39" grpId="0"/>
      <p:bldP spid="63" grpId="0"/>
      <p:bldP spid="64" grpId="0"/>
      <p:bldP spid="65" grpId="0"/>
      <p:bldP spid="42" grpId="0"/>
      <p:bldP spid="4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6200" y="209550"/>
            <a:ext cx="2052320" cy="453390"/>
            <a:chOff x="120" y="200"/>
            <a:chExt cx="3232" cy="714"/>
          </a:xfrm>
        </p:grpSpPr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7" name="任意多边形 6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" name="文本框 3"/>
            <p:cNvSpPr txBox="1"/>
            <p:nvPr/>
          </p:nvSpPr>
          <p:spPr>
            <a:xfrm>
              <a:off x="1200" y="200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课堂小结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73530" y="649605"/>
            <a:ext cx="6426200" cy="3941445"/>
            <a:chOff x="2478" y="1023"/>
            <a:chExt cx="10120" cy="6207"/>
          </a:xfrm>
        </p:grpSpPr>
        <p:pic>
          <p:nvPicPr>
            <p:cNvPr id="46085" name="图片 8" descr="老师3 拷贝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>
              <a:off x="10090" y="3148"/>
              <a:ext cx="2508" cy="40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椭圆形标注 9"/>
            <p:cNvSpPr/>
            <p:nvPr/>
          </p:nvSpPr>
          <p:spPr>
            <a:xfrm>
              <a:off x="2478" y="1023"/>
              <a:ext cx="7508" cy="3928"/>
            </a:xfrm>
            <a:prstGeom prst="wedgeEllipseCallout">
              <a:avLst>
                <a:gd name="adj1" fmla="val 51096"/>
                <a:gd name="adj2" fmla="val 39843"/>
              </a:avLst>
            </a:prstGeom>
            <a:noFill/>
            <a:ln w="19050" cap="flat" cmpd="sng" algn="ctr">
              <a:solidFill>
                <a:srgbClr val="009FDC"/>
              </a:solidFill>
              <a:prstDash val="solid"/>
            </a:ln>
            <a:effectLst/>
          </p:spPr>
          <p:style>
            <a:lnRef idx="2">
              <a:srgbClr val="BBE0E3">
                <a:shade val="50000"/>
              </a:srgbClr>
            </a:lnRef>
            <a:fillRef idx="1">
              <a:srgbClr val="BBE0E3"/>
            </a:fillRef>
            <a:effectRef idx="0">
              <a:srgbClr val="BBE0E3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46087" name="文本框 10"/>
          <p:cNvSpPr txBox="1"/>
          <p:nvPr/>
        </p:nvSpPr>
        <p:spPr>
          <a:xfrm>
            <a:off x="1895475" y="1263650"/>
            <a:ext cx="4778375" cy="1322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通过这节课的学习，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你有什么收获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6088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442700" y="125222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200" y="127000"/>
            <a:ext cx="2052955" cy="454025"/>
            <a:chOff x="120" y="200"/>
            <a:chExt cx="3233" cy="715"/>
          </a:xfrm>
        </p:grpSpPr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7" name="任意多边形 6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" name="文本框 3"/>
            <p:cNvSpPr txBox="1"/>
            <p:nvPr/>
          </p:nvSpPr>
          <p:spPr>
            <a:xfrm>
              <a:off x="1200" y="200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复习导入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9459" name="TextBox 2"/>
          <p:cNvSpPr/>
          <p:nvPr/>
        </p:nvSpPr>
        <p:spPr>
          <a:xfrm>
            <a:off x="380365" y="1196340"/>
            <a:ext cx="10608945" cy="2190750"/>
          </a:xfrm>
          <a:prstGeom prst="rect">
            <a:avLst/>
          </a:prstGeom>
          <a:noFill/>
          <a:ln w="9525">
            <a:noFill/>
          </a:ln>
        </p:spPr>
        <p:txBody>
          <a:bodyPr wrap="none" anchor="t"/>
          <a:lstStyle/>
          <a:p>
            <a:pPr algn="l" eaLnBrk="0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黑体" panose="02010609060101010101" pitchFamily="2" charset="-122"/>
              </a:rPr>
              <a:t>1.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黑体" panose="02010609060101010101" pitchFamily="2" charset="-122"/>
              </a:rPr>
              <a:t>（  ）里最大能填几？</a:t>
            </a:r>
            <a:endParaRPr lang="en-US" altLang="zh-CN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  <a:sym typeface="Cambria" panose="02040503050406030204" pitchFamily="2" charset="0"/>
            </a:endParaRPr>
          </a:p>
          <a:p>
            <a:pPr algn="l" eaLnBrk="0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  20×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黑体" panose="02010609060101010101" pitchFamily="2" charset="-122"/>
              </a:rPr>
              <a:t>（   ）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＜</a:t>
            </a:r>
            <a:r>
              <a:rPr lang="en-US" altLang="zh-CN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65    30×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黑体" panose="02010609060101010101" pitchFamily="2" charset="-122"/>
              </a:rPr>
              <a:t>（   ）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＜</a:t>
            </a:r>
            <a:r>
              <a:rPr lang="en-US" altLang="zh-CN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160</a:t>
            </a:r>
            <a:endParaRPr lang="zh-CN" altLang="en-US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  <a:sym typeface="Cambria" panose="02040503050406030204" pitchFamily="2" charset="0"/>
            </a:endParaRPr>
          </a:p>
          <a:p>
            <a:pPr algn="l" eaLnBrk="0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  70×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黑体" panose="02010609060101010101" pitchFamily="2" charset="-122"/>
              </a:rPr>
              <a:t>（   ）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＜</a:t>
            </a:r>
            <a:r>
              <a:rPr lang="en-US" altLang="zh-CN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300   60×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黑体" panose="02010609060101010101" pitchFamily="2" charset="-122"/>
              </a:rPr>
              <a:t>（   ）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＜</a:t>
            </a:r>
            <a:r>
              <a:rPr lang="en-US" altLang="zh-CN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450</a:t>
            </a:r>
            <a:endParaRPr lang="zh-CN" altLang="en-US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  <a:sym typeface="黑体" panose="02010609060101010101" pitchFamily="2" charset="-122"/>
            </a:endParaRPr>
          </a:p>
        </p:txBody>
      </p:sp>
      <p:sp>
        <p:nvSpPr>
          <p:cNvPr id="5" name="TextBox 10"/>
          <p:cNvSpPr/>
          <p:nvPr/>
        </p:nvSpPr>
        <p:spPr>
          <a:xfrm>
            <a:off x="1794510" y="2013585"/>
            <a:ext cx="617220" cy="499745"/>
          </a:xfrm>
          <a:prstGeom prst="rect">
            <a:avLst/>
          </a:prstGeom>
          <a:noFill/>
          <a:ln w="9525">
            <a:noFill/>
          </a:ln>
        </p:spPr>
        <p:txBody>
          <a:bodyPr wrap="none" anchor="t"/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 3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Cambria" panose="02040503050406030204" pitchFamily="2" charset="0"/>
            </a:endParaRPr>
          </a:p>
          <a:p>
            <a:pPr eaLnBrk="0" hangingPunct="0"/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Cambria" panose="02040503050406030204" pitchFamily="2" charset="0"/>
            </a:endParaRPr>
          </a:p>
        </p:txBody>
      </p:sp>
      <p:sp>
        <p:nvSpPr>
          <p:cNvPr id="6" name="TextBox 10"/>
          <p:cNvSpPr/>
          <p:nvPr/>
        </p:nvSpPr>
        <p:spPr>
          <a:xfrm>
            <a:off x="5205730" y="2012950"/>
            <a:ext cx="616585" cy="500380"/>
          </a:xfrm>
          <a:prstGeom prst="rect">
            <a:avLst/>
          </a:prstGeom>
          <a:noFill/>
          <a:ln w="9525">
            <a:noFill/>
          </a:ln>
        </p:spPr>
        <p:txBody>
          <a:bodyPr wrap="none" anchor="t"/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 5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Cambria" panose="02040503050406030204" pitchFamily="2" charset="0"/>
            </a:endParaRPr>
          </a:p>
          <a:p>
            <a:pPr eaLnBrk="0" hangingPunct="0"/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Cambria" panose="02040503050406030204" pitchFamily="2" charset="0"/>
            </a:endParaRPr>
          </a:p>
        </p:txBody>
      </p:sp>
      <p:sp>
        <p:nvSpPr>
          <p:cNvPr id="11" name="TextBox 10"/>
          <p:cNvSpPr/>
          <p:nvPr/>
        </p:nvSpPr>
        <p:spPr>
          <a:xfrm>
            <a:off x="1794510" y="2660650"/>
            <a:ext cx="617220" cy="499745"/>
          </a:xfrm>
          <a:prstGeom prst="rect">
            <a:avLst/>
          </a:prstGeom>
          <a:noFill/>
          <a:ln w="9525">
            <a:noFill/>
          </a:ln>
        </p:spPr>
        <p:txBody>
          <a:bodyPr wrap="none" anchor="t"/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 4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Cambria" panose="02040503050406030204" pitchFamily="2" charset="0"/>
            </a:endParaRPr>
          </a:p>
          <a:p>
            <a:pPr eaLnBrk="0" hangingPunct="0"/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Cambria" panose="02040503050406030204" pitchFamily="2" charset="0"/>
            </a:endParaRPr>
          </a:p>
        </p:txBody>
      </p:sp>
      <p:sp>
        <p:nvSpPr>
          <p:cNvPr id="12" name="TextBox 10"/>
          <p:cNvSpPr/>
          <p:nvPr/>
        </p:nvSpPr>
        <p:spPr>
          <a:xfrm>
            <a:off x="5191760" y="2660015"/>
            <a:ext cx="616585" cy="500380"/>
          </a:xfrm>
          <a:prstGeom prst="rect">
            <a:avLst/>
          </a:prstGeom>
          <a:noFill/>
          <a:ln w="9525">
            <a:noFill/>
          </a:ln>
        </p:spPr>
        <p:txBody>
          <a:bodyPr wrap="none" anchor="t"/>
          <a:lstStyle/>
          <a:p>
            <a:pPr eaLnBrk="0" hangingPunct="0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 7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Cambria" panose="02040503050406030204" pitchFamily="2" charset="0"/>
            </a:endParaRPr>
          </a:p>
          <a:p>
            <a:pPr eaLnBrk="0" hangingPunct="0"/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Cambria" panose="02040503050406030204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Box 3"/>
          <p:cNvSpPr/>
          <p:nvPr/>
        </p:nvSpPr>
        <p:spPr>
          <a:xfrm>
            <a:off x="608648" y="892810"/>
            <a:ext cx="8202612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/>
          <a:lstStyle/>
          <a:p>
            <a:pPr eaLnBrk="0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Cambria" panose="02040503050406030204" pitchFamily="2" charset="0"/>
              </a:rPr>
              <a:t>2.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黑体" panose="02010609060101010101" pitchFamily="2" charset="-122"/>
              </a:rPr>
              <a:t>说说商是几，再计算。</a:t>
            </a:r>
            <a:endParaRPr lang="en-US" altLang="zh-CN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黑体" panose="0201060906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黑体" panose="0201060906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黑体" panose="0201060906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黑体" panose="02010609060101010101" pitchFamily="2" charset="-122"/>
            </a:endParaRPr>
          </a:p>
        </p:txBody>
      </p:sp>
      <p:sp>
        <p:nvSpPr>
          <p:cNvPr id="8199" name="直接连接符 23"/>
          <p:cNvSpPr/>
          <p:nvPr/>
        </p:nvSpPr>
        <p:spPr>
          <a:xfrm>
            <a:off x="1682115" y="2967355"/>
            <a:ext cx="928688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129" name="组合 24"/>
          <p:cNvGrpSpPr/>
          <p:nvPr/>
        </p:nvGrpSpPr>
        <p:grpSpPr>
          <a:xfrm>
            <a:off x="947740" y="2008505"/>
            <a:ext cx="1766250" cy="527685"/>
            <a:chOff x="643" y="3057"/>
            <a:chExt cx="2781" cy="831"/>
          </a:xfrm>
        </p:grpSpPr>
        <p:pic>
          <p:nvPicPr>
            <p:cNvPr id="5130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552" y="3069"/>
              <a:ext cx="1872" cy="8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31" name="文本框 19"/>
            <p:cNvSpPr txBox="1"/>
            <p:nvPr/>
          </p:nvSpPr>
          <p:spPr>
            <a:xfrm>
              <a:off x="2035" y="3057"/>
              <a:ext cx="1137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just"/>
              <a:r>
                <a: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rPr>
                <a:t>9 1</a:t>
              </a:r>
              <a:endParaRPr lang="en-US" altLang="zh-CN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132" name="文本框 20"/>
            <p:cNvSpPr txBox="1"/>
            <p:nvPr/>
          </p:nvSpPr>
          <p:spPr>
            <a:xfrm>
              <a:off x="643" y="3057"/>
              <a:ext cx="1137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just"/>
              <a:r>
                <a: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rPr>
                <a:t>2 0</a:t>
              </a:r>
              <a:endParaRPr lang="en-US" altLang="zh-CN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823562" y="2448243"/>
            <a:ext cx="72199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just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8 0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69161" y="1535430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just"/>
            <a:r>
              <a:rPr lang="en-US" altLang="zh-CN" sz="2800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endParaRPr lang="en-US" altLang="zh-CN" sz="2800" b="1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" name="直接连接符 23"/>
          <p:cNvSpPr/>
          <p:nvPr/>
        </p:nvSpPr>
        <p:spPr>
          <a:xfrm>
            <a:off x="4076065" y="2965768"/>
            <a:ext cx="928688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137" name="组合 28"/>
          <p:cNvGrpSpPr/>
          <p:nvPr/>
        </p:nvGrpSpPr>
        <p:grpSpPr>
          <a:xfrm>
            <a:off x="3182301" y="2006918"/>
            <a:ext cx="1960564" cy="528835"/>
            <a:chOff x="642" y="3057"/>
            <a:chExt cx="3088" cy="831"/>
          </a:xfrm>
        </p:grpSpPr>
        <p:sp>
          <p:nvSpPr>
            <p:cNvPr id="5138" name="文本框 30"/>
            <p:cNvSpPr txBox="1"/>
            <p:nvPr/>
          </p:nvSpPr>
          <p:spPr>
            <a:xfrm>
              <a:off x="2014" y="3057"/>
              <a:ext cx="1716" cy="8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just"/>
              <a:r>
                <a: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rPr>
                <a:t>2 8 0</a:t>
              </a:r>
              <a:endParaRPr lang="en-US" altLang="zh-CN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5139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52" y="3069"/>
              <a:ext cx="2178" cy="8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40" name="文本框 31"/>
            <p:cNvSpPr txBox="1"/>
            <p:nvPr/>
          </p:nvSpPr>
          <p:spPr>
            <a:xfrm>
              <a:off x="642" y="3057"/>
              <a:ext cx="1137" cy="8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just"/>
              <a:r>
                <a: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rPr>
                <a:t>3 0</a:t>
              </a:r>
              <a:endParaRPr lang="en-US" altLang="zh-CN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4053840" y="2448243"/>
            <a:ext cx="1214438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2 7 0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785837" y="1535113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just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直接连接符 23"/>
          <p:cNvSpPr/>
          <p:nvPr/>
        </p:nvSpPr>
        <p:spPr>
          <a:xfrm>
            <a:off x="6697028" y="2975293"/>
            <a:ext cx="928687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145" name="组合 28"/>
          <p:cNvGrpSpPr/>
          <p:nvPr/>
        </p:nvGrpSpPr>
        <p:grpSpPr>
          <a:xfrm>
            <a:off x="5803253" y="2016443"/>
            <a:ext cx="1958987" cy="528835"/>
            <a:chOff x="642" y="3057"/>
            <a:chExt cx="3088" cy="831"/>
          </a:xfrm>
        </p:grpSpPr>
        <p:pic>
          <p:nvPicPr>
            <p:cNvPr id="5146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52" y="3069"/>
              <a:ext cx="2178" cy="8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47" name="文本框 30"/>
            <p:cNvSpPr txBox="1"/>
            <p:nvPr/>
          </p:nvSpPr>
          <p:spPr>
            <a:xfrm>
              <a:off x="2014" y="3057"/>
              <a:ext cx="1716" cy="8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just"/>
              <a:r>
                <a: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rPr>
                <a:t>3 2 6</a:t>
              </a:r>
              <a:endParaRPr lang="en-US" altLang="zh-CN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148" name="文本框 31"/>
            <p:cNvSpPr txBox="1"/>
            <p:nvPr/>
          </p:nvSpPr>
          <p:spPr>
            <a:xfrm>
              <a:off x="642" y="3057"/>
              <a:ext cx="1138" cy="8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just"/>
              <a:r>
                <a: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rPr>
                <a:t>5 0</a:t>
              </a:r>
              <a:endParaRPr lang="en-US" altLang="zh-CN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674803" y="2457768"/>
            <a:ext cx="1214437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3 0 0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02831" y="1535113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just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842929" y="2977198"/>
            <a:ext cx="986314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en-US" altLang="zh-CN" sz="2800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1 1</a:t>
            </a:r>
            <a:endParaRPr lang="en-US" altLang="zh-CN" sz="2800" b="1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414997" y="2975610"/>
            <a:ext cx="72199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just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1 0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40404" y="3002915"/>
            <a:ext cx="72199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just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2 6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33" grpId="0"/>
      <p:bldP spid="34" grpId="0"/>
      <p:bldP spid="8" grpId="0"/>
      <p:bldP spid="9" grpId="0"/>
      <p:bldP spid="24" grpId="0"/>
      <p:bldP spid="35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362258" y="150497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134" name="Picture 34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1445260" y="682625"/>
            <a:ext cx="4897755" cy="213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35"/>
          <p:cNvSpPr>
            <a:spLocks noChangeArrowheads="1"/>
          </p:cNvSpPr>
          <p:nvPr/>
        </p:nvSpPr>
        <p:spPr bwMode="auto">
          <a:xfrm>
            <a:off x="457200" y="2854325"/>
            <a:ext cx="78536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）一个笔袋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元，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元可以买多少个？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" name="文本框 7"/>
          <p:cNvSpPr txBox="1"/>
          <p:nvPr/>
        </p:nvSpPr>
        <p:spPr>
          <a:xfrm>
            <a:off x="2590800" y="3562350"/>
            <a:ext cx="26066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84÷21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6200" y="133350"/>
            <a:ext cx="2052320" cy="453390"/>
            <a:chOff x="120" y="210"/>
            <a:chExt cx="3232" cy="714"/>
          </a:xfrm>
        </p:grpSpPr>
        <p:sp>
          <p:nvSpPr>
            <p:cNvPr id="4" name="文本框 3"/>
            <p:cNvSpPr txBox="1"/>
            <p:nvPr/>
          </p:nvSpPr>
          <p:spPr>
            <a:xfrm>
              <a:off x="1200" y="210"/>
              <a:ext cx="205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探究新知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5" name="组合 7"/>
            <p:cNvGrpSpPr/>
            <p:nvPr/>
          </p:nvGrpSpPr>
          <p:grpSpPr>
            <a:xfrm>
              <a:off x="120" y="210"/>
              <a:ext cx="3233" cy="715"/>
              <a:chOff x="121" y="199"/>
              <a:chExt cx="3679" cy="1080"/>
            </a:xfrm>
          </p:grpSpPr>
          <p:sp>
            <p:nvSpPr>
              <p:cNvPr id="8" name="任意多边形 7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9" name="图片 1" descr="2221 (20)"/>
              <p:cNvPicPr>
                <a:picLocks noChangeAspect="1"/>
              </p:cNvPicPr>
              <p:nvPr/>
            </p:nvPicPr>
            <p:blipFill>
              <a:blip r:embed="rId24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pic>
        <p:nvPicPr>
          <p:cNvPr id="16387" name="图片 19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304800" y="682625"/>
            <a:ext cx="704850" cy="5880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7"/>
          <p:cNvSpPr txBox="1">
            <a:spLocks noChangeArrowheads="1"/>
          </p:cNvSpPr>
          <p:nvPr/>
        </p:nvSpPr>
        <p:spPr bwMode="auto">
          <a:xfrm>
            <a:off x="2055495" y="1165225"/>
            <a:ext cx="27590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84÷21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5" name="Group 84"/>
          <p:cNvGrpSpPr/>
          <p:nvPr/>
        </p:nvGrpSpPr>
        <p:grpSpPr>
          <a:xfrm>
            <a:off x="1979613" y="2266315"/>
            <a:ext cx="2095500" cy="608013"/>
            <a:chOff x="3652" y="2768"/>
            <a:chExt cx="1042" cy="383"/>
          </a:xfrm>
        </p:grpSpPr>
        <p:pic>
          <p:nvPicPr>
            <p:cNvPr id="7173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861" y="2782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4" name="Group 83"/>
            <p:cNvGrpSpPr/>
            <p:nvPr/>
          </p:nvGrpSpPr>
          <p:grpSpPr>
            <a:xfrm>
              <a:off x="3652" y="2768"/>
              <a:ext cx="1042" cy="383"/>
              <a:chOff x="3652" y="2768"/>
              <a:chExt cx="1042" cy="383"/>
            </a:xfrm>
          </p:grpSpPr>
          <p:sp>
            <p:nvSpPr>
              <p:cNvPr id="6" name="Text Box 29"/>
              <p:cNvSpPr txBox="1">
                <a:spLocks noChangeArrowheads="1"/>
              </p:cNvSpPr>
              <p:nvPr/>
            </p:nvSpPr>
            <p:spPr bwMode="auto">
              <a:xfrm>
                <a:off x="3652" y="2768"/>
                <a:ext cx="317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b="1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21</a:t>
                </a:r>
                <a:endParaRPr kumimoji="0" lang="en-US" altLang="zh-CN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  <p:sp>
            <p:nvSpPr>
              <p:cNvPr id="9" name="Text Box 30"/>
              <p:cNvSpPr txBox="1">
                <a:spLocks noChangeArrowheads="1"/>
              </p:cNvSpPr>
              <p:nvPr/>
            </p:nvSpPr>
            <p:spPr bwMode="auto">
              <a:xfrm>
                <a:off x="4009" y="2768"/>
                <a:ext cx="685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b="1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8 4</a:t>
                </a:r>
                <a:endParaRPr kumimoji="0" lang="en-US" altLang="zh-CN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</p:grpSp>
      </p:grpSp>
      <p:sp>
        <p:nvSpPr>
          <p:cNvPr id="14" name="矩形 13"/>
          <p:cNvSpPr/>
          <p:nvPr/>
        </p:nvSpPr>
        <p:spPr>
          <a:xfrm>
            <a:off x="4928235" y="1727200"/>
            <a:ext cx="1960563" cy="1119188"/>
          </a:xfrm>
          <a:prstGeom prst="rect">
            <a:avLst/>
          </a:prstGeom>
          <a:noFill/>
          <a:ln w="12700" cap="flat" cmpd="sng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5" name="Group 90"/>
          <p:cNvGrpSpPr/>
          <p:nvPr/>
        </p:nvGrpSpPr>
        <p:grpSpPr>
          <a:xfrm>
            <a:off x="4928235" y="2236788"/>
            <a:ext cx="2173288" cy="608013"/>
            <a:chOff x="3652" y="2772"/>
            <a:chExt cx="1042" cy="383"/>
          </a:xfrm>
        </p:grpSpPr>
        <p:pic>
          <p:nvPicPr>
            <p:cNvPr id="7179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861" y="2782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80" name="Group 91"/>
            <p:cNvGrpSpPr/>
            <p:nvPr/>
          </p:nvGrpSpPr>
          <p:grpSpPr>
            <a:xfrm>
              <a:off x="3652" y="2772"/>
              <a:ext cx="1042" cy="383"/>
              <a:chOff x="3652" y="2772"/>
              <a:chExt cx="1042" cy="383"/>
            </a:xfrm>
          </p:grpSpPr>
          <p:sp>
            <p:nvSpPr>
              <p:cNvPr id="18" name="Text Box 29"/>
              <p:cNvSpPr txBox="1">
                <a:spLocks noChangeArrowheads="1"/>
              </p:cNvSpPr>
              <p:nvPr/>
            </p:nvSpPr>
            <p:spPr bwMode="auto">
              <a:xfrm>
                <a:off x="3652" y="2772"/>
                <a:ext cx="317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b="1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21</a:t>
                </a:r>
                <a:endParaRPr kumimoji="0" lang="en-US" altLang="zh-CN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  <p:sp>
            <p:nvSpPr>
              <p:cNvPr id="19" name="Text Box 30"/>
              <p:cNvSpPr txBox="1">
                <a:spLocks noChangeArrowheads="1"/>
              </p:cNvSpPr>
              <p:nvPr/>
            </p:nvSpPr>
            <p:spPr bwMode="auto">
              <a:xfrm>
                <a:off x="4009" y="2772"/>
                <a:ext cx="685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b="1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8 4</a:t>
                </a:r>
                <a:endParaRPr kumimoji="0" lang="en-US" altLang="zh-CN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</p:grpSp>
      </p:grpSp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4928235" y="2236788"/>
            <a:ext cx="661988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21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>
            <a:off x="4913948" y="1727200"/>
            <a:ext cx="661988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20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19800" y="1769428"/>
            <a:ext cx="423863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914400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1650" y="1805940"/>
            <a:ext cx="423863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914400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" name="Text Box 30"/>
          <p:cNvSpPr txBox="1">
            <a:spLocks noChangeArrowheads="1"/>
          </p:cNvSpPr>
          <p:nvPr/>
        </p:nvSpPr>
        <p:spPr bwMode="auto">
          <a:xfrm>
            <a:off x="2691130" y="2666365"/>
            <a:ext cx="1287780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8 4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cxnSp>
        <p:nvCxnSpPr>
          <p:cNvPr id="25" name="直接连接符 116"/>
          <p:cNvCxnSpPr/>
          <p:nvPr/>
        </p:nvCxnSpPr>
        <p:spPr>
          <a:xfrm>
            <a:off x="2617788" y="3239453"/>
            <a:ext cx="1017587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TextBox 26"/>
          <p:cNvSpPr txBox="1"/>
          <p:nvPr/>
        </p:nvSpPr>
        <p:spPr>
          <a:xfrm>
            <a:off x="3041333" y="3253423"/>
            <a:ext cx="423862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914400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0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74415" y="1165225"/>
            <a:ext cx="11093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（个）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495800" y="2877820"/>
            <a:ext cx="4150004" cy="962025"/>
            <a:chOff x="3148" y="5351"/>
            <a:chExt cx="3954" cy="1515"/>
          </a:xfrm>
        </p:grpSpPr>
        <p:sp>
          <p:nvSpPr>
            <p:cNvPr id="7178" name="圆角矩形标注 9"/>
            <p:cNvSpPr/>
            <p:nvPr/>
          </p:nvSpPr>
          <p:spPr>
            <a:xfrm flipH="1">
              <a:off x="3148" y="5684"/>
              <a:ext cx="3039" cy="778"/>
            </a:xfrm>
            <a:prstGeom prst="wedgeRoundRectCallout">
              <a:avLst>
                <a:gd name="adj1" fmla="val -58851"/>
                <a:gd name="adj2" fmla="val 9101"/>
                <a:gd name="adj3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25400" cap="flat" cmpd="sng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marL="0" marR="0" lvl="0" indent="0" algn="l" defTabSz="914400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 strike="noStrike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把</a:t>
              </a:r>
              <a:r>
                <a:rPr lang="en-US" altLang="zh-CN" sz="2800" b="1" strike="noStrike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21</a:t>
              </a:r>
              <a:r>
                <a:rPr lang="zh-CN" altLang="en-US" sz="2800" b="1" strike="noStrike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看作</a:t>
              </a:r>
              <a:r>
                <a:rPr lang="en-US" altLang="zh-CN" sz="2800" b="1" strike="noStrike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20</a:t>
              </a:r>
              <a:r>
                <a:rPr lang="zh-CN" altLang="en-US" sz="2800" b="1" strike="noStrike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来试商。</a:t>
              </a:r>
              <a:endParaRPr lang="zh-CN" altLang="en-US" sz="2800" b="1" strike="noStrike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</p:txBody>
        </p:sp>
        <p:pic>
          <p:nvPicPr>
            <p:cNvPr id="10" name="图片 9" descr="C:\Users\admin\Desktop\新画人物图\兔子1 拷贝.png兔子1 拷贝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flipH="1">
              <a:off x="6305" y="5351"/>
              <a:ext cx="797" cy="1515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307975" y="3764280"/>
            <a:ext cx="5638165" cy="831850"/>
            <a:chOff x="-3239" y="3246"/>
            <a:chExt cx="8879" cy="1310"/>
          </a:xfrm>
        </p:grpSpPr>
        <p:sp>
          <p:nvSpPr>
            <p:cNvPr id="12" name="圆角矩形标注 9"/>
            <p:cNvSpPr/>
            <p:nvPr/>
          </p:nvSpPr>
          <p:spPr>
            <a:xfrm flipH="1">
              <a:off x="-2110" y="3246"/>
              <a:ext cx="7750" cy="850"/>
            </a:xfrm>
            <a:prstGeom prst="wedgeRoundRectCallout">
              <a:avLst>
                <a:gd name="adj1" fmla="val 51676"/>
                <a:gd name="adj2" fmla="val 44909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>
              <a:solidFill>
                <a:schemeClr val="bg2">
                  <a:lumMod val="8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 strike="noStrike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除数不是整十数，怎么算呢？</a:t>
              </a:r>
              <a:endParaRPr lang="zh-CN" altLang="en-US" sz="2800" b="1" strike="noStrike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</p:txBody>
        </p:sp>
        <p:pic>
          <p:nvPicPr>
            <p:cNvPr id="16" name="图片 15" descr="C:\Users\admin\Desktop\新画人物图\女01 11拷贝.png女01 11拷贝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flipH="1">
              <a:off x="-3239" y="3410"/>
              <a:ext cx="972" cy="1146"/>
            </a:xfrm>
            <a:prstGeom prst="rect">
              <a:avLst/>
            </a:prstGeom>
          </p:spPr>
        </p:pic>
      </p:grpSp>
      <p:sp>
        <p:nvSpPr>
          <p:cNvPr id="13" name="圆角矩形 12"/>
          <p:cNvSpPr/>
          <p:nvPr/>
        </p:nvSpPr>
        <p:spPr>
          <a:xfrm>
            <a:off x="2066290" y="2338070"/>
            <a:ext cx="381000" cy="457200"/>
          </a:xfrm>
          <a:prstGeom prst="roundRect">
            <a:avLst/>
          </a:prstGeom>
          <a:solidFill>
            <a:schemeClr val="accent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80683" y="514033"/>
            <a:ext cx="8032750" cy="5219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）一个笔袋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21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元，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84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元可以买多少个？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/>
      <p:bldP spid="20" grpId="1"/>
      <p:bldP spid="20" grpId="2"/>
      <p:bldP spid="21" grpId="0"/>
      <p:bldP spid="22" grpId="0"/>
      <p:bldP spid="23" grpId="0"/>
      <p:bldP spid="24" grpId="0"/>
      <p:bldP spid="27" grpId="0"/>
      <p:bldP spid="28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05" name="Picture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16710" y="416243"/>
            <a:ext cx="6296025" cy="2524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304800" y="3105150"/>
            <a:ext cx="855726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）一个台灯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元，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430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元可以买几个？还剩多少元？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6" name="文本框 7"/>
          <p:cNvSpPr txBox="1"/>
          <p:nvPr/>
        </p:nvSpPr>
        <p:spPr>
          <a:xfrm>
            <a:off x="3352800" y="3791585"/>
            <a:ext cx="260096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430÷62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7"/>
          <p:cNvSpPr txBox="1">
            <a:spLocks noChangeArrowheads="1"/>
          </p:cNvSpPr>
          <p:nvPr/>
        </p:nvSpPr>
        <p:spPr bwMode="auto">
          <a:xfrm>
            <a:off x="1722120" y="1109663"/>
            <a:ext cx="193833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430÷62</a:t>
            </a: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endParaRPr kumimoji="0" lang="zh-CN" altLang="en-US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10244" name="Group 81"/>
          <p:cNvGrpSpPr/>
          <p:nvPr/>
        </p:nvGrpSpPr>
        <p:grpSpPr>
          <a:xfrm>
            <a:off x="1698625" y="2139950"/>
            <a:ext cx="1887538" cy="646113"/>
            <a:chOff x="443" y="1093"/>
            <a:chExt cx="1189" cy="407"/>
          </a:xfrm>
        </p:grpSpPr>
        <p:grpSp>
          <p:nvGrpSpPr>
            <p:cNvPr id="10245" name="Group 80"/>
            <p:cNvGrpSpPr/>
            <p:nvPr/>
          </p:nvGrpSpPr>
          <p:grpSpPr>
            <a:xfrm>
              <a:off x="443" y="1093"/>
              <a:ext cx="1122" cy="407"/>
              <a:chOff x="443" y="1093"/>
              <a:chExt cx="1122" cy="407"/>
            </a:xfrm>
          </p:grpSpPr>
          <p:sp>
            <p:nvSpPr>
              <p:cNvPr id="7" name="Text Box 29"/>
              <p:cNvSpPr txBox="1">
                <a:spLocks noChangeArrowheads="1"/>
              </p:cNvSpPr>
              <p:nvPr/>
            </p:nvSpPr>
            <p:spPr bwMode="auto">
              <a:xfrm>
                <a:off x="443" y="1093"/>
                <a:ext cx="427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b="1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62</a:t>
                </a:r>
                <a:endParaRPr kumimoji="0" lang="en-US" altLang="zh-CN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  <p:sp>
            <p:nvSpPr>
              <p:cNvPr id="9" name="Text Box 30"/>
              <p:cNvSpPr txBox="1">
                <a:spLocks noChangeArrowheads="1"/>
              </p:cNvSpPr>
              <p:nvPr/>
            </p:nvSpPr>
            <p:spPr bwMode="auto">
              <a:xfrm>
                <a:off x="880" y="1117"/>
                <a:ext cx="685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b="1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4 3 0</a:t>
                </a:r>
                <a:endParaRPr kumimoji="0" lang="en-US" altLang="zh-CN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</p:grpSp>
        <p:pic>
          <p:nvPicPr>
            <p:cNvPr id="10248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2" y="1122"/>
              <a:ext cx="900" cy="29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3" name="Group 81"/>
          <p:cNvGrpSpPr/>
          <p:nvPr/>
        </p:nvGrpSpPr>
        <p:grpSpPr>
          <a:xfrm>
            <a:off x="4131310" y="2146300"/>
            <a:ext cx="1781175" cy="646545"/>
            <a:chOff x="443" y="1093"/>
            <a:chExt cx="1122" cy="400"/>
          </a:xfrm>
        </p:grpSpPr>
        <p:grpSp>
          <p:nvGrpSpPr>
            <p:cNvPr id="10250" name="Group 80"/>
            <p:cNvGrpSpPr/>
            <p:nvPr/>
          </p:nvGrpSpPr>
          <p:grpSpPr>
            <a:xfrm>
              <a:off x="443" y="1093"/>
              <a:ext cx="1122" cy="400"/>
              <a:chOff x="443" y="1093"/>
              <a:chExt cx="1122" cy="400"/>
            </a:xfrm>
          </p:grpSpPr>
          <p:sp>
            <p:nvSpPr>
              <p:cNvPr id="16" name="Text Box 29"/>
              <p:cNvSpPr txBox="1">
                <a:spLocks noChangeArrowheads="1"/>
              </p:cNvSpPr>
              <p:nvPr/>
            </p:nvSpPr>
            <p:spPr bwMode="auto">
              <a:xfrm>
                <a:off x="443" y="1093"/>
                <a:ext cx="427" cy="3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b="1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62</a:t>
                </a:r>
                <a:endParaRPr kumimoji="0" lang="en-US" altLang="zh-CN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  <p:sp>
            <p:nvSpPr>
              <p:cNvPr id="17" name="Text Box 30"/>
              <p:cNvSpPr txBox="1">
                <a:spLocks noChangeArrowheads="1"/>
              </p:cNvSpPr>
              <p:nvPr/>
            </p:nvSpPr>
            <p:spPr bwMode="auto">
              <a:xfrm>
                <a:off x="880" y="1117"/>
                <a:ext cx="685" cy="3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b="1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4 3 0</a:t>
                </a:r>
                <a:endParaRPr kumimoji="0" lang="en-US" altLang="zh-CN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</p:grpSp>
        <p:pic>
          <p:nvPicPr>
            <p:cNvPr id="10253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32" y="1131"/>
              <a:ext cx="812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4130993" y="2146300"/>
            <a:ext cx="677863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62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4130993" y="1733550"/>
            <a:ext cx="677863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60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5556568" y="1706245"/>
            <a:ext cx="493713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7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>
            <a:off x="4818380" y="2568575"/>
            <a:ext cx="1290638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4 3 4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4132580" y="2146300"/>
            <a:ext cx="677863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62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8200" y="3276283"/>
            <a:ext cx="179260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914400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商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大了。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7" name="右箭头 26"/>
          <p:cNvSpPr/>
          <p:nvPr/>
        </p:nvSpPr>
        <p:spPr>
          <a:xfrm>
            <a:off x="6288723" y="2645093"/>
            <a:ext cx="463550" cy="282575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33" name="Group 81"/>
          <p:cNvGrpSpPr/>
          <p:nvPr/>
        </p:nvGrpSpPr>
        <p:grpSpPr>
          <a:xfrm>
            <a:off x="6669405" y="2133600"/>
            <a:ext cx="1781175" cy="646113"/>
            <a:chOff x="443" y="1093"/>
            <a:chExt cx="1122" cy="407"/>
          </a:xfrm>
        </p:grpSpPr>
        <p:grpSp>
          <p:nvGrpSpPr>
            <p:cNvPr id="10263" name="Group 80"/>
            <p:cNvGrpSpPr/>
            <p:nvPr/>
          </p:nvGrpSpPr>
          <p:grpSpPr>
            <a:xfrm>
              <a:off x="443" y="1093"/>
              <a:ext cx="1122" cy="407"/>
              <a:chOff x="443" y="1093"/>
              <a:chExt cx="1122" cy="407"/>
            </a:xfrm>
          </p:grpSpPr>
          <p:sp>
            <p:nvSpPr>
              <p:cNvPr id="36" name="Text Box 29"/>
              <p:cNvSpPr txBox="1">
                <a:spLocks noChangeArrowheads="1"/>
              </p:cNvSpPr>
              <p:nvPr/>
            </p:nvSpPr>
            <p:spPr bwMode="auto">
              <a:xfrm>
                <a:off x="443" y="1093"/>
                <a:ext cx="427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b="1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62</a:t>
                </a:r>
                <a:endParaRPr kumimoji="0" lang="en-US" altLang="zh-CN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  <p:sp>
            <p:nvSpPr>
              <p:cNvPr id="37" name="Text Box 30"/>
              <p:cNvSpPr txBox="1">
                <a:spLocks noChangeArrowheads="1"/>
              </p:cNvSpPr>
              <p:nvPr/>
            </p:nvSpPr>
            <p:spPr bwMode="auto">
              <a:xfrm>
                <a:off x="880" y="1117"/>
                <a:ext cx="685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b="1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黑体" panose="02010609060101010101" pitchFamily="2" charset="-122"/>
                    <a:ea typeface="黑体" panose="02010609060101010101" pitchFamily="2" charset="-122"/>
                    <a:cs typeface="+mn-cs"/>
                  </a:rPr>
                  <a:t>4 3 0</a:t>
                </a:r>
                <a:endParaRPr kumimoji="0" lang="en-US" altLang="zh-CN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endParaRPr>
              </a:p>
            </p:txBody>
          </p:sp>
        </p:grpSp>
        <p:pic>
          <p:nvPicPr>
            <p:cNvPr id="10266" name="图片 1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32" y="1131"/>
              <a:ext cx="820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6669405" y="2135188"/>
            <a:ext cx="677863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62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9" name="Text Box 29"/>
          <p:cNvSpPr txBox="1">
            <a:spLocks noChangeArrowheads="1"/>
          </p:cNvSpPr>
          <p:nvPr/>
        </p:nvSpPr>
        <p:spPr bwMode="auto">
          <a:xfrm>
            <a:off x="6669405" y="1722438"/>
            <a:ext cx="677863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60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8026400" y="1699895"/>
            <a:ext cx="492125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6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1" name="Text Box 29"/>
          <p:cNvSpPr txBox="1">
            <a:spLocks noChangeArrowheads="1"/>
          </p:cNvSpPr>
          <p:nvPr/>
        </p:nvSpPr>
        <p:spPr bwMode="auto">
          <a:xfrm>
            <a:off x="7364730" y="2557463"/>
            <a:ext cx="1290638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3 7 2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2" name="Text Box 29"/>
          <p:cNvSpPr txBox="1">
            <a:spLocks noChangeArrowheads="1"/>
          </p:cNvSpPr>
          <p:nvPr/>
        </p:nvSpPr>
        <p:spPr bwMode="auto">
          <a:xfrm>
            <a:off x="6669405" y="2135188"/>
            <a:ext cx="677863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62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89470" y="3222625"/>
            <a:ext cx="13354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改商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47" name="Text Box 29"/>
          <p:cNvSpPr txBox="1">
            <a:spLocks noChangeArrowheads="1"/>
          </p:cNvSpPr>
          <p:nvPr/>
        </p:nvSpPr>
        <p:spPr bwMode="auto">
          <a:xfrm>
            <a:off x="3092133" y="1733233"/>
            <a:ext cx="493713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6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8" name="Text Box 29"/>
          <p:cNvSpPr txBox="1">
            <a:spLocks noChangeArrowheads="1"/>
          </p:cNvSpPr>
          <p:nvPr/>
        </p:nvSpPr>
        <p:spPr bwMode="auto">
          <a:xfrm>
            <a:off x="2386013" y="2549525"/>
            <a:ext cx="1290638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3 7 2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2251075" y="3113088"/>
            <a:ext cx="1335088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" name="Text Box 29"/>
          <p:cNvSpPr txBox="1">
            <a:spLocks noChangeArrowheads="1"/>
          </p:cNvSpPr>
          <p:nvPr/>
        </p:nvSpPr>
        <p:spPr bwMode="auto">
          <a:xfrm>
            <a:off x="2766378" y="3063558"/>
            <a:ext cx="871538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5 8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1" name="Text Box 29"/>
          <p:cNvSpPr txBox="1">
            <a:spLocks noChangeArrowheads="1"/>
          </p:cNvSpPr>
          <p:nvPr/>
        </p:nvSpPr>
        <p:spPr bwMode="auto">
          <a:xfrm>
            <a:off x="3429000" y="1045210"/>
            <a:ext cx="3371850" cy="60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</a:t>
            </a:r>
            <a:r>
              <a:rPr kumimoji="0" lang="zh-CN" altLang="en-US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（个）</a:t>
            </a: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</a:rPr>
              <a:t>……</a:t>
            </a: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58</a:t>
            </a:r>
            <a:r>
              <a:rPr lang="zh-CN" altLang="en-US" b="1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（元）</a:t>
            </a:r>
            <a:endParaRPr kumimoji="0" lang="en-US" altLang="zh-CN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2539" name="圆角矩形 14"/>
          <p:cNvSpPr/>
          <p:nvPr/>
        </p:nvSpPr>
        <p:spPr>
          <a:xfrm>
            <a:off x="3880485" y="1788795"/>
            <a:ext cx="5023485" cy="2129155"/>
          </a:xfrm>
          <a:prstGeom prst="roundRect">
            <a:avLst>
              <a:gd name="adj" fmla="val 16667"/>
            </a:avLst>
          </a:prstGeom>
          <a:noFill/>
          <a:ln w="25400" cap="flat" cmpd="sng">
            <a:gradFill>
              <a:gsLst>
                <a:gs pos="0">
                  <a:srgbClr val="89DAC1"/>
                </a:gs>
                <a:gs pos="42000">
                  <a:srgbClr val="FF0000"/>
                </a:gs>
                <a:gs pos="71000">
                  <a:srgbClr val="00B0F0"/>
                </a:gs>
                <a:gs pos="100000">
                  <a:srgbClr val="FFC000"/>
                </a:gs>
              </a:gsLst>
              <a:lin ang="5400000" scaled="1"/>
            </a:gradFill>
            <a:prstDash val="dash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fontAlgn="base" hangingPunct="0"/>
            <a:endParaRPr lang="zh-CN" altLang="en-US" sz="2800" strike="noStrike" noProof="1">
              <a:latin typeface="黑体" panose="02010609060101010101" pitchFamily="2" charset="-122"/>
              <a:ea typeface="黑体" panose="02010609060101010101" pitchFamily="2" charset="-122"/>
              <a:sym typeface="黑体" panose="0201060906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28600" y="3276600"/>
            <a:ext cx="4267200" cy="869950"/>
            <a:chOff x="600" y="5982"/>
            <a:chExt cx="6720" cy="1370"/>
          </a:xfrm>
        </p:grpSpPr>
        <p:pic>
          <p:nvPicPr>
            <p:cNvPr id="10280" name="Picture 2" descr="C:\Users\admin\Desktop\新画人物图\男044 拷贝.png男044 拷贝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0" y="5982"/>
              <a:ext cx="996" cy="137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4" name="AutoShape 27"/>
            <p:cNvSpPr/>
            <p:nvPr/>
          </p:nvSpPr>
          <p:spPr>
            <a:xfrm>
              <a:off x="1994" y="6471"/>
              <a:ext cx="5326" cy="843"/>
            </a:xfrm>
            <a:prstGeom prst="wedgeRoundRectCallout">
              <a:avLst>
                <a:gd name="adj1" fmla="val -58148"/>
                <a:gd name="adj2" fmla="val 2194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 cmpd="sng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 strike="noStrike" noProof="0">
                  <a:ln>
                    <a:noFill/>
                  </a:ln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把</a:t>
              </a:r>
              <a:r>
                <a:rPr lang="en-US" altLang="zh-CN" sz="2800" b="1" strike="noStrike" noProof="0">
                  <a:ln>
                    <a:noFill/>
                  </a:ln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62</a:t>
              </a:r>
              <a:r>
                <a:rPr lang="zh-CN" altLang="en-US" sz="2800" b="1" strike="noStrike" noProof="0">
                  <a:ln>
                    <a:noFill/>
                  </a:ln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看作</a:t>
              </a:r>
              <a:r>
                <a:rPr lang="en-US" altLang="zh-CN" sz="2800" b="1" strike="noStrike" noProof="0">
                  <a:ln>
                    <a:noFill/>
                  </a:ln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60</a:t>
              </a:r>
              <a:r>
                <a:rPr lang="zh-CN" altLang="en-US" sz="2800" b="1" strike="noStrike" noProof="0">
                  <a:ln>
                    <a:noFill/>
                  </a:ln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来试商。</a:t>
              </a:r>
              <a:endParaRPr lang="zh-CN" altLang="en-US" sz="2800" strike="noStrike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44320" y="2850515"/>
            <a:ext cx="4569460" cy="894080"/>
            <a:chOff x="6111" y="6330"/>
            <a:chExt cx="7196" cy="1408"/>
          </a:xfrm>
        </p:grpSpPr>
        <p:sp>
          <p:nvSpPr>
            <p:cNvPr id="15" name="圆角矩形标注 14"/>
            <p:cNvSpPr/>
            <p:nvPr/>
          </p:nvSpPr>
          <p:spPr>
            <a:xfrm>
              <a:off x="6111" y="6330"/>
              <a:ext cx="5980" cy="942"/>
            </a:xfrm>
            <a:prstGeom prst="wedgeRoundRectCallout">
              <a:avLst>
                <a:gd name="adj1" fmla="val 56648"/>
                <a:gd name="adj2" fmla="val 7171"/>
                <a:gd name="adj3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25400" cap="flat" cmpd="sng">
              <a:solidFill>
                <a:schemeClr val="bg2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marL="0" marR="0" lvl="0" indent="0" algn="just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 strike="noStrike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把</a:t>
              </a:r>
              <a:r>
                <a:rPr lang="en-US" altLang="zh-CN" sz="2800" b="1" strike="noStrike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62</a:t>
              </a:r>
              <a:r>
                <a:rPr lang="zh-CN" altLang="en-US" sz="2800" b="1" strike="noStrike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看作多少来试商？</a:t>
              </a:r>
              <a:endParaRPr lang="zh-CN" altLang="en-US" sz="2800" b="1" strike="noStrike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</p:txBody>
        </p:sp>
        <p:pic>
          <p:nvPicPr>
            <p:cNvPr id="3" name="图片 2" descr="E:\ppt素材\新画人物图\女03 3拷贝.png女03 3拷贝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 flipH="1">
              <a:off x="12329" y="6384"/>
              <a:ext cx="979" cy="1354"/>
            </a:xfrm>
            <a:prstGeom prst="rect">
              <a:avLst/>
            </a:prstGeom>
          </p:spPr>
        </p:pic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52400" y="521970"/>
            <a:ext cx="8798560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）一个台灯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62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元，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430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元可以买几个？还剩多少元？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1" name="弧形 10"/>
          <p:cNvSpPr/>
          <p:nvPr/>
        </p:nvSpPr>
        <p:spPr>
          <a:xfrm rot="3204604">
            <a:off x="5664041" y="2454434"/>
            <a:ext cx="471488" cy="504825"/>
          </a:xfrm>
          <a:prstGeom prst="arc">
            <a:avLst>
              <a:gd name="adj1" fmla="val 12844682"/>
              <a:gd name="adj2" fmla="val 2010170"/>
            </a:avLst>
          </a:prstGeom>
          <a:ln w="28575">
            <a:solidFill>
              <a:srgbClr val="FF151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04205" y="2469198"/>
            <a:ext cx="493713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1515"/>
                </a:solidFill>
                <a:latin typeface="楷体" panose="02010609060101010101" charset="-122"/>
                <a:ea typeface="楷体" panose="02010609060101010101" charset="-122"/>
              </a:rPr>
              <a:t>大</a:t>
            </a:r>
            <a:endParaRPr lang="zh-CN" altLang="en-US" sz="2400" b="1">
              <a:solidFill>
                <a:srgbClr val="FF1515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22120" y="4356735"/>
            <a:ext cx="555117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答：</a:t>
            </a:r>
            <a:r>
              <a:rPr lang="en-US" altLang="zh-CN" sz="2800" b="1" noProof="0">
                <a:ln>
                  <a:noFill/>
                </a:ln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430</a:t>
            </a: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元可以买</a:t>
            </a:r>
            <a:r>
              <a:rPr lang="en-US" altLang="zh-CN" sz="2800" b="1" noProof="0">
                <a:ln>
                  <a:noFill/>
                </a:ln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6</a:t>
            </a: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个，还剩</a:t>
            </a:r>
            <a:r>
              <a:rPr lang="en-US" altLang="zh-CN" sz="2800" b="1" noProof="0">
                <a:ln>
                  <a:noFill/>
                </a:ln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58</a:t>
            </a: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元。</a:t>
            </a:r>
            <a:endParaRPr lang="en-US" altLang="zh-CN" sz="2800" b="1" noProof="0">
              <a:ln>
                <a:noFill/>
              </a:ln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8" grpId="2"/>
      <p:bldP spid="19" grpId="0"/>
      <p:bldP spid="20" grpId="0"/>
      <p:bldP spid="21" grpId="0"/>
      <p:bldP spid="22" grpId="0"/>
      <p:bldP spid="22" grpId="1"/>
      <p:bldP spid="22" grpId="2"/>
      <p:bldP spid="26" grpId="0"/>
      <p:bldP spid="27" grpId="0" animBg="1"/>
      <p:bldP spid="38" grpId="0"/>
      <p:bldP spid="38" grpId="1"/>
      <p:bldP spid="38" grpId="2"/>
      <p:bldP spid="39" grpId="0"/>
      <p:bldP spid="40" grpId="0"/>
      <p:bldP spid="41" grpId="0"/>
      <p:bldP spid="42" grpId="0"/>
      <p:bldP spid="42" grpId="1"/>
      <p:bldP spid="42" grpId="2"/>
      <p:bldP spid="46" grpId="0"/>
      <p:bldP spid="47" grpId="0"/>
      <p:bldP spid="48" grpId="0"/>
      <p:bldP spid="50" grpId="0"/>
      <p:bldP spid="51" grpId="0"/>
      <p:bldP spid="22539" grpId="1" animBg="1"/>
      <p:bldP spid="1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514350"/>
            <a:ext cx="1417638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3366135" y="295910"/>
            <a:ext cx="24117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P76 T1)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4" name="Group 86"/>
          <p:cNvGrpSpPr/>
          <p:nvPr/>
        </p:nvGrpSpPr>
        <p:grpSpPr>
          <a:xfrm>
            <a:off x="1115378" y="1964055"/>
            <a:ext cx="7150099" cy="650876"/>
            <a:chOff x="513" y="1876"/>
            <a:chExt cx="4504" cy="410"/>
          </a:xfrm>
        </p:grpSpPr>
        <p:grpSp>
          <p:nvGrpSpPr>
            <p:cNvPr id="17432" name="Group 85"/>
            <p:cNvGrpSpPr/>
            <p:nvPr/>
          </p:nvGrpSpPr>
          <p:grpSpPr>
            <a:xfrm>
              <a:off x="3818" y="1878"/>
              <a:ext cx="1199" cy="408"/>
              <a:chOff x="4347" y="602"/>
              <a:chExt cx="1199" cy="408"/>
            </a:xfrm>
          </p:grpSpPr>
          <p:pic>
            <p:nvPicPr>
              <p:cNvPr id="17448" name="图片 13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4588" y="620"/>
                <a:ext cx="842" cy="28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7449" name="Group 81"/>
              <p:cNvGrpSpPr/>
              <p:nvPr/>
            </p:nvGrpSpPr>
            <p:grpSpPr>
              <a:xfrm>
                <a:off x="4347" y="602"/>
                <a:ext cx="1199" cy="408"/>
                <a:chOff x="3258" y="1646"/>
                <a:chExt cx="1199" cy="408"/>
              </a:xfrm>
            </p:grpSpPr>
            <p:sp>
              <p:nvSpPr>
                <p:cNvPr id="17450" name="Text Box 29"/>
                <p:cNvSpPr txBox="1"/>
                <p:nvPr/>
              </p:nvSpPr>
              <p:spPr>
                <a:xfrm>
                  <a:off x="3258" y="1646"/>
                  <a:ext cx="691" cy="383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solidFill>
                        <a:srgbClr val="000000"/>
                      </a:solidFill>
                      <a:latin typeface="黑体" panose="02010609060101010101" pitchFamily="2" charset="-122"/>
                      <a:ea typeface="黑体" panose="02010609060101010101" pitchFamily="2" charset="-122"/>
                    </a:rPr>
                    <a:t>70</a:t>
                  </a:r>
                  <a:endParaRPr lang="en-US" altLang="zh-CN" sz="2800" b="1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</a:endParaRPr>
                </a:p>
              </p:txBody>
            </p:sp>
            <p:sp>
              <p:nvSpPr>
                <p:cNvPr id="17451" name="Text Box 30"/>
                <p:cNvSpPr txBox="1"/>
                <p:nvPr/>
              </p:nvSpPr>
              <p:spPr>
                <a:xfrm>
                  <a:off x="3617" y="1671"/>
                  <a:ext cx="840" cy="383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solidFill>
                        <a:srgbClr val="000000"/>
                      </a:solidFill>
                      <a:latin typeface="黑体" panose="02010609060101010101" pitchFamily="2" charset="-122"/>
                      <a:ea typeface="黑体" panose="02010609060101010101" pitchFamily="2" charset="-122"/>
                    </a:rPr>
                    <a:t>2 4 5</a:t>
                  </a:r>
                  <a:endParaRPr lang="en-US" altLang="zh-CN" sz="2800" b="1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</a:endParaRPr>
                </a:p>
              </p:txBody>
            </p:sp>
          </p:grpSp>
        </p:grpSp>
        <p:grpSp>
          <p:nvGrpSpPr>
            <p:cNvPr id="17433" name="Group 79"/>
            <p:cNvGrpSpPr/>
            <p:nvPr/>
          </p:nvGrpSpPr>
          <p:grpSpPr>
            <a:xfrm>
              <a:off x="2717" y="1878"/>
              <a:ext cx="1191" cy="393"/>
              <a:chOff x="3446" y="275"/>
              <a:chExt cx="1191" cy="393"/>
            </a:xfrm>
          </p:grpSpPr>
          <p:pic>
            <p:nvPicPr>
              <p:cNvPr id="17444" name="图片 13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3717" y="299"/>
                <a:ext cx="732" cy="28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7445" name="Group 75"/>
              <p:cNvGrpSpPr/>
              <p:nvPr/>
            </p:nvGrpSpPr>
            <p:grpSpPr>
              <a:xfrm>
                <a:off x="3446" y="275"/>
                <a:ext cx="1191" cy="393"/>
                <a:chOff x="3264" y="1636"/>
                <a:chExt cx="1191" cy="393"/>
              </a:xfrm>
            </p:grpSpPr>
            <p:sp>
              <p:nvSpPr>
                <p:cNvPr id="17446" name="Text Box 29"/>
                <p:cNvSpPr txBox="1"/>
                <p:nvPr/>
              </p:nvSpPr>
              <p:spPr>
                <a:xfrm>
                  <a:off x="3264" y="1636"/>
                  <a:ext cx="459" cy="383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solidFill>
                        <a:srgbClr val="000000"/>
                      </a:solidFill>
                      <a:latin typeface="黑体" panose="02010609060101010101" pitchFamily="2" charset="-122"/>
                      <a:ea typeface="黑体" panose="02010609060101010101" pitchFamily="2" charset="-122"/>
                    </a:rPr>
                    <a:t>80</a:t>
                  </a:r>
                  <a:endParaRPr lang="en-US" altLang="zh-CN" sz="2800" b="1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</a:endParaRPr>
                </a:p>
              </p:txBody>
            </p:sp>
            <p:sp>
              <p:nvSpPr>
                <p:cNvPr id="17447" name="Text Box 30"/>
                <p:cNvSpPr txBox="1"/>
                <p:nvPr/>
              </p:nvSpPr>
              <p:spPr>
                <a:xfrm>
                  <a:off x="3605" y="1646"/>
                  <a:ext cx="850" cy="383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solidFill>
                        <a:srgbClr val="000000"/>
                      </a:solidFill>
                      <a:latin typeface="黑体" panose="02010609060101010101" pitchFamily="2" charset="-122"/>
                      <a:ea typeface="黑体" panose="02010609060101010101" pitchFamily="2" charset="-122"/>
                    </a:rPr>
                    <a:t>3 2 4</a:t>
                  </a:r>
                  <a:endParaRPr lang="en-US" altLang="zh-CN" sz="2800" b="1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</a:endParaRPr>
                </a:p>
              </p:txBody>
            </p:sp>
          </p:grpSp>
        </p:grpSp>
        <p:grpSp>
          <p:nvGrpSpPr>
            <p:cNvPr id="17434" name="Group 73"/>
            <p:cNvGrpSpPr/>
            <p:nvPr/>
          </p:nvGrpSpPr>
          <p:grpSpPr>
            <a:xfrm>
              <a:off x="1652" y="1878"/>
              <a:ext cx="1066" cy="386"/>
              <a:chOff x="4126" y="547"/>
              <a:chExt cx="1066" cy="386"/>
            </a:xfrm>
          </p:grpSpPr>
          <p:pic>
            <p:nvPicPr>
              <p:cNvPr id="17440" name="图片 13"/>
              <p:cNvPicPr>
                <a:picLocks noChangeAspect="1"/>
              </p:cNvPicPr>
              <p:nvPr/>
            </p:nvPicPr>
            <p:blipFill>
              <a:blip r:embed="rId4" cstate="email"/>
              <a:stretch>
                <a:fillRect/>
              </a:stretch>
            </p:blipFill>
            <p:spPr>
              <a:xfrm>
                <a:off x="4359" y="565"/>
                <a:ext cx="651" cy="28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7441" name="Group 69"/>
              <p:cNvGrpSpPr/>
              <p:nvPr/>
            </p:nvGrpSpPr>
            <p:grpSpPr>
              <a:xfrm>
                <a:off x="4126" y="547"/>
                <a:ext cx="1066" cy="386"/>
                <a:chOff x="3628" y="2788"/>
                <a:chExt cx="1066" cy="386"/>
              </a:xfrm>
            </p:grpSpPr>
            <p:sp>
              <p:nvSpPr>
                <p:cNvPr id="17442" name="Text Box 29"/>
                <p:cNvSpPr txBox="1"/>
                <p:nvPr/>
              </p:nvSpPr>
              <p:spPr>
                <a:xfrm>
                  <a:off x="3628" y="2788"/>
                  <a:ext cx="573" cy="383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solidFill>
                        <a:srgbClr val="000000"/>
                      </a:solidFill>
                      <a:latin typeface="黑体" panose="02010609060101010101" pitchFamily="2" charset="-122"/>
                      <a:ea typeface="黑体" panose="02010609060101010101" pitchFamily="2" charset="-122"/>
                    </a:rPr>
                    <a:t>41</a:t>
                  </a:r>
                  <a:endParaRPr lang="en-US" altLang="zh-CN" sz="2800" b="1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</a:endParaRPr>
                </a:p>
              </p:txBody>
            </p:sp>
            <p:sp>
              <p:nvSpPr>
                <p:cNvPr id="17443" name="Text Box 30"/>
                <p:cNvSpPr txBox="1"/>
                <p:nvPr/>
              </p:nvSpPr>
              <p:spPr>
                <a:xfrm>
                  <a:off x="4009" y="2792"/>
                  <a:ext cx="685" cy="38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solidFill>
                        <a:srgbClr val="000000"/>
                      </a:solidFill>
                      <a:latin typeface="黑体" panose="02010609060101010101" pitchFamily="2" charset="-122"/>
                      <a:ea typeface="黑体" panose="02010609060101010101" pitchFamily="2" charset="-122"/>
                    </a:rPr>
                    <a:t>8 5</a:t>
                  </a:r>
                  <a:endParaRPr lang="en-US" altLang="zh-CN" sz="2800" b="1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</a:endParaRPr>
                </a:p>
              </p:txBody>
            </p:sp>
          </p:grpSp>
        </p:grpSp>
        <p:grpSp>
          <p:nvGrpSpPr>
            <p:cNvPr id="17435" name="Group 67"/>
            <p:cNvGrpSpPr/>
            <p:nvPr/>
          </p:nvGrpSpPr>
          <p:grpSpPr>
            <a:xfrm>
              <a:off x="513" y="1876"/>
              <a:ext cx="1231" cy="395"/>
              <a:chOff x="2094" y="521"/>
              <a:chExt cx="1231" cy="395"/>
            </a:xfrm>
          </p:grpSpPr>
          <p:pic>
            <p:nvPicPr>
              <p:cNvPr id="17436" name="图片 13"/>
              <p:cNvPicPr>
                <a:picLocks noChangeAspect="1"/>
              </p:cNvPicPr>
              <p:nvPr/>
            </p:nvPicPr>
            <p:blipFill>
              <a:blip r:embed="rId5" cstate="email"/>
              <a:stretch>
                <a:fillRect/>
              </a:stretch>
            </p:blipFill>
            <p:spPr>
              <a:xfrm>
                <a:off x="2363" y="562"/>
                <a:ext cx="690" cy="35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7437" name="Group 63"/>
              <p:cNvGrpSpPr/>
              <p:nvPr/>
            </p:nvGrpSpPr>
            <p:grpSpPr>
              <a:xfrm>
                <a:off x="2094" y="521"/>
                <a:ext cx="1231" cy="384"/>
                <a:chOff x="3592" y="2762"/>
                <a:chExt cx="1231" cy="384"/>
              </a:xfrm>
            </p:grpSpPr>
            <p:sp>
              <p:nvSpPr>
                <p:cNvPr id="17438" name="Text Box 29"/>
                <p:cNvSpPr txBox="1"/>
                <p:nvPr/>
              </p:nvSpPr>
              <p:spPr>
                <a:xfrm>
                  <a:off x="3592" y="2764"/>
                  <a:ext cx="445" cy="38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solidFill>
                        <a:srgbClr val="000000"/>
                      </a:solidFill>
                      <a:latin typeface="黑体" panose="02010609060101010101" pitchFamily="2" charset="-122"/>
                      <a:ea typeface="黑体" panose="02010609060101010101" pitchFamily="2" charset="-122"/>
                    </a:rPr>
                    <a:t>32</a:t>
                  </a:r>
                  <a:endParaRPr lang="en-US" altLang="zh-CN" sz="2800" b="1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</a:endParaRPr>
                </a:p>
              </p:txBody>
            </p:sp>
            <p:sp>
              <p:nvSpPr>
                <p:cNvPr id="17439" name="Text Box 30"/>
                <p:cNvSpPr txBox="1"/>
                <p:nvPr/>
              </p:nvSpPr>
              <p:spPr>
                <a:xfrm>
                  <a:off x="4052" y="2762"/>
                  <a:ext cx="771" cy="11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solidFill>
                        <a:srgbClr val="000000"/>
                      </a:solidFill>
                      <a:latin typeface="黑体" panose="02010609060101010101" pitchFamily="2" charset="-122"/>
                      <a:ea typeface="黑体" panose="02010609060101010101" pitchFamily="2" charset="-122"/>
                    </a:rPr>
                    <a:t>9 6</a:t>
                  </a:r>
                  <a:endParaRPr lang="en-US" altLang="zh-CN" sz="2800" b="1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</a:endParaRPr>
                </a:p>
              </p:txBody>
            </p:sp>
          </p:grpSp>
        </p:grpSp>
      </p:grpSp>
      <p:sp>
        <p:nvSpPr>
          <p:cNvPr id="26" name="文本框 31"/>
          <p:cNvSpPr txBox="1"/>
          <p:nvPr/>
        </p:nvSpPr>
        <p:spPr>
          <a:xfrm>
            <a:off x="2219325" y="1635443"/>
            <a:ext cx="5032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7" name="文本框 32"/>
          <p:cNvSpPr txBox="1"/>
          <p:nvPr/>
        </p:nvSpPr>
        <p:spPr>
          <a:xfrm>
            <a:off x="1837690" y="2445703"/>
            <a:ext cx="8556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9 6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807845" y="2905443"/>
            <a:ext cx="72072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9" name="文本框 34"/>
          <p:cNvSpPr txBox="1"/>
          <p:nvPr/>
        </p:nvSpPr>
        <p:spPr>
          <a:xfrm>
            <a:off x="2199323" y="2919730"/>
            <a:ext cx="4953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" name="文本框 35"/>
          <p:cNvSpPr txBox="1"/>
          <p:nvPr/>
        </p:nvSpPr>
        <p:spPr>
          <a:xfrm>
            <a:off x="3884295" y="1602105"/>
            <a:ext cx="5048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" name="文本框 36"/>
          <p:cNvSpPr txBox="1"/>
          <p:nvPr/>
        </p:nvSpPr>
        <p:spPr>
          <a:xfrm>
            <a:off x="3517583" y="2448560"/>
            <a:ext cx="7985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8 2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" name="文本框 38"/>
          <p:cNvSpPr txBox="1"/>
          <p:nvPr/>
        </p:nvSpPr>
        <p:spPr>
          <a:xfrm>
            <a:off x="3877628" y="2905443"/>
            <a:ext cx="4953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" name="文本框 39"/>
          <p:cNvSpPr txBox="1"/>
          <p:nvPr/>
        </p:nvSpPr>
        <p:spPr>
          <a:xfrm>
            <a:off x="5865178" y="1602105"/>
            <a:ext cx="5048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" name="文本框 40"/>
          <p:cNvSpPr txBox="1"/>
          <p:nvPr/>
        </p:nvSpPr>
        <p:spPr>
          <a:xfrm>
            <a:off x="5139373" y="2430780"/>
            <a:ext cx="12334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3 2 0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5203825" y="2905760"/>
            <a:ext cx="102235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6" name="文本框 42"/>
          <p:cNvSpPr txBox="1"/>
          <p:nvPr/>
        </p:nvSpPr>
        <p:spPr>
          <a:xfrm>
            <a:off x="5833110" y="2876233"/>
            <a:ext cx="4953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7" name="文本框 43"/>
          <p:cNvSpPr txBox="1"/>
          <p:nvPr/>
        </p:nvSpPr>
        <p:spPr>
          <a:xfrm>
            <a:off x="7628255" y="1607820"/>
            <a:ext cx="5048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" name="文本框 44"/>
          <p:cNvSpPr txBox="1"/>
          <p:nvPr/>
        </p:nvSpPr>
        <p:spPr>
          <a:xfrm>
            <a:off x="6937058" y="2495550"/>
            <a:ext cx="15065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2 1 0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6786880" y="2981960"/>
            <a:ext cx="13716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0" name="文本框 46"/>
          <p:cNvSpPr txBox="1"/>
          <p:nvPr/>
        </p:nvSpPr>
        <p:spPr>
          <a:xfrm>
            <a:off x="7313295" y="2940050"/>
            <a:ext cx="8801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3 5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" name="文本框 47"/>
          <p:cNvSpPr txBox="1"/>
          <p:nvPr/>
        </p:nvSpPr>
        <p:spPr>
          <a:xfrm>
            <a:off x="1122680" y="1526540"/>
            <a:ext cx="571500" cy="521970"/>
          </a:xfrm>
          <a:prstGeom prst="rect">
            <a:avLst/>
          </a:prstGeom>
          <a:noFill/>
          <a:ln w="19050" cap="flat" cmpd="sng">
            <a:solidFill>
              <a:srgbClr val="FF1515"/>
            </a:solidFill>
            <a:prstDash val="dash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2" name="文本框 48"/>
          <p:cNvSpPr txBox="1"/>
          <p:nvPr/>
        </p:nvSpPr>
        <p:spPr>
          <a:xfrm>
            <a:off x="2907665" y="1485265"/>
            <a:ext cx="570865" cy="521970"/>
          </a:xfrm>
          <a:prstGeom prst="rect">
            <a:avLst/>
          </a:prstGeom>
          <a:noFill/>
          <a:ln w="19050" cap="flat" cmpd="sng">
            <a:solidFill>
              <a:srgbClr val="FF1515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3284220" y="2926080"/>
            <a:ext cx="102235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5" name="文本框 4"/>
          <p:cNvSpPr txBox="1"/>
          <p:nvPr/>
        </p:nvSpPr>
        <p:spPr>
          <a:xfrm>
            <a:off x="228600" y="1123950"/>
            <a:ext cx="581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7" grpId="0"/>
      <p:bldP spid="38" grpId="0"/>
      <p:bldP spid="40" grpId="0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79"/>
          <p:cNvSpPr txBox="1"/>
          <p:nvPr/>
        </p:nvSpPr>
        <p:spPr>
          <a:xfrm>
            <a:off x="1540193" y="2324418"/>
            <a:ext cx="9731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6 5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100"/>
          <p:cNvSpPr txBox="1"/>
          <p:nvPr/>
        </p:nvSpPr>
        <p:spPr>
          <a:xfrm>
            <a:off x="3809683" y="1489393"/>
            <a:ext cx="5032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文本框 115"/>
          <p:cNvSpPr txBox="1"/>
          <p:nvPr/>
        </p:nvSpPr>
        <p:spPr>
          <a:xfrm>
            <a:off x="3785870" y="1489393"/>
            <a:ext cx="5032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文本框 109"/>
          <p:cNvSpPr txBox="1"/>
          <p:nvPr/>
        </p:nvSpPr>
        <p:spPr>
          <a:xfrm>
            <a:off x="7148830" y="2294255"/>
            <a:ext cx="11414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5 0 4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文本框 123"/>
          <p:cNvSpPr txBox="1"/>
          <p:nvPr/>
        </p:nvSpPr>
        <p:spPr>
          <a:xfrm>
            <a:off x="7139305" y="2344103"/>
            <a:ext cx="11588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4 4 1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8440" name="Group 119"/>
          <p:cNvGrpSpPr/>
          <p:nvPr/>
        </p:nvGrpSpPr>
        <p:grpSpPr>
          <a:xfrm>
            <a:off x="6502718" y="1900555"/>
            <a:ext cx="1795463" cy="612775"/>
            <a:chOff x="2933" y="1047"/>
            <a:chExt cx="1131" cy="386"/>
          </a:xfrm>
        </p:grpSpPr>
        <p:pic>
          <p:nvPicPr>
            <p:cNvPr id="18482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228" y="1085"/>
              <a:ext cx="836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8483" name="Group 115"/>
            <p:cNvGrpSpPr/>
            <p:nvPr/>
          </p:nvGrpSpPr>
          <p:grpSpPr>
            <a:xfrm>
              <a:off x="2933" y="1047"/>
              <a:ext cx="1089" cy="386"/>
              <a:chOff x="477" y="1093"/>
              <a:chExt cx="1089" cy="386"/>
            </a:xfrm>
          </p:grpSpPr>
          <p:sp>
            <p:nvSpPr>
              <p:cNvPr id="18484" name="Text Box 29"/>
              <p:cNvSpPr txBox="1"/>
              <p:nvPr/>
            </p:nvSpPr>
            <p:spPr>
              <a:xfrm>
                <a:off x="477" y="1093"/>
                <a:ext cx="417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63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485" name="Text Box 30"/>
              <p:cNvSpPr txBox="1"/>
              <p:nvPr/>
            </p:nvSpPr>
            <p:spPr>
              <a:xfrm>
                <a:off x="881" y="1096"/>
                <a:ext cx="685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4 8 0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</p:grpSp>
      <p:sp>
        <p:nvSpPr>
          <p:cNvPr id="13" name="文本框 105"/>
          <p:cNvSpPr txBox="1"/>
          <p:nvPr/>
        </p:nvSpPr>
        <p:spPr>
          <a:xfrm>
            <a:off x="5245418" y="2324418"/>
            <a:ext cx="122396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1 5 4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文本框 101"/>
          <p:cNvSpPr txBox="1"/>
          <p:nvPr/>
        </p:nvSpPr>
        <p:spPr>
          <a:xfrm>
            <a:off x="3068638" y="2342833"/>
            <a:ext cx="11049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1 0 2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文本框 97"/>
          <p:cNvSpPr txBox="1"/>
          <p:nvPr/>
        </p:nvSpPr>
        <p:spPr>
          <a:xfrm>
            <a:off x="1532255" y="2324418"/>
            <a:ext cx="9921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7 8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" name="文本框 120"/>
          <p:cNvSpPr txBox="1"/>
          <p:nvPr/>
        </p:nvSpPr>
        <p:spPr>
          <a:xfrm>
            <a:off x="5247005" y="2345373"/>
            <a:ext cx="12239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1 3 2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8445" name="Group 113"/>
          <p:cNvGrpSpPr/>
          <p:nvPr/>
        </p:nvGrpSpPr>
        <p:grpSpPr>
          <a:xfrm>
            <a:off x="4580255" y="1894205"/>
            <a:ext cx="1766888" cy="619125"/>
            <a:chOff x="2692" y="1081"/>
            <a:chExt cx="1113" cy="390"/>
          </a:xfrm>
        </p:grpSpPr>
        <p:pic>
          <p:nvPicPr>
            <p:cNvPr id="18478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989" y="1131"/>
              <a:ext cx="816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8479" name="Group 109"/>
            <p:cNvGrpSpPr/>
            <p:nvPr/>
          </p:nvGrpSpPr>
          <p:grpSpPr>
            <a:xfrm>
              <a:off x="2692" y="1081"/>
              <a:ext cx="1101" cy="390"/>
              <a:chOff x="463" y="1081"/>
              <a:chExt cx="1101" cy="390"/>
            </a:xfrm>
          </p:grpSpPr>
          <p:sp>
            <p:nvSpPr>
              <p:cNvPr id="18480" name="Text Box 29"/>
              <p:cNvSpPr txBox="1"/>
              <p:nvPr/>
            </p:nvSpPr>
            <p:spPr>
              <a:xfrm>
                <a:off x="463" y="1081"/>
                <a:ext cx="417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22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481" name="Text Box 30"/>
              <p:cNvSpPr txBox="1"/>
              <p:nvPr/>
            </p:nvSpPr>
            <p:spPr>
              <a:xfrm>
                <a:off x="879" y="1088"/>
                <a:ext cx="685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1 4 3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</p:grpSp>
      <p:sp>
        <p:nvSpPr>
          <p:cNvPr id="22" name="文本框 116"/>
          <p:cNvSpPr txBox="1"/>
          <p:nvPr/>
        </p:nvSpPr>
        <p:spPr>
          <a:xfrm>
            <a:off x="3418205" y="2342833"/>
            <a:ext cx="8429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6 8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8447" name="Group 107"/>
          <p:cNvGrpSpPr/>
          <p:nvPr/>
        </p:nvGrpSpPr>
        <p:grpSpPr>
          <a:xfrm>
            <a:off x="2743517" y="1894204"/>
            <a:ext cx="1974851" cy="619126"/>
            <a:chOff x="1097" y="1155"/>
            <a:chExt cx="1244" cy="390"/>
          </a:xfrm>
        </p:grpSpPr>
        <p:pic>
          <p:nvPicPr>
            <p:cNvPr id="18474" name="图片 1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01" y="1176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8475" name="Group 103"/>
            <p:cNvGrpSpPr/>
            <p:nvPr/>
          </p:nvGrpSpPr>
          <p:grpSpPr>
            <a:xfrm>
              <a:off x="1097" y="1155"/>
              <a:ext cx="1244" cy="390"/>
              <a:chOff x="456" y="1110"/>
              <a:chExt cx="1244" cy="390"/>
            </a:xfrm>
          </p:grpSpPr>
          <p:sp>
            <p:nvSpPr>
              <p:cNvPr id="18476" name="Text Box 29"/>
              <p:cNvSpPr txBox="1"/>
              <p:nvPr/>
            </p:nvSpPr>
            <p:spPr>
              <a:xfrm>
                <a:off x="456" y="1110"/>
                <a:ext cx="534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34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477" name="Text Box 30"/>
              <p:cNvSpPr txBox="1"/>
              <p:nvPr/>
            </p:nvSpPr>
            <p:spPr>
              <a:xfrm>
                <a:off x="880" y="1117"/>
                <a:ext cx="820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9 8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</p:grpSp>
      <p:sp>
        <p:nvSpPr>
          <p:cNvPr id="28" name="文本框 113"/>
          <p:cNvSpPr txBox="1"/>
          <p:nvPr/>
        </p:nvSpPr>
        <p:spPr>
          <a:xfrm>
            <a:off x="1540193" y="2321243"/>
            <a:ext cx="9779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5 2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8449" name="Group 101"/>
          <p:cNvGrpSpPr/>
          <p:nvPr/>
        </p:nvGrpSpPr>
        <p:grpSpPr>
          <a:xfrm>
            <a:off x="882968" y="1905317"/>
            <a:ext cx="1749425" cy="608013"/>
            <a:chOff x="923" y="981"/>
            <a:chExt cx="1102" cy="383"/>
          </a:xfrm>
        </p:grpSpPr>
        <p:pic>
          <p:nvPicPr>
            <p:cNvPr id="18470" name="图片 1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220" y="995"/>
              <a:ext cx="600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8471" name="Group 97"/>
            <p:cNvGrpSpPr/>
            <p:nvPr/>
          </p:nvGrpSpPr>
          <p:grpSpPr>
            <a:xfrm>
              <a:off x="923" y="981"/>
              <a:ext cx="1102" cy="383"/>
              <a:chOff x="463" y="1117"/>
              <a:chExt cx="1102" cy="383"/>
            </a:xfrm>
          </p:grpSpPr>
          <p:sp>
            <p:nvSpPr>
              <p:cNvPr id="18472" name="Text Box 29"/>
              <p:cNvSpPr txBox="1"/>
              <p:nvPr/>
            </p:nvSpPr>
            <p:spPr>
              <a:xfrm>
                <a:off x="463" y="1117"/>
                <a:ext cx="393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13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473" name="Text Box 30"/>
              <p:cNvSpPr txBox="1"/>
              <p:nvPr/>
            </p:nvSpPr>
            <p:spPr>
              <a:xfrm>
                <a:off x="880" y="1117"/>
                <a:ext cx="685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6 1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</p:grpSp>
      <p:sp>
        <p:nvSpPr>
          <p:cNvPr id="34" name="文本框 96"/>
          <p:cNvSpPr txBox="1"/>
          <p:nvPr/>
        </p:nvSpPr>
        <p:spPr>
          <a:xfrm>
            <a:off x="1894205" y="1517968"/>
            <a:ext cx="5032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370330" y="2829243"/>
            <a:ext cx="957263" cy="0"/>
          </a:xfrm>
          <a:prstGeom prst="line">
            <a:avLst/>
          </a:prstGeom>
          <a:ln w="28575" cap="flat" cmpd="sng">
            <a:solidFill>
              <a:srgbClr val="0033CC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" name="文本框 99"/>
          <p:cNvSpPr txBox="1"/>
          <p:nvPr/>
        </p:nvSpPr>
        <p:spPr>
          <a:xfrm>
            <a:off x="1903730" y="2807018"/>
            <a:ext cx="4953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3246438" y="2834958"/>
            <a:ext cx="1012825" cy="0"/>
          </a:xfrm>
          <a:prstGeom prst="line">
            <a:avLst/>
          </a:prstGeom>
          <a:ln w="28575" cap="flat" cmpd="sng">
            <a:solidFill>
              <a:srgbClr val="0033CC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8" name="文本框 103"/>
          <p:cNvSpPr txBox="1"/>
          <p:nvPr/>
        </p:nvSpPr>
        <p:spPr>
          <a:xfrm>
            <a:off x="3418205" y="2807018"/>
            <a:ext cx="8016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3 0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文本框 104"/>
          <p:cNvSpPr txBox="1"/>
          <p:nvPr/>
        </p:nvSpPr>
        <p:spPr>
          <a:xfrm>
            <a:off x="5943600" y="1489393"/>
            <a:ext cx="5032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5327015" y="2826068"/>
            <a:ext cx="930275" cy="0"/>
          </a:xfrm>
          <a:prstGeom prst="line">
            <a:avLst/>
          </a:prstGeom>
          <a:ln w="28575" cap="flat" cmpd="sng">
            <a:solidFill>
              <a:srgbClr val="0033CC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1" name="文本框 107"/>
          <p:cNvSpPr txBox="1"/>
          <p:nvPr/>
        </p:nvSpPr>
        <p:spPr>
          <a:xfrm>
            <a:off x="5598160" y="2807018"/>
            <a:ext cx="8731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1 1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2" name="文本框 108"/>
          <p:cNvSpPr txBox="1"/>
          <p:nvPr/>
        </p:nvSpPr>
        <p:spPr>
          <a:xfrm>
            <a:off x="7848283" y="1518285"/>
            <a:ext cx="5032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7222808" y="2816225"/>
            <a:ext cx="990600" cy="0"/>
          </a:xfrm>
          <a:prstGeom prst="line">
            <a:avLst/>
          </a:prstGeom>
          <a:ln w="28575" cap="flat" cmpd="sng">
            <a:solidFill>
              <a:srgbClr val="0033CC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4" name="文本框 111"/>
          <p:cNvSpPr txBox="1"/>
          <p:nvPr/>
        </p:nvSpPr>
        <p:spPr>
          <a:xfrm>
            <a:off x="7502208" y="2816225"/>
            <a:ext cx="9779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3 9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文本框 94"/>
          <p:cNvSpPr txBox="1"/>
          <p:nvPr/>
        </p:nvSpPr>
        <p:spPr>
          <a:xfrm>
            <a:off x="927735" y="1440498"/>
            <a:ext cx="608013" cy="52197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6" name="文本框 112"/>
          <p:cNvSpPr txBox="1"/>
          <p:nvPr/>
        </p:nvSpPr>
        <p:spPr>
          <a:xfrm>
            <a:off x="1893888" y="1518285"/>
            <a:ext cx="5032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7" name="文本框 114"/>
          <p:cNvSpPr txBox="1"/>
          <p:nvPr/>
        </p:nvSpPr>
        <p:spPr>
          <a:xfrm>
            <a:off x="2743200" y="1428433"/>
            <a:ext cx="608013" cy="52197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8" name="文本框 117"/>
          <p:cNvSpPr txBox="1"/>
          <p:nvPr/>
        </p:nvSpPr>
        <p:spPr>
          <a:xfrm>
            <a:off x="4580255" y="1438910"/>
            <a:ext cx="612775" cy="52197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9" name="文本框 119"/>
          <p:cNvSpPr txBox="1"/>
          <p:nvPr/>
        </p:nvSpPr>
        <p:spPr>
          <a:xfrm>
            <a:off x="5943600" y="1512888"/>
            <a:ext cx="5032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0" name="文本框 121"/>
          <p:cNvSpPr txBox="1"/>
          <p:nvPr/>
        </p:nvSpPr>
        <p:spPr>
          <a:xfrm>
            <a:off x="6483033" y="1440498"/>
            <a:ext cx="619125" cy="52197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60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" name="文本框 122"/>
          <p:cNvSpPr txBox="1"/>
          <p:nvPr/>
        </p:nvSpPr>
        <p:spPr>
          <a:xfrm>
            <a:off x="7850188" y="1518285"/>
            <a:ext cx="5032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endParaRPr lang="en-US" altLang="zh-CN" sz="2800" b="1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2" name="文本框 76"/>
          <p:cNvSpPr txBox="1"/>
          <p:nvPr/>
        </p:nvSpPr>
        <p:spPr>
          <a:xfrm>
            <a:off x="1899920" y="1513205"/>
            <a:ext cx="5032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8600" y="1123950"/>
            <a:ext cx="581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66135" y="295910"/>
            <a:ext cx="24117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P76 T2)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6" grpId="0"/>
      <p:bldP spid="6" grpId="1"/>
      <p:bldP spid="7" grpId="0"/>
      <p:bldP spid="13" grpId="0"/>
      <p:bldP spid="13" grpId="1"/>
      <p:bldP spid="14" grpId="0"/>
      <p:bldP spid="14" grpId="1"/>
      <p:bldP spid="15" grpId="0"/>
      <p:bldP spid="15" grpId="1"/>
      <p:bldP spid="16" grpId="0"/>
      <p:bldP spid="22" grpId="0"/>
      <p:bldP spid="28" grpId="0"/>
      <p:bldP spid="34" grpId="0"/>
      <p:bldP spid="34" grpId="1"/>
      <p:bldP spid="2" grpId="0"/>
      <p:bldP spid="38" grpId="0"/>
      <p:bldP spid="8" grpId="0"/>
      <p:bldP spid="8" grpId="1"/>
      <p:bldP spid="41" grpId="0"/>
      <p:bldP spid="42" grpId="0"/>
      <p:bldP spid="42" grpId="1"/>
      <p:bldP spid="44" grpId="0"/>
      <p:bldP spid="9" grpId="0" animBg="1"/>
      <p:bldP spid="46" grpId="0"/>
      <p:bldP spid="47" grpId="0" animBg="1"/>
      <p:bldP spid="48" grpId="0" animBg="1"/>
      <p:bldP spid="49" grpId="0"/>
      <p:bldP spid="50" grpId="0" animBg="1"/>
      <p:bldP spid="51" grpId="0"/>
      <p:bldP spid="52" grpId="0"/>
      <p:bldP spid="52" grpId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4083,&quot;width&quot;:2507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MyMjc2ZmM0Y2M3ZWMxYTFhYTYyOGI3MmY0Mzg4YTg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1755</Words>
  <Application>WPS 演示</Application>
  <PresentationFormat>全屏显示(16:9)</PresentationFormat>
  <Paragraphs>373</Paragraphs>
  <Slides>13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Wingdings</vt:lpstr>
      <vt:lpstr>楷体</vt:lpstr>
      <vt:lpstr>黑体</vt:lpstr>
      <vt:lpstr>Calibri</vt:lpstr>
      <vt:lpstr>Cambria</vt:lpstr>
      <vt:lpstr>楷体_GB2312</vt:lpstr>
      <vt:lpstr>新宋体</vt:lpstr>
      <vt:lpstr>Arial</vt:lpstr>
      <vt:lpstr>Arial Unicode MS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2022-06-22T20:15:00Z</cp:lastPrinted>
  <dcterms:created xsi:type="dcterms:W3CDTF">2022-06-22T20:15:00Z</dcterms:created>
  <dcterms:modified xsi:type="dcterms:W3CDTF">2023-10-27T09:13:48Z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26CA2F81269249FCAA0EC1CB140B091D_12</vt:lpwstr>
  </property>
  <property fmtid="{D5CDD505-2E9C-101B-9397-08002B2CF9AE}" pid="3" name="KSOProductBuildVer">
    <vt:lpwstr>2052-12.1.0.15712</vt:lpwstr>
  </property>
</Properties>
</file>