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gif" ContentType="image/gif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372" r:id="rId3"/>
    <p:sldId id="373" r:id="rId5"/>
    <p:sldId id="374" r:id="rId6"/>
    <p:sldId id="375" r:id="rId7"/>
    <p:sldId id="376" r:id="rId8"/>
    <p:sldId id="377" r:id="rId9"/>
    <p:sldId id="378" r:id="rId10"/>
    <p:sldId id="379" r:id="rId11"/>
  </p:sldIdLst>
  <p:sldSz cx="9144000" cy="5143500" type="screen16x9"/>
  <p:notesSz cx="6858000" cy="9144000"/>
  <p:custDataLst>
    <p:tags r:id="rId15"/>
  </p:custDataLst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2300" userDrawn="1">
          <p15:clr>
            <a:srgbClr val="A4A3A4"/>
          </p15:clr>
        </p15:guide>
        <p15:guide id="4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FE"/>
    <a:srgbClr val="FB3DDD"/>
    <a:srgbClr val="FFDB15"/>
    <a:srgbClr val="F39438"/>
    <a:srgbClr val="FCD319"/>
    <a:srgbClr val="C9AB17"/>
    <a:srgbClr val="FE52FF"/>
    <a:srgbClr val="996600"/>
    <a:srgbClr val="BF2024"/>
    <a:srgbClr val="005EA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703" autoAdjust="0"/>
    <p:restoredTop sz="94414" autoAdjust="0"/>
  </p:normalViewPr>
  <p:slideViewPr>
    <p:cSldViewPr snapToGrid="0" showGuides="1">
      <p:cViewPr varScale="1">
        <p:scale>
          <a:sx n="107" d="100"/>
          <a:sy n="107" d="100"/>
        </p:scale>
        <p:origin x="-84" y="-642"/>
      </p:cViewPr>
      <p:guideLst>
        <p:guide orient="horz" pos="3067"/>
        <p:guide pos="3840"/>
        <p:guide orient="horz" pos="230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70" d="100"/>
        <a:sy n="17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5" Type="http://schemas.openxmlformats.org/officeDocument/2006/relationships/tags" Target="tags/tag1.xml"/><Relationship Id="rId14" Type="http://schemas.openxmlformats.org/officeDocument/2006/relationships/tableStyles" Target="tableStyles.xml"/><Relationship Id="rId13" Type="http://schemas.openxmlformats.org/officeDocument/2006/relationships/viewProps" Target="viewProps.xml"/><Relationship Id="rId12" Type="http://schemas.openxmlformats.org/officeDocument/2006/relationships/presProps" Target="presProps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83068A-753F-47ED-95DE-D06E5578E574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9" Type="http://schemas.openxmlformats.org/officeDocument/2006/relationships/hyperlink" Target="http://www.1ppt.com/word/" TargetMode="External"/><Relationship Id="rId8" Type="http://schemas.openxmlformats.org/officeDocument/2006/relationships/hyperlink" Target="http://www.1ppt.com/powerpoint/" TargetMode="External"/><Relationship Id="rId7" Type="http://schemas.openxmlformats.org/officeDocument/2006/relationships/hyperlink" Target="http://www.1ppt.com/xiazai/" TargetMode="External"/><Relationship Id="rId6" Type="http://schemas.openxmlformats.org/officeDocument/2006/relationships/hyperlink" Target="http://www.1ppt.com/tubiao/" TargetMode="External"/><Relationship Id="rId5" Type="http://schemas.openxmlformats.org/officeDocument/2006/relationships/hyperlink" Target="http://www.1ppt.com/beijing/" TargetMode="External"/><Relationship Id="rId4" Type="http://schemas.openxmlformats.org/officeDocument/2006/relationships/hyperlink" Target="http://www.1ppt.com/sucai/" TargetMode="External"/><Relationship Id="rId3" Type="http://schemas.openxmlformats.org/officeDocument/2006/relationships/hyperlink" Target="http://www.1ppt.com/moban/" TargetMode="External"/><Relationship Id="rId24" Type="http://schemas.openxmlformats.org/officeDocument/2006/relationships/hyperlink" Target="http://www.1ppt.com/kejian/lishi/" TargetMode="External"/><Relationship Id="rId23" Type="http://schemas.openxmlformats.org/officeDocument/2006/relationships/hyperlink" Target="http://www.1ppt.com/kejian/dili/" TargetMode="External"/><Relationship Id="rId22" Type="http://schemas.openxmlformats.org/officeDocument/2006/relationships/hyperlink" Target="http://www.1ppt.com/kejian/shengwu/" TargetMode="External"/><Relationship Id="rId21" Type="http://schemas.openxmlformats.org/officeDocument/2006/relationships/hyperlink" Target="http://www.1ppt.com/kejian/huaxue/" TargetMode="External"/><Relationship Id="rId20" Type="http://schemas.openxmlformats.org/officeDocument/2006/relationships/hyperlink" Target="http://www.1ppt.com/kejian/wuli/" TargetMode="External"/><Relationship Id="rId2" Type="http://schemas.openxmlformats.org/officeDocument/2006/relationships/notesMaster" Target="../notesMasters/notesMaster1.xml"/><Relationship Id="rId19" Type="http://schemas.openxmlformats.org/officeDocument/2006/relationships/hyperlink" Target="http://www.1ppt.com/kejian/kexue/" TargetMode="External"/><Relationship Id="rId18" Type="http://schemas.openxmlformats.org/officeDocument/2006/relationships/hyperlink" Target="http://www.1ppt.com/kejian/meishu/" TargetMode="External"/><Relationship Id="rId17" Type="http://schemas.openxmlformats.org/officeDocument/2006/relationships/hyperlink" Target="http://www.1ppt.com/kejian/yingyu/" TargetMode="External"/><Relationship Id="rId16" Type="http://schemas.openxmlformats.org/officeDocument/2006/relationships/hyperlink" Target="http://www.1ppt.com/kejian/shuxue/" TargetMode="External"/><Relationship Id="rId15" Type="http://schemas.openxmlformats.org/officeDocument/2006/relationships/hyperlink" Target="http://www.1ppt.com/kejian/yuwen/" TargetMode="External"/><Relationship Id="rId14" Type="http://schemas.openxmlformats.org/officeDocument/2006/relationships/hyperlink" Target="http://www.1ppt.com/kejian/" TargetMode="External"/><Relationship Id="rId13" Type="http://schemas.openxmlformats.org/officeDocument/2006/relationships/hyperlink" Target="http://www.1ppt.com/jianli/" TargetMode="External"/><Relationship Id="rId12" Type="http://schemas.openxmlformats.org/officeDocument/2006/relationships/hyperlink" Target="http://www.1ppt.com/jiaoan/" TargetMode="External"/><Relationship Id="rId11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excel/" TargetMode="External"/><Relationship Id="rId1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9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9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endParaRPr lang="en-US" altLang="zh-CN" sz="900" dirty="0" smtClean="0">
              <a:solidFill>
                <a:srgbClr val="EEECE1">
                  <a:lumMod val="25000"/>
                </a:srgbClr>
              </a:solidFill>
            </a:endParaRP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5DF164E-D685-493E-AF07-0CE742DE1FDD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3.png"/><Relationship Id="rId8" Type="http://schemas.openxmlformats.org/officeDocument/2006/relationships/image" Target="../media/image4.png"/><Relationship Id="rId7" Type="http://schemas.openxmlformats.org/officeDocument/2006/relationships/image" Target="../media/image3.png"/><Relationship Id="rId6" Type="http://schemas.openxmlformats.org/officeDocument/2006/relationships/image" Target="../media/image2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5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9" Type="http://schemas.openxmlformats.org/officeDocument/2006/relationships/image" Target="../media/image3.png"/><Relationship Id="rId8" Type="http://schemas.openxmlformats.org/officeDocument/2006/relationships/image" Target="../media/image2.png"/><Relationship Id="rId7" Type="http://schemas.openxmlformats.org/officeDocument/2006/relationships/image" Target="../media/image9.png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0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0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9" Type="http://schemas.openxmlformats.org/officeDocument/2006/relationships/image" Target="../media/image4.png"/><Relationship Id="rId8" Type="http://schemas.openxmlformats.org/officeDocument/2006/relationships/image" Target="../media/image3.png"/><Relationship Id="rId7" Type="http://schemas.openxmlformats.org/officeDocument/2006/relationships/image" Target="../media/image2.png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图标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4" name="组合 3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0" name="等腰三角形 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1" name="弦形 1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3" name="弦形 1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6" name="直接连接符 5"/>
            <p:cNvCxnSpPr>
              <a:stCxn id="10" idx="1"/>
              <a:endCxn id="1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直接连接符 7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14" name="图片 1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5" name="图片 1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16" name="图片 1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的小鸟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6" name="组合 215"/>
          <p:cNvGrpSpPr/>
          <p:nvPr userDrawn="1"/>
        </p:nvGrpSpPr>
        <p:grpSpPr>
          <a:xfrm rot="1592273">
            <a:off x="182374" y="214038"/>
            <a:ext cx="477900" cy="453600"/>
            <a:chOff x="2272338" y="450384"/>
            <a:chExt cx="765175" cy="725488"/>
          </a:xfrm>
        </p:grpSpPr>
        <p:sp>
          <p:nvSpPr>
            <p:cNvPr id="223" name="Freeform 1235"/>
            <p:cNvSpPr/>
            <p:nvPr userDrawn="1"/>
          </p:nvSpPr>
          <p:spPr bwMode="auto">
            <a:xfrm>
              <a:off x="2272338" y="491659"/>
              <a:ext cx="644525" cy="684213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0" name="Freeform 1236"/>
            <p:cNvSpPr/>
            <p:nvPr userDrawn="1"/>
          </p:nvSpPr>
          <p:spPr bwMode="auto">
            <a:xfrm>
              <a:off x="2358063" y="574209"/>
              <a:ext cx="260350" cy="296863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1" name="Freeform 1237"/>
            <p:cNvSpPr/>
            <p:nvPr userDrawn="1"/>
          </p:nvSpPr>
          <p:spPr bwMode="auto">
            <a:xfrm>
              <a:off x="2642226" y="791697"/>
              <a:ext cx="274637" cy="346075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5A8E2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2" name="Freeform 1238"/>
            <p:cNvSpPr/>
            <p:nvPr userDrawn="1"/>
          </p:nvSpPr>
          <p:spPr bwMode="auto">
            <a:xfrm>
              <a:off x="2943851" y="517059"/>
              <a:ext cx="93662" cy="66675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3" name="Oval 1239"/>
            <p:cNvSpPr>
              <a:spLocks noChangeArrowheads="1"/>
            </p:cNvSpPr>
            <p:nvPr userDrawn="1"/>
          </p:nvSpPr>
          <p:spPr bwMode="auto">
            <a:xfrm>
              <a:off x="2670801" y="450384"/>
              <a:ext cx="296862" cy="298450"/>
            </a:xfrm>
            <a:prstGeom prst="ellipse">
              <a:avLst/>
            </a:prstGeom>
            <a:solidFill>
              <a:srgbClr val="BED63A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34" name="Oval 1240"/>
            <p:cNvSpPr>
              <a:spLocks noChangeArrowheads="1"/>
            </p:cNvSpPr>
            <p:nvPr userDrawn="1"/>
          </p:nvSpPr>
          <p:spPr bwMode="auto">
            <a:xfrm>
              <a:off x="2874001" y="502772"/>
              <a:ext cx="49212" cy="4762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棕色的小人看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3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5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40" name="图片 39"/>
          <p:cNvPicPr>
            <a:picLocks noChangeAspect="1"/>
          </p:cNvPicPr>
          <p:nvPr userDrawn="1"/>
        </p:nvPicPr>
        <p:blipFill>
          <a:blip r:embed="rId9" cstate="email"/>
          <a:stretch>
            <a:fillRect/>
          </a:stretch>
        </p:blipFill>
        <p:spPr>
          <a:xfrm>
            <a:off x="243871" y="120341"/>
            <a:ext cx="558947" cy="517323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直接连接符 14"/>
          <p:cNvCxnSpPr/>
          <p:nvPr userDrawn="1"/>
        </p:nvCxnSpPr>
        <p:spPr>
          <a:xfrm>
            <a:off x="0" y="570999"/>
            <a:ext cx="9144000" cy="0"/>
          </a:xfrm>
          <a:prstGeom prst="line">
            <a:avLst/>
          </a:prstGeom>
          <a:ln>
            <a:solidFill>
              <a:srgbClr val="9F7D6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椭圆 15"/>
          <p:cNvSpPr/>
          <p:nvPr userDrawn="1"/>
        </p:nvSpPr>
        <p:spPr>
          <a:xfrm>
            <a:off x="4449991" y="475248"/>
            <a:ext cx="193508" cy="193508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 userDrawn="1"/>
        </p:nvSpPr>
        <p:spPr>
          <a:xfrm>
            <a:off x="4730352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8" name="椭圆 17"/>
          <p:cNvSpPr/>
          <p:nvPr userDrawn="1"/>
        </p:nvSpPr>
        <p:spPr>
          <a:xfrm>
            <a:off x="4220263" y="500564"/>
            <a:ext cx="142875" cy="142875"/>
          </a:xfrm>
          <a:prstGeom prst="ellipse">
            <a:avLst/>
          </a:prstGeom>
          <a:solidFill>
            <a:srgbClr val="865B3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grpSp>
        <p:nvGrpSpPr>
          <p:cNvPr id="9" name="组合 8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10" name="组合 9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13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等腰三角形 1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1" name="弦形 2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2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3" name="弦形 22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11" name="直接连接符 10"/>
            <p:cNvCxnSpPr>
              <a:stCxn id="20" idx="1"/>
              <a:endCxn id="2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直接连接符 11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4" name="图片 23"/>
          <p:cNvPicPr>
            <a:picLocks noChangeAspect="1"/>
          </p:cNvPicPr>
          <p:nvPr userDrawn="1"/>
        </p:nvPicPr>
        <p:blipFill>
          <a:blip r:embed="rId3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5" name="图片 24"/>
          <p:cNvPicPr>
            <a:picLocks noChangeAspect="1"/>
          </p:cNvPicPr>
          <p:nvPr userDrawn="1"/>
        </p:nvPicPr>
        <p:blipFill>
          <a:blip r:embed="rId4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6" name="图片 25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背景开头和结尾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  <a:prstGeom prst="rect">
            <a:avLst/>
          </a:prstGeom>
        </p:spPr>
        <p:txBody>
          <a:bodyPr lIns="68580" tIns="34290" rIns="68580" bIns="34290" anchor="b"/>
          <a:lstStyle>
            <a:lvl1pPr algn="ctr">
              <a:defRPr sz="45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  <a:prstGeom prst="rect">
            <a:avLst/>
          </a:prstGeom>
        </p:spPr>
        <p:txBody>
          <a:bodyPr lIns="68580" tIns="34290" rIns="68580" bIns="34290"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40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3E26BC15-B161-4C75-9B3A-128C9125074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lIns="68580" tIns="34290" rIns="68580" bIns="34290"/>
          <a:lstStyle/>
          <a:p>
            <a:fld id="{58B4E113-1DE2-475C-BE03-FB3C59433037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图片 34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75305" y="221503"/>
            <a:ext cx="512108" cy="51210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sp>
        <p:nvSpPr>
          <p:cNvPr id="21" name="矩形 20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  <a:endParaRPr lang="en-US" altLang="zh-CN" sz="100" dirty="0">
              <a:solidFill>
                <a:schemeClr val="bg1"/>
              </a:solidFill>
            </a:endParaRP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" name="图片 35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254729" y="214597"/>
            <a:ext cx="523847" cy="523847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4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5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6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7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10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三本书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2" name="图片 1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8117" y="214670"/>
            <a:ext cx="523845" cy="523845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喇叭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" name="图片 5"/>
          <p:cNvPicPr>
            <a:picLocks noChangeAspect="1"/>
          </p:cNvPicPr>
          <p:nvPr userDrawn="1"/>
        </p:nvPicPr>
        <p:blipFill>
          <a:blip r:embed="rId10" cstate="email"/>
          <a:stretch>
            <a:fillRect/>
          </a:stretch>
        </p:blipFill>
        <p:spPr>
          <a:xfrm>
            <a:off x="260835" y="289567"/>
            <a:ext cx="571373" cy="390281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小黄鸟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4" name="组合 13"/>
          <p:cNvGrpSpPr/>
          <p:nvPr userDrawn="1"/>
        </p:nvGrpSpPr>
        <p:grpSpPr>
          <a:xfrm rot="1215844">
            <a:off x="303874" y="201059"/>
            <a:ext cx="477842" cy="453057"/>
            <a:chOff x="343893" y="269257"/>
            <a:chExt cx="637122" cy="604076"/>
          </a:xfrm>
        </p:grpSpPr>
        <p:sp>
          <p:nvSpPr>
            <p:cNvPr id="217" name="Freeform 1235"/>
            <p:cNvSpPr/>
            <p:nvPr userDrawn="1"/>
          </p:nvSpPr>
          <p:spPr bwMode="auto">
            <a:xfrm>
              <a:off x="343893" y="303625"/>
              <a:ext cx="536663" cy="569708"/>
            </a:xfrm>
            <a:custGeom>
              <a:avLst/>
              <a:gdLst>
                <a:gd name="T0" fmla="*/ 404 w 404"/>
                <a:gd name="T1" fmla="*/ 214 h 429"/>
                <a:gd name="T2" fmla="*/ 376 w 404"/>
                <a:gd name="T3" fmla="*/ 301 h 429"/>
                <a:gd name="T4" fmla="*/ 376 w 404"/>
                <a:gd name="T5" fmla="*/ 302 h 429"/>
                <a:gd name="T6" fmla="*/ 247 w 404"/>
                <a:gd name="T7" fmla="*/ 405 h 429"/>
                <a:gd name="T8" fmla="*/ 35 w 404"/>
                <a:gd name="T9" fmla="*/ 311 h 429"/>
                <a:gd name="T10" fmla="*/ 153 w 404"/>
                <a:gd name="T11" fmla="*/ 276 h 429"/>
                <a:gd name="T12" fmla="*/ 31 w 404"/>
                <a:gd name="T13" fmla="*/ 106 h 429"/>
                <a:gd name="T14" fmla="*/ 56 w 404"/>
                <a:gd name="T15" fmla="*/ 132 h 429"/>
                <a:gd name="T16" fmla="*/ 85 w 404"/>
                <a:gd name="T17" fmla="*/ 0 h 429"/>
                <a:gd name="T18" fmla="*/ 266 w 404"/>
                <a:gd name="T19" fmla="*/ 124 h 429"/>
                <a:gd name="T20" fmla="*/ 266 w 404"/>
                <a:gd name="T21" fmla="*/ 124 h 429"/>
                <a:gd name="T22" fmla="*/ 376 w 404"/>
                <a:gd name="T23" fmla="*/ 145 h 429"/>
                <a:gd name="T24" fmla="*/ 404 w 404"/>
                <a:gd name="T25" fmla="*/ 214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04" h="429">
                  <a:moveTo>
                    <a:pt x="404" y="214"/>
                  </a:moveTo>
                  <a:cubicBezTo>
                    <a:pt x="404" y="242"/>
                    <a:pt x="395" y="273"/>
                    <a:pt x="376" y="301"/>
                  </a:cubicBezTo>
                  <a:cubicBezTo>
                    <a:pt x="376" y="301"/>
                    <a:pt x="376" y="301"/>
                    <a:pt x="376" y="302"/>
                  </a:cubicBezTo>
                  <a:cubicBezTo>
                    <a:pt x="344" y="361"/>
                    <a:pt x="297" y="393"/>
                    <a:pt x="247" y="405"/>
                  </a:cubicBezTo>
                  <a:cubicBezTo>
                    <a:pt x="154" y="429"/>
                    <a:pt x="53" y="381"/>
                    <a:pt x="35" y="311"/>
                  </a:cubicBezTo>
                  <a:cubicBezTo>
                    <a:pt x="129" y="359"/>
                    <a:pt x="153" y="276"/>
                    <a:pt x="153" y="276"/>
                  </a:cubicBezTo>
                  <a:cubicBezTo>
                    <a:pt x="0" y="267"/>
                    <a:pt x="31" y="106"/>
                    <a:pt x="31" y="106"/>
                  </a:cubicBezTo>
                  <a:cubicBezTo>
                    <a:pt x="41" y="130"/>
                    <a:pt x="56" y="132"/>
                    <a:pt x="56" y="132"/>
                  </a:cubicBezTo>
                  <a:cubicBezTo>
                    <a:pt x="56" y="132"/>
                    <a:pt x="24" y="45"/>
                    <a:pt x="85" y="0"/>
                  </a:cubicBezTo>
                  <a:cubicBezTo>
                    <a:pt x="117" y="132"/>
                    <a:pt x="202" y="124"/>
                    <a:pt x="266" y="124"/>
                  </a:cubicBezTo>
                  <a:cubicBezTo>
                    <a:pt x="266" y="124"/>
                    <a:pt x="266" y="124"/>
                    <a:pt x="266" y="124"/>
                  </a:cubicBezTo>
                  <a:cubicBezTo>
                    <a:pt x="307" y="112"/>
                    <a:pt x="349" y="118"/>
                    <a:pt x="376" y="145"/>
                  </a:cubicBezTo>
                  <a:cubicBezTo>
                    <a:pt x="394" y="163"/>
                    <a:pt x="403" y="188"/>
                    <a:pt x="404" y="214"/>
                  </a:cubicBezTo>
                  <a:close/>
                </a:path>
              </a:pathLst>
            </a:custGeom>
            <a:solidFill>
              <a:srgbClr val="FFC80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8" name="Freeform 1236"/>
            <p:cNvSpPr/>
            <p:nvPr userDrawn="1"/>
          </p:nvSpPr>
          <p:spPr bwMode="auto">
            <a:xfrm>
              <a:off x="415272" y="372360"/>
              <a:ext cx="216780" cy="247182"/>
            </a:xfrm>
            <a:custGeom>
              <a:avLst/>
              <a:gdLst>
                <a:gd name="T0" fmla="*/ 77 w 163"/>
                <a:gd name="T1" fmla="*/ 186 h 186"/>
                <a:gd name="T2" fmla="*/ 22 w 163"/>
                <a:gd name="T3" fmla="*/ 164 h 186"/>
                <a:gd name="T4" fmla="*/ 0 w 163"/>
                <a:gd name="T5" fmla="*/ 104 h 186"/>
                <a:gd name="T6" fmla="*/ 39 w 163"/>
                <a:gd name="T7" fmla="*/ 108 h 186"/>
                <a:gd name="T8" fmla="*/ 26 w 163"/>
                <a:gd name="T9" fmla="*/ 71 h 186"/>
                <a:gd name="T10" fmla="*/ 23 w 163"/>
                <a:gd name="T11" fmla="*/ 0 h 186"/>
                <a:gd name="T12" fmla="*/ 163 w 163"/>
                <a:gd name="T13" fmla="*/ 97 h 186"/>
                <a:gd name="T14" fmla="*/ 99 w 163"/>
                <a:gd name="T15" fmla="*/ 184 h 186"/>
                <a:gd name="T16" fmla="*/ 77 w 163"/>
                <a:gd name="T17" fmla="*/ 186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63" h="186">
                  <a:moveTo>
                    <a:pt x="77" y="186"/>
                  </a:moveTo>
                  <a:cubicBezTo>
                    <a:pt x="53" y="186"/>
                    <a:pt x="33" y="178"/>
                    <a:pt x="22" y="164"/>
                  </a:cubicBezTo>
                  <a:cubicBezTo>
                    <a:pt x="8" y="146"/>
                    <a:pt x="2" y="123"/>
                    <a:pt x="0" y="104"/>
                  </a:cubicBezTo>
                  <a:cubicBezTo>
                    <a:pt x="39" y="108"/>
                    <a:pt x="39" y="108"/>
                    <a:pt x="39" y="108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5" y="70"/>
                    <a:pt x="12" y="33"/>
                    <a:pt x="23" y="0"/>
                  </a:cubicBezTo>
                  <a:cubicBezTo>
                    <a:pt x="61" y="90"/>
                    <a:pt x="118" y="97"/>
                    <a:pt x="163" y="97"/>
                  </a:cubicBezTo>
                  <a:cubicBezTo>
                    <a:pt x="156" y="121"/>
                    <a:pt x="135" y="177"/>
                    <a:pt x="99" y="184"/>
                  </a:cubicBezTo>
                  <a:cubicBezTo>
                    <a:pt x="92" y="185"/>
                    <a:pt x="85" y="186"/>
                    <a:pt x="77" y="18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19" name="Freeform 1237"/>
            <p:cNvSpPr/>
            <p:nvPr userDrawn="1"/>
          </p:nvSpPr>
          <p:spPr bwMode="auto">
            <a:xfrm>
              <a:off x="651880" y="553451"/>
              <a:ext cx="228676" cy="288159"/>
            </a:xfrm>
            <a:custGeom>
              <a:avLst/>
              <a:gdLst>
                <a:gd name="T0" fmla="*/ 173 w 173"/>
                <a:gd name="T1" fmla="*/ 26 h 217"/>
                <a:gd name="T2" fmla="*/ 145 w 173"/>
                <a:gd name="T3" fmla="*/ 113 h 217"/>
                <a:gd name="T4" fmla="*/ 145 w 173"/>
                <a:gd name="T5" fmla="*/ 114 h 217"/>
                <a:gd name="T6" fmla="*/ 16 w 173"/>
                <a:gd name="T7" fmla="*/ 217 h 217"/>
                <a:gd name="T8" fmla="*/ 31 w 173"/>
                <a:gd name="T9" fmla="*/ 90 h 217"/>
                <a:gd name="T10" fmla="*/ 168 w 173"/>
                <a:gd name="T11" fmla="*/ 23 h 217"/>
                <a:gd name="T12" fmla="*/ 173 w 173"/>
                <a:gd name="T13" fmla="*/ 26 h 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3" h="217">
                  <a:moveTo>
                    <a:pt x="173" y="26"/>
                  </a:moveTo>
                  <a:cubicBezTo>
                    <a:pt x="173" y="54"/>
                    <a:pt x="164" y="85"/>
                    <a:pt x="145" y="113"/>
                  </a:cubicBezTo>
                  <a:cubicBezTo>
                    <a:pt x="145" y="113"/>
                    <a:pt x="145" y="113"/>
                    <a:pt x="145" y="114"/>
                  </a:cubicBezTo>
                  <a:cubicBezTo>
                    <a:pt x="113" y="173"/>
                    <a:pt x="66" y="205"/>
                    <a:pt x="16" y="217"/>
                  </a:cubicBezTo>
                  <a:cubicBezTo>
                    <a:pt x="0" y="185"/>
                    <a:pt x="4" y="135"/>
                    <a:pt x="31" y="90"/>
                  </a:cubicBezTo>
                  <a:cubicBezTo>
                    <a:pt x="66" y="29"/>
                    <a:pt x="128" y="0"/>
                    <a:pt x="168" y="23"/>
                  </a:cubicBezTo>
                  <a:cubicBezTo>
                    <a:pt x="170" y="24"/>
                    <a:pt x="171" y="25"/>
                    <a:pt x="173" y="26"/>
                  </a:cubicBez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0" name="Freeform 1238"/>
            <p:cNvSpPr/>
            <p:nvPr userDrawn="1"/>
          </p:nvSpPr>
          <p:spPr bwMode="auto">
            <a:xfrm>
              <a:off x="903027" y="324774"/>
              <a:ext cx="77988" cy="55517"/>
            </a:xfrm>
            <a:custGeom>
              <a:avLst/>
              <a:gdLst>
                <a:gd name="T0" fmla="*/ 0 w 59"/>
                <a:gd name="T1" fmla="*/ 0 h 42"/>
                <a:gd name="T2" fmla="*/ 59 w 59"/>
                <a:gd name="T3" fmla="*/ 4 h 42"/>
                <a:gd name="T4" fmla="*/ 10 w 59"/>
                <a:gd name="T5" fmla="*/ 42 h 42"/>
                <a:gd name="T6" fmla="*/ 0 w 59"/>
                <a:gd name="T7" fmla="*/ 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9" h="42">
                  <a:moveTo>
                    <a:pt x="0" y="0"/>
                  </a:moveTo>
                  <a:lnTo>
                    <a:pt x="59" y="4"/>
                  </a:lnTo>
                  <a:lnTo>
                    <a:pt x="10" y="4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6892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1" name="Oval 1239"/>
            <p:cNvSpPr>
              <a:spLocks noChangeArrowheads="1"/>
            </p:cNvSpPr>
            <p:nvPr userDrawn="1"/>
          </p:nvSpPr>
          <p:spPr bwMode="auto">
            <a:xfrm>
              <a:off x="675673" y="269257"/>
              <a:ext cx="247182" cy="248504"/>
            </a:xfrm>
            <a:prstGeom prst="ellipse">
              <a:avLst/>
            </a:prstGeom>
            <a:solidFill>
              <a:srgbClr val="FFC8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222" name="Oval 1240"/>
            <p:cNvSpPr>
              <a:spLocks noChangeArrowheads="1"/>
            </p:cNvSpPr>
            <p:nvPr userDrawn="1"/>
          </p:nvSpPr>
          <p:spPr bwMode="auto">
            <a:xfrm>
              <a:off x="844867" y="312878"/>
              <a:ext cx="40976" cy="39655"/>
            </a:xfrm>
            <a:prstGeom prst="ellipse">
              <a:avLst/>
            </a:pr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绿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7" name="图片 66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9193403" y="1176795"/>
            <a:ext cx="685800" cy="3310297"/>
          </a:xfrm>
          <a:custGeom>
            <a:avLst/>
            <a:gdLst>
              <a:gd name="connsiteX0" fmla="*/ 0 w 914400"/>
              <a:gd name="connsiteY0" fmla="*/ 0 h 4413729"/>
              <a:gd name="connsiteX1" fmla="*/ 914400 w 914400"/>
              <a:gd name="connsiteY1" fmla="*/ 0 h 4413729"/>
              <a:gd name="connsiteX2" fmla="*/ 914400 w 914400"/>
              <a:gd name="connsiteY2" fmla="*/ 4413729 h 4413729"/>
              <a:gd name="connsiteX3" fmla="*/ 0 w 914400"/>
              <a:gd name="connsiteY3" fmla="*/ 4413729 h 4413729"/>
              <a:gd name="connsiteX4" fmla="*/ 0 w 914400"/>
              <a:gd name="connsiteY4" fmla="*/ 0 h 4413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14400" h="4413729">
                <a:moveTo>
                  <a:pt x="0" y="0"/>
                </a:moveTo>
                <a:lnTo>
                  <a:pt x="914400" y="0"/>
                </a:lnTo>
                <a:lnTo>
                  <a:pt x="914400" y="4413729"/>
                </a:lnTo>
                <a:lnTo>
                  <a:pt x="0" y="441372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57047" y="161504"/>
            <a:ext cx="608300" cy="482860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 w="9525">
              <a:solidFill>
                <a:schemeClr val="accent6">
                  <a:lumMod val="50000"/>
                </a:schemeClr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443818" y="183001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黄色书笔有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21" name="组合 20"/>
          <p:cNvGrpSpPr/>
          <p:nvPr userDrawn="1"/>
        </p:nvGrpSpPr>
        <p:grpSpPr>
          <a:xfrm rot="433303">
            <a:off x="261626" y="162088"/>
            <a:ext cx="518738" cy="411767"/>
            <a:chOff x="5254626" y="922338"/>
            <a:chExt cx="528638" cy="420688"/>
          </a:xfrm>
        </p:grpSpPr>
        <p:sp>
          <p:nvSpPr>
            <p:cNvPr id="22" name="Freeform 35"/>
            <p:cNvSpPr/>
            <p:nvPr/>
          </p:nvSpPr>
          <p:spPr bwMode="auto">
            <a:xfrm>
              <a:off x="5280026" y="922338"/>
              <a:ext cx="503238" cy="336550"/>
            </a:xfrm>
            <a:custGeom>
              <a:avLst/>
              <a:gdLst>
                <a:gd name="T0" fmla="*/ 185 w 185"/>
                <a:gd name="T1" fmla="*/ 37 h 123"/>
                <a:gd name="T2" fmla="*/ 183 w 185"/>
                <a:gd name="T3" fmla="*/ 35 h 123"/>
                <a:gd name="T4" fmla="*/ 90 w 185"/>
                <a:gd name="T5" fmla="*/ 1 h 123"/>
                <a:gd name="T6" fmla="*/ 86 w 185"/>
                <a:gd name="T7" fmla="*/ 2 h 123"/>
                <a:gd name="T8" fmla="*/ 2 w 185"/>
                <a:gd name="T9" fmla="*/ 74 h 123"/>
                <a:gd name="T10" fmla="*/ 1 w 185"/>
                <a:gd name="T11" fmla="*/ 77 h 123"/>
                <a:gd name="T12" fmla="*/ 3 w 185"/>
                <a:gd name="T13" fmla="*/ 80 h 123"/>
                <a:gd name="T14" fmla="*/ 99 w 185"/>
                <a:gd name="T15" fmla="*/ 123 h 123"/>
                <a:gd name="T16" fmla="*/ 101 w 185"/>
                <a:gd name="T17" fmla="*/ 123 h 123"/>
                <a:gd name="T18" fmla="*/ 104 w 185"/>
                <a:gd name="T19" fmla="*/ 122 h 123"/>
                <a:gd name="T20" fmla="*/ 184 w 185"/>
                <a:gd name="T21" fmla="*/ 41 h 123"/>
                <a:gd name="T22" fmla="*/ 185 w 185"/>
                <a:gd name="T23" fmla="*/ 37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3">
                  <a:moveTo>
                    <a:pt x="185" y="37"/>
                  </a:moveTo>
                  <a:cubicBezTo>
                    <a:pt x="185" y="36"/>
                    <a:pt x="184" y="35"/>
                    <a:pt x="183" y="35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88" y="0"/>
                    <a:pt x="87" y="1"/>
                    <a:pt x="86" y="2"/>
                  </a:cubicBezTo>
                  <a:cubicBezTo>
                    <a:pt x="2" y="74"/>
                    <a:pt x="2" y="74"/>
                    <a:pt x="2" y="74"/>
                  </a:cubicBezTo>
                  <a:cubicBezTo>
                    <a:pt x="1" y="75"/>
                    <a:pt x="0" y="76"/>
                    <a:pt x="1" y="77"/>
                  </a:cubicBezTo>
                  <a:cubicBezTo>
                    <a:pt x="1" y="79"/>
                    <a:pt x="2" y="80"/>
                    <a:pt x="3" y="80"/>
                  </a:cubicBezTo>
                  <a:cubicBezTo>
                    <a:pt x="99" y="123"/>
                    <a:pt x="99" y="123"/>
                    <a:pt x="99" y="123"/>
                  </a:cubicBezTo>
                  <a:cubicBezTo>
                    <a:pt x="100" y="123"/>
                    <a:pt x="101" y="123"/>
                    <a:pt x="101" y="123"/>
                  </a:cubicBezTo>
                  <a:cubicBezTo>
                    <a:pt x="102" y="123"/>
                    <a:pt x="103" y="123"/>
                    <a:pt x="104" y="122"/>
                  </a:cubicBezTo>
                  <a:cubicBezTo>
                    <a:pt x="184" y="41"/>
                    <a:pt x="184" y="41"/>
                    <a:pt x="184" y="41"/>
                  </a:cubicBezTo>
                  <a:cubicBezTo>
                    <a:pt x="185" y="40"/>
                    <a:pt x="185" y="39"/>
                    <a:pt x="185" y="37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3" name="Freeform 36"/>
            <p:cNvSpPr/>
            <p:nvPr/>
          </p:nvSpPr>
          <p:spPr bwMode="auto">
            <a:xfrm>
              <a:off x="5254626" y="1119188"/>
              <a:ext cx="512763" cy="223838"/>
            </a:xfrm>
            <a:custGeom>
              <a:avLst/>
              <a:gdLst>
                <a:gd name="T0" fmla="*/ 111 w 188"/>
                <a:gd name="T1" fmla="*/ 82 h 82"/>
                <a:gd name="T2" fmla="*/ 109 w 188"/>
                <a:gd name="T3" fmla="*/ 82 h 82"/>
                <a:gd name="T4" fmla="*/ 16 w 188"/>
                <a:gd name="T5" fmla="*/ 42 h 82"/>
                <a:gd name="T6" fmla="*/ 0 w 188"/>
                <a:gd name="T7" fmla="*/ 20 h 82"/>
                <a:gd name="T8" fmla="*/ 12 w 188"/>
                <a:gd name="T9" fmla="*/ 1 h 82"/>
                <a:gd name="T10" fmla="*/ 17 w 188"/>
                <a:gd name="T11" fmla="*/ 3 h 82"/>
                <a:gd name="T12" fmla="*/ 15 w 188"/>
                <a:gd name="T13" fmla="*/ 8 h 82"/>
                <a:gd name="T14" fmla="*/ 8 w 188"/>
                <a:gd name="T15" fmla="*/ 20 h 82"/>
                <a:gd name="T16" fmla="*/ 19 w 188"/>
                <a:gd name="T17" fmla="*/ 34 h 82"/>
                <a:gd name="T18" fmla="*/ 110 w 188"/>
                <a:gd name="T19" fmla="*/ 73 h 82"/>
                <a:gd name="T20" fmla="*/ 180 w 188"/>
                <a:gd name="T21" fmla="*/ 2 h 82"/>
                <a:gd name="T22" fmla="*/ 186 w 188"/>
                <a:gd name="T23" fmla="*/ 2 h 82"/>
                <a:gd name="T24" fmla="*/ 186 w 188"/>
                <a:gd name="T25" fmla="*/ 7 h 82"/>
                <a:gd name="T26" fmla="*/ 114 w 188"/>
                <a:gd name="T27" fmla="*/ 81 h 82"/>
                <a:gd name="T28" fmla="*/ 111 w 188"/>
                <a:gd name="T29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8" h="82">
                  <a:moveTo>
                    <a:pt x="111" y="82"/>
                  </a:moveTo>
                  <a:cubicBezTo>
                    <a:pt x="110" y="82"/>
                    <a:pt x="110" y="82"/>
                    <a:pt x="109" y="82"/>
                  </a:cubicBezTo>
                  <a:cubicBezTo>
                    <a:pt x="109" y="82"/>
                    <a:pt x="44" y="54"/>
                    <a:pt x="16" y="42"/>
                  </a:cubicBezTo>
                  <a:cubicBezTo>
                    <a:pt x="2" y="36"/>
                    <a:pt x="0" y="25"/>
                    <a:pt x="0" y="20"/>
                  </a:cubicBezTo>
                  <a:cubicBezTo>
                    <a:pt x="1" y="11"/>
                    <a:pt x="7" y="3"/>
                    <a:pt x="12" y="1"/>
                  </a:cubicBezTo>
                  <a:cubicBezTo>
                    <a:pt x="14" y="0"/>
                    <a:pt x="17" y="1"/>
                    <a:pt x="17" y="3"/>
                  </a:cubicBezTo>
                  <a:cubicBezTo>
                    <a:pt x="18" y="6"/>
                    <a:pt x="17" y="8"/>
                    <a:pt x="15" y="8"/>
                  </a:cubicBezTo>
                  <a:cubicBezTo>
                    <a:pt x="13" y="9"/>
                    <a:pt x="9" y="14"/>
                    <a:pt x="8" y="20"/>
                  </a:cubicBezTo>
                  <a:cubicBezTo>
                    <a:pt x="8" y="26"/>
                    <a:pt x="12" y="31"/>
                    <a:pt x="19" y="34"/>
                  </a:cubicBezTo>
                  <a:cubicBezTo>
                    <a:pt x="44" y="45"/>
                    <a:pt x="98" y="68"/>
                    <a:pt x="110" y="73"/>
                  </a:cubicBezTo>
                  <a:cubicBezTo>
                    <a:pt x="180" y="2"/>
                    <a:pt x="180" y="2"/>
                    <a:pt x="180" y="2"/>
                  </a:cubicBezTo>
                  <a:cubicBezTo>
                    <a:pt x="182" y="0"/>
                    <a:pt x="184" y="0"/>
                    <a:pt x="186" y="2"/>
                  </a:cubicBezTo>
                  <a:cubicBezTo>
                    <a:pt x="188" y="3"/>
                    <a:pt x="188" y="6"/>
                    <a:pt x="186" y="7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3" y="82"/>
                    <a:pt x="112" y="82"/>
                    <a:pt x="111" y="82"/>
                  </a:cubicBezTo>
                  <a:close/>
                </a:path>
              </a:pathLst>
            </a:custGeom>
            <a:solidFill>
              <a:srgbClr val="865B3E"/>
            </a:solidFill>
            <a:ln w="9525">
              <a:solidFill>
                <a:srgbClr val="000000"/>
              </a:solidFill>
              <a:round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5" name="Freeform 37"/>
            <p:cNvSpPr/>
            <p:nvPr/>
          </p:nvSpPr>
          <p:spPr bwMode="auto">
            <a:xfrm>
              <a:off x="5705476" y="1047750"/>
              <a:ext cx="50800" cy="106363"/>
            </a:xfrm>
            <a:custGeom>
              <a:avLst/>
              <a:gdLst>
                <a:gd name="T0" fmla="*/ 14 w 19"/>
                <a:gd name="T1" fmla="*/ 39 h 39"/>
                <a:gd name="T2" fmla="*/ 11 w 19"/>
                <a:gd name="T3" fmla="*/ 37 h 39"/>
                <a:gd name="T4" fmla="*/ 10 w 19"/>
                <a:gd name="T5" fmla="*/ 3 h 39"/>
                <a:gd name="T6" fmla="*/ 15 w 19"/>
                <a:gd name="T7" fmla="*/ 1 h 39"/>
                <a:gd name="T8" fmla="*/ 17 w 19"/>
                <a:gd name="T9" fmla="*/ 6 h 39"/>
                <a:gd name="T10" fmla="*/ 17 w 19"/>
                <a:gd name="T11" fmla="*/ 6 h 39"/>
                <a:gd name="T12" fmla="*/ 17 w 19"/>
                <a:gd name="T13" fmla="*/ 33 h 39"/>
                <a:gd name="T14" fmla="*/ 16 w 19"/>
                <a:gd name="T15" fmla="*/ 38 h 39"/>
                <a:gd name="T16" fmla="*/ 14 w 19"/>
                <a:gd name="T17" fmla="*/ 39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9" h="39">
                  <a:moveTo>
                    <a:pt x="14" y="39"/>
                  </a:moveTo>
                  <a:cubicBezTo>
                    <a:pt x="13" y="39"/>
                    <a:pt x="12" y="38"/>
                    <a:pt x="11" y="37"/>
                  </a:cubicBezTo>
                  <a:cubicBezTo>
                    <a:pt x="0" y="22"/>
                    <a:pt x="10" y="3"/>
                    <a:pt x="10" y="3"/>
                  </a:cubicBezTo>
                  <a:cubicBezTo>
                    <a:pt x="11" y="1"/>
                    <a:pt x="14" y="0"/>
                    <a:pt x="15" y="1"/>
                  </a:cubicBezTo>
                  <a:cubicBezTo>
                    <a:pt x="17" y="2"/>
                    <a:pt x="18" y="4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9" y="21"/>
                    <a:pt x="17" y="33"/>
                  </a:cubicBezTo>
                  <a:cubicBezTo>
                    <a:pt x="19" y="34"/>
                    <a:pt x="18" y="37"/>
                    <a:pt x="16" y="38"/>
                  </a:cubicBezTo>
                  <a:cubicBezTo>
                    <a:pt x="16" y="39"/>
                    <a:pt x="15" y="39"/>
                    <a:pt x="14" y="39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26" name="Freeform 38"/>
            <p:cNvSpPr/>
            <p:nvPr/>
          </p:nvSpPr>
          <p:spPr bwMode="auto">
            <a:xfrm>
              <a:off x="5516563" y="1241425"/>
              <a:ext cx="52388" cy="96838"/>
            </a:xfrm>
            <a:custGeom>
              <a:avLst/>
              <a:gdLst>
                <a:gd name="T0" fmla="*/ 14 w 19"/>
                <a:gd name="T1" fmla="*/ 35 h 35"/>
                <a:gd name="T2" fmla="*/ 11 w 19"/>
                <a:gd name="T3" fmla="*/ 34 h 35"/>
                <a:gd name="T4" fmla="*/ 10 w 19"/>
                <a:gd name="T5" fmla="*/ 3 h 35"/>
                <a:gd name="T6" fmla="*/ 16 w 19"/>
                <a:gd name="T7" fmla="*/ 1 h 35"/>
                <a:gd name="T8" fmla="*/ 17 w 19"/>
                <a:gd name="T9" fmla="*/ 7 h 35"/>
                <a:gd name="T10" fmla="*/ 17 w 19"/>
                <a:gd name="T11" fmla="*/ 29 h 35"/>
                <a:gd name="T12" fmla="*/ 17 w 19"/>
                <a:gd name="T13" fmla="*/ 34 h 35"/>
                <a:gd name="T14" fmla="*/ 14 w 19"/>
                <a:gd name="T15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9" h="35">
                  <a:moveTo>
                    <a:pt x="14" y="35"/>
                  </a:moveTo>
                  <a:cubicBezTo>
                    <a:pt x="13" y="35"/>
                    <a:pt x="12" y="35"/>
                    <a:pt x="11" y="34"/>
                  </a:cubicBezTo>
                  <a:cubicBezTo>
                    <a:pt x="0" y="20"/>
                    <a:pt x="10" y="3"/>
                    <a:pt x="10" y="3"/>
                  </a:cubicBezTo>
                  <a:cubicBezTo>
                    <a:pt x="11" y="1"/>
                    <a:pt x="14" y="0"/>
                    <a:pt x="16" y="1"/>
                  </a:cubicBezTo>
                  <a:cubicBezTo>
                    <a:pt x="18" y="2"/>
                    <a:pt x="18" y="5"/>
                    <a:pt x="17" y="7"/>
                  </a:cubicBezTo>
                  <a:cubicBezTo>
                    <a:pt x="17" y="7"/>
                    <a:pt x="10" y="19"/>
                    <a:pt x="17" y="29"/>
                  </a:cubicBezTo>
                  <a:cubicBezTo>
                    <a:pt x="19" y="31"/>
                    <a:pt x="18" y="33"/>
                    <a:pt x="17" y="34"/>
                  </a:cubicBezTo>
                  <a:cubicBezTo>
                    <a:pt x="16" y="35"/>
                    <a:pt x="15" y="35"/>
                    <a:pt x="14" y="35"/>
                  </a:cubicBezTo>
                  <a:close/>
                </a:path>
              </a:pathLst>
            </a:custGeom>
            <a:solidFill>
              <a:srgbClr val="865B3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  <p:grpSp>
        <p:nvGrpSpPr>
          <p:cNvPr id="27" name="组合 26"/>
          <p:cNvGrpSpPr/>
          <p:nvPr userDrawn="1"/>
        </p:nvGrpSpPr>
        <p:grpSpPr>
          <a:xfrm rot="18091546">
            <a:off x="381981" y="177138"/>
            <a:ext cx="204943" cy="204943"/>
            <a:chOff x="8914858" y="1139028"/>
            <a:chExt cx="622925" cy="622925"/>
          </a:xfrm>
        </p:grpSpPr>
        <p:sp>
          <p:nvSpPr>
            <p:cNvPr id="28" name="Freeform 127"/>
            <p:cNvSpPr/>
            <p:nvPr/>
          </p:nvSpPr>
          <p:spPr bwMode="auto">
            <a:xfrm>
              <a:off x="8914858" y="1532403"/>
              <a:ext cx="229550" cy="229550"/>
            </a:xfrm>
            <a:custGeom>
              <a:avLst/>
              <a:gdLst>
                <a:gd name="T0" fmla="*/ 131 w 297"/>
                <a:gd name="T1" fmla="*/ 0 h 297"/>
                <a:gd name="T2" fmla="*/ 80 w 297"/>
                <a:gd name="T3" fmla="*/ 52 h 297"/>
                <a:gd name="T4" fmla="*/ 3 w 297"/>
                <a:gd name="T5" fmla="*/ 282 h 297"/>
                <a:gd name="T6" fmla="*/ 15 w 297"/>
                <a:gd name="T7" fmla="*/ 294 h 297"/>
                <a:gd name="T8" fmla="*/ 245 w 297"/>
                <a:gd name="T9" fmla="*/ 217 h 297"/>
                <a:gd name="T10" fmla="*/ 297 w 297"/>
                <a:gd name="T11" fmla="*/ 166 h 297"/>
                <a:gd name="T12" fmla="*/ 131 w 297"/>
                <a:gd name="T13" fmla="*/ 0 h 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7" h="297">
                  <a:moveTo>
                    <a:pt x="131" y="0"/>
                  </a:moveTo>
                  <a:cubicBezTo>
                    <a:pt x="80" y="52"/>
                    <a:pt x="80" y="52"/>
                    <a:pt x="80" y="52"/>
                  </a:cubicBezTo>
                  <a:cubicBezTo>
                    <a:pt x="3" y="282"/>
                    <a:pt x="3" y="282"/>
                    <a:pt x="3" y="282"/>
                  </a:cubicBezTo>
                  <a:cubicBezTo>
                    <a:pt x="0" y="291"/>
                    <a:pt x="6" y="297"/>
                    <a:pt x="15" y="294"/>
                  </a:cubicBezTo>
                  <a:cubicBezTo>
                    <a:pt x="245" y="217"/>
                    <a:pt x="245" y="217"/>
                    <a:pt x="245" y="217"/>
                  </a:cubicBezTo>
                  <a:cubicBezTo>
                    <a:pt x="297" y="166"/>
                    <a:pt x="297" y="166"/>
                    <a:pt x="297" y="166"/>
                  </a:cubicBezTo>
                  <a:lnTo>
                    <a:pt x="131" y="0"/>
                  </a:lnTo>
                  <a:close/>
                </a:path>
              </a:pathLst>
            </a:custGeom>
            <a:solidFill>
              <a:srgbClr val="FFE29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0" name="Freeform 128"/>
            <p:cNvSpPr/>
            <p:nvPr/>
          </p:nvSpPr>
          <p:spPr bwMode="auto">
            <a:xfrm>
              <a:off x="9350742" y="1139028"/>
              <a:ext cx="187041" cy="187041"/>
            </a:xfrm>
            <a:custGeom>
              <a:avLst/>
              <a:gdLst>
                <a:gd name="T0" fmla="*/ 165 w 242"/>
                <a:gd name="T1" fmla="*/ 242 h 242"/>
                <a:gd name="T2" fmla="*/ 0 w 242"/>
                <a:gd name="T3" fmla="*/ 77 h 242"/>
                <a:gd name="T4" fmla="*/ 60 w 242"/>
                <a:gd name="T5" fmla="*/ 17 h 242"/>
                <a:gd name="T6" fmla="*/ 121 w 242"/>
                <a:gd name="T7" fmla="*/ 17 h 242"/>
                <a:gd name="T8" fmla="*/ 225 w 242"/>
                <a:gd name="T9" fmla="*/ 121 h 242"/>
                <a:gd name="T10" fmla="*/ 225 w 242"/>
                <a:gd name="T11" fmla="*/ 182 h 242"/>
                <a:gd name="T12" fmla="*/ 165 w 242"/>
                <a:gd name="T13" fmla="*/ 242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2" h="242">
                  <a:moveTo>
                    <a:pt x="165" y="242"/>
                  </a:moveTo>
                  <a:cubicBezTo>
                    <a:pt x="0" y="77"/>
                    <a:pt x="0" y="77"/>
                    <a:pt x="0" y="77"/>
                  </a:cubicBezTo>
                  <a:cubicBezTo>
                    <a:pt x="60" y="17"/>
                    <a:pt x="60" y="17"/>
                    <a:pt x="60" y="17"/>
                  </a:cubicBezTo>
                  <a:cubicBezTo>
                    <a:pt x="77" y="0"/>
                    <a:pt x="104" y="0"/>
                    <a:pt x="121" y="17"/>
                  </a:cubicBezTo>
                  <a:cubicBezTo>
                    <a:pt x="225" y="121"/>
                    <a:pt x="225" y="121"/>
                    <a:pt x="225" y="121"/>
                  </a:cubicBezTo>
                  <a:cubicBezTo>
                    <a:pt x="242" y="138"/>
                    <a:pt x="242" y="165"/>
                    <a:pt x="225" y="182"/>
                  </a:cubicBezTo>
                  <a:lnTo>
                    <a:pt x="165" y="242"/>
                  </a:lnTo>
                  <a:close/>
                </a:path>
              </a:pathLst>
            </a:custGeom>
            <a:solidFill>
              <a:srgbClr val="3CAE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1" name="Freeform 129"/>
            <p:cNvSpPr/>
            <p:nvPr/>
          </p:nvSpPr>
          <p:spPr bwMode="auto">
            <a:xfrm>
              <a:off x="9306598" y="1191020"/>
              <a:ext cx="179193" cy="179193"/>
            </a:xfrm>
            <a:custGeom>
              <a:avLst/>
              <a:gdLst>
                <a:gd name="T0" fmla="*/ 392 w 548"/>
                <a:gd name="T1" fmla="*/ 548 h 548"/>
                <a:gd name="T2" fmla="*/ 0 w 548"/>
                <a:gd name="T3" fmla="*/ 156 h 548"/>
                <a:gd name="T4" fmla="*/ 158 w 548"/>
                <a:gd name="T5" fmla="*/ 0 h 548"/>
                <a:gd name="T6" fmla="*/ 548 w 548"/>
                <a:gd name="T7" fmla="*/ 389 h 548"/>
                <a:gd name="T8" fmla="*/ 392 w 548"/>
                <a:gd name="T9" fmla="*/ 548 h 5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48" h="548">
                  <a:moveTo>
                    <a:pt x="392" y="548"/>
                  </a:moveTo>
                  <a:lnTo>
                    <a:pt x="0" y="156"/>
                  </a:lnTo>
                  <a:lnTo>
                    <a:pt x="158" y="0"/>
                  </a:lnTo>
                  <a:lnTo>
                    <a:pt x="548" y="389"/>
                  </a:lnTo>
                  <a:lnTo>
                    <a:pt x="392" y="548"/>
                  </a:lnTo>
                  <a:close/>
                </a:path>
              </a:pathLst>
            </a:custGeom>
            <a:solidFill>
              <a:srgbClr val="DBDBD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2" name="Freeform 130"/>
            <p:cNvSpPr/>
            <p:nvPr/>
          </p:nvSpPr>
          <p:spPr bwMode="auto">
            <a:xfrm>
              <a:off x="8976660" y="1239743"/>
              <a:ext cx="460409" cy="460409"/>
            </a:xfrm>
            <a:custGeom>
              <a:avLst/>
              <a:gdLst>
                <a:gd name="T0" fmla="*/ 1016 w 1408"/>
                <a:gd name="T1" fmla="*/ 0 h 1408"/>
                <a:gd name="T2" fmla="*/ 0 w 1408"/>
                <a:gd name="T3" fmla="*/ 1018 h 1408"/>
                <a:gd name="T4" fmla="*/ 208 w 1408"/>
                <a:gd name="T5" fmla="*/ 1004 h 1408"/>
                <a:gd name="T6" fmla="*/ 196 w 1408"/>
                <a:gd name="T7" fmla="*/ 1212 h 1408"/>
                <a:gd name="T8" fmla="*/ 404 w 1408"/>
                <a:gd name="T9" fmla="*/ 1200 h 1408"/>
                <a:gd name="T10" fmla="*/ 390 w 1408"/>
                <a:gd name="T11" fmla="*/ 1408 h 1408"/>
                <a:gd name="T12" fmla="*/ 1408 w 1408"/>
                <a:gd name="T13" fmla="*/ 392 h 1408"/>
                <a:gd name="T14" fmla="*/ 1016 w 1408"/>
                <a:gd name="T15" fmla="*/ 0 h 1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1408">
                  <a:moveTo>
                    <a:pt x="1016" y="0"/>
                  </a:moveTo>
                  <a:lnTo>
                    <a:pt x="0" y="1018"/>
                  </a:lnTo>
                  <a:lnTo>
                    <a:pt x="208" y="1004"/>
                  </a:lnTo>
                  <a:lnTo>
                    <a:pt x="196" y="1212"/>
                  </a:lnTo>
                  <a:lnTo>
                    <a:pt x="404" y="1200"/>
                  </a:lnTo>
                  <a:lnTo>
                    <a:pt x="390" y="1408"/>
                  </a:lnTo>
                  <a:lnTo>
                    <a:pt x="1408" y="392"/>
                  </a:lnTo>
                  <a:lnTo>
                    <a:pt x="1016" y="0"/>
                  </a:lnTo>
                  <a:close/>
                </a:path>
              </a:pathLst>
            </a:custGeom>
            <a:solidFill>
              <a:srgbClr val="F8B14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3" name="Freeform 131"/>
            <p:cNvSpPr/>
            <p:nvPr/>
          </p:nvSpPr>
          <p:spPr bwMode="auto">
            <a:xfrm>
              <a:off x="8976660" y="1239743"/>
              <a:ext cx="364926" cy="332881"/>
            </a:xfrm>
            <a:custGeom>
              <a:avLst/>
              <a:gdLst>
                <a:gd name="T0" fmla="*/ 1116 w 1116"/>
                <a:gd name="T1" fmla="*/ 99 h 1018"/>
                <a:gd name="T2" fmla="*/ 1016 w 1116"/>
                <a:gd name="T3" fmla="*/ 0 h 1018"/>
                <a:gd name="T4" fmla="*/ 0 w 1116"/>
                <a:gd name="T5" fmla="*/ 1018 h 1018"/>
                <a:gd name="T6" fmla="*/ 208 w 1116"/>
                <a:gd name="T7" fmla="*/ 1004 h 1018"/>
                <a:gd name="T8" fmla="*/ 1116 w 1116"/>
                <a:gd name="T9" fmla="*/ 99 h 10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6" h="1018">
                  <a:moveTo>
                    <a:pt x="1116" y="99"/>
                  </a:moveTo>
                  <a:lnTo>
                    <a:pt x="1016" y="0"/>
                  </a:lnTo>
                  <a:lnTo>
                    <a:pt x="0" y="1018"/>
                  </a:lnTo>
                  <a:lnTo>
                    <a:pt x="208" y="1004"/>
                  </a:lnTo>
                  <a:lnTo>
                    <a:pt x="1116" y="99"/>
                  </a:lnTo>
                  <a:close/>
                </a:path>
              </a:pathLst>
            </a:custGeom>
            <a:solidFill>
              <a:srgbClr val="FFD06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4" name="Freeform 132"/>
            <p:cNvSpPr/>
            <p:nvPr/>
          </p:nvSpPr>
          <p:spPr bwMode="auto">
            <a:xfrm>
              <a:off x="9104188" y="1335225"/>
              <a:ext cx="332881" cy="364926"/>
            </a:xfrm>
            <a:custGeom>
              <a:avLst/>
              <a:gdLst>
                <a:gd name="T0" fmla="*/ 919 w 1018"/>
                <a:gd name="T1" fmla="*/ 0 h 1116"/>
                <a:gd name="T2" fmla="*/ 1018 w 1018"/>
                <a:gd name="T3" fmla="*/ 100 h 1116"/>
                <a:gd name="T4" fmla="*/ 0 w 1018"/>
                <a:gd name="T5" fmla="*/ 1116 h 1116"/>
                <a:gd name="T6" fmla="*/ 14 w 1018"/>
                <a:gd name="T7" fmla="*/ 908 h 1116"/>
                <a:gd name="T8" fmla="*/ 919 w 1018"/>
                <a:gd name="T9" fmla="*/ 0 h 1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18" h="1116">
                  <a:moveTo>
                    <a:pt x="919" y="0"/>
                  </a:moveTo>
                  <a:lnTo>
                    <a:pt x="1018" y="100"/>
                  </a:lnTo>
                  <a:lnTo>
                    <a:pt x="0" y="1116"/>
                  </a:lnTo>
                  <a:lnTo>
                    <a:pt x="14" y="908"/>
                  </a:lnTo>
                  <a:lnTo>
                    <a:pt x="919" y="0"/>
                  </a:lnTo>
                  <a:close/>
                </a:path>
              </a:pathLst>
            </a:custGeom>
            <a:solidFill>
              <a:srgbClr val="C9814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Freeform 133"/>
            <p:cNvSpPr/>
            <p:nvPr/>
          </p:nvSpPr>
          <p:spPr bwMode="auto">
            <a:xfrm>
              <a:off x="8914858" y="1692957"/>
              <a:ext cx="68996" cy="68996"/>
            </a:xfrm>
            <a:custGeom>
              <a:avLst/>
              <a:gdLst>
                <a:gd name="T0" fmla="*/ 27 w 89"/>
                <a:gd name="T1" fmla="*/ 0 h 89"/>
                <a:gd name="T2" fmla="*/ 3 w 89"/>
                <a:gd name="T3" fmla="*/ 74 h 89"/>
                <a:gd name="T4" fmla="*/ 15 w 89"/>
                <a:gd name="T5" fmla="*/ 86 h 89"/>
                <a:gd name="T6" fmla="*/ 89 w 89"/>
                <a:gd name="T7" fmla="*/ 62 h 89"/>
                <a:gd name="T8" fmla="*/ 66 w 89"/>
                <a:gd name="T9" fmla="*/ 23 h 89"/>
                <a:gd name="T10" fmla="*/ 27 w 89"/>
                <a:gd name="T11" fmla="*/ 0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9" h="89">
                  <a:moveTo>
                    <a:pt x="27" y="0"/>
                  </a:moveTo>
                  <a:cubicBezTo>
                    <a:pt x="3" y="74"/>
                    <a:pt x="3" y="74"/>
                    <a:pt x="3" y="74"/>
                  </a:cubicBezTo>
                  <a:cubicBezTo>
                    <a:pt x="0" y="83"/>
                    <a:pt x="6" y="89"/>
                    <a:pt x="15" y="86"/>
                  </a:cubicBezTo>
                  <a:cubicBezTo>
                    <a:pt x="89" y="62"/>
                    <a:pt x="89" y="62"/>
                    <a:pt x="89" y="62"/>
                  </a:cubicBezTo>
                  <a:cubicBezTo>
                    <a:pt x="84" y="47"/>
                    <a:pt x="77" y="34"/>
                    <a:pt x="66" y="23"/>
                  </a:cubicBezTo>
                  <a:cubicBezTo>
                    <a:pt x="55" y="12"/>
                    <a:pt x="42" y="5"/>
                    <a:pt x="27" y="0"/>
                  </a:cubicBezTo>
                  <a:close/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蓝色的书笔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 userDrawn="1"/>
        </p:nvPicPr>
        <p:blipFill>
          <a:blip r:embed="rId2" cstate="email"/>
          <a:stretch>
            <a:fillRect/>
          </a:stretch>
        </p:blipFill>
        <p:spPr>
          <a:xfrm>
            <a:off x="572783" y="4497892"/>
            <a:ext cx="314201" cy="407378"/>
          </a:xfrm>
          <a:prstGeom prst="rect">
            <a:avLst/>
          </a:prstGeom>
        </p:spPr>
      </p:pic>
      <p:pic>
        <p:nvPicPr>
          <p:cNvPr id="29" name="图片 28"/>
          <p:cNvPicPr>
            <a:picLocks noChangeAspect="1"/>
          </p:cNvPicPr>
          <p:nvPr userDrawn="1"/>
        </p:nvPicPr>
        <p:blipFill>
          <a:blip r:embed="rId3" cstate="email"/>
          <a:srcRect l="-9007" t="-46031"/>
          <a:stretch>
            <a:fillRect/>
          </a:stretch>
        </p:blipFill>
        <p:spPr>
          <a:xfrm>
            <a:off x="-192853" y="1060253"/>
            <a:ext cx="437111" cy="1985776"/>
          </a:xfrm>
          <a:custGeom>
            <a:avLst/>
            <a:gdLst>
              <a:gd name="connsiteX0" fmla="*/ 0 w 582814"/>
              <a:gd name="connsiteY0" fmla="*/ 0 h 2647701"/>
              <a:gd name="connsiteX1" fmla="*/ 582814 w 582814"/>
              <a:gd name="connsiteY1" fmla="*/ 0 h 2647701"/>
              <a:gd name="connsiteX2" fmla="*/ 582814 w 582814"/>
              <a:gd name="connsiteY2" fmla="*/ 834598 h 2647701"/>
              <a:gd name="connsiteX3" fmla="*/ 48113 w 582814"/>
              <a:gd name="connsiteY3" fmla="*/ 834598 h 2647701"/>
              <a:gd name="connsiteX4" fmla="*/ 48113 w 582814"/>
              <a:gd name="connsiteY4" fmla="*/ 2647701 h 2647701"/>
              <a:gd name="connsiteX5" fmla="*/ 0 w 582814"/>
              <a:gd name="connsiteY5" fmla="*/ 2647701 h 2647701"/>
              <a:gd name="connsiteX6" fmla="*/ 0 w 582814"/>
              <a:gd name="connsiteY6" fmla="*/ 0 h 26477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82814" h="2647701">
                <a:moveTo>
                  <a:pt x="0" y="0"/>
                </a:moveTo>
                <a:lnTo>
                  <a:pt x="582814" y="0"/>
                </a:lnTo>
                <a:lnTo>
                  <a:pt x="582814" y="834598"/>
                </a:lnTo>
                <a:lnTo>
                  <a:pt x="48113" y="834598"/>
                </a:lnTo>
                <a:lnTo>
                  <a:pt x="48113" y="2647701"/>
                </a:lnTo>
                <a:lnTo>
                  <a:pt x="0" y="2647701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8" name="图片 57"/>
          <p:cNvPicPr>
            <a:picLocks noChangeAspect="1"/>
          </p:cNvPicPr>
          <p:nvPr userDrawn="1"/>
        </p:nvPicPr>
        <p:blipFill>
          <a:blip r:embed="rId4" cstate="email"/>
          <a:srcRect r="-10151" b="-1841"/>
          <a:stretch>
            <a:fillRect/>
          </a:stretch>
        </p:blipFill>
        <p:spPr>
          <a:xfrm>
            <a:off x="-258967" y="5071274"/>
            <a:ext cx="9442659" cy="685800"/>
          </a:xfrm>
          <a:custGeom>
            <a:avLst/>
            <a:gdLst>
              <a:gd name="connsiteX0" fmla="*/ 11430023 w 12590212"/>
              <a:gd name="connsiteY0" fmla="*/ 0 h 914400"/>
              <a:gd name="connsiteX1" fmla="*/ 12590212 w 12590212"/>
              <a:gd name="connsiteY1" fmla="*/ 0 h 914400"/>
              <a:gd name="connsiteX2" fmla="*/ 12590212 w 12590212"/>
              <a:gd name="connsiteY2" fmla="*/ 914400 h 914400"/>
              <a:gd name="connsiteX3" fmla="*/ 0 w 12590212"/>
              <a:gd name="connsiteY3" fmla="*/ 914400 h 914400"/>
              <a:gd name="connsiteX4" fmla="*/ 0 w 12590212"/>
              <a:gd name="connsiteY4" fmla="*/ 897878 h 914400"/>
              <a:gd name="connsiteX5" fmla="*/ 11430023 w 12590212"/>
              <a:gd name="connsiteY5" fmla="*/ 897878 h 914400"/>
              <a:gd name="connsiteX6" fmla="*/ 11430023 w 12590212"/>
              <a:gd name="connsiteY6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590212" h="914400">
                <a:moveTo>
                  <a:pt x="11430023" y="0"/>
                </a:moveTo>
                <a:lnTo>
                  <a:pt x="12590212" y="0"/>
                </a:lnTo>
                <a:lnTo>
                  <a:pt x="12590212" y="914400"/>
                </a:lnTo>
                <a:lnTo>
                  <a:pt x="0" y="914400"/>
                </a:lnTo>
                <a:lnTo>
                  <a:pt x="0" y="897878"/>
                </a:lnTo>
                <a:lnTo>
                  <a:pt x="11430023" y="897878"/>
                </a:lnTo>
                <a:lnTo>
                  <a:pt x="11430023" y="0"/>
                </a:lnTo>
                <a:close/>
              </a:path>
            </a:pathLst>
          </a:custGeom>
        </p:spPr>
      </p:pic>
      <p:pic>
        <p:nvPicPr>
          <p:cNvPr id="57" name="图片 56"/>
          <p:cNvPicPr>
            <a:picLocks noChangeAspect="1"/>
          </p:cNvPicPr>
          <p:nvPr userDrawn="1"/>
        </p:nvPicPr>
        <p:blipFill>
          <a:blip r:embed="rId5" cstate="email"/>
          <a:srcRect/>
          <a:stretch>
            <a:fillRect/>
          </a:stretch>
        </p:blipFill>
        <p:spPr>
          <a:xfrm>
            <a:off x="-291698" y="5453209"/>
            <a:ext cx="32732" cy="291474"/>
          </a:xfrm>
          <a:custGeom>
            <a:avLst/>
            <a:gdLst>
              <a:gd name="connsiteX0" fmla="*/ 0 w 43643"/>
              <a:gd name="connsiteY0" fmla="*/ 0 h 388632"/>
              <a:gd name="connsiteX1" fmla="*/ 43643 w 43643"/>
              <a:gd name="connsiteY1" fmla="*/ 0 h 388632"/>
              <a:gd name="connsiteX2" fmla="*/ 43643 w 43643"/>
              <a:gd name="connsiteY2" fmla="*/ 388632 h 388632"/>
              <a:gd name="connsiteX3" fmla="*/ 0 w 43643"/>
              <a:gd name="connsiteY3" fmla="*/ 388632 h 388632"/>
              <a:gd name="connsiteX4" fmla="*/ 0 w 43643"/>
              <a:gd name="connsiteY4" fmla="*/ 0 h 3886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643" h="388632">
                <a:moveTo>
                  <a:pt x="0" y="0"/>
                </a:moveTo>
                <a:lnTo>
                  <a:pt x="43643" y="0"/>
                </a:lnTo>
                <a:lnTo>
                  <a:pt x="43643" y="388632"/>
                </a:lnTo>
                <a:lnTo>
                  <a:pt x="0" y="388632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54" name="图片 53"/>
          <p:cNvPicPr>
            <a:picLocks noChangeAspect="1"/>
          </p:cNvPicPr>
          <p:nvPr userDrawn="1"/>
        </p:nvPicPr>
        <p:blipFill>
          <a:blip r:embed="rId6"/>
          <a:srcRect/>
          <a:stretch>
            <a:fillRect/>
          </a:stretch>
        </p:blipFill>
        <p:spPr>
          <a:xfrm>
            <a:off x="-676602" y="4767409"/>
            <a:ext cx="384903" cy="685800"/>
          </a:xfrm>
          <a:custGeom>
            <a:avLst/>
            <a:gdLst>
              <a:gd name="connsiteX0" fmla="*/ 0 w 513204"/>
              <a:gd name="connsiteY0" fmla="*/ 0 h 914400"/>
              <a:gd name="connsiteX1" fmla="*/ 513204 w 513204"/>
              <a:gd name="connsiteY1" fmla="*/ 0 h 914400"/>
              <a:gd name="connsiteX2" fmla="*/ 513204 w 513204"/>
              <a:gd name="connsiteY2" fmla="*/ 914400 h 914400"/>
              <a:gd name="connsiteX3" fmla="*/ 0 w 513204"/>
              <a:gd name="connsiteY3" fmla="*/ 914400 h 914400"/>
              <a:gd name="connsiteX4" fmla="*/ 0 w 513204"/>
              <a:gd name="connsiteY4" fmla="*/ 0 h 914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13204" h="914400">
                <a:moveTo>
                  <a:pt x="0" y="0"/>
                </a:moveTo>
                <a:lnTo>
                  <a:pt x="513204" y="0"/>
                </a:lnTo>
                <a:lnTo>
                  <a:pt x="513204" y="914400"/>
                </a:lnTo>
                <a:lnTo>
                  <a:pt x="0" y="914400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12" name="组合 11"/>
          <p:cNvGrpSpPr/>
          <p:nvPr userDrawn="1"/>
        </p:nvGrpSpPr>
        <p:grpSpPr>
          <a:xfrm>
            <a:off x="240205" y="4329407"/>
            <a:ext cx="244248" cy="726354"/>
            <a:chOff x="162845" y="5707378"/>
            <a:chExt cx="325664" cy="968472"/>
          </a:xfrm>
        </p:grpSpPr>
        <p:grpSp>
          <p:nvGrpSpPr>
            <p:cNvPr id="5" name="组合 4"/>
            <p:cNvGrpSpPr/>
            <p:nvPr userDrawn="1"/>
          </p:nvGrpSpPr>
          <p:grpSpPr>
            <a:xfrm>
              <a:off x="162845" y="5707378"/>
              <a:ext cx="325664" cy="968472"/>
              <a:chOff x="780804" y="4633491"/>
              <a:chExt cx="325664" cy="968472"/>
            </a:xfrm>
          </p:grpSpPr>
          <p:sp>
            <p:nvSpPr>
              <p:cNvPr id="89" name="矩形 88"/>
              <p:cNvSpPr/>
              <p:nvPr userDrawn="1"/>
            </p:nvSpPr>
            <p:spPr>
              <a:xfrm>
                <a:off x="832154" y="4902984"/>
                <a:ext cx="222964" cy="698979"/>
              </a:xfrm>
              <a:custGeom>
                <a:avLst/>
                <a:gdLst>
                  <a:gd name="connsiteX0" fmla="*/ 0 w 157649"/>
                  <a:gd name="connsiteY0" fmla="*/ 0 h 398534"/>
                  <a:gd name="connsiteX1" fmla="*/ 157649 w 157649"/>
                  <a:gd name="connsiteY1" fmla="*/ 0 h 398534"/>
                  <a:gd name="connsiteX2" fmla="*/ 157649 w 157649"/>
                  <a:gd name="connsiteY2" fmla="*/ 398534 h 398534"/>
                  <a:gd name="connsiteX3" fmla="*/ 0 w 157649"/>
                  <a:gd name="connsiteY3" fmla="*/ 398534 h 398534"/>
                  <a:gd name="connsiteX4" fmla="*/ 0 w 157649"/>
                  <a:gd name="connsiteY4" fmla="*/ 0 h 398534"/>
                  <a:gd name="connsiteX0-1" fmla="*/ 0 w 222964"/>
                  <a:gd name="connsiteY0-2" fmla="*/ 209005 h 607539"/>
                  <a:gd name="connsiteX1-3" fmla="*/ 222964 w 222964"/>
                  <a:gd name="connsiteY1-4" fmla="*/ 0 h 607539"/>
                  <a:gd name="connsiteX2-5" fmla="*/ 157649 w 222964"/>
                  <a:gd name="connsiteY2-6" fmla="*/ 607539 h 607539"/>
                  <a:gd name="connsiteX3-7" fmla="*/ 0 w 222964"/>
                  <a:gd name="connsiteY3-8" fmla="*/ 607539 h 607539"/>
                  <a:gd name="connsiteX4-9" fmla="*/ 0 w 222964"/>
                  <a:gd name="connsiteY4-10" fmla="*/ 209005 h 607539"/>
                  <a:gd name="connsiteX0-11" fmla="*/ 26125 w 222964"/>
                  <a:gd name="connsiteY0-12" fmla="*/ 0 h 698979"/>
                  <a:gd name="connsiteX1-13" fmla="*/ 222964 w 222964"/>
                  <a:gd name="connsiteY1-14" fmla="*/ 91440 h 698979"/>
                  <a:gd name="connsiteX2-15" fmla="*/ 157649 w 222964"/>
                  <a:gd name="connsiteY2-16" fmla="*/ 698979 h 698979"/>
                  <a:gd name="connsiteX3-17" fmla="*/ 0 w 222964"/>
                  <a:gd name="connsiteY3-18" fmla="*/ 698979 h 698979"/>
                  <a:gd name="connsiteX4-19" fmla="*/ 26125 w 222964"/>
                  <a:gd name="connsiteY4-20" fmla="*/ 0 h 698979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222964" h="698979">
                    <a:moveTo>
                      <a:pt x="26125" y="0"/>
                    </a:moveTo>
                    <a:lnTo>
                      <a:pt x="222964" y="91440"/>
                    </a:lnTo>
                    <a:lnTo>
                      <a:pt x="157649" y="698979"/>
                    </a:lnTo>
                    <a:lnTo>
                      <a:pt x="0" y="698979"/>
                    </a:lnTo>
                    <a:lnTo>
                      <a:pt x="26125" y="0"/>
                    </a:lnTo>
                    <a:close/>
                  </a:path>
                </a:pathLst>
              </a:custGeom>
              <a:solidFill>
                <a:srgbClr val="2CA03B"/>
              </a:solidFill>
              <a:ln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0" name="等腰三角形 89"/>
              <p:cNvSpPr/>
              <p:nvPr userDrawn="1"/>
            </p:nvSpPr>
            <p:spPr>
              <a:xfrm>
                <a:off x="780804" y="4633491"/>
                <a:ext cx="325664" cy="391158"/>
              </a:xfrm>
              <a:prstGeom prst="triangle">
                <a:avLst/>
              </a:prstGeom>
              <a:solidFill>
                <a:srgbClr val="EE7A24"/>
              </a:solidFill>
              <a:ln>
                <a:solidFill>
                  <a:srgbClr val="EE7A24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1" name="弦形 90"/>
              <p:cNvSpPr/>
              <p:nvPr userDrawn="1"/>
            </p:nvSpPr>
            <p:spPr>
              <a:xfrm rot="5400000">
                <a:off x="823546" y="5129388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 userDrawn="1"/>
            </p:nvSpPr>
            <p:spPr>
              <a:xfrm>
                <a:off x="852060" y="5180748"/>
                <a:ext cx="165099" cy="45719"/>
              </a:xfrm>
              <a:custGeom>
                <a:avLst/>
                <a:gdLst>
                  <a:gd name="connsiteX0" fmla="*/ 0 w 156633"/>
                  <a:gd name="connsiteY0" fmla="*/ 0 h 46567"/>
                  <a:gd name="connsiteX1" fmla="*/ 156633 w 156633"/>
                  <a:gd name="connsiteY1" fmla="*/ 0 h 46567"/>
                  <a:gd name="connsiteX2" fmla="*/ 156633 w 156633"/>
                  <a:gd name="connsiteY2" fmla="*/ 46567 h 46567"/>
                  <a:gd name="connsiteX3" fmla="*/ 0 w 156633"/>
                  <a:gd name="connsiteY3" fmla="*/ 46567 h 46567"/>
                  <a:gd name="connsiteX4" fmla="*/ 0 w 156633"/>
                  <a:gd name="connsiteY4" fmla="*/ 0 h 46567"/>
                  <a:gd name="connsiteX0-1" fmla="*/ 8466 w 165099"/>
                  <a:gd name="connsiteY0-2" fmla="*/ 0 h 46567"/>
                  <a:gd name="connsiteX1-3" fmla="*/ 165099 w 165099"/>
                  <a:gd name="connsiteY1-4" fmla="*/ 0 h 46567"/>
                  <a:gd name="connsiteX2-5" fmla="*/ 165099 w 165099"/>
                  <a:gd name="connsiteY2-6" fmla="*/ 46567 h 46567"/>
                  <a:gd name="connsiteX3-7" fmla="*/ 0 w 165099"/>
                  <a:gd name="connsiteY3-8" fmla="*/ 25400 h 46567"/>
                  <a:gd name="connsiteX4-9" fmla="*/ 8466 w 165099"/>
                  <a:gd name="connsiteY4-10" fmla="*/ 0 h 46567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165099" h="46567">
                    <a:moveTo>
                      <a:pt x="8466" y="0"/>
                    </a:moveTo>
                    <a:lnTo>
                      <a:pt x="165099" y="0"/>
                    </a:lnTo>
                    <a:lnTo>
                      <a:pt x="165099" y="46567"/>
                    </a:lnTo>
                    <a:lnTo>
                      <a:pt x="0" y="25400"/>
                    </a:lnTo>
                    <a:lnTo>
                      <a:pt x="8466" y="0"/>
                    </a:lnTo>
                    <a:close/>
                  </a:path>
                </a:pathLst>
              </a:cu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20" name="弦形 19"/>
              <p:cNvSpPr/>
              <p:nvPr userDrawn="1"/>
            </p:nvSpPr>
            <p:spPr>
              <a:xfrm rot="5400000">
                <a:off x="813462" y="5318541"/>
                <a:ext cx="240178" cy="108043"/>
              </a:xfrm>
              <a:prstGeom prst="chord">
                <a:avLst>
                  <a:gd name="adj1" fmla="val 8945213"/>
                  <a:gd name="adj2" fmla="val 13213291"/>
                </a:avLst>
              </a:prstGeom>
              <a:solidFill>
                <a:srgbClr val="69482C"/>
              </a:solidFill>
              <a:ln>
                <a:solidFill>
                  <a:srgbClr val="69482C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cxnSp>
          <p:nvCxnSpPr>
            <p:cNvPr id="7" name="直接连接符 6"/>
            <p:cNvCxnSpPr>
              <a:stCxn id="90" idx="1"/>
              <a:endCxn id="90" idx="5"/>
            </p:cNvCxnSpPr>
            <p:nvPr userDrawn="1"/>
          </p:nvCxnSpPr>
          <p:spPr>
            <a:xfrm>
              <a:off x="244261" y="5902957"/>
              <a:ext cx="162832" cy="0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直接连接符 23"/>
            <p:cNvCxnSpPr/>
            <p:nvPr userDrawn="1"/>
          </p:nvCxnSpPr>
          <p:spPr>
            <a:xfrm flipV="1">
              <a:off x="206782" y="5988807"/>
              <a:ext cx="216000" cy="12956"/>
            </a:xfrm>
            <a:prstGeom prst="line">
              <a:avLst/>
            </a:prstGeom>
            <a:ln w="38100">
              <a:solidFill>
                <a:srgbClr val="D9A27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86" name="图片 85"/>
          <p:cNvPicPr>
            <a:picLocks noChangeAspect="1"/>
          </p:cNvPicPr>
          <p:nvPr userDrawn="1"/>
        </p:nvPicPr>
        <p:blipFill>
          <a:blip r:embed="rId7" cstate="email"/>
          <a:srcRect/>
          <a:stretch>
            <a:fillRect/>
          </a:stretch>
        </p:blipFill>
        <p:spPr>
          <a:xfrm>
            <a:off x="7272909" y="4455620"/>
            <a:ext cx="1871092" cy="697083"/>
          </a:xfrm>
          <a:custGeom>
            <a:avLst/>
            <a:gdLst>
              <a:gd name="connsiteX0" fmla="*/ 0 w 2229950"/>
              <a:gd name="connsiteY0" fmla="*/ 0 h 1102244"/>
              <a:gd name="connsiteX1" fmla="*/ 2229950 w 2229950"/>
              <a:gd name="connsiteY1" fmla="*/ 0 h 1102244"/>
              <a:gd name="connsiteX2" fmla="*/ 2229950 w 2229950"/>
              <a:gd name="connsiteY2" fmla="*/ 1102244 h 1102244"/>
              <a:gd name="connsiteX3" fmla="*/ 0 w 2229950"/>
              <a:gd name="connsiteY3" fmla="*/ 1102244 h 1102244"/>
              <a:gd name="connsiteX4" fmla="*/ 0 w 2229950"/>
              <a:gd name="connsiteY4" fmla="*/ 0 h 11022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29950" h="1102244">
                <a:moveTo>
                  <a:pt x="0" y="0"/>
                </a:moveTo>
                <a:lnTo>
                  <a:pt x="2229950" y="0"/>
                </a:lnTo>
                <a:lnTo>
                  <a:pt x="2229950" y="1102244"/>
                </a:lnTo>
                <a:lnTo>
                  <a:pt x="0" y="1102244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60" name="图片 59"/>
          <p:cNvPicPr>
            <a:picLocks noChangeAspect="1"/>
          </p:cNvPicPr>
          <p:nvPr userDrawn="1"/>
        </p:nvPicPr>
        <p:blipFill>
          <a:blip r:embed="rId8" cstate="email"/>
          <a:srcRect/>
          <a:stretch>
            <a:fillRect/>
          </a:stretch>
        </p:blipFill>
        <p:spPr>
          <a:xfrm>
            <a:off x="-348550" y="4703235"/>
            <a:ext cx="9273617" cy="445806"/>
          </a:xfrm>
          <a:custGeom>
            <a:avLst/>
            <a:gdLst>
              <a:gd name="connsiteX0" fmla="*/ 0 w 11473666"/>
              <a:gd name="connsiteY0" fmla="*/ 0 h 845729"/>
              <a:gd name="connsiteX1" fmla="*/ 11473666 w 11473666"/>
              <a:gd name="connsiteY1" fmla="*/ 0 h 845729"/>
              <a:gd name="connsiteX2" fmla="*/ 11473666 w 11473666"/>
              <a:gd name="connsiteY2" fmla="*/ 845729 h 845729"/>
              <a:gd name="connsiteX3" fmla="*/ 401196 w 11473666"/>
              <a:gd name="connsiteY3" fmla="*/ 845729 h 845729"/>
              <a:gd name="connsiteX4" fmla="*/ 401196 w 11473666"/>
              <a:gd name="connsiteY4" fmla="*/ 440575 h 845729"/>
              <a:gd name="connsiteX5" fmla="*/ 0 w 11473666"/>
              <a:gd name="connsiteY5" fmla="*/ 440575 h 845729"/>
              <a:gd name="connsiteX6" fmla="*/ 0 w 11473666"/>
              <a:gd name="connsiteY6" fmla="*/ 0 h 8457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473666" h="845729">
                <a:moveTo>
                  <a:pt x="0" y="0"/>
                </a:moveTo>
                <a:lnTo>
                  <a:pt x="11473666" y="0"/>
                </a:lnTo>
                <a:lnTo>
                  <a:pt x="11473666" y="845729"/>
                </a:lnTo>
                <a:lnTo>
                  <a:pt x="401196" y="845729"/>
                </a:lnTo>
                <a:lnTo>
                  <a:pt x="401196" y="440575"/>
                </a:lnTo>
                <a:lnTo>
                  <a:pt x="0" y="440575"/>
                </a:lnTo>
                <a:lnTo>
                  <a:pt x="0" y="0"/>
                </a:lnTo>
                <a:close/>
              </a:path>
            </a:pathLst>
          </a:custGeom>
        </p:spPr>
      </p:pic>
      <p:pic>
        <p:nvPicPr>
          <p:cNvPr id="82" name="图片 81"/>
          <p:cNvPicPr>
            <a:picLocks noChangeAspect="1"/>
          </p:cNvPicPr>
          <p:nvPr userDrawn="1"/>
        </p:nvPicPr>
        <p:blipFill>
          <a:blip r:embed="rId9" cstate="email"/>
          <a:srcRect/>
          <a:stretch>
            <a:fillRect/>
          </a:stretch>
        </p:blipFill>
        <p:spPr>
          <a:xfrm>
            <a:off x="7187536" y="4703402"/>
            <a:ext cx="1818740" cy="445806"/>
          </a:xfrm>
          <a:custGeom>
            <a:avLst/>
            <a:gdLst>
              <a:gd name="connsiteX0" fmla="*/ 0 w 2468880"/>
              <a:gd name="connsiteY0" fmla="*/ 0 h 514039"/>
              <a:gd name="connsiteX1" fmla="*/ 2468880 w 2468880"/>
              <a:gd name="connsiteY1" fmla="*/ 0 h 514039"/>
              <a:gd name="connsiteX2" fmla="*/ 2468880 w 2468880"/>
              <a:gd name="connsiteY2" fmla="*/ 514039 h 514039"/>
              <a:gd name="connsiteX3" fmla="*/ 0 w 2468880"/>
              <a:gd name="connsiteY3" fmla="*/ 514039 h 514039"/>
              <a:gd name="connsiteX4" fmla="*/ 0 w 2468880"/>
              <a:gd name="connsiteY4" fmla="*/ 0 h 51403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468880" h="514039">
                <a:moveTo>
                  <a:pt x="0" y="0"/>
                </a:moveTo>
                <a:lnTo>
                  <a:pt x="2468880" y="0"/>
                </a:lnTo>
                <a:lnTo>
                  <a:pt x="2468880" y="514039"/>
                </a:lnTo>
                <a:lnTo>
                  <a:pt x="0" y="514039"/>
                </a:lnTo>
                <a:lnTo>
                  <a:pt x="0" y="0"/>
                </a:lnTo>
                <a:close/>
              </a:path>
            </a:pathLst>
          </a:custGeom>
        </p:spPr>
      </p:pic>
      <p:grpSp>
        <p:nvGrpSpPr>
          <p:cNvPr id="34" name="组合 33"/>
          <p:cNvGrpSpPr/>
          <p:nvPr userDrawn="1"/>
        </p:nvGrpSpPr>
        <p:grpSpPr>
          <a:xfrm>
            <a:off x="263707" y="231336"/>
            <a:ext cx="411491" cy="392504"/>
            <a:chOff x="9711059" y="3356906"/>
            <a:chExt cx="597654" cy="597654"/>
          </a:xfrm>
        </p:grpSpPr>
        <p:sp>
          <p:nvSpPr>
            <p:cNvPr id="35" name="Freeform 442"/>
            <p:cNvSpPr/>
            <p:nvPr userDrawn="1"/>
          </p:nvSpPr>
          <p:spPr bwMode="auto">
            <a:xfrm>
              <a:off x="9711059" y="3356906"/>
              <a:ext cx="597654" cy="597654"/>
            </a:xfrm>
            <a:custGeom>
              <a:avLst/>
              <a:gdLst>
                <a:gd name="T0" fmla="*/ 128 w 128"/>
                <a:gd name="T1" fmla="*/ 120 h 128"/>
                <a:gd name="T2" fmla="*/ 120 w 128"/>
                <a:gd name="T3" fmla="*/ 128 h 128"/>
                <a:gd name="T4" fmla="*/ 8 w 128"/>
                <a:gd name="T5" fmla="*/ 128 h 128"/>
                <a:gd name="T6" fmla="*/ 0 w 128"/>
                <a:gd name="T7" fmla="*/ 120 h 128"/>
                <a:gd name="T8" fmla="*/ 0 w 128"/>
                <a:gd name="T9" fmla="*/ 8 h 128"/>
                <a:gd name="T10" fmla="*/ 8 w 128"/>
                <a:gd name="T11" fmla="*/ 0 h 128"/>
                <a:gd name="T12" fmla="*/ 120 w 128"/>
                <a:gd name="T13" fmla="*/ 0 h 128"/>
                <a:gd name="T14" fmla="*/ 128 w 128"/>
                <a:gd name="T15" fmla="*/ 8 h 128"/>
                <a:gd name="T16" fmla="*/ 128 w 128"/>
                <a:gd name="T1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8" h="128">
                  <a:moveTo>
                    <a:pt x="128" y="120"/>
                  </a:moveTo>
                  <a:cubicBezTo>
                    <a:pt x="128" y="124"/>
                    <a:pt x="124" y="128"/>
                    <a:pt x="120" y="128"/>
                  </a:cubicBezTo>
                  <a:cubicBezTo>
                    <a:pt x="8" y="128"/>
                    <a:pt x="8" y="128"/>
                    <a:pt x="8" y="128"/>
                  </a:cubicBezTo>
                  <a:cubicBezTo>
                    <a:pt x="4" y="128"/>
                    <a:pt x="0" y="124"/>
                    <a:pt x="0" y="12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120" y="0"/>
                    <a:pt x="120" y="0"/>
                    <a:pt x="120" y="0"/>
                  </a:cubicBezTo>
                  <a:cubicBezTo>
                    <a:pt x="124" y="0"/>
                    <a:pt x="128" y="4"/>
                    <a:pt x="128" y="8"/>
                  </a:cubicBezTo>
                  <a:cubicBezTo>
                    <a:pt x="128" y="120"/>
                    <a:pt x="128" y="120"/>
                    <a:pt x="128" y="120"/>
                  </a:cubicBezTo>
                </a:path>
              </a:pathLst>
            </a:custGeom>
            <a:solidFill>
              <a:srgbClr val="34495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Freeform 443"/>
            <p:cNvSpPr>
              <a:spLocks noEditPoints="1"/>
            </p:cNvSpPr>
            <p:nvPr userDrawn="1"/>
          </p:nvSpPr>
          <p:spPr bwMode="auto">
            <a:xfrm>
              <a:off x="9748536" y="3899331"/>
              <a:ext cx="522701" cy="37477"/>
            </a:xfrm>
            <a:custGeom>
              <a:avLst/>
              <a:gdLst>
                <a:gd name="T0" fmla="*/ 0 w 112"/>
                <a:gd name="T1" fmla="*/ 0 h 8"/>
                <a:gd name="T2" fmla="*/ 2 w 112"/>
                <a:gd name="T3" fmla="*/ 6 h 8"/>
                <a:gd name="T4" fmla="*/ 4 w 112"/>
                <a:gd name="T5" fmla="*/ 4 h 8"/>
                <a:gd name="T6" fmla="*/ 0 w 112"/>
                <a:gd name="T7" fmla="*/ 0 h 8"/>
                <a:gd name="T8" fmla="*/ 112 w 112"/>
                <a:gd name="T9" fmla="*/ 0 h 8"/>
                <a:gd name="T10" fmla="*/ 108 w 112"/>
                <a:gd name="T11" fmla="*/ 4 h 8"/>
                <a:gd name="T12" fmla="*/ 56 w 112"/>
                <a:gd name="T13" fmla="*/ 4 h 8"/>
                <a:gd name="T14" fmla="*/ 56 w 112"/>
                <a:gd name="T15" fmla="*/ 0 h 8"/>
                <a:gd name="T16" fmla="*/ 56 w 112"/>
                <a:gd name="T17" fmla="*/ 4 h 8"/>
                <a:gd name="T18" fmla="*/ 52 w 112"/>
                <a:gd name="T19" fmla="*/ 4 h 8"/>
                <a:gd name="T20" fmla="*/ 48 w 112"/>
                <a:gd name="T21" fmla="*/ 8 h 8"/>
                <a:gd name="T22" fmla="*/ 104 w 112"/>
                <a:gd name="T23" fmla="*/ 8 h 8"/>
                <a:gd name="T24" fmla="*/ 112 w 112"/>
                <a:gd name="T25" fmla="*/ 0 h 8"/>
                <a:gd name="T26" fmla="*/ 112 w 112"/>
                <a:gd name="T27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12" h="8">
                  <a:moveTo>
                    <a:pt x="0" y="0"/>
                  </a:moveTo>
                  <a:cubicBezTo>
                    <a:pt x="0" y="2"/>
                    <a:pt x="1" y="4"/>
                    <a:pt x="2" y="6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2" y="4"/>
                    <a:pt x="0" y="2"/>
                    <a:pt x="0" y="0"/>
                  </a:cubicBezTo>
                  <a:moveTo>
                    <a:pt x="112" y="0"/>
                  </a:moveTo>
                  <a:cubicBezTo>
                    <a:pt x="112" y="2"/>
                    <a:pt x="110" y="4"/>
                    <a:pt x="108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2" y="4"/>
                    <a:pt x="52" y="4"/>
                    <a:pt x="52" y="4"/>
                  </a:cubicBezTo>
                  <a:cubicBezTo>
                    <a:pt x="48" y="8"/>
                    <a:pt x="48" y="8"/>
                    <a:pt x="48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108" y="8"/>
                    <a:pt x="112" y="4"/>
                    <a:pt x="112" y="0"/>
                  </a:cubicBezTo>
                  <a:cubicBezTo>
                    <a:pt x="112" y="0"/>
                    <a:pt x="112" y="0"/>
                    <a:pt x="112" y="0"/>
                  </a:cubicBezTo>
                </a:path>
              </a:pathLst>
            </a:custGeom>
            <a:solidFill>
              <a:srgbClr val="24334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7" name="Freeform 444"/>
            <p:cNvSpPr/>
            <p:nvPr userDrawn="1"/>
          </p:nvSpPr>
          <p:spPr bwMode="auto">
            <a:xfrm>
              <a:off x="9748536" y="3356906"/>
              <a:ext cx="262336" cy="560177"/>
            </a:xfrm>
            <a:custGeom>
              <a:avLst/>
              <a:gdLst>
                <a:gd name="T0" fmla="*/ 56 w 56"/>
                <a:gd name="T1" fmla="*/ 0 h 120"/>
                <a:gd name="T2" fmla="*/ 4 w 56"/>
                <a:gd name="T3" fmla="*/ 0 h 120"/>
                <a:gd name="T4" fmla="*/ 0 w 56"/>
                <a:gd name="T5" fmla="*/ 4 h 120"/>
                <a:gd name="T6" fmla="*/ 0 w 56"/>
                <a:gd name="T7" fmla="*/ 116 h 120"/>
                <a:gd name="T8" fmla="*/ 4 w 56"/>
                <a:gd name="T9" fmla="*/ 120 h 120"/>
                <a:gd name="T10" fmla="*/ 56 w 56"/>
                <a:gd name="T11" fmla="*/ 120 h 120"/>
                <a:gd name="T12" fmla="*/ 56 w 56"/>
                <a:gd name="T1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56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18"/>
                    <a:pt x="2" y="120"/>
                    <a:pt x="4" y="120"/>
                  </a:cubicBezTo>
                  <a:cubicBezTo>
                    <a:pt x="56" y="120"/>
                    <a:pt x="56" y="120"/>
                    <a:pt x="56" y="120"/>
                  </a:cubicBezTo>
                  <a:cubicBezTo>
                    <a:pt x="56" y="0"/>
                    <a:pt x="56" y="0"/>
                    <a:pt x="56" y="0"/>
                  </a:cubicBezTo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8" name="Freeform 445"/>
            <p:cNvSpPr/>
            <p:nvPr userDrawn="1"/>
          </p:nvSpPr>
          <p:spPr bwMode="auto">
            <a:xfrm>
              <a:off x="10010872" y="3356906"/>
              <a:ext cx="260364" cy="560177"/>
            </a:xfrm>
            <a:custGeom>
              <a:avLst/>
              <a:gdLst>
                <a:gd name="T0" fmla="*/ 0 w 56"/>
                <a:gd name="T1" fmla="*/ 120 h 120"/>
                <a:gd name="T2" fmla="*/ 52 w 56"/>
                <a:gd name="T3" fmla="*/ 120 h 120"/>
                <a:gd name="T4" fmla="*/ 56 w 56"/>
                <a:gd name="T5" fmla="*/ 116 h 120"/>
                <a:gd name="T6" fmla="*/ 56 w 56"/>
                <a:gd name="T7" fmla="*/ 4 h 120"/>
                <a:gd name="T8" fmla="*/ 52 w 56"/>
                <a:gd name="T9" fmla="*/ 0 h 120"/>
                <a:gd name="T10" fmla="*/ 0 w 56"/>
                <a:gd name="T11" fmla="*/ 0 h 120"/>
                <a:gd name="T12" fmla="*/ 0 w 56"/>
                <a:gd name="T13" fmla="*/ 12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" h="120">
                  <a:moveTo>
                    <a:pt x="0" y="120"/>
                  </a:moveTo>
                  <a:cubicBezTo>
                    <a:pt x="52" y="120"/>
                    <a:pt x="52" y="120"/>
                    <a:pt x="52" y="120"/>
                  </a:cubicBezTo>
                  <a:cubicBezTo>
                    <a:pt x="54" y="120"/>
                    <a:pt x="56" y="118"/>
                    <a:pt x="56" y="116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6" y="2"/>
                    <a:pt x="54" y="0"/>
                    <a:pt x="5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20"/>
                    <a:pt x="0" y="120"/>
                    <a:pt x="0" y="120"/>
                  </a:cubicBezTo>
                </a:path>
              </a:pathLst>
            </a:custGeom>
            <a:solidFill>
              <a:srgbClr val="EEEE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9" name="Rectangle 446"/>
            <p:cNvSpPr>
              <a:spLocks noChangeArrowheads="1"/>
            </p:cNvSpPr>
            <p:nvPr userDrawn="1"/>
          </p:nvSpPr>
          <p:spPr bwMode="auto">
            <a:xfrm>
              <a:off x="9786012" y="3431860"/>
              <a:ext cx="187383" cy="130182"/>
            </a:xfrm>
            <a:prstGeom prst="rect">
              <a:avLst/>
            </a:prstGeom>
            <a:solidFill>
              <a:srgbClr val="119B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0" name="Rectangle 447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1" name="Rectangle 448"/>
            <p:cNvSpPr>
              <a:spLocks noChangeArrowheads="1"/>
            </p:cNvSpPr>
            <p:nvPr userDrawn="1"/>
          </p:nvSpPr>
          <p:spPr bwMode="auto">
            <a:xfrm>
              <a:off x="9786012" y="3656719"/>
              <a:ext cx="187383" cy="177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2" name="Rectangle 449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3" name="Rectangle 450"/>
            <p:cNvSpPr>
              <a:spLocks noChangeArrowheads="1"/>
            </p:cNvSpPr>
            <p:nvPr userDrawn="1"/>
          </p:nvSpPr>
          <p:spPr bwMode="auto">
            <a:xfrm>
              <a:off x="9786012" y="359951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4" name="Freeform 451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5" name="Freeform 452"/>
            <p:cNvSpPr/>
            <p:nvPr userDrawn="1"/>
          </p:nvSpPr>
          <p:spPr bwMode="auto">
            <a:xfrm>
              <a:off x="9786012" y="3711948"/>
              <a:ext cx="187383" cy="19725"/>
            </a:xfrm>
            <a:custGeom>
              <a:avLst/>
              <a:gdLst>
                <a:gd name="T0" fmla="*/ 95 w 95"/>
                <a:gd name="T1" fmla="*/ 0 h 10"/>
                <a:gd name="T2" fmla="*/ 0 w 95"/>
                <a:gd name="T3" fmla="*/ 0 h 10"/>
                <a:gd name="T4" fmla="*/ 0 w 95"/>
                <a:gd name="T5" fmla="*/ 10 h 10"/>
                <a:gd name="T6" fmla="*/ 85 w 95"/>
                <a:gd name="T7" fmla="*/ 10 h 10"/>
                <a:gd name="T8" fmla="*/ 95 w 9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5" h="10">
                  <a:moveTo>
                    <a:pt x="9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9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6" name="Freeform 453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7" name="Freeform 454"/>
            <p:cNvSpPr/>
            <p:nvPr userDrawn="1"/>
          </p:nvSpPr>
          <p:spPr bwMode="auto">
            <a:xfrm>
              <a:off x="9786012" y="3769149"/>
              <a:ext cx="130182" cy="17752"/>
            </a:xfrm>
            <a:custGeom>
              <a:avLst/>
              <a:gdLst>
                <a:gd name="T0" fmla="*/ 66 w 66"/>
                <a:gd name="T1" fmla="*/ 0 h 9"/>
                <a:gd name="T2" fmla="*/ 0 w 66"/>
                <a:gd name="T3" fmla="*/ 0 h 9"/>
                <a:gd name="T4" fmla="*/ 0 w 66"/>
                <a:gd name="T5" fmla="*/ 9 h 9"/>
                <a:gd name="T6" fmla="*/ 57 w 66"/>
                <a:gd name="T7" fmla="*/ 9 h 9"/>
                <a:gd name="T8" fmla="*/ 66 w 66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9">
                  <a:moveTo>
                    <a:pt x="66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66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Rectangle 455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Rectangle 456"/>
            <p:cNvSpPr>
              <a:spLocks noChangeArrowheads="1"/>
            </p:cNvSpPr>
            <p:nvPr userDrawn="1"/>
          </p:nvSpPr>
          <p:spPr bwMode="auto">
            <a:xfrm>
              <a:off x="10048349" y="3431860"/>
              <a:ext cx="185411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0" name="Freeform 457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close/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1" name="Freeform 458"/>
            <p:cNvSpPr>
              <a:spLocks noEditPoints="1"/>
            </p:cNvSpPr>
            <p:nvPr userDrawn="1"/>
          </p:nvSpPr>
          <p:spPr bwMode="auto">
            <a:xfrm>
              <a:off x="10048349" y="3487088"/>
              <a:ext cx="185411" cy="19725"/>
            </a:xfrm>
            <a:custGeom>
              <a:avLst/>
              <a:gdLst>
                <a:gd name="T0" fmla="*/ 75 w 94"/>
                <a:gd name="T1" fmla="*/ 0 h 10"/>
                <a:gd name="T2" fmla="*/ 0 w 94"/>
                <a:gd name="T3" fmla="*/ 0 h 10"/>
                <a:gd name="T4" fmla="*/ 0 w 94"/>
                <a:gd name="T5" fmla="*/ 10 h 10"/>
                <a:gd name="T6" fmla="*/ 66 w 94"/>
                <a:gd name="T7" fmla="*/ 10 h 10"/>
                <a:gd name="T8" fmla="*/ 75 w 94"/>
                <a:gd name="T9" fmla="*/ 0 h 10"/>
                <a:gd name="T10" fmla="*/ 94 w 94"/>
                <a:gd name="T11" fmla="*/ 0 h 10"/>
                <a:gd name="T12" fmla="*/ 75 w 94"/>
                <a:gd name="T13" fmla="*/ 0 h 10"/>
                <a:gd name="T14" fmla="*/ 85 w 94"/>
                <a:gd name="T15" fmla="*/ 10 h 10"/>
                <a:gd name="T16" fmla="*/ 94 w 94"/>
                <a:gd name="T17" fmla="*/ 10 h 10"/>
                <a:gd name="T18" fmla="*/ 94 w 94"/>
                <a:gd name="T1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0">
                  <a:moveTo>
                    <a:pt x="75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66" y="10"/>
                  </a:lnTo>
                  <a:lnTo>
                    <a:pt x="75" y="0"/>
                  </a:lnTo>
                  <a:moveTo>
                    <a:pt x="94" y="0"/>
                  </a:moveTo>
                  <a:lnTo>
                    <a:pt x="75" y="0"/>
                  </a:lnTo>
                  <a:lnTo>
                    <a:pt x="85" y="10"/>
                  </a:lnTo>
                  <a:lnTo>
                    <a:pt x="94" y="10"/>
                  </a:lnTo>
                  <a:lnTo>
                    <a:pt x="94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2" name="Freeform 459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3" name="Freeform 460"/>
            <p:cNvSpPr/>
            <p:nvPr userDrawn="1"/>
          </p:nvSpPr>
          <p:spPr bwMode="auto">
            <a:xfrm>
              <a:off x="10048349" y="3544290"/>
              <a:ext cx="92705" cy="17752"/>
            </a:xfrm>
            <a:custGeom>
              <a:avLst/>
              <a:gdLst>
                <a:gd name="T0" fmla="*/ 47 w 47"/>
                <a:gd name="T1" fmla="*/ 0 h 9"/>
                <a:gd name="T2" fmla="*/ 0 w 47"/>
                <a:gd name="T3" fmla="*/ 0 h 9"/>
                <a:gd name="T4" fmla="*/ 0 w 47"/>
                <a:gd name="T5" fmla="*/ 9 h 9"/>
                <a:gd name="T6" fmla="*/ 37 w 47"/>
                <a:gd name="T7" fmla="*/ 9 h 9"/>
                <a:gd name="T8" fmla="*/ 47 w 4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9">
                  <a:moveTo>
                    <a:pt x="47" y="0"/>
                  </a:moveTo>
                  <a:lnTo>
                    <a:pt x="0" y="0"/>
                  </a:lnTo>
                  <a:lnTo>
                    <a:pt x="0" y="9"/>
                  </a:lnTo>
                  <a:lnTo>
                    <a:pt x="37" y="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5" name="Freeform 461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6" name="Freeform 462"/>
            <p:cNvSpPr/>
            <p:nvPr userDrawn="1"/>
          </p:nvSpPr>
          <p:spPr bwMode="auto">
            <a:xfrm>
              <a:off x="10048349" y="3599518"/>
              <a:ext cx="35504" cy="19725"/>
            </a:xfrm>
            <a:custGeom>
              <a:avLst/>
              <a:gdLst>
                <a:gd name="T0" fmla="*/ 18 w 18"/>
                <a:gd name="T1" fmla="*/ 0 h 10"/>
                <a:gd name="T2" fmla="*/ 0 w 18"/>
                <a:gd name="T3" fmla="*/ 0 h 10"/>
                <a:gd name="T4" fmla="*/ 0 w 18"/>
                <a:gd name="T5" fmla="*/ 10 h 10"/>
                <a:gd name="T6" fmla="*/ 9 w 18"/>
                <a:gd name="T7" fmla="*/ 10 h 10"/>
                <a:gd name="T8" fmla="*/ 18 w 1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" h="10">
                  <a:moveTo>
                    <a:pt x="18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9" y="10"/>
                  </a:lnTo>
                  <a:lnTo>
                    <a:pt x="1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59" name="Freeform 463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1" name="Freeform 464"/>
            <p:cNvSpPr/>
            <p:nvPr userDrawn="1"/>
          </p:nvSpPr>
          <p:spPr bwMode="auto">
            <a:xfrm>
              <a:off x="10178531" y="3711948"/>
              <a:ext cx="55229" cy="19725"/>
            </a:xfrm>
            <a:custGeom>
              <a:avLst/>
              <a:gdLst>
                <a:gd name="T0" fmla="*/ 28 w 28"/>
                <a:gd name="T1" fmla="*/ 0 h 10"/>
                <a:gd name="T2" fmla="*/ 9 w 28"/>
                <a:gd name="T3" fmla="*/ 0 h 10"/>
                <a:gd name="T4" fmla="*/ 0 w 28"/>
                <a:gd name="T5" fmla="*/ 10 h 10"/>
                <a:gd name="T6" fmla="*/ 28 w 28"/>
                <a:gd name="T7" fmla="*/ 10 h 10"/>
                <a:gd name="T8" fmla="*/ 28 w 28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0">
                  <a:moveTo>
                    <a:pt x="28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28" y="10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2" name="Freeform 465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3" name="Freeform 466"/>
            <p:cNvSpPr/>
            <p:nvPr userDrawn="1"/>
          </p:nvSpPr>
          <p:spPr bwMode="auto">
            <a:xfrm>
              <a:off x="10121330" y="3769149"/>
              <a:ext cx="112430" cy="17752"/>
            </a:xfrm>
            <a:custGeom>
              <a:avLst/>
              <a:gdLst>
                <a:gd name="T0" fmla="*/ 57 w 57"/>
                <a:gd name="T1" fmla="*/ 0 h 9"/>
                <a:gd name="T2" fmla="*/ 10 w 57"/>
                <a:gd name="T3" fmla="*/ 0 h 9"/>
                <a:gd name="T4" fmla="*/ 0 w 57"/>
                <a:gd name="T5" fmla="*/ 9 h 9"/>
                <a:gd name="T6" fmla="*/ 57 w 57"/>
                <a:gd name="T7" fmla="*/ 9 h 9"/>
                <a:gd name="T8" fmla="*/ 57 w 57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7" h="9">
                  <a:moveTo>
                    <a:pt x="57" y="0"/>
                  </a:moveTo>
                  <a:lnTo>
                    <a:pt x="10" y="0"/>
                  </a:lnTo>
                  <a:lnTo>
                    <a:pt x="0" y="9"/>
                  </a:lnTo>
                  <a:lnTo>
                    <a:pt x="57" y="9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4" name="Freeform 467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5" name="Freeform 468"/>
            <p:cNvSpPr/>
            <p:nvPr userDrawn="1"/>
          </p:nvSpPr>
          <p:spPr bwMode="auto">
            <a:xfrm>
              <a:off x="10066101" y="3824378"/>
              <a:ext cx="167659" cy="19725"/>
            </a:xfrm>
            <a:custGeom>
              <a:avLst/>
              <a:gdLst>
                <a:gd name="T0" fmla="*/ 85 w 85"/>
                <a:gd name="T1" fmla="*/ 0 h 10"/>
                <a:gd name="T2" fmla="*/ 9 w 85"/>
                <a:gd name="T3" fmla="*/ 0 h 10"/>
                <a:gd name="T4" fmla="*/ 0 w 85"/>
                <a:gd name="T5" fmla="*/ 10 h 10"/>
                <a:gd name="T6" fmla="*/ 85 w 85"/>
                <a:gd name="T7" fmla="*/ 10 h 10"/>
                <a:gd name="T8" fmla="*/ 85 w 85"/>
                <a:gd name="T9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5" h="10">
                  <a:moveTo>
                    <a:pt x="85" y="0"/>
                  </a:moveTo>
                  <a:lnTo>
                    <a:pt x="9" y="0"/>
                  </a:lnTo>
                  <a:lnTo>
                    <a:pt x="0" y="10"/>
                  </a:lnTo>
                  <a:lnTo>
                    <a:pt x="85" y="10"/>
                  </a:lnTo>
                  <a:lnTo>
                    <a:pt x="85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6" name="Rectangle 469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7" name="Rectangle 470"/>
            <p:cNvSpPr>
              <a:spLocks noChangeArrowheads="1"/>
            </p:cNvSpPr>
            <p:nvPr userDrawn="1"/>
          </p:nvSpPr>
          <p:spPr bwMode="auto">
            <a:xfrm>
              <a:off x="9786012" y="3824378"/>
              <a:ext cx="187383" cy="1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8" name="Freeform 471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close/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69" name="Freeform 472"/>
            <p:cNvSpPr>
              <a:spLocks noEditPoints="1"/>
            </p:cNvSpPr>
            <p:nvPr userDrawn="1"/>
          </p:nvSpPr>
          <p:spPr bwMode="auto">
            <a:xfrm>
              <a:off x="9860966" y="3731673"/>
              <a:ext cx="92705" cy="92705"/>
            </a:xfrm>
            <a:custGeom>
              <a:avLst/>
              <a:gdLst>
                <a:gd name="T0" fmla="*/ 47 w 47"/>
                <a:gd name="T1" fmla="*/ 28 h 47"/>
                <a:gd name="T2" fmla="*/ 19 w 47"/>
                <a:gd name="T3" fmla="*/ 28 h 47"/>
                <a:gd name="T4" fmla="*/ 0 w 47"/>
                <a:gd name="T5" fmla="*/ 47 h 47"/>
                <a:gd name="T6" fmla="*/ 47 w 47"/>
                <a:gd name="T7" fmla="*/ 47 h 47"/>
                <a:gd name="T8" fmla="*/ 47 w 47"/>
                <a:gd name="T9" fmla="*/ 28 h 47"/>
                <a:gd name="T10" fmla="*/ 47 w 47"/>
                <a:gd name="T11" fmla="*/ 0 h 47"/>
                <a:gd name="T12" fmla="*/ 47 w 47"/>
                <a:gd name="T13" fmla="*/ 0 h 47"/>
                <a:gd name="T14" fmla="*/ 28 w 47"/>
                <a:gd name="T15" fmla="*/ 19 h 47"/>
                <a:gd name="T16" fmla="*/ 47 w 47"/>
                <a:gd name="T17" fmla="*/ 19 h 47"/>
                <a:gd name="T18" fmla="*/ 47 w 47"/>
                <a:gd name="T19" fmla="*/ 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7" h="47">
                  <a:moveTo>
                    <a:pt x="47" y="28"/>
                  </a:moveTo>
                  <a:lnTo>
                    <a:pt x="19" y="28"/>
                  </a:lnTo>
                  <a:lnTo>
                    <a:pt x="0" y="47"/>
                  </a:lnTo>
                  <a:lnTo>
                    <a:pt x="47" y="47"/>
                  </a:lnTo>
                  <a:lnTo>
                    <a:pt x="47" y="28"/>
                  </a:lnTo>
                  <a:moveTo>
                    <a:pt x="47" y="0"/>
                  </a:moveTo>
                  <a:lnTo>
                    <a:pt x="47" y="0"/>
                  </a:lnTo>
                  <a:lnTo>
                    <a:pt x="28" y="19"/>
                  </a:lnTo>
                  <a:lnTo>
                    <a:pt x="47" y="19"/>
                  </a:lnTo>
                  <a:lnTo>
                    <a:pt x="4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0" name="Freeform 473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B7B7B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1" name="Freeform 474"/>
            <p:cNvSpPr/>
            <p:nvPr userDrawn="1"/>
          </p:nvSpPr>
          <p:spPr bwMode="auto">
            <a:xfrm>
              <a:off x="9898442" y="3769149"/>
              <a:ext cx="55229" cy="17752"/>
            </a:xfrm>
            <a:custGeom>
              <a:avLst/>
              <a:gdLst>
                <a:gd name="T0" fmla="*/ 28 w 28"/>
                <a:gd name="T1" fmla="*/ 0 h 9"/>
                <a:gd name="T2" fmla="*/ 9 w 28"/>
                <a:gd name="T3" fmla="*/ 0 h 9"/>
                <a:gd name="T4" fmla="*/ 0 w 28"/>
                <a:gd name="T5" fmla="*/ 9 h 9"/>
                <a:gd name="T6" fmla="*/ 28 w 28"/>
                <a:gd name="T7" fmla="*/ 9 h 9"/>
                <a:gd name="T8" fmla="*/ 28 w 28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9">
                  <a:moveTo>
                    <a:pt x="28" y="0"/>
                  </a:moveTo>
                  <a:lnTo>
                    <a:pt x="9" y="0"/>
                  </a:lnTo>
                  <a:lnTo>
                    <a:pt x="0" y="9"/>
                  </a:lnTo>
                  <a:lnTo>
                    <a:pt x="28" y="9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2" name="Freeform 475"/>
            <p:cNvSpPr/>
            <p:nvPr userDrawn="1"/>
          </p:nvSpPr>
          <p:spPr bwMode="auto">
            <a:xfrm>
              <a:off x="9720921" y="3926946"/>
              <a:ext cx="252474" cy="27614"/>
            </a:xfrm>
            <a:custGeom>
              <a:avLst/>
              <a:gdLst>
                <a:gd name="T0" fmla="*/ 8 w 54"/>
                <a:gd name="T1" fmla="*/ 0 h 6"/>
                <a:gd name="T2" fmla="*/ 6 w 54"/>
                <a:gd name="T3" fmla="*/ 2 h 6"/>
                <a:gd name="T4" fmla="*/ 4 w 54"/>
                <a:gd name="T5" fmla="*/ 4 h 6"/>
                <a:gd name="T6" fmla="*/ 10 w 54"/>
                <a:gd name="T7" fmla="*/ 6 h 6"/>
                <a:gd name="T8" fmla="*/ 50 w 54"/>
                <a:gd name="T9" fmla="*/ 6 h 6"/>
                <a:gd name="T10" fmla="*/ 54 w 54"/>
                <a:gd name="T11" fmla="*/ 2 h 6"/>
                <a:gd name="T12" fmla="*/ 14 w 54"/>
                <a:gd name="T13" fmla="*/ 2 h 6"/>
                <a:gd name="T14" fmla="*/ 8 w 54"/>
                <a:gd name="T1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4" h="6">
                  <a:moveTo>
                    <a:pt x="8" y="0"/>
                  </a:moveTo>
                  <a:cubicBezTo>
                    <a:pt x="6" y="2"/>
                    <a:pt x="6" y="2"/>
                    <a:pt x="6" y="2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0" y="6"/>
                    <a:pt x="10" y="6"/>
                  </a:cubicBezTo>
                  <a:cubicBezTo>
                    <a:pt x="13" y="6"/>
                    <a:pt x="50" y="6"/>
                    <a:pt x="50" y="6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2" y="2"/>
                    <a:pt x="10" y="1"/>
                    <a:pt x="8" y="0"/>
                  </a:cubicBezTo>
                </a:path>
              </a:pathLst>
            </a:custGeom>
            <a:solidFill>
              <a:srgbClr val="2F425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3" name="Freeform 476"/>
            <p:cNvSpPr/>
            <p:nvPr userDrawn="1"/>
          </p:nvSpPr>
          <p:spPr bwMode="auto">
            <a:xfrm>
              <a:off x="9758398" y="3917083"/>
              <a:ext cx="232750" cy="19725"/>
            </a:xfrm>
            <a:custGeom>
              <a:avLst/>
              <a:gdLst>
                <a:gd name="T0" fmla="*/ 50 w 50"/>
                <a:gd name="T1" fmla="*/ 0 h 4"/>
                <a:gd name="T2" fmla="*/ 2 w 50"/>
                <a:gd name="T3" fmla="*/ 0 h 4"/>
                <a:gd name="T4" fmla="*/ 2 w 50"/>
                <a:gd name="T5" fmla="*/ 0 h 4"/>
                <a:gd name="T6" fmla="*/ 0 w 50"/>
                <a:gd name="T7" fmla="*/ 2 h 4"/>
                <a:gd name="T8" fmla="*/ 6 w 50"/>
                <a:gd name="T9" fmla="*/ 4 h 4"/>
                <a:gd name="T10" fmla="*/ 46 w 50"/>
                <a:gd name="T11" fmla="*/ 4 h 4"/>
                <a:gd name="T12" fmla="*/ 50 w 5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0" h="4">
                  <a:moveTo>
                    <a:pt x="50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2" y="3"/>
                    <a:pt x="4" y="4"/>
                    <a:pt x="6" y="4"/>
                  </a:cubicBezTo>
                  <a:cubicBezTo>
                    <a:pt x="46" y="4"/>
                    <a:pt x="46" y="4"/>
                    <a:pt x="46" y="4"/>
                  </a:cubicBezTo>
                  <a:cubicBezTo>
                    <a:pt x="50" y="0"/>
                    <a:pt x="50" y="0"/>
                    <a:pt x="50" y="0"/>
                  </a:cubicBezTo>
                </a:path>
              </a:pathLst>
            </a:custGeom>
            <a:solidFill>
              <a:srgbClr val="202E3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4" name="Freeform 477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E5E5E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5" name="Freeform 478"/>
            <p:cNvSpPr/>
            <p:nvPr userDrawn="1"/>
          </p:nvSpPr>
          <p:spPr bwMode="auto">
            <a:xfrm>
              <a:off x="9768260" y="3844103"/>
              <a:ext cx="242612" cy="72981"/>
            </a:xfrm>
            <a:custGeom>
              <a:avLst/>
              <a:gdLst>
                <a:gd name="T0" fmla="*/ 123 w 123"/>
                <a:gd name="T1" fmla="*/ 0 h 37"/>
                <a:gd name="T2" fmla="*/ 104 w 123"/>
                <a:gd name="T3" fmla="*/ 0 h 37"/>
                <a:gd name="T4" fmla="*/ 37 w 123"/>
                <a:gd name="T5" fmla="*/ 0 h 37"/>
                <a:gd name="T6" fmla="*/ 0 w 123"/>
                <a:gd name="T7" fmla="*/ 37 h 37"/>
                <a:gd name="T8" fmla="*/ 0 w 123"/>
                <a:gd name="T9" fmla="*/ 37 h 37"/>
                <a:gd name="T10" fmla="*/ 113 w 123"/>
                <a:gd name="T11" fmla="*/ 37 h 37"/>
                <a:gd name="T12" fmla="*/ 123 w 123"/>
                <a:gd name="T13" fmla="*/ 28 h 37"/>
                <a:gd name="T14" fmla="*/ 123 w 123"/>
                <a:gd name="T1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23" h="37">
                  <a:moveTo>
                    <a:pt x="123" y="0"/>
                  </a:moveTo>
                  <a:lnTo>
                    <a:pt x="104" y="0"/>
                  </a:lnTo>
                  <a:lnTo>
                    <a:pt x="37" y="0"/>
                  </a:lnTo>
                  <a:lnTo>
                    <a:pt x="0" y="37"/>
                  </a:lnTo>
                  <a:lnTo>
                    <a:pt x="0" y="37"/>
                  </a:lnTo>
                  <a:lnTo>
                    <a:pt x="113" y="37"/>
                  </a:lnTo>
                  <a:lnTo>
                    <a:pt x="123" y="28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76" name="Freeform 479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rgbClr val="D6D6D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87" name="Freeform 480"/>
            <p:cNvSpPr/>
            <p:nvPr userDrawn="1"/>
          </p:nvSpPr>
          <p:spPr bwMode="auto">
            <a:xfrm>
              <a:off x="10010872" y="3844103"/>
              <a:ext cx="55229" cy="55229"/>
            </a:xfrm>
            <a:custGeom>
              <a:avLst/>
              <a:gdLst>
                <a:gd name="T0" fmla="*/ 28 w 28"/>
                <a:gd name="T1" fmla="*/ 0 h 28"/>
                <a:gd name="T2" fmla="*/ 19 w 28"/>
                <a:gd name="T3" fmla="*/ 0 h 28"/>
                <a:gd name="T4" fmla="*/ 0 w 28"/>
                <a:gd name="T5" fmla="*/ 0 h 28"/>
                <a:gd name="T6" fmla="*/ 0 w 28"/>
                <a:gd name="T7" fmla="*/ 28 h 28"/>
                <a:gd name="T8" fmla="*/ 28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0"/>
                  </a:moveTo>
                  <a:lnTo>
                    <a:pt x="19" y="0"/>
                  </a:lnTo>
                  <a:lnTo>
                    <a:pt x="0" y="0"/>
                  </a:lnTo>
                  <a:lnTo>
                    <a:pt x="0" y="28"/>
                  </a:lnTo>
                  <a:lnTo>
                    <a:pt x="28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7" name="Freeform 481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  <a:close/>
                </a:path>
              </a:pathLst>
            </a:custGeom>
            <a:solidFill>
              <a:srgbClr val="CF443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8" name="Freeform 482"/>
            <p:cNvSpPr/>
            <p:nvPr userDrawn="1"/>
          </p:nvSpPr>
          <p:spPr bwMode="auto">
            <a:xfrm>
              <a:off x="9841241" y="3824378"/>
              <a:ext cx="132154" cy="19725"/>
            </a:xfrm>
            <a:custGeom>
              <a:avLst/>
              <a:gdLst>
                <a:gd name="T0" fmla="*/ 57 w 67"/>
                <a:gd name="T1" fmla="*/ 0 h 10"/>
                <a:gd name="T2" fmla="*/ 10 w 67"/>
                <a:gd name="T3" fmla="*/ 0 h 10"/>
                <a:gd name="T4" fmla="*/ 0 w 67"/>
                <a:gd name="T5" fmla="*/ 10 h 10"/>
                <a:gd name="T6" fmla="*/ 67 w 67"/>
                <a:gd name="T7" fmla="*/ 10 h 10"/>
                <a:gd name="T8" fmla="*/ 57 w 67"/>
                <a:gd name="T9" fmla="*/ 10 h 10"/>
                <a:gd name="T10" fmla="*/ 57 w 67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7" h="10">
                  <a:moveTo>
                    <a:pt x="57" y="0"/>
                  </a:moveTo>
                  <a:lnTo>
                    <a:pt x="10" y="0"/>
                  </a:lnTo>
                  <a:lnTo>
                    <a:pt x="0" y="10"/>
                  </a:lnTo>
                  <a:lnTo>
                    <a:pt x="67" y="10"/>
                  </a:lnTo>
                  <a:lnTo>
                    <a:pt x="57" y="10"/>
                  </a:lnTo>
                  <a:lnTo>
                    <a:pt x="57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99" name="Freeform 483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0" name="Freeform 484"/>
            <p:cNvSpPr/>
            <p:nvPr userDrawn="1"/>
          </p:nvSpPr>
          <p:spPr bwMode="auto">
            <a:xfrm>
              <a:off x="9953671" y="3731673"/>
              <a:ext cx="112430" cy="112430"/>
            </a:xfrm>
            <a:custGeom>
              <a:avLst/>
              <a:gdLst>
                <a:gd name="T0" fmla="*/ 0 w 57"/>
                <a:gd name="T1" fmla="*/ 57 h 57"/>
                <a:gd name="T2" fmla="*/ 0 w 57"/>
                <a:gd name="T3" fmla="*/ 0 h 57"/>
                <a:gd name="T4" fmla="*/ 57 w 57"/>
                <a:gd name="T5" fmla="*/ 57 h 57"/>
                <a:gd name="T6" fmla="*/ 0 w 57"/>
                <a:gd name="T7" fmla="*/ 57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7" h="57">
                  <a:moveTo>
                    <a:pt x="0" y="57"/>
                  </a:moveTo>
                  <a:lnTo>
                    <a:pt x="0" y="0"/>
                  </a:lnTo>
                  <a:lnTo>
                    <a:pt x="57" y="57"/>
                  </a:lnTo>
                  <a:lnTo>
                    <a:pt x="0" y="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1" name="Freeform 485"/>
            <p:cNvSpPr/>
            <p:nvPr userDrawn="1"/>
          </p:nvSpPr>
          <p:spPr bwMode="auto">
            <a:xfrm>
              <a:off x="9953671" y="3786901"/>
              <a:ext cx="57201" cy="57201"/>
            </a:xfrm>
            <a:custGeom>
              <a:avLst/>
              <a:gdLst>
                <a:gd name="T0" fmla="*/ 0 w 29"/>
                <a:gd name="T1" fmla="*/ 29 h 29"/>
                <a:gd name="T2" fmla="*/ 0 w 29"/>
                <a:gd name="T3" fmla="*/ 0 h 29"/>
                <a:gd name="T4" fmla="*/ 29 w 29"/>
                <a:gd name="T5" fmla="*/ 29 h 29"/>
                <a:gd name="T6" fmla="*/ 0 w 29"/>
                <a:gd name="T7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29">
                  <a:moveTo>
                    <a:pt x="0" y="29"/>
                  </a:moveTo>
                  <a:lnTo>
                    <a:pt x="0" y="0"/>
                  </a:lnTo>
                  <a:lnTo>
                    <a:pt x="29" y="29"/>
                  </a:lnTo>
                  <a:lnTo>
                    <a:pt x="0" y="29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2" name="Freeform 486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  <a:close/>
                </a:path>
              </a:pathLst>
            </a:custGeom>
            <a:solidFill>
              <a:srgbClr val="E74C3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3" name="Freeform 487"/>
            <p:cNvSpPr/>
            <p:nvPr userDrawn="1"/>
          </p:nvSpPr>
          <p:spPr bwMode="auto">
            <a:xfrm>
              <a:off x="9953671" y="3487088"/>
              <a:ext cx="355042" cy="357014"/>
            </a:xfrm>
            <a:custGeom>
              <a:avLst/>
              <a:gdLst>
                <a:gd name="T0" fmla="*/ 0 w 180"/>
                <a:gd name="T1" fmla="*/ 124 h 181"/>
                <a:gd name="T2" fmla="*/ 123 w 180"/>
                <a:gd name="T3" fmla="*/ 0 h 181"/>
                <a:gd name="T4" fmla="*/ 180 w 180"/>
                <a:gd name="T5" fmla="*/ 57 h 181"/>
                <a:gd name="T6" fmla="*/ 57 w 180"/>
                <a:gd name="T7" fmla="*/ 181 h 181"/>
                <a:gd name="T8" fmla="*/ 0 w 180"/>
                <a:gd name="T9" fmla="*/ 124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0" h="181">
                  <a:moveTo>
                    <a:pt x="0" y="124"/>
                  </a:moveTo>
                  <a:lnTo>
                    <a:pt x="123" y="0"/>
                  </a:lnTo>
                  <a:lnTo>
                    <a:pt x="180" y="57"/>
                  </a:lnTo>
                  <a:lnTo>
                    <a:pt x="57" y="181"/>
                  </a:lnTo>
                  <a:lnTo>
                    <a:pt x="0" y="12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4" name="Freeform 488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2A3A4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5" name="Freeform 489"/>
            <p:cNvSpPr/>
            <p:nvPr userDrawn="1"/>
          </p:nvSpPr>
          <p:spPr bwMode="auto">
            <a:xfrm>
              <a:off x="10271236" y="3562042"/>
              <a:ext cx="37477" cy="37477"/>
            </a:xfrm>
            <a:custGeom>
              <a:avLst/>
              <a:gdLst>
                <a:gd name="T0" fmla="*/ 0 w 19"/>
                <a:gd name="T1" fmla="*/ 0 h 19"/>
                <a:gd name="T2" fmla="*/ 0 w 19"/>
                <a:gd name="T3" fmla="*/ 0 h 19"/>
                <a:gd name="T4" fmla="*/ 19 w 19"/>
                <a:gd name="T5" fmla="*/ 19 h 19"/>
                <a:gd name="T6" fmla="*/ 0 w 19"/>
                <a:gd name="T7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9" h="19">
                  <a:moveTo>
                    <a:pt x="0" y="0"/>
                  </a:moveTo>
                  <a:lnTo>
                    <a:pt x="0" y="0"/>
                  </a:lnTo>
                  <a:lnTo>
                    <a:pt x="19" y="1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6" name="Freeform 490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BEBEB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7" name="Freeform 491"/>
            <p:cNvSpPr/>
            <p:nvPr userDrawn="1"/>
          </p:nvSpPr>
          <p:spPr bwMode="auto">
            <a:xfrm>
              <a:off x="10253484" y="3544290"/>
              <a:ext cx="17752" cy="17752"/>
            </a:xfrm>
            <a:custGeom>
              <a:avLst/>
              <a:gdLst>
                <a:gd name="T0" fmla="*/ 0 w 9"/>
                <a:gd name="T1" fmla="*/ 0 h 9"/>
                <a:gd name="T2" fmla="*/ 0 w 9"/>
                <a:gd name="T3" fmla="*/ 0 h 9"/>
                <a:gd name="T4" fmla="*/ 9 w 9"/>
                <a:gd name="T5" fmla="*/ 9 h 9"/>
                <a:gd name="T6" fmla="*/ 9 w 9"/>
                <a:gd name="T7" fmla="*/ 9 h 9"/>
                <a:gd name="T8" fmla="*/ 0 w 9"/>
                <a:gd name="T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0" y="0"/>
                  </a:moveTo>
                  <a:lnTo>
                    <a:pt x="0" y="0"/>
                  </a:lnTo>
                  <a:lnTo>
                    <a:pt x="9" y="9"/>
                  </a:lnTo>
                  <a:lnTo>
                    <a:pt x="9" y="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8" name="Freeform 492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CCCCCC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09" name="Freeform 493"/>
            <p:cNvSpPr/>
            <p:nvPr userDrawn="1"/>
          </p:nvSpPr>
          <p:spPr bwMode="auto">
            <a:xfrm>
              <a:off x="10010872" y="3786901"/>
              <a:ext cx="55229" cy="57201"/>
            </a:xfrm>
            <a:custGeom>
              <a:avLst/>
              <a:gdLst>
                <a:gd name="T0" fmla="*/ 0 w 28"/>
                <a:gd name="T1" fmla="*/ 0 h 29"/>
                <a:gd name="T2" fmla="*/ 0 w 28"/>
                <a:gd name="T3" fmla="*/ 0 h 29"/>
                <a:gd name="T4" fmla="*/ 28 w 28"/>
                <a:gd name="T5" fmla="*/ 29 h 29"/>
                <a:gd name="T6" fmla="*/ 0 w 28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8" h="29">
                  <a:moveTo>
                    <a:pt x="0" y="0"/>
                  </a:moveTo>
                  <a:lnTo>
                    <a:pt x="0" y="0"/>
                  </a:lnTo>
                  <a:lnTo>
                    <a:pt x="28" y="29"/>
                  </a:lnTo>
                  <a:lnTo>
                    <a:pt x="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0" name="Freeform 494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  <a:close/>
                </a:path>
              </a:pathLst>
            </a:custGeom>
            <a:solidFill>
              <a:srgbClr val="B93D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111" name="Freeform 495"/>
            <p:cNvSpPr/>
            <p:nvPr userDrawn="1"/>
          </p:nvSpPr>
          <p:spPr bwMode="auto">
            <a:xfrm>
              <a:off x="10010872" y="3544290"/>
              <a:ext cx="297841" cy="299813"/>
            </a:xfrm>
            <a:custGeom>
              <a:avLst/>
              <a:gdLst>
                <a:gd name="T0" fmla="*/ 123 w 151"/>
                <a:gd name="T1" fmla="*/ 0 h 152"/>
                <a:gd name="T2" fmla="*/ 0 w 151"/>
                <a:gd name="T3" fmla="*/ 123 h 152"/>
                <a:gd name="T4" fmla="*/ 28 w 151"/>
                <a:gd name="T5" fmla="*/ 152 h 152"/>
                <a:gd name="T6" fmla="*/ 151 w 151"/>
                <a:gd name="T7" fmla="*/ 28 h 152"/>
                <a:gd name="T8" fmla="*/ 132 w 151"/>
                <a:gd name="T9" fmla="*/ 9 h 152"/>
                <a:gd name="T10" fmla="*/ 123 w 151"/>
                <a:gd name="T11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1" h="152">
                  <a:moveTo>
                    <a:pt x="123" y="0"/>
                  </a:moveTo>
                  <a:lnTo>
                    <a:pt x="0" y="123"/>
                  </a:lnTo>
                  <a:lnTo>
                    <a:pt x="28" y="152"/>
                  </a:lnTo>
                  <a:lnTo>
                    <a:pt x="151" y="28"/>
                  </a:lnTo>
                  <a:lnTo>
                    <a:pt x="132" y="9"/>
                  </a:lnTo>
                  <a:lnTo>
                    <a:pt x="123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>
                <a:solidFill>
                  <a:prstClr val="black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5.xml"/><Relationship Id="rId1" Type="http://schemas.openxmlformats.org/officeDocument/2006/relationships/image" Target="../media/image14.png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6.png"/><Relationship Id="rId2" Type="http://schemas.openxmlformats.org/officeDocument/2006/relationships/image" Target="../media/image15.GIF"/><Relationship Id="rId1" Type="http://schemas.openxmlformats.org/officeDocument/2006/relationships/image" Target="../media/image14.png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5.xml"/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image" Target="../media/image17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2" Type="http://schemas.openxmlformats.org/officeDocument/2006/relationships/image" Target="../media/image23.png"/><Relationship Id="rId1" Type="http://schemas.openxmlformats.org/officeDocument/2006/relationships/image" Target="../media/image22.GI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2106799" y="1901853"/>
            <a:ext cx="5216813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pPr algn="ctr"/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用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“五入”</a:t>
            </a:r>
            <a:r>
              <a:rPr lang="zh-CN" altLang="en-US" sz="36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法试商的除法</a:t>
            </a:r>
            <a:endParaRPr lang="en-US" altLang="zh-CN" sz="36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8" name="矩形 67"/>
          <p:cNvSpPr/>
          <p:nvPr/>
        </p:nvSpPr>
        <p:spPr>
          <a:xfrm rot="20342484">
            <a:off x="-420579" y="3570776"/>
            <a:ext cx="183086" cy="238527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 algn="ctr"/>
            <a:endParaRPr lang="zh-CN" altLang="en-US" sz="1100" dirty="0">
              <a:ln w="0"/>
              <a:solidFill>
                <a:srgbClr val="865B3E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71" name="文本框 70"/>
          <p:cNvSpPr txBox="1"/>
          <p:nvPr/>
        </p:nvSpPr>
        <p:spPr>
          <a:xfrm>
            <a:off x="391788" y="406618"/>
            <a:ext cx="3216265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人教版小学</a:t>
            </a:r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数学四年级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500">
        <p:split orient="vert"/>
      </p:transition>
    </mc:Choice>
    <mc:Fallback>
      <p:transition spd="slow">
        <p:split orient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949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7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" name="Group 14"/>
          <p:cNvGrpSpPr/>
          <p:nvPr/>
        </p:nvGrpSpPr>
        <p:grpSpPr bwMode="auto">
          <a:xfrm>
            <a:off x="4489549" y="826826"/>
            <a:ext cx="3488531" cy="1396603"/>
            <a:chOff x="2387" y="2160"/>
            <a:chExt cx="2930" cy="1173"/>
          </a:xfrm>
        </p:grpSpPr>
        <p:pic>
          <p:nvPicPr>
            <p:cNvPr id="28" name="Picture 15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 flipH="1">
              <a:off x="4470" y="2368"/>
              <a:ext cx="847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2387" y="2160"/>
              <a:ext cx="1859" cy="689"/>
            </a:xfrm>
            <a:prstGeom prst="wedgeRoundRectCallout">
              <a:avLst>
                <a:gd name="adj1" fmla="val 60325"/>
                <a:gd name="adj2" fmla="val 6967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运用“</a:t>
              </a: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四舍</a:t>
              </a: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”法试商要注意些什么？</a:t>
              </a:r>
              <a:endParaRPr lang="en-US" altLang="zh-CN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6" name="Rectangle 7"/>
          <p:cNvSpPr>
            <a:spLocks noChangeArrowheads="1"/>
          </p:cNvSpPr>
          <p:nvPr/>
        </p:nvSpPr>
        <p:spPr bwMode="auto">
          <a:xfrm>
            <a:off x="1542944" y="1799635"/>
            <a:ext cx="1496083" cy="71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80035">
              <a:lnSpc>
                <a:spcPct val="200000"/>
              </a:lnSpc>
            </a:pPr>
            <a:r>
              <a:rPr lang="en-US" altLang="zh-CN" sz="21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85÷21</a:t>
            </a:r>
            <a:r>
              <a:rPr lang="en-US" altLang="zh-CN" sz="21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21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0" name="Rectangle 7"/>
          <p:cNvSpPr>
            <a:spLocks noChangeArrowheads="1"/>
          </p:cNvSpPr>
          <p:nvPr/>
        </p:nvSpPr>
        <p:spPr bwMode="auto">
          <a:xfrm>
            <a:off x="4351393" y="1796035"/>
            <a:ext cx="1661993" cy="71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80035">
              <a:lnSpc>
                <a:spcPct val="200000"/>
              </a:lnSpc>
            </a:pPr>
            <a:r>
              <a:rPr lang="en-US" altLang="zh-CN" sz="21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345÷73</a:t>
            </a:r>
            <a:r>
              <a:rPr lang="en-US" altLang="zh-CN" sz="21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=</a:t>
            </a:r>
            <a:endParaRPr lang="zh-CN" altLang="en-US" sz="21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416905" y="2647549"/>
            <a:ext cx="2803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2" name="组合 31"/>
          <p:cNvGrpSpPr/>
          <p:nvPr/>
        </p:nvGrpSpPr>
        <p:grpSpPr>
          <a:xfrm>
            <a:off x="1706812" y="2746961"/>
            <a:ext cx="1111928" cy="653272"/>
            <a:chOff x="6553008" y="3413815"/>
            <a:chExt cx="1482571" cy="871029"/>
          </a:xfrm>
        </p:grpSpPr>
        <p:grpSp>
          <p:nvGrpSpPr>
            <p:cNvPr id="33" name="组合 32"/>
            <p:cNvGrpSpPr/>
            <p:nvPr/>
          </p:nvGrpSpPr>
          <p:grpSpPr>
            <a:xfrm>
              <a:off x="6553008" y="3556875"/>
              <a:ext cx="1482571" cy="727969"/>
              <a:chOff x="4900474" y="3568824"/>
              <a:chExt cx="1482571" cy="727969"/>
            </a:xfrm>
          </p:grpSpPr>
          <p:cxnSp>
            <p:nvCxnSpPr>
              <p:cNvPr id="37" name="直接连接符 36"/>
              <p:cNvCxnSpPr/>
              <p:nvPr/>
            </p:nvCxnSpPr>
            <p:spPr>
              <a:xfrm>
                <a:off x="5539666" y="3737499"/>
                <a:ext cx="84337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8" name="弧形 37"/>
              <p:cNvSpPr/>
              <p:nvPr/>
            </p:nvSpPr>
            <p:spPr>
              <a:xfrm rot="2396128">
                <a:off x="4900474" y="3568824"/>
                <a:ext cx="674702" cy="727969"/>
              </a:xfrm>
              <a:prstGeom prst="arc">
                <a:avLst>
                  <a:gd name="adj1" fmla="val 17336115"/>
                  <a:gd name="adj2" fmla="val 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34" name="矩形 33"/>
            <p:cNvSpPr/>
            <p:nvPr/>
          </p:nvSpPr>
          <p:spPr>
            <a:xfrm>
              <a:off x="7227711" y="3764247"/>
              <a:ext cx="718573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8 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5" name="矩形 34"/>
            <p:cNvSpPr/>
            <p:nvPr/>
          </p:nvSpPr>
          <p:spPr>
            <a:xfrm>
              <a:off x="6673157" y="3764247"/>
              <a:ext cx="62666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21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6657957" y="3413815"/>
              <a:ext cx="626667" cy="49244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20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39" name="矩形 38"/>
          <p:cNvSpPr/>
          <p:nvPr/>
        </p:nvSpPr>
        <p:spPr>
          <a:xfrm>
            <a:off x="2207754" y="3280845"/>
            <a:ext cx="49076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8 4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1" name="直接连接符 40"/>
          <p:cNvCxnSpPr/>
          <p:nvPr/>
        </p:nvCxnSpPr>
        <p:spPr>
          <a:xfrm>
            <a:off x="2207755" y="3568720"/>
            <a:ext cx="632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矩形 41"/>
          <p:cNvSpPr/>
          <p:nvPr/>
        </p:nvSpPr>
        <p:spPr>
          <a:xfrm>
            <a:off x="2423233" y="3585754"/>
            <a:ext cx="2803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Rectangle 137"/>
          <p:cNvSpPr>
            <a:spLocks noChangeArrowheads="1"/>
          </p:cNvSpPr>
          <p:nvPr/>
        </p:nvSpPr>
        <p:spPr bwMode="auto">
          <a:xfrm>
            <a:off x="2898517" y="2008520"/>
            <a:ext cx="1044757" cy="45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1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altLang="zh-CN" sz="2100" dirty="0">
                <a:solidFill>
                  <a:srgbClr val="C00000"/>
                </a:solidFill>
                <a:latin typeface="+mj-ea"/>
                <a:ea typeface="+mj-ea"/>
              </a:rPr>
              <a:t>……</a:t>
            </a:r>
            <a:r>
              <a:rPr lang="en-US" altLang="zh-CN" sz="21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21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5554905" y="2659992"/>
            <a:ext cx="280365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1800" b="1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5" name="组合 44"/>
          <p:cNvGrpSpPr/>
          <p:nvPr/>
        </p:nvGrpSpPr>
        <p:grpSpPr>
          <a:xfrm>
            <a:off x="4680248" y="2759699"/>
            <a:ext cx="1209480" cy="667698"/>
            <a:chOff x="6615772" y="3430800"/>
            <a:chExt cx="1612639" cy="890264"/>
          </a:xfrm>
        </p:grpSpPr>
        <p:grpSp>
          <p:nvGrpSpPr>
            <p:cNvPr id="46" name="组合 45"/>
            <p:cNvGrpSpPr/>
            <p:nvPr/>
          </p:nvGrpSpPr>
          <p:grpSpPr>
            <a:xfrm>
              <a:off x="6615772" y="3593095"/>
              <a:ext cx="1482571" cy="727969"/>
              <a:chOff x="4963238" y="3605044"/>
              <a:chExt cx="1482571" cy="727969"/>
            </a:xfrm>
          </p:grpSpPr>
          <p:cxnSp>
            <p:nvCxnSpPr>
              <p:cNvPr id="50" name="直接连接符 49"/>
              <p:cNvCxnSpPr/>
              <p:nvPr/>
            </p:nvCxnSpPr>
            <p:spPr>
              <a:xfrm>
                <a:off x="5602430" y="3773719"/>
                <a:ext cx="84337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1" name="弧形 50"/>
              <p:cNvSpPr/>
              <p:nvPr/>
            </p:nvSpPr>
            <p:spPr>
              <a:xfrm rot="2396128">
                <a:off x="4963238" y="3605044"/>
                <a:ext cx="674702" cy="727969"/>
              </a:xfrm>
              <a:prstGeom prst="arc">
                <a:avLst>
                  <a:gd name="adj1" fmla="val 17336115"/>
                  <a:gd name="adj2" fmla="val 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500"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sp>
          <p:nvSpPr>
            <p:cNvPr id="47" name="矩形 46"/>
            <p:cNvSpPr/>
            <p:nvPr/>
          </p:nvSpPr>
          <p:spPr>
            <a:xfrm>
              <a:off x="7227710" y="3764247"/>
              <a:ext cx="1000701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3 4 </a:t>
              </a:r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5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8" name="矩形 47"/>
            <p:cNvSpPr/>
            <p:nvPr/>
          </p:nvSpPr>
          <p:spPr>
            <a:xfrm>
              <a:off x="6673157" y="3764247"/>
              <a:ext cx="62666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latin typeface="微软雅黑" panose="020B0503020204020204" charset="-122"/>
                  <a:ea typeface="微软雅黑" panose="020B0503020204020204" charset="-122"/>
                </a:rPr>
                <a:t>73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  <p:sp>
          <p:nvSpPr>
            <p:cNvPr id="49" name="矩形 48"/>
            <p:cNvSpPr/>
            <p:nvPr/>
          </p:nvSpPr>
          <p:spPr>
            <a:xfrm>
              <a:off x="6679936" y="3430800"/>
              <a:ext cx="626666" cy="49244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8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70</a:t>
              </a:r>
              <a:endPara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5134117" y="3280845"/>
            <a:ext cx="701153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2 9 2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3" name="直接连接符 52"/>
          <p:cNvCxnSpPr/>
          <p:nvPr/>
        </p:nvCxnSpPr>
        <p:spPr>
          <a:xfrm>
            <a:off x="5134117" y="3568720"/>
            <a:ext cx="632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矩形 53"/>
          <p:cNvSpPr/>
          <p:nvPr/>
        </p:nvSpPr>
        <p:spPr>
          <a:xfrm>
            <a:off x="5344510" y="3568720"/>
            <a:ext cx="490760" cy="346249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5 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3</a:t>
            </a:r>
            <a:endParaRPr lang="zh-CN" altLang="en-US" sz="18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Rectangle 137"/>
          <p:cNvSpPr>
            <a:spLocks noChangeArrowheads="1"/>
          </p:cNvSpPr>
          <p:nvPr/>
        </p:nvSpPr>
        <p:spPr bwMode="auto">
          <a:xfrm>
            <a:off x="5937402" y="2010770"/>
            <a:ext cx="1211474" cy="45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21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r>
              <a:rPr lang="en-US" altLang="zh-CN" sz="2100" dirty="0">
                <a:solidFill>
                  <a:srgbClr val="C00000"/>
                </a:solidFill>
                <a:latin typeface="+mn-ea"/>
                <a:ea typeface="+mn-ea"/>
              </a:rPr>
              <a:t>……</a:t>
            </a:r>
            <a:r>
              <a:rPr lang="en-US" altLang="zh-CN" sz="21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53</a:t>
            </a:r>
            <a:endParaRPr lang="zh-CN" altLang="en-US" sz="21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Rectangle 7"/>
          <p:cNvSpPr>
            <a:spLocks noChangeArrowheads="1"/>
          </p:cNvSpPr>
          <p:nvPr/>
        </p:nvSpPr>
        <p:spPr bwMode="auto">
          <a:xfrm>
            <a:off x="1457221" y="1074476"/>
            <a:ext cx="1767792" cy="71558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68580" tIns="34290" rIns="68580" bIns="34290" numCol="1" anchor="ctr" anchorCtr="0" compatLnSpc="1">
            <a:spAutoFit/>
          </a:bodyPr>
          <a:lstStyle>
            <a:lvl1pPr indent="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280035">
              <a:lnSpc>
                <a:spcPct val="200000"/>
              </a:lnSpc>
            </a:pPr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竖式计算：</a:t>
            </a:r>
            <a:endParaRPr lang="zh-CN" altLang="en-US" sz="21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1" grpId="0"/>
      <p:bldP spid="26" grpId="0"/>
      <p:bldP spid="30" grpId="0"/>
      <p:bldP spid="39" grpId="0"/>
      <p:bldP spid="42" grpId="0"/>
      <p:bldP spid="43" grpId="0"/>
      <p:bldP spid="52" grpId="0"/>
      <p:bldP spid="54" grpId="0"/>
      <p:bldP spid="55" grpId="0" bldLvl="0" animBg="1"/>
      <p:bldP spid="5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27" name="Group 14"/>
          <p:cNvGrpSpPr/>
          <p:nvPr/>
        </p:nvGrpSpPr>
        <p:grpSpPr bwMode="auto">
          <a:xfrm>
            <a:off x="4489549" y="826826"/>
            <a:ext cx="3488531" cy="1396603"/>
            <a:chOff x="2387" y="2160"/>
            <a:chExt cx="2930" cy="1173"/>
          </a:xfrm>
        </p:grpSpPr>
        <p:pic>
          <p:nvPicPr>
            <p:cNvPr id="28" name="Picture 15"/>
            <p:cNvPicPr>
              <a:picLocks noChangeAspect="1" noChangeArrowheads="1"/>
            </p:cNvPicPr>
            <p:nvPr/>
          </p:nvPicPr>
          <p:blipFill>
            <a:blip r:embed="rId1" cstate="email"/>
            <a:stretch>
              <a:fillRect/>
            </a:stretch>
          </p:blipFill>
          <p:spPr bwMode="auto">
            <a:xfrm flipH="1">
              <a:off x="4470" y="2368"/>
              <a:ext cx="847" cy="9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9" name="AutoShape 27"/>
            <p:cNvSpPr>
              <a:spLocks noChangeArrowheads="1"/>
            </p:cNvSpPr>
            <p:nvPr/>
          </p:nvSpPr>
          <p:spPr bwMode="auto">
            <a:xfrm>
              <a:off x="2387" y="2160"/>
              <a:ext cx="1859" cy="689"/>
            </a:xfrm>
            <a:prstGeom prst="wedgeRoundRectCallout">
              <a:avLst>
                <a:gd name="adj1" fmla="val 60325"/>
                <a:gd name="adj2" fmla="val 6967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 eaLnBrk="1" hangingPunct="1"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运用“</a:t>
              </a: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四舍</a:t>
              </a:r>
              <a:r>
                <a:rPr lang="zh-CN" altLang="en-US" sz="1800" b="1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”法试商要注意些什么？</a:t>
              </a:r>
              <a:endParaRPr lang="en-US" altLang="zh-CN" sz="1800" b="1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1177536" y="2347252"/>
            <a:ext cx="5266900" cy="2060511"/>
            <a:chOff x="2408338" y="1886796"/>
            <a:chExt cx="7022533" cy="2747348"/>
          </a:xfrm>
        </p:grpSpPr>
        <p:grpSp>
          <p:nvGrpSpPr>
            <p:cNvPr id="57" name="组合 56"/>
            <p:cNvGrpSpPr/>
            <p:nvPr/>
          </p:nvGrpSpPr>
          <p:grpSpPr>
            <a:xfrm>
              <a:off x="3696093" y="1886796"/>
              <a:ext cx="5734778" cy="2093110"/>
              <a:chOff x="3696093" y="1886796"/>
              <a:chExt cx="5734778" cy="2093110"/>
            </a:xfrm>
          </p:grpSpPr>
          <p:pic>
            <p:nvPicPr>
              <p:cNvPr id="59" name="图片 58"/>
              <p:cNvPicPr>
                <a:picLocks noChangeAspect="1"/>
              </p:cNvPicPr>
              <p:nvPr/>
            </p:nvPicPr>
            <p:blipFill>
              <a:blip r:embed="rId2" cstate="email"/>
              <a:stretch>
                <a:fillRect/>
              </a:stretch>
            </p:blipFill>
            <p:spPr>
              <a:xfrm>
                <a:off x="3696093" y="1886796"/>
                <a:ext cx="5734778" cy="2093110"/>
              </a:xfrm>
              <a:prstGeom prst="rect">
                <a:avLst/>
              </a:prstGeom>
            </p:spPr>
          </p:pic>
          <p:sp>
            <p:nvSpPr>
              <p:cNvPr id="60" name="Rectangle 7"/>
              <p:cNvSpPr>
                <a:spLocks noChangeArrowheads="1"/>
              </p:cNvSpPr>
              <p:nvPr/>
            </p:nvSpPr>
            <p:spPr bwMode="auto">
              <a:xfrm>
                <a:off x="3821716" y="2317799"/>
                <a:ext cx="5609155" cy="123110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anchor="ctr" anchorCtr="0" compatLnSpc="1">
                <a:spAutoFit/>
              </a:bodyPr>
              <a:lstStyle>
                <a:lvl1pPr indent="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indent="280035">
                  <a:lnSpc>
                    <a:spcPct val="150000"/>
                  </a:lnSpc>
                </a:pPr>
                <a:r>
                  <a:rPr lang="zh-CN" altLang="en-US" sz="1800" b="1" dirty="0">
                    <a:latin typeface="Times New Roman" panose="02020603050405020304" pitchFamily="18" charset="0"/>
                    <a:ea typeface="微软雅黑" panose="020B0503020204020204" charset="-122"/>
                  </a:rPr>
                  <a:t>试商时除数看得比原来的除数小，有可能初商偏大，这时要把商调小些。</a:t>
                </a:r>
                <a:endParaRPr lang="zh-CN" altLang="en-US" sz="1800" b="1" dirty="0"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pic>
          <p:nvPicPr>
            <p:cNvPr id="58" name="图片 57"/>
            <p:cNvPicPr>
              <a:picLocks noChangeAspect="1"/>
            </p:cNvPicPr>
            <p:nvPr/>
          </p:nvPicPr>
          <p:blipFill>
            <a:blip r:embed="rId3" cstate="email"/>
            <a:stretch>
              <a:fillRect/>
            </a:stretch>
          </p:blipFill>
          <p:spPr>
            <a:xfrm>
              <a:off x="2408338" y="3122568"/>
              <a:ext cx="1459898" cy="1511576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文本框 170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激趣导入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14" name="组合 13"/>
          <p:cNvGrpSpPr/>
          <p:nvPr/>
        </p:nvGrpSpPr>
        <p:grpSpPr>
          <a:xfrm>
            <a:off x="5080596" y="1777206"/>
            <a:ext cx="2739614" cy="923330"/>
            <a:chOff x="3124939" y="3181754"/>
            <a:chExt cx="5029135" cy="1629698"/>
          </a:xfrm>
        </p:grpSpPr>
        <p:sp>
          <p:nvSpPr>
            <p:cNvPr id="15" name="对话气泡: 圆角矩形 2"/>
            <p:cNvSpPr/>
            <p:nvPr/>
          </p:nvSpPr>
          <p:spPr>
            <a:xfrm>
              <a:off x="3124939" y="3181754"/>
              <a:ext cx="5029135" cy="1432368"/>
            </a:xfrm>
            <a:prstGeom prst="wedgeRoundRectCallout">
              <a:avLst>
                <a:gd name="adj1" fmla="val 48073"/>
                <a:gd name="adj2" fmla="val 64484"/>
                <a:gd name="adj3" fmla="val 16667"/>
              </a:avLst>
            </a:prstGeom>
            <a:solidFill>
              <a:srgbClr val="FF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矩形 15"/>
            <p:cNvSpPr/>
            <p:nvPr/>
          </p:nvSpPr>
          <p:spPr>
            <a:xfrm>
              <a:off x="3220113" y="3181754"/>
              <a:ext cx="4838785" cy="162969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从题中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你知道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了什么？要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解决</a:t>
              </a:r>
              <a:r>
                <a:rPr lang="zh-CN" altLang="en-US" sz="1800" b="1" dirty="0">
                  <a:latin typeface="微软雅黑" panose="020B0503020204020204" charset="-122"/>
                  <a:ea typeface="微软雅黑" panose="020B0503020204020204" charset="-122"/>
                </a:rPr>
                <a:t>什么问题？</a:t>
              </a:r>
              <a:endParaRPr lang="zh-CN" altLang="en-US" sz="1800" b="1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pic>
        <p:nvPicPr>
          <p:cNvPr id="18" name="图片 17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820209" y="2529291"/>
            <a:ext cx="793562" cy="904291"/>
          </a:xfrm>
          <a:prstGeom prst="rect">
            <a:avLst/>
          </a:prstGeom>
        </p:spPr>
      </p:pic>
      <p:grpSp>
        <p:nvGrpSpPr>
          <p:cNvPr id="19" name="Group 40"/>
          <p:cNvGrpSpPr/>
          <p:nvPr/>
        </p:nvGrpSpPr>
        <p:grpSpPr bwMode="auto">
          <a:xfrm>
            <a:off x="1040136" y="2735817"/>
            <a:ext cx="2680097" cy="1826419"/>
            <a:chOff x="-32" y="1271"/>
            <a:chExt cx="2251" cy="1534"/>
          </a:xfrm>
        </p:grpSpPr>
        <p:pic>
          <p:nvPicPr>
            <p:cNvPr id="20" name="Picture 38"/>
            <p:cNvPicPr>
              <a:picLocks noChangeAspect="1" noChangeArrowheads="1"/>
            </p:cNvPicPr>
            <p:nvPr/>
          </p:nvPicPr>
          <p:blipFill>
            <a:blip r:embed="rId2" cstate="email"/>
            <a:stretch>
              <a:fillRect/>
            </a:stretch>
          </p:blipFill>
          <p:spPr bwMode="auto">
            <a:xfrm>
              <a:off x="-32" y="1479"/>
              <a:ext cx="548" cy="1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AutoShape 27"/>
            <p:cNvSpPr>
              <a:spLocks noChangeArrowheads="1"/>
            </p:cNvSpPr>
            <p:nvPr/>
          </p:nvSpPr>
          <p:spPr bwMode="auto">
            <a:xfrm>
              <a:off x="620" y="1271"/>
              <a:ext cx="1599" cy="1242"/>
            </a:xfrm>
            <a:prstGeom prst="wedgeRoundRectCallout">
              <a:avLst>
                <a:gd name="adj1" fmla="val -55623"/>
                <a:gd name="adj2" fmla="val -3938"/>
                <a:gd name="adj3" fmla="val 16667"/>
              </a:avLst>
            </a:prstGeom>
            <a:solidFill>
              <a:srgbClr val="FFFFFF"/>
            </a:solidFill>
            <a:ln w="19050">
              <a:solidFill>
                <a:srgbClr val="3399FF"/>
              </a:solidFill>
              <a:miter lim="800000"/>
            </a:ln>
          </p:spPr>
          <p:txBody>
            <a:bodyPr/>
            <a:lstStyle>
              <a:lvl1pPr>
                <a:spcBef>
                  <a:spcPct val="20000"/>
                </a:spcBef>
                <a:buChar char="•"/>
                <a:defRPr sz="28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1pPr>
              <a:lvl2pPr marL="742950" indent="-285750">
                <a:spcBef>
                  <a:spcPct val="20000"/>
                </a:spcBef>
                <a:buChar char="–"/>
                <a:defRPr sz="24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2pPr>
              <a:lvl3pPr marL="1143000" indent="-228600">
                <a:spcBef>
                  <a:spcPct val="20000"/>
                </a:spcBef>
                <a:buChar char="•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3pPr>
              <a:lvl4pPr marL="1600200" indent="-228600">
                <a:spcBef>
                  <a:spcPct val="20000"/>
                </a:spcBef>
                <a:buChar char="–"/>
                <a:defRPr sz="20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4pPr>
              <a:lvl5pPr marL="2057400" indent="-228600">
                <a:spcBef>
                  <a:spcPct val="20000"/>
                </a:spcBef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1600">
                  <a:solidFill>
                    <a:srgbClr val="1C1C1C"/>
                  </a:solidFill>
                  <a:latin typeface="Arial" panose="020B0604020202020204" pitchFamily="34" charset="0"/>
                  <a:ea typeface="楷体_GB2312" pitchFamily="49" charset="-122"/>
                </a:defRPr>
              </a:lvl9pPr>
            </a:lstStyle>
            <a:p>
              <a:pPr>
                <a:lnSpc>
                  <a:spcPct val="120000"/>
                </a:lnSpc>
                <a:spcBef>
                  <a:spcPct val="0"/>
                </a:spcBef>
                <a:buFontTx/>
                <a:buNone/>
              </a:pP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因为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197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里有几个</a:t>
              </a:r>
              <a:r>
                <a:rPr lang="en-US" altLang="zh-CN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，就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可以坐满几排，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所以用</a:t>
              </a:r>
              <a:r>
                <a:rPr lang="zh-CN" altLang="en-US" sz="1800" dirty="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rPr>
                <a:t>除法计算。</a:t>
              </a:r>
              <a:endPara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  <a:p>
              <a:pPr>
                <a:spcBef>
                  <a:spcPct val="0"/>
                </a:spcBef>
                <a:buFontTx/>
                <a:buNone/>
              </a:pPr>
              <a:endParaRPr lang="en-US" alt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22" name="AutoShape 27"/>
          <p:cNvSpPr>
            <a:spLocks noChangeArrowheads="1"/>
          </p:cNvSpPr>
          <p:nvPr/>
        </p:nvSpPr>
        <p:spPr bwMode="auto">
          <a:xfrm>
            <a:off x="3961661" y="2844222"/>
            <a:ext cx="2538227" cy="1616807"/>
          </a:xfrm>
          <a:prstGeom prst="wedgeRoundRectCallout">
            <a:avLst>
              <a:gd name="adj1" fmla="val 57242"/>
              <a:gd name="adj2" fmla="val 4987"/>
              <a:gd name="adj3" fmla="val 16667"/>
            </a:avLst>
          </a:prstGeom>
          <a:solidFill>
            <a:srgbClr val="FFFFFF"/>
          </a:solidFill>
          <a:ln w="19050">
            <a:solidFill>
              <a:srgbClr val="3399FF"/>
            </a:solidFill>
            <a:miter lim="800000"/>
          </a:ln>
        </p:spPr>
        <p:txBody>
          <a:bodyPr lIns="68580" tIns="34290" rIns="68580" bIns="34290"/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  <a:spcBef>
                <a:spcPct val="0"/>
              </a:spcBef>
              <a:buFontTx/>
              <a:buNone/>
            </a:pP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我知道了学校礼堂每排有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个座位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，四年级有</a:t>
            </a:r>
            <a:r>
              <a:rPr lang="en-US" altLang="zh-CN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197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人，问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可以坐</a:t>
            </a:r>
            <a:r>
              <a:rPr lang="zh-CN" altLang="en-US" sz="18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满几排，还剩几人。</a:t>
            </a:r>
            <a:endParaRPr lang="zh-CN" altLang="en-US" sz="18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zh-CN" altLang="zh-CN" sz="1400" dirty="0">
              <a:solidFill>
                <a:schemeClr val="tx1"/>
              </a:solidFill>
              <a:ea typeface="宋体" panose="02010600030101010101" pitchFamily="2" charset="-122"/>
            </a:endParaRPr>
          </a:p>
        </p:txBody>
      </p:sp>
      <p:pic>
        <p:nvPicPr>
          <p:cNvPr id="23" name="图片 22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525811" y="3085957"/>
            <a:ext cx="1052648" cy="1573509"/>
          </a:xfrm>
          <a:prstGeom prst="rect">
            <a:avLst/>
          </a:prstGeom>
        </p:spPr>
      </p:pic>
      <p:sp>
        <p:nvSpPr>
          <p:cNvPr id="13" name="Rectangle 137"/>
          <p:cNvSpPr>
            <a:spLocks noChangeArrowheads="1"/>
          </p:cNvSpPr>
          <p:nvPr/>
        </p:nvSpPr>
        <p:spPr bwMode="auto">
          <a:xfrm>
            <a:off x="1705968" y="932359"/>
            <a:ext cx="5950510" cy="84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学校礼堂每排有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个座位，四年级共有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197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人，可以坐满几排？还剩几人？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iterate type="wd">
                                    <p:tmPct val="3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animBg="1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知识讲解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Rectangle 137"/>
          <p:cNvSpPr>
            <a:spLocks noChangeArrowheads="1"/>
          </p:cNvSpPr>
          <p:nvPr/>
        </p:nvSpPr>
        <p:spPr bwMode="auto">
          <a:xfrm>
            <a:off x="1705968" y="932359"/>
            <a:ext cx="5950510" cy="8448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学校礼堂每排有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28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个座位，四年级共有</a:t>
            </a:r>
            <a:r>
              <a:rPr lang="en-US" altLang="zh-CN" sz="2100" dirty="0">
                <a:latin typeface="微软雅黑" panose="020B0503020204020204" charset="-122"/>
                <a:ea typeface="微软雅黑" panose="020B0503020204020204" charset="-122"/>
              </a:rPr>
              <a:t>197</a:t>
            </a:r>
            <a:r>
              <a:rPr lang="zh-CN" altLang="en-US" sz="2100" dirty="0">
                <a:latin typeface="微软雅黑" panose="020B0503020204020204" charset="-122"/>
                <a:ea typeface="微软雅黑" panose="020B0503020204020204" charset="-122"/>
              </a:rPr>
              <a:t>人，可以坐满几排？还剩几人？</a:t>
            </a:r>
            <a:endParaRPr lang="zh-CN" altLang="en-US" sz="21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6" name="Rectangle 137"/>
          <p:cNvSpPr>
            <a:spLocks noChangeArrowheads="1"/>
          </p:cNvSpPr>
          <p:nvPr/>
        </p:nvSpPr>
        <p:spPr bwMode="auto">
          <a:xfrm>
            <a:off x="1903865" y="1917597"/>
            <a:ext cx="1673283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197÷28=</a:t>
            </a:r>
            <a:endParaRPr lang="zh-CN" altLang="en-US" sz="18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37" name="组合 36"/>
          <p:cNvGrpSpPr/>
          <p:nvPr/>
        </p:nvGrpSpPr>
        <p:grpSpPr>
          <a:xfrm>
            <a:off x="5813206" y="1670798"/>
            <a:ext cx="1291151" cy="978729"/>
            <a:chOff x="8079414" y="3071168"/>
            <a:chExt cx="1805927" cy="1304971"/>
          </a:xfrm>
        </p:grpSpPr>
        <p:sp>
          <p:nvSpPr>
            <p:cNvPr id="38" name="对话气泡: 圆角矩形 50"/>
            <p:cNvSpPr/>
            <p:nvPr/>
          </p:nvSpPr>
          <p:spPr>
            <a:xfrm>
              <a:off x="8079414" y="3071169"/>
              <a:ext cx="1805927" cy="792554"/>
            </a:xfrm>
            <a:prstGeom prst="wedgeRoundRectCallout">
              <a:avLst>
                <a:gd name="adj1" fmla="val 70654"/>
                <a:gd name="adj2" fmla="val 28554"/>
                <a:gd name="adj3" fmla="val 16667"/>
              </a:avLst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9" name="Rectangle 137"/>
            <p:cNvSpPr>
              <a:spLocks noChangeArrowheads="1"/>
            </p:cNvSpPr>
            <p:nvPr/>
          </p:nvSpPr>
          <p:spPr bwMode="auto">
            <a:xfrm>
              <a:off x="8178588" y="3071168"/>
              <a:ext cx="1557663" cy="13049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把</a:t>
              </a:r>
              <a:r>
                <a:rPr lang="en-US" altLang="zh-CN" sz="1600" dirty="0"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看作多少来试商？</a:t>
              </a:r>
              <a:endParaRPr lang="zh-CN" altLang="en-US"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40" name="Rectangle 137"/>
          <p:cNvSpPr>
            <a:spLocks noChangeArrowheads="1"/>
          </p:cNvSpPr>
          <p:nvPr/>
        </p:nvSpPr>
        <p:spPr bwMode="auto">
          <a:xfrm>
            <a:off x="2957329" y="1917596"/>
            <a:ext cx="2180537" cy="4016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（排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）</a:t>
            </a:r>
            <a:r>
              <a:rPr lang="en-US" altLang="zh-CN" sz="1800" dirty="0">
                <a:solidFill>
                  <a:srgbClr val="C0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……</a:t>
            </a:r>
            <a:r>
              <a:rPr lang="en-US" altLang="zh-CN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（人）</a:t>
            </a:r>
            <a:endParaRPr lang="zh-CN" altLang="en-US" sz="1800" dirty="0">
              <a:solidFill>
                <a:srgbClr val="C0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630144" y="2706574"/>
            <a:ext cx="1161976" cy="545977"/>
            <a:chOff x="4033478" y="3587613"/>
            <a:chExt cx="1549300" cy="727969"/>
          </a:xfrm>
        </p:grpSpPr>
        <p:grpSp>
          <p:nvGrpSpPr>
            <p:cNvPr id="42" name="组合 41"/>
            <p:cNvGrpSpPr/>
            <p:nvPr/>
          </p:nvGrpSpPr>
          <p:grpSpPr>
            <a:xfrm>
              <a:off x="4033478" y="3587613"/>
              <a:ext cx="1482571" cy="727969"/>
              <a:chOff x="4900474" y="3568824"/>
              <a:chExt cx="1482571" cy="727969"/>
            </a:xfrm>
          </p:grpSpPr>
          <p:cxnSp>
            <p:nvCxnSpPr>
              <p:cNvPr id="45" name="直接连接符 44"/>
              <p:cNvCxnSpPr/>
              <p:nvPr/>
            </p:nvCxnSpPr>
            <p:spPr>
              <a:xfrm>
                <a:off x="5539666" y="3737499"/>
                <a:ext cx="84337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7" name="弧形 46"/>
              <p:cNvSpPr/>
              <p:nvPr/>
            </p:nvSpPr>
            <p:spPr>
              <a:xfrm rot="2396128">
                <a:off x="4900474" y="3568824"/>
                <a:ext cx="674702" cy="727969"/>
              </a:xfrm>
              <a:prstGeom prst="arc">
                <a:avLst>
                  <a:gd name="adj1" fmla="val 17336115"/>
                  <a:gd name="adj2" fmla="val 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3" name="矩形 42"/>
            <p:cNvSpPr/>
            <p:nvPr/>
          </p:nvSpPr>
          <p:spPr>
            <a:xfrm>
              <a:off x="4708180" y="3794985"/>
              <a:ext cx="874598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00" b="1" dirty="0">
                  <a:latin typeface="微软雅黑" panose="020B0503020204020204" charset="-122"/>
                  <a:ea typeface="微软雅黑" panose="020B0503020204020204" charset="-122"/>
                </a:rPr>
                <a:t>1 9 7</a:t>
              </a:r>
              <a:endParaRPr lang="zh-CN" altLang="en-US" sz="1500" b="1" dirty="0"/>
            </a:p>
          </p:txBody>
        </p:sp>
        <p:sp>
          <p:nvSpPr>
            <p:cNvPr id="44" name="矩形 43"/>
            <p:cNvSpPr/>
            <p:nvPr/>
          </p:nvSpPr>
          <p:spPr>
            <a:xfrm>
              <a:off x="4153627" y="3794985"/>
              <a:ext cx="562546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00" b="1" dirty="0"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sz="1500" b="1" dirty="0"/>
            </a:p>
          </p:txBody>
        </p:sp>
      </p:grpSp>
      <p:sp>
        <p:nvSpPr>
          <p:cNvPr id="48" name="矩形 47"/>
          <p:cNvSpPr/>
          <p:nvPr/>
        </p:nvSpPr>
        <p:spPr>
          <a:xfrm>
            <a:off x="2484548" y="2556051"/>
            <a:ext cx="257523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微软雅黑" panose="020B0503020204020204" charset="-122"/>
                <a:ea typeface="微软雅黑" panose="020B0503020204020204" charset="-122"/>
              </a:rPr>
              <a:t>6</a:t>
            </a:r>
            <a:endParaRPr lang="zh-CN" altLang="en-US" sz="1500" b="1" dirty="0"/>
          </a:p>
        </p:txBody>
      </p:sp>
      <p:sp>
        <p:nvSpPr>
          <p:cNvPr id="49" name="矩形 48"/>
          <p:cNvSpPr/>
          <p:nvPr/>
        </p:nvSpPr>
        <p:spPr>
          <a:xfrm>
            <a:off x="1722459" y="2672992"/>
            <a:ext cx="376546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zh-CN" altLang="en-US" sz="1500" b="1" dirty="0">
              <a:solidFill>
                <a:srgbClr val="FF0000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31086" y="3133162"/>
            <a:ext cx="610985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微软雅黑" panose="020B0503020204020204" charset="-122"/>
                <a:ea typeface="微软雅黑" panose="020B0503020204020204" charset="-122"/>
              </a:rPr>
              <a:t>1 6 8</a:t>
            </a:r>
            <a:endParaRPr lang="zh-CN" altLang="en-US" sz="1500" b="1" dirty="0"/>
          </a:p>
        </p:txBody>
      </p:sp>
      <p:cxnSp>
        <p:nvCxnSpPr>
          <p:cNvPr id="51" name="直接连接符 50"/>
          <p:cNvCxnSpPr/>
          <p:nvPr/>
        </p:nvCxnSpPr>
        <p:spPr>
          <a:xfrm>
            <a:off x="2131087" y="3421038"/>
            <a:ext cx="632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矩形 51"/>
          <p:cNvSpPr/>
          <p:nvPr/>
        </p:nvSpPr>
        <p:spPr>
          <a:xfrm>
            <a:off x="2312902" y="3427431"/>
            <a:ext cx="434254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微软雅黑" panose="020B0503020204020204" charset="-122"/>
                <a:ea typeface="微软雅黑" panose="020B0503020204020204" charset="-122"/>
              </a:rPr>
              <a:t>2 9</a:t>
            </a:r>
            <a:endParaRPr lang="zh-CN" altLang="en-US" sz="1500" b="1" dirty="0"/>
          </a:p>
        </p:txBody>
      </p:sp>
      <p:sp>
        <p:nvSpPr>
          <p:cNvPr id="53" name="矩形 52"/>
          <p:cNvSpPr/>
          <p:nvPr/>
        </p:nvSpPr>
        <p:spPr>
          <a:xfrm>
            <a:off x="4374196" y="2532997"/>
            <a:ext cx="257523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solidFill>
                  <a:srgbClr val="C0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zh-CN" altLang="en-US" sz="1500" b="1" dirty="0">
              <a:solidFill>
                <a:srgbClr val="C00000"/>
              </a:solidFill>
            </a:endParaRPr>
          </a:p>
        </p:txBody>
      </p:sp>
      <p:grpSp>
        <p:nvGrpSpPr>
          <p:cNvPr id="54" name="组合 53"/>
          <p:cNvGrpSpPr/>
          <p:nvPr/>
        </p:nvGrpSpPr>
        <p:grpSpPr>
          <a:xfrm>
            <a:off x="3519792" y="2649939"/>
            <a:ext cx="1161976" cy="579559"/>
            <a:chOff x="6553008" y="3512099"/>
            <a:chExt cx="1549300" cy="772745"/>
          </a:xfrm>
        </p:grpSpPr>
        <p:grpSp>
          <p:nvGrpSpPr>
            <p:cNvPr id="55" name="组合 54"/>
            <p:cNvGrpSpPr/>
            <p:nvPr/>
          </p:nvGrpSpPr>
          <p:grpSpPr>
            <a:xfrm>
              <a:off x="6553008" y="3556875"/>
              <a:ext cx="1482571" cy="727969"/>
              <a:chOff x="4900474" y="3568824"/>
              <a:chExt cx="1482571" cy="727969"/>
            </a:xfrm>
          </p:grpSpPr>
          <p:cxnSp>
            <p:nvCxnSpPr>
              <p:cNvPr id="59" name="直接连接符 58"/>
              <p:cNvCxnSpPr/>
              <p:nvPr/>
            </p:nvCxnSpPr>
            <p:spPr>
              <a:xfrm>
                <a:off x="5539666" y="3737499"/>
                <a:ext cx="843379" cy="0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0" name="弧形 59"/>
              <p:cNvSpPr/>
              <p:nvPr/>
            </p:nvSpPr>
            <p:spPr>
              <a:xfrm rot="2396128">
                <a:off x="4900474" y="3568824"/>
                <a:ext cx="674702" cy="727969"/>
              </a:xfrm>
              <a:prstGeom prst="arc">
                <a:avLst>
                  <a:gd name="adj1" fmla="val 17336115"/>
                  <a:gd name="adj2" fmla="val 0"/>
                </a:avLst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6" name="矩形 55"/>
            <p:cNvSpPr/>
            <p:nvPr/>
          </p:nvSpPr>
          <p:spPr>
            <a:xfrm>
              <a:off x="7227710" y="3764247"/>
              <a:ext cx="874598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00" b="1" dirty="0">
                  <a:latin typeface="微软雅黑" panose="020B0503020204020204" charset="-122"/>
                  <a:ea typeface="微软雅黑" panose="020B0503020204020204" charset="-122"/>
                </a:rPr>
                <a:t>1 9 7</a:t>
              </a:r>
              <a:endParaRPr lang="zh-CN" altLang="en-US" sz="1500" b="1" dirty="0"/>
            </a:p>
          </p:txBody>
        </p:sp>
        <p:sp>
          <p:nvSpPr>
            <p:cNvPr id="57" name="矩形 56"/>
            <p:cNvSpPr/>
            <p:nvPr/>
          </p:nvSpPr>
          <p:spPr>
            <a:xfrm>
              <a:off x="6673157" y="3764247"/>
              <a:ext cx="562546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00" b="1" dirty="0">
                  <a:latin typeface="微软雅黑" panose="020B0503020204020204" charset="-122"/>
                  <a:ea typeface="微软雅黑" panose="020B0503020204020204" charset="-122"/>
                </a:rPr>
                <a:t>28</a:t>
              </a:r>
              <a:endParaRPr lang="zh-CN" altLang="en-US" sz="1500" b="1" dirty="0"/>
            </a:p>
          </p:txBody>
        </p:sp>
        <p:sp>
          <p:nvSpPr>
            <p:cNvPr id="58" name="矩形 57"/>
            <p:cNvSpPr/>
            <p:nvPr/>
          </p:nvSpPr>
          <p:spPr>
            <a:xfrm>
              <a:off x="6676095" y="3512099"/>
              <a:ext cx="562546" cy="43088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1500" b="1" dirty="0">
                  <a:solidFill>
                    <a:srgbClr val="FF0000"/>
                  </a:solidFill>
                  <a:latin typeface="微软雅黑" panose="020B0503020204020204" charset="-122"/>
                  <a:ea typeface="微软雅黑" panose="020B0503020204020204" charset="-122"/>
                </a:rPr>
                <a:t>30</a:t>
              </a:r>
              <a:endParaRPr lang="zh-CN" altLang="en-US" sz="1500" b="1" dirty="0">
                <a:solidFill>
                  <a:srgbClr val="FF0000"/>
                </a:solidFill>
              </a:endParaRPr>
            </a:p>
          </p:txBody>
        </p:sp>
      </p:grpSp>
      <p:sp>
        <p:nvSpPr>
          <p:cNvPr id="61" name="矩形 60"/>
          <p:cNvSpPr/>
          <p:nvPr/>
        </p:nvSpPr>
        <p:spPr>
          <a:xfrm>
            <a:off x="4020734" y="3110109"/>
            <a:ext cx="610985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微软雅黑" panose="020B0503020204020204" charset="-122"/>
                <a:ea typeface="微软雅黑" panose="020B0503020204020204" charset="-122"/>
              </a:rPr>
              <a:t>1 9 6</a:t>
            </a:r>
            <a:endParaRPr lang="zh-CN" altLang="en-US" sz="1500" b="1" dirty="0"/>
          </a:p>
        </p:txBody>
      </p:sp>
      <p:cxnSp>
        <p:nvCxnSpPr>
          <p:cNvPr id="62" name="直接连接符 61"/>
          <p:cNvCxnSpPr/>
          <p:nvPr/>
        </p:nvCxnSpPr>
        <p:spPr>
          <a:xfrm>
            <a:off x="4020734" y="3397984"/>
            <a:ext cx="63253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矩形 62"/>
          <p:cNvSpPr/>
          <p:nvPr/>
        </p:nvSpPr>
        <p:spPr>
          <a:xfrm>
            <a:off x="4374196" y="3389446"/>
            <a:ext cx="257523" cy="300083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15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zh-CN" altLang="en-US" sz="1500" b="1" dirty="0"/>
          </a:p>
        </p:txBody>
      </p:sp>
      <p:pic>
        <p:nvPicPr>
          <p:cNvPr id="64" name="图片 63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7438170" y="1753049"/>
            <a:ext cx="789184" cy="774964"/>
          </a:xfrm>
          <a:prstGeom prst="rect">
            <a:avLst/>
          </a:prstGeom>
        </p:spPr>
      </p:pic>
      <p:grpSp>
        <p:nvGrpSpPr>
          <p:cNvPr id="65" name="组合 64"/>
          <p:cNvGrpSpPr/>
          <p:nvPr/>
        </p:nvGrpSpPr>
        <p:grpSpPr>
          <a:xfrm>
            <a:off x="1720255" y="3727510"/>
            <a:ext cx="1633650" cy="664956"/>
            <a:chOff x="4153627" y="4948866"/>
            <a:chExt cx="2178200" cy="886608"/>
          </a:xfrm>
        </p:grpSpPr>
        <p:grpSp>
          <p:nvGrpSpPr>
            <p:cNvPr id="66" name="组合 65"/>
            <p:cNvGrpSpPr/>
            <p:nvPr/>
          </p:nvGrpSpPr>
          <p:grpSpPr>
            <a:xfrm>
              <a:off x="4153627" y="5158326"/>
              <a:ext cx="2178200" cy="677148"/>
              <a:chOff x="4122302" y="5043710"/>
              <a:chExt cx="2178200" cy="677148"/>
            </a:xfrm>
          </p:grpSpPr>
          <p:sp>
            <p:nvSpPr>
              <p:cNvPr id="68" name="矩形 67"/>
              <p:cNvSpPr/>
              <p:nvPr/>
            </p:nvSpPr>
            <p:spPr>
              <a:xfrm>
                <a:off x="4153627" y="5043710"/>
                <a:ext cx="1996161" cy="67714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69" name="矩形 68"/>
              <p:cNvSpPr/>
              <p:nvPr/>
            </p:nvSpPr>
            <p:spPr>
              <a:xfrm>
                <a:off x="4122302" y="5043710"/>
                <a:ext cx="2178200" cy="615553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余数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29&gt;</a:t>
                </a:r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除数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28</a:t>
                </a:r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。商小了。</a:t>
                </a:r>
                <a:endParaRPr lang="zh-CN" altLang="en-US" sz="1200" b="1" dirty="0"/>
              </a:p>
            </p:txBody>
          </p:sp>
        </p:grpSp>
        <p:sp>
          <p:nvSpPr>
            <p:cNvPr id="67" name="箭头: 下 86"/>
            <p:cNvSpPr/>
            <p:nvPr/>
          </p:nvSpPr>
          <p:spPr>
            <a:xfrm>
              <a:off x="5009669" y="4948866"/>
              <a:ext cx="466115" cy="17872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70" name="组合 69"/>
          <p:cNvGrpSpPr/>
          <p:nvPr/>
        </p:nvGrpSpPr>
        <p:grpSpPr>
          <a:xfrm>
            <a:off x="3577148" y="3714393"/>
            <a:ext cx="1666405" cy="666548"/>
            <a:chOff x="6629484" y="4931374"/>
            <a:chExt cx="2221873" cy="888731"/>
          </a:xfrm>
        </p:grpSpPr>
        <p:grpSp>
          <p:nvGrpSpPr>
            <p:cNvPr id="71" name="组合 70"/>
            <p:cNvGrpSpPr/>
            <p:nvPr/>
          </p:nvGrpSpPr>
          <p:grpSpPr>
            <a:xfrm>
              <a:off x="6629484" y="5127588"/>
              <a:ext cx="2221873" cy="692517"/>
              <a:chOff x="6598159" y="5012972"/>
              <a:chExt cx="2221873" cy="692517"/>
            </a:xfrm>
          </p:grpSpPr>
          <p:sp>
            <p:nvSpPr>
              <p:cNvPr id="73" name="矩形 72"/>
              <p:cNvSpPr/>
              <p:nvPr/>
            </p:nvSpPr>
            <p:spPr>
              <a:xfrm>
                <a:off x="6598159" y="5028341"/>
                <a:ext cx="1996161" cy="677148"/>
              </a:xfrm>
              <a:prstGeom prst="rect">
                <a:avLst/>
              </a:prstGeom>
              <a:solidFill>
                <a:schemeClr val="bg1">
                  <a:lumMod val="95000"/>
                </a:schemeClr>
              </a:solidFill>
              <a:ln w="28575">
                <a:solidFill>
                  <a:srgbClr val="00B05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100"/>
              </a:p>
            </p:txBody>
          </p:sp>
          <p:sp>
            <p:nvSpPr>
              <p:cNvPr id="74" name="矩形 73"/>
              <p:cNvSpPr/>
              <p:nvPr/>
            </p:nvSpPr>
            <p:spPr>
              <a:xfrm>
                <a:off x="6641832" y="5012972"/>
                <a:ext cx="2178200" cy="615554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余数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1&lt;</a:t>
                </a:r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除数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28</a:t>
                </a:r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。商为</a:t>
                </a:r>
                <a:r>
                  <a:rPr lang="en-US" altLang="zh-CN" sz="1200" b="1" dirty="0">
                    <a:latin typeface="微软雅黑" panose="020B0503020204020204" charset="-122"/>
                    <a:ea typeface="微软雅黑" panose="020B0503020204020204" charset="-122"/>
                  </a:rPr>
                  <a:t>7</a:t>
                </a:r>
                <a:r>
                  <a:rPr lang="zh-CN" altLang="en-US" sz="1200" b="1" dirty="0">
                    <a:latin typeface="微软雅黑" panose="020B0503020204020204" charset="-122"/>
                    <a:ea typeface="微软雅黑" panose="020B0503020204020204" charset="-122"/>
                  </a:rPr>
                  <a:t>。</a:t>
                </a:r>
                <a:endParaRPr lang="zh-CN" altLang="en-US" sz="1200" b="1" dirty="0"/>
              </a:p>
            </p:txBody>
          </p:sp>
        </p:grpSp>
        <p:sp>
          <p:nvSpPr>
            <p:cNvPr id="72" name="箭头: 下 87"/>
            <p:cNvSpPr/>
            <p:nvPr/>
          </p:nvSpPr>
          <p:spPr>
            <a:xfrm>
              <a:off x="7635034" y="4931374"/>
              <a:ext cx="466115" cy="178722"/>
            </a:xfrm>
            <a:prstGeom prst="downArrow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</p:grpSp>
      <p:grpSp>
        <p:nvGrpSpPr>
          <p:cNvPr id="75" name="组合 74"/>
          <p:cNvGrpSpPr/>
          <p:nvPr/>
        </p:nvGrpSpPr>
        <p:grpSpPr>
          <a:xfrm>
            <a:off x="5813206" y="1656380"/>
            <a:ext cx="1291151" cy="658257"/>
            <a:chOff x="8079414" y="3071168"/>
            <a:chExt cx="1805927" cy="877676"/>
          </a:xfrm>
        </p:grpSpPr>
        <p:sp>
          <p:nvSpPr>
            <p:cNvPr id="76" name="对话气泡: 圆角矩形 50"/>
            <p:cNvSpPr/>
            <p:nvPr/>
          </p:nvSpPr>
          <p:spPr>
            <a:xfrm>
              <a:off x="8079414" y="3071169"/>
              <a:ext cx="1805927" cy="792554"/>
            </a:xfrm>
            <a:prstGeom prst="wedgeRoundRectCallout">
              <a:avLst>
                <a:gd name="adj1" fmla="val 70654"/>
                <a:gd name="adj2" fmla="val 28554"/>
                <a:gd name="adj3" fmla="val 16667"/>
              </a:avLst>
            </a:prstGeom>
            <a:solidFill>
              <a:srgbClr val="CCFFCC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100"/>
            </a:p>
          </p:txBody>
        </p:sp>
        <p:sp>
          <p:nvSpPr>
            <p:cNvPr id="77" name="Rectangle 137"/>
            <p:cNvSpPr>
              <a:spLocks noChangeArrowheads="1"/>
            </p:cNvSpPr>
            <p:nvPr/>
          </p:nvSpPr>
          <p:spPr bwMode="auto">
            <a:xfrm>
              <a:off x="8178588" y="3071168"/>
              <a:ext cx="1557663" cy="87767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CC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square">
              <a:spAutoFit/>
            </a:bodyPr>
            <a:lstStyle>
              <a:lvl1pPr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1pPr>
              <a:lvl2pPr marL="742950" indent="-28575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2pPr>
              <a:lvl3pPr marL="11430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3pPr>
              <a:lvl4pPr marL="16002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4pPr>
              <a:lvl5pPr marL="2057400" indent="-228600"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000" b="1">
                  <a:solidFill>
                    <a:schemeClr val="tx1"/>
                  </a:solidFill>
                  <a:latin typeface="楷体_GB2312" pitchFamily="49" charset="-122"/>
                  <a:ea typeface="楷体_GB2312" pitchFamily="49" charset="-122"/>
                </a:defRPr>
              </a:lvl9pPr>
            </a:lstStyle>
            <a:p>
              <a:pPr>
                <a:lnSpc>
                  <a:spcPct val="120000"/>
                </a:lnSpc>
              </a:pPr>
              <a:r>
                <a:rPr lang="zh-CN" altLang="en-US" sz="1600" dirty="0">
                  <a:latin typeface="微软雅黑" panose="020B0503020204020204" charset="-122"/>
                  <a:ea typeface="微软雅黑" panose="020B0503020204020204" charset="-122"/>
                </a:rPr>
                <a:t>做</a:t>
              </a:r>
              <a:r>
                <a:rPr lang="zh-CN" altLang="en-US" sz="1600" dirty="0" smtClean="0">
                  <a:latin typeface="微软雅黑" panose="020B0503020204020204" charset="-122"/>
                  <a:ea typeface="微软雅黑" panose="020B0503020204020204" charset="-122"/>
                </a:rPr>
                <a:t>的对吗？检验一下！</a:t>
              </a:r>
              <a:endParaRPr lang="zh-CN" altLang="en-US" sz="1600" dirty="0"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78" name="Text Box 129"/>
          <p:cNvSpPr txBox="1">
            <a:spLocks noChangeArrowheads="1"/>
          </p:cNvSpPr>
          <p:nvPr/>
        </p:nvSpPr>
        <p:spPr bwMode="auto">
          <a:xfrm>
            <a:off x="5577367" y="2650562"/>
            <a:ext cx="1624964" cy="17312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CC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1pPr>
            <a:lvl2pPr marL="742950" indent="-28575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2pPr>
            <a:lvl3pPr marL="11430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3pPr>
            <a:lvl4pPr marL="16002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4pPr>
            <a:lvl5pPr marL="2057400" indent="-228600"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000" b="1">
                <a:solidFill>
                  <a:schemeClr val="tx1"/>
                </a:solidFill>
                <a:latin typeface="楷体_GB2312" pitchFamily="49" charset="-122"/>
                <a:ea typeface="楷体_GB2312" pitchFamily="49" charset="-122"/>
              </a:defRPr>
            </a:lvl9pPr>
          </a:lstStyle>
          <a:p>
            <a:pPr>
              <a:spcBef>
                <a:spcPct val="50000"/>
              </a:spcBef>
            </a:pP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验算：</a:t>
            </a:r>
            <a:endParaRPr lang="zh-CN" altLang="en-US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800" dirty="0">
                <a:latin typeface="微软雅黑" panose="020B0503020204020204" charset="-122"/>
                <a:ea typeface="微软雅黑" panose="020B0503020204020204" charset="-122"/>
              </a:rPr>
              <a:t>   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2  8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en-US" altLang="zh-CN" sz="1800" u="sng" dirty="0">
                <a:latin typeface="微软雅黑" panose="020B0503020204020204" charset="-122"/>
                <a:ea typeface="微软雅黑" panose="020B0503020204020204" charset="-122"/>
              </a:rPr>
              <a:t>×    </a:t>
            </a:r>
            <a:r>
              <a:rPr lang="en-US" altLang="zh-CN" sz="1800" u="sng" dirty="0">
                <a:latin typeface="微软雅黑" panose="020B0503020204020204" charset="-122"/>
                <a:ea typeface="微软雅黑" panose="020B0503020204020204" charset="-122"/>
              </a:rPr>
              <a:t> 7</a:t>
            </a:r>
            <a:endParaRPr lang="en-US" altLang="zh-CN" sz="1800" u="sng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      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1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9 6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      </a:t>
            </a:r>
            <a:r>
              <a:rPr lang="zh-CN" altLang="en-US" sz="1800" u="sng" dirty="0">
                <a:latin typeface="微软雅黑" panose="020B0503020204020204" charset="-122"/>
                <a:ea typeface="微软雅黑" panose="020B0503020204020204" charset="-122"/>
              </a:rPr>
              <a:t>＋     </a:t>
            </a:r>
            <a:r>
              <a:rPr lang="en-US" altLang="zh-CN" sz="1800" u="sng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endParaRPr lang="en-US" altLang="zh-CN" sz="1800" u="sng" dirty="0">
              <a:latin typeface="微软雅黑" panose="020B0503020204020204" charset="-122"/>
              <a:ea typeface="微软雅黑" panose="020B0503020204020204" charset="-122"/>
            </a:endParaRPr>
          </a:p>
          <a:p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        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1 </a:t>
            </a:r>
            <a:r>
              <a:rPr lang="en-US" altLang="zh-CN" sz="1800" dirty="0">
                <a:latin typeface="微软雅黑" panose="020B0503020204020204" charset="-122"/>
                <a:ea typeface="微软雅黑" panose="020B0503020204020204" charset="-122"/>
              </a:rPr>
              <a:t>9 7</a:t>
            </a:r>
            <a:endParaRPr lang="en-US" altLang="zh-CN" sz="18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79" name="矩形 78"/>
          <p:cNvSpPr/>
          <p:nvPr/>
        </p:nvSpPr>
        <p:spPr>
          <a:xfrm>
            <a:off x="1817660" y="4395887"/>
            <a:ext cx="3320206" cy="346249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答：可以坐满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7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排，还剩</a:t>
            </a:r>
            <a:r>
              <a:rPr lang="en-US" altLang="zh-CN" sz="1800" b="1" dirty="0">
                <a:latin typeface="微软雅黑" panose="020B0503020204020204" charset="-122"/>
                <a:ea typeface="微软雅黑" panose="020B0503020204020204" charset="-122"/>
              </a:rPr>
              <a:t>1</a:t>
            </a:r>
            <a:r>
              <a:rPr lang="zh-CN" altLang="en-US" sz="1800" b="1" dirty="0">
                <a:latin typeface="微软雅黑" panose="020B0503020204020204" charset="-122"/>
                <a:ea typeface="微软雅黑" panose="020B0503020204020204" charset="-122"/>
              </a:rPr>
              <a:t>人。</a:t>
            </a:r>
            <a:endParaRPr lang="zh-CN" altLang="en-US" sz="1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5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0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2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7" fill="hold">
                      <p:stCondLst>
                        <p:cond delay="indefinite"/>
                      </p:stCondLst>
                      <p:childTnLst>
                        <p:par>
                          <p:cTn id="128" fill="hold">
                            <p:stCondLst>
                              <p:cond delay="0"/>
                            </p:stCondLst>
                            <p:childTnLst>
                              <p:par>
                                <p:cTn id="1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40" grpId="0"/>
      <p:bldP spid="48" grpId="0"/>
      <p:bldP spid="48" grpId="1"/>
      <p:bldP spid="49" grpId="0"/>
      <p:bldP spid="49" grpId="1"/>
      <p:bldP spid="50" grpId="0"/>
      <p:bldP spid="50" grpId="1"/>
      <p:bldP spid="52" grpId="0"/>
      <p:bldP spid="52" grpId="1"/>
      <p:bldP spid="61" grpId="0"/>
      <p:bldP spid="63" grpId="0"/>
      <p:bldP spid="78" grpId="0"/>
      <p:bldP spid="7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7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练习巩固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7" name="Rectangle 21"/>
          <p:cNvSpPr txBox="1">
            <a:spLocks noChangeArrowheads="1"/>
          </p:cNvSpPr>
          <p:nvPr/>
        </p:nvSpPr>
        <p:spPr bwMode="auto">
          <a:xfrm>
            <a:off x="1601622" y="945727"/>
            <a:ext cx="6172200" cy="615553"/>
          </a:xfrm>
          <a:prstGeom prst="rect">
            <a:avLst/>
          </a:prstGeom>
        </p:spPr>
        <p:txBody>
          <a:bodyPr lIns="68580" tIns="34290" rIns="68580" bIns="34290"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800">
                <a:solidFill>
                  <a:srgbClr val="1C1C1C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400">
                <a:solidFill>
                  <a:srgbClr val="1C1C1C"/>
                </a:solidFill>
                <a:latin typeface="+mn-lt"/>
                <a:ea typeface="+mn-ea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rgbClr val="1C1C1C"/>
                </a:solidFill>
                <a:latin typeface="+mn-lt"/>
                <a:ea typeface="+mn-ea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rgbClr val="1C1C1C"/>
                </a:solidFill>
                <a:latin typeface="+mn-lt"/>
                <a:ea typeface="+mn-ea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5pPr>
            <a:lvl6pPr marL="25146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6pPr>
            <a:lvl7pPr marL="29718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7pPr>
            <a:lvl8pPr marL="3429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8pPr>
            <a:lvl9pPr marL="3886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+mn-lt"/>
                <a:ea typeface="+mn-ea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FontTx/>
              <a:buNone/>
              <a:defRPr/>
            </a:pPr>
            <a:r>
              <a:rPr lang="zh-CN" altLang="en-US" sz="2400" kern="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根据试商情况，很快说出准确的商。</a:t>
            </a:r>
            <a:endParaRPr lang="en-US" altLang="zh-CN" sz="2400" kern="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2256073" y="1926940"/>
            <a:ext cx="41507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9" name="文本框 16"/>
          <p:cNvSpPr txBox="1">
            <a:spLocks noChangeArrowheads="1"/>
          </p:cNvSpPr>
          <p:nvPr/>
        </p:nvSpPr>
        <p:spPr bwMode="auto">
          <a:xfrm>
            <a:off x="1658798" y="2499099"/>
            <a:ext cx="88365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3  3  6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0" name="直接连接符 124"/>
          <p:cNvCxnSpPr>
            <a:cxnSpLocks noChangeShapeType="1"/>
          </p:cNvCxnSpPr>
          <p:nvPr/>
        </p:nvCxnSpPr>
        <p:spPr bwMode="auto">
          <a:xfrm>
            <a:off x="1677968" y="2836483"/>
            <a:ext cx="756772" cy="47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1" name="文本框 40"/>
          <p:cNvSpPr txBox="1"/>
          <p:nvPr/>
        </p:nvSpPr>
        <p:spPr>
          <a:xfrm>
            <a:off x="1270051" y="2015716"/>
            <a:ext cx="413765" cy="30008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dirty="0">
                <a:solidFill>
                  <a:srgbClr val="FF7575"/>
                </a:solidFill>
                <a:latin typeface="微软雅黑" panose="020B0503020204020204" charset="-122"/>
                <a:ea typeface="微软雅黑" panose="020B0503020204020204" charset="-122"/>
              </a:rPr>
              <a:t>50</a:t>
            </a:r>
            <a:endParaRPr lang="zh-CN" altLang="en-US" sz="1500" dirty="0">
              <a:solidFill>
                <a:srgbClr val="FF757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2" name="文本框 41"/>
          <p:cNvSpPr txBox="1"/>
          <p:nvPr/>
        </p:nvSpPr>
        <p:spPr>
          <a:xfrm>
            <a:off x="3887653" y="1900326"/>
            <a:ext cx="413765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3" name="文本框 19"/>
          <p:cNvSpPr txBox="1">
            <a:spLocks noChangeArrowheads="1"/>
          </p:cNvSpPr>
          <p:nvPr/>
        </p:nvSpPr>
        <p:spPr bwMode="auto">
          <a:xfrm>
            <a:off x="3341193" y="2499099"/>
            <a:ext cx="939782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2  1  6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4" name="直接连接符 136"/>
          <p:cNvCxnSpPr>
            <a:cxnSpLocks noChangeShapeType="1"/>
          </p:cNvCxnSpPr>
          <p:nvPr/>
        </p:nvCxnSpPr>
        <p:spPr bwMode="auto">
          <a:xfrm>
            <a:off x="3370939" y="2829778"/>
            <a:ext cx="829069" cy="6705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5" name="文本框 44"/>
          <p:cNvSpPr txBox="1"/>
          <p:nvPr/>
        </p:nvSpPr>
        <p:spPr>
          <a:xfrm>
            <a:off x="2946404" y="2016031"/>
            <a:ext cx="413765" cy="30008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dirty="0">
                <a:solidFill>
                  <a:srgbClr val="FF7575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zh-CN" altLang="en-US" sz="1500" dirty="0">
              <a:solidFill>
                <a:srgbClr val="FF757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6" name="文本框 45"/>
          <p:cNvSpPr txBox="1">
            <a:spLocks noChangeArrowheads="1"/>
          </p:cNvSpPr>
          <p:nvPr/>
        </p:nvSpPr>
        <p:spPr bwMode="auto">
          <a:xfrm>
            <a:off x="1937868" y="2882064"/>
            <a:ext cx="573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5  8</a:t>
            </a:r>
            <a:endParaRPr lang="zh-CN" altLang="en-US" sz="1800" dirty="0">
              <a:solidFill>
                <a:srgbClr val="0033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7" name="文本框 46"/>
          <p:cNvSpPr txBox="1"/>
          <p:nvPr/>
        </p:nvSpPr>
        <p:spPr>
          <a:xfrm>
            <a:off x="5510800" y="1949393"/>
            <a:ext cx="415070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4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48" name="文本框 42"/>
          <p:cNvSpPr txBox="1">
            <a:spLocks noChangeArrowheads="1"/>
          </p:cNvSpPr>
          <p:nvPr/>
        </p:nvSpPr>
        <p:spPr bwMode="auto">
          <a:xfrm>
            <a:off x="4984012" y="2505853"/>
            <a:ext cx="89409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3  5  6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49" name="直接连接符 124"/>
          <p:cNvCxnSpPr>
            <a:cxnSpLocks noChangeShapeType="1"/>
          </p:cNvCxnSpPr>
          <p:nvPr/>
        </p:nvCxnSpPr>
        <p:spPr bwMode="auto">
          <a:xfrm>
            <a:off x="4925097" y="2835163"/>
            <a:ext cx="829408" cy="0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" name="文本框 49"/>
          <p:cNvSpPr txBox="1"/>
          <p:nvPr/>
        </p:nvSpPr>
        <p:spPr>
          <a:xfrm>
            <a:off x="4563809" y="2021626"/>
            <a:ext cx="413765" cy="30008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dirty="0">
                <a:solidFill>
                  <a:srgbClr val="FF7575"/>
                </a:solidFill>
                <a:latin typeface="微软雅黑" panose="020B0503020204020204" charset="-122"/>
                <a:ea typeface="微软雅黑" panose="020B0503020204020204" charset="-122"/>
              </a:rPr>
              <a:t>90</a:t>
            </a:r>
            <a:endParaRPr lang="zh-CN" altLang="en-US" sz="1500" dirty="0">
              <a:solidFill>
                <a:srgbClr val="FF757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1" name="文本框 50"/>
          <p:cNvSpPr txBox="1"/>
          <p:nvPr/>
        </p:nvSpPr>
        <p:spPr>
          <a:xfrm>
            <a:off x="7134578" y="1960932"/>
            <a:ext cx="413765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7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2" name="文本框 53"/>
          <p:cNvSpPr txBox="1">
            <a:spLocks noChangeArrowheads="1"/>
          </p:cNvSpPr>
          <p:nvPr/>
        </p:nvSpPr>
        <p:spPr bwMode="auto">
          <a:xfrm>
            <a:off x="6574620" y="2499098"/>
            <a:ext cx="890183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1  8  2</a:t>
            </a:r>
            <a:endParaRPr lang="zh-CN" altLang="en-US" sz="1800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53" name="直接连接符 136"/>
          <p:cNvCxnSpPr>
            <a:cxnSpLocks noChangeShapeType="1"/>
          </p:cNvCxnSpPr>
          <p:nvPr/>
        </p:nvCxnSpPr>
        <p:spPr bwMode="auto">
          <a:xfrm flipV="1">
            <a:off x="6570705" y="2814278"/>
            <a:ext cx="894098" cy="13598"/>
          </a:xfrm>
          <a:prstGeom prst="line">
            <a:avLst/>
          </a:prstGeom>
          <a:noFill/>
          <a:ln w="28575" algn="ctr">
            <a:solidFill>
              <a:srgbClr val="FF0000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4" name="文本框 53"/>
          <p:cNvSpPr txBox="1"/>
          <p:nvPr/>
        </p:nvSpPr>
        <p:spPr>
          <a:xfrm>
            <a:off x="6151948" y="2062261"/>
            <a:ext cx="413765" cy="300083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en-US" altLang="zh-CN" sz="1500" dirty="0">
                <a:solidFill>
                  <a:srgbClr val="FF7575"/>
                </a:solidFill>
                <a:latin typeface="微软雅黑" panose="020B0503020204020204" charset="-122"/>
                <a:ea typeface="微软雅黑" panose="020B0503020204020204" charset="-122"/>
              </a:rPr>
              <a:t>30</a:t>
            </a:r>
            <a:endParaRPr lang="zh-CN" altLang="en-US" sz="1500" dirty="0">
              <a:solidFill>
                <a:srgbClr val="FF7575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5" name="文本框 54"/>
          <p:cNvSpPr txBox="1">
            <a:spLocks noChangeArrowheads="1"/>
          </p:cNvSpPr>
          <p:nvPr/>
        </p:nvSpPr>
        <p:spPr bwMode="auto">
          <a:xfrm>
            <a:off x="3634456" y="2835163"/>
            <a:ext cx="573005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 dirty="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3  0</a:t>
            </a:r>
            <a:endParaRPr lang="zh-CN" altLang="en-US" sz="1800" dirty="0">
              <a:solidFill>
                <a:srgbClr val="0033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6" name="文本框 55"/>
          <p:cNvSpPr txBox="1">
            <a:spLocks noChangeArrowheads="1"/>
          </p:cNvSpPr>
          <p:nvPr/>
        </p:nvSpPr>
        <p:spPr bwMode="auto">
          <a:xfrm>
            <a:off x="5247179" y="2841348"/>
            <a:ext cx="573006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9  2</a:t>
            </a:r>
            <a:endParaRPr lang="zh-CN" altLang="en-US" sz="1800">
              <a:solidFill>
                <a:srgbClr val="0033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7" name="文本框 56"/>
          <p:cNvSpPr txBox="1">
            <a:spLocks noChangeArrowheads="1"/>
          </p:cNvSpPr>
          <p:nvPr/>
        </p:nvSpPr>
        <p:spPr bwMode="auto">
          <a:xfrm>
            <a:off x="6859903" y="2814278"/>
            <a:ext cx="660458" cy="346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spcBef>
                <a:spcPct val="20000"/>
              </a:spcBef>
              <a:buChar char="•"/>
              <a:defRPr sz="28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1pPr>
            <a:lvl2pPr marL="742950" indent="-285750">
              <a:spcBef>
                <a:spcPct val="20000"/>
              </a:spcBef>
              <a:buChar char="–"/>
              <a:defRPr sz="24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4pPr>
            <a:lvl5pPr marL="2057400" indent="-228600">
              <a:spcBef>
                <a:spcPct val="20000"/>
              </a:spcBef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rgbClr val="1C1C1C"/>
                </a:solidFill>
                <a:latin typeface="Arial" panose="020B0604020202020204" pitchFamily="34" charset="0"/>
                <a:ea typeface="楷体_GB2312" pitchFamily="49" charset="-122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zh-CN" sz="1800">
                <a:solidFill>
                  <a:srgbClr val="0033CC"/>
                </a:solidFill>
                <a:latin typeface="微软雅黑" panose="020B0503020204020204" charset="-122"/>
                <a:ea typeface="微软雅黑" panose="020B0503020204020204" charset="-122"/>
              </a:rPr>
              <a:t>4  5</a:t>
            </a:r>
            <a:endParaRPr lang="zh-CN" altLang="en-US" sz="1800">
              <a:solidFill>
                <a:srgbClr val="0033CC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8" name="文本框 57"/>
          <p:cNvSpPr txBox="1"/>
          <p:nvPr/>
        </p:nvSpPr>
        <p:spPr>
          <a:xfrm>
            <a:off x="1842309" y="3570303"/>
            <a:ext cx="828835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改商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59" name="文本框 58"/>
          <p:cNvSpPr txBox="1"/>
          <p:nvPr/>
        </p:nvSpPr>
        <p:spPr>
          <a:xfrm>
            <a:off x="3506541" y="3570302"/>
            <a:ext cx="828835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改商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9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0" name="文本框 59"/>
          <p:cNvSpPr txBox="1"/>
          <p:nvPr/>
        </p:nvSpPr>
        <p:spPr>
          <a:xfrm>
            <a:off x="5119265" y="3570302"/>
            <a:ext cx="828835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改商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5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6689413" y="3570301"/>
            <a:ext cx="828836" cy="346249"/>
          </a:xfrm>
          <a:prstGeom prst="rect">
            <a:avLst/>
          </a:prstGeom>
          <a:noFill/>
        </p:spPr>
        <p:txBody>
          <a:bodyPr wrap="square" lIns="68580" tIns="34290" rIns="68580" bIns="34290">
            <a:spAutoFit/>
          </a:bodyPr>
          <a:lstStyle/>
          <a:p>
            <a:pPr>
              <a:defRPr/>
            </a:pPr>
            <a:r>
              <a:rPr lang="zh-CN" altLang="en-US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改商</a:t>
            </a:r>
            <a:r>
              <a:rPr lang="en-US" altLang="zh-CN" sz="1800" b="1" dirty="0">
                <a:solidFill>
                  <a:srgbClr val="FF0000"/>
                </a:solidFill>
                <a:latin typeface="微软雅黑" panose="020B0503020204020204" charset="-122"/>
                <a:ea typeface="微软雅黑" panose="020B0503020204020204" charset="-122"/>
              </a:rPr>
              <a:t>8</a:t>
            </a:r>
            <a:endParaRPr lang="zh-CN" altLang="en-US" sz="1800" b="1" dirty="0">
              <a:solidFill>
                <a:srgbClr val="FF0000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grpSp>
        <p:nvGrpSpPr>
          <p:cNvPr id="62" name="Group 82"/>
          <p:cNvGrpSpPr/>
          <p:nvPr/>
        </p:nvGrpSpPr>
        <p:grpSpPr bwMode="auto">
          <a:xfrm>
            <a:off x="2923864" y="2222873"/>
            <a:ext cx="1310474" cy="757237"/>
            <a:chOff x="3560" y="527"/>
            <a:chExt cx="1004" cy="636"/>
          </a:xfrm>
        </p:grpSpPr>
        <p:grpSp>
          <p:nvGrpSpPr>
            <p:cNvPr id="63" name="Group 68"/>
            <p:cNvGrpSpPr/>
            <p:nvPr/>
          </p:nvGrpSpPr>
          <p:grpSpPr bwMode="auto">
            <a:xfrm>
              <a:off x="3560" y="527"/>
              <a:ext cx="1004" cy="636"/>
              <a:chOff x="2608" y="527"/>
              <a:chExt cx="1004" cy="636"/>
            </a:xfrm>
          </p:grpSpPr>
          <p:sp>
            <p:nvSpPr>
              <p:cNvPr id="65" name="Text Box 29"/>
              <p:cNvSpPr txBox="1">
                <a:spLocks noChangeArrowheads="1"/>
              </p:cNvSpPr>
              <p:nvPr/>
            </p:nvSpPr>
            <p:spPr bwMode="auto">
              <a:xfrm>
                <a:off x="2608" y="527"/>
                <a:ext cx="317" cy="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27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66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2  4  6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64" name="图片 1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808" y="534"/>
              <a:ext cx="651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7" name="Group 81"/>
          <p:cNvGrpSpPr/>
          <p:nvPr/>
        </p:nvGrpSpPr>
        <p:grpSpPr bwMode="auto">
          <a:xfrm>
            <a:off x="4557194" y="2209790"/>
            <a:ext cx="1310474" cy="757237"/>
            <a:chOff x="2608" y="890"/>
            <a:chExt cx="1004" cy="636"/>
          </a:xfrm>
        </p:grpSpPr>
        <p:grpSp>
          <p:nvGrpSpPr>
            <p:cNvPr id="68" name="Group 71"/>
            <p:cNvGrpSpPr/>
            <p:nvPr/>
          </p:nvGrpSpPr>
          <p:grpSpPr bwMode="auto">
            <a:xfrm>
              <a:off x="2608" y="890"/>
              <a:ext cx="1004" cy="636"/>
              <a:chOff x="2608" y="527"/>
              <a:chExt cx="1004" cy="636"/>
            </a:xfrm>
          </p:grpSpPr>
          <p:sp>
            <p:nvSpPr>
              <p:cNvPr id="70" name="Text Box 29"/>
              <p:cNvSpPr txBox="1">
                <a:spLocks noChangeArrowheads="1"/>
              </p:cNvSpPr>
              <p:nvPr/>
            </p:nvSpPr>
            <p:spPr bwMode="auto">
              <a:xfrm>
                <a:off x="2608" y="527"/>
                <a:ext cx="317" cy="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89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1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4  4  8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69" name="图片 1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2857" y="914"/>
              <a:ext cx="651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2" name="Group 80"/>
          <p:cNvGrpSpPr/>
          <p:nvPr/>
        </p:nvGrpSpPr>
        <p:grpSpPr bwMode="auto">
          <a:xfrm>
            <a:off x="6154329" y="2214661"/>
            <a:ext cx="1310474" cy="757237"/>
            <a:chOff x="3651" y="829"/>
            <a:chExt cx="1004" cy="636"/>
          </a:xfrm>
        </p:grpSpPr>
        <p:grpSp>
          <p:nvGrpSpPr>
            <p:cNvPr id="73" name="Group 74"/>
            <p:cNvGrpSpPr/>
            <p:nvPr/>
          </p:nvGrpSpPr>
          <p:grpSpPr bwMode="auto">
            <a:xfrm>
              <a:off x="3651" y="829"/>
              <a:ext cx="1004" cy="636"/>
              <a:chOff x="2608" y="527"/>
              <a:chExt cx="1004" cy="636"/>
            </a:xfrm>
          </p:grpSpPr>
          <p:sp>
            <p:nvSpPr>
              <p:cNvPr id="75" name="Text Box 29"/>
              <p:cNvSpPr txBox="1">
                <a:spLocks noChangeArrowheads="1"/>
              </p:cNvSpPr>
              <p:nvPr/>
            </p:nvSpPr>
            <p:spPr bwMode="auto">
              <a:xfrm>
                <a:off x="2608" y="527"/>
                <a:ext cx="317" cy="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26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76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2  2  7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74" name="图片 1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914" y="839"/>
              <a:ext cx="651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77" name="Group 87"/>
          <p:cNvGrpSpPr/>
          <p:nvPr/>
        </p:nvGrpSpPr>
        <p:grpSpPr bwMode="auto">
          <a:xfrm>
            <a:off x="1244487" y="2222872"/>
            <a:ext cx="1310474" cy="757237"/>
            <a:chOff x="2744" y="663"/>
            <a:chExt cx="1004" cy="636"/>
          </a:xfrm>
        </p:grpSpPr>
        <p:grpSp>
          <p:nvGrpSpPr>
            <p:cNvPr id="78" name="Group 83"/>
            <p:cNvGrpSpPr/>
            <p:nvPr/>
          </p:nvGrpSpPr>
          <p:grpSpPr bwMode="auto">
            <a:xfrm>
              <a:off x="2744" y="663"/>
              <a:ext cx="1004" cy="636"/>
              <a:chOff x="2608" y="527"/>
              <a:chExt cx="1004" cy="636"/>
            </a:xfrm>
          </p:grpSpPr>
          <p:sp>
            <p:nvSpPr>
              <p:cNvPr id="80" name="Text Box 29"/>
              <p:cNvSpPr txBox="1">
                <a:spLocks noChangeArrowheads="1"/>
              </p:cNvSpPr>
              <p:nvPr/>
            </p:nvSpPr>
            <p:spPr bwMode="auto">
              <a:xfrm>
                <a:off x="2608" y="527"/>
                <a:ext cx="317" cy="636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48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  <p:sp>
            <p:nvSpPr>
              <p:cNvPr id="81" name="Text Box 30"/>
              <p:cNvSpPr txBox="1">
                <a:spLocks noChangeArrowheads="1"/>
              </p:cNvSpPr>
              <p:nvPr/>
            </p:nvSpPr>
            <p:spPr bwMode="auto">
              <a:xfrm>
                <a:off x="2927" y="527"/>
                <a:ext cx="685" cy="35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rgbClr val="FFFFCC"/>
                    </a:solidFill>
                  </a14:hiddenFill>
                </a:ext>
                <a:ext uri="{91240B29-F687-4F45-9708-019B960494DF}">
                  <a14:hiddenLine xmlns:a14="http://schemas.microsoft.com/office/drawing/2010/main" w="12700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>
                <a:spAutoFit/>
              </a:bodyPr>
              <a:lstStyle>
                <a:lvl1pPr>
                  <a:spcBef>
                    <a:spcPct val="20000"/>
                  </a:spcBef>
                  <a:buChar char="•"/>
                  <a:defRPr sz="28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1pPr>
                <a:lvl2pPr marL="742950" indent="-285750">
                  <a:spcBef>
                    <a:spcPct val="20000"/>
                  </a:spcBef>
                  <a:buChar char="–"/>
                  <a:defRPr sz="24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2pPr>
                <a:lvl3pPr marL="1143000" indent="-228600">
                  <a:spcBef>
                    <a:spcPct val="20000"/>
                  </a:spcBef>
                  <a:buChar char="•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3pPr>
                <a:lvl4pPr marL="1600200" indent="-228600">
                  <a:spcBef>
                    <a:spcPct val="20000"/>
                  </a:spcBef>
                  <a:buChar char="–"/>
                  <a:defRPr sz="20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4pPr>
                <a:lvl5pPr marL="2057400" indent="-228600">
                  <a:spcBef>
                    <a:spcPct val="20000"/>
                  </a:spcBef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1600">
                    <a:solidFill>
                      <a:srgbClr val="1C1C1C"/>
                    </a:solidFill>
                    <a:latin typeface="Arial" panose="020B0604020202020204" pitchFamily="34" charset="0"/>
                    <a:ea typeface="楷体_GB2312" pitchFamily="49" charset="-122"/>
                  </a:defRPr>
                </a:lvl9pPr>
              </a:lstStyle>
              <a:p>
                <a:pPr eaLnBrk="1" hangingPunct="1">
                  <a:lnSpc>
                    <a:spcPct val="120000"/>
                  </a:lnSpc>
                  <a:spcBef>
                    <a:spcPct val="50000"/>
                  </a:spcBef>
                  <a:buFontTx/>
                  <a:buNone/>
                </a:pPr>
                <a:r>
                  <a:rPr lang="en-US" altLang="zh-CN" sz="180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3  9  4</a:t>
                </a:r>
                <a:endParaRPr lang="en-US" altLang="zh-CN" sz="1800">
                  <a:solidFill>
                    <a:schemeClr val="tx1"/>
                  </a:solidFill>
                  <a:latin typeface="微软雅黑" panose="020B0503020204020204" charset="-122"/>
                  <a:ea typeface="微软雅黑" panose="020B0503020204020204" charset="-122"/>
                </a:endParaRPr>
              </a:p>
            </p:txBody>
          </p:sp>
        </p:grpSp>
        <p:pic>
          <p:nvPicPr>
            <p:cNvPr id="79" name="图片 13"/>
            <p:cNvPicPr>
              <a:picLocks noChangeAspect="1"/>
            </p:cNvPicPr>
            <p:nvPr/>
          </p:nvPicPr>
          <p:blipFill>
            <a:blip r:embed="rId1" cstate="email"/>
            <a:srcRect/>
            <a:stretch>
              <a:fillRect/>
            </a:stretch>
          </p:blipFill>
          <p:spPr bwMode="auto">
            <a:xfrm>
              <a:off x="3003" y="672"/>
              <a:ext cx="651" cy="28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矩形 15"/>
          <p:cNvSpPr/>
          <p:nvPr/>
        </p:nvSpPr>
        <p:spPr>
          <a:xfrm>
            <a:off x="926686" y="21663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>
            <a:spAutoFit/>
          </a:bodyPr>
          <a:lstStyle/>
          <a:p>
            <a:pPr algn="ctr"/>
            <a:r>
              <a:rPr lang="zh-CN" altLang="en-US" sz="2400" b="1" dirty="0">
                <a:ln w="0"/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知识总结</a:t>
            </a:r>
            <a:endParaRPr lang="zh-CN" altLang="en-US" sz="2400" b="1" dirty="0">
              <a:ln w="0"/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5" name="TextBox 38"/>
          <p:cNvSpPr txBox="1"/>
          <p:nvPr/>
        </p:nvSpPr>
        <p:spPr>
          <a:xfrm>
            <a:off x="3121273" y="690760"/>
            <a:ext cx="6961034" cy="5493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>
            <a:defPPr>
              <a:defRPr lang="en-US"/>
            </a:defPPr>
            <a:lvl1pPr>
              <a:lnSpc>
                <a:spcPct val="130000"/>
              </a:lnSpc>
              <a:defRPr sz="5400" b="1">
                <a:solidFill>
                  <a:schemeClr val="tx1">
                    <a:lumMod val="65000"/>
                    <a:lumOff val="35000"/>
                  </a:schemeClr>
                </a:solidFill>
                <a:latin typeface="Agency FB" pitchFamily="34" charset="0"/>
                <a:ea typeface="微软雅黑" panose="020B0503020204020204" charset="-122"/>
                <a:cs typeface="Calibri" panose="020F0502020204030204" pitchFamily="34" charset="0"/>
              </a:defRPr>
            </a:lvl1pPr>
          </a:lstStyle>
          <a:p>
            <a:pPr>
              <a:spcBef>
                <a:spcPct val="0"/>
              </a:spcBef>
            </a:pPr>
            <a:r>
              <a:rPr lang="zh-CN" altLang="en-US" sz="2400" dirty="0">
                <a:latin typeface="微软雅黑" panose="020B0503020204020204" charset="-122"/>
              </a:rPr>
              <a:t>用“五入”法试商：</a:t>
            </a:r>
            <a:endParaRPr lang="en-US" altLang="zh-CN" sz="2400" dirty="0">
              <a:latin typeface="微软雅黑" panose="020B050302020402020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1621621" y="1276127"/>
            <a:ext cx="5893940" cy="3123745"/>
            <a:chOff x="2126303" y="1746325"/>
            <a:chExt cx="7858586" cy="4164993"/>
          </a:xfrm>
        </p:grpSpPr>
        <p:grpSp>
          <p:nvGrpSpPr>
            <p:cNvPr id="9" name="组合 8"/>
            <p:cNvGrpSpPr/>
            <p:nvPr/>
          </p:nvGrpSpPr>
          <p:grpSpPr>
            <a:xfrm>
              <a:off x="2475042" y="1746325"/>
              <a:ext cx="7509847" cy="4054624"/>
              <a:chOff x="2537794" y="1656678"/>
              <a:chExt cx="7509847" cy="4054624"/>
            </a:xfrm>
          </p:grpSpPr>
          <p:pic>
            <p:nvPicPr>
              <p:cNvPr id="11" name="图片 10"/>
              <p:cNvPicPr>
                <a:picLocks noChangeAspect="1"/>
              </p:cNvPicPr>
              <p:nvPr/>
            </p:nvPicPr>
            <p:blipFill>
              <a:blip r:embed="rId1" cstate="email"/>
              <a:stretch>
                <a:fillRect/>
              </a:stretch>
            </p:blipFill>
            <p:spPr>
              <a:xfrm>
                <a:off x="2537794" y="1656678"/>
                <a:ext cx="7509847" cy="4054624"/>
              </a:xfrm>
              <a:prstGeom prst="rect">
                <a:avLst/>
              </a:prstGeom>
            </p:spPr>
          </p:pic>
          <p:sp>
            <p:nvSpPr>
              <p:cNvPr id="12" name="矩形 11"/>
              <p:cNvSpPr/>
              <p:nvPr/>
            </p:nvSpPr>
            <p:spPr>
              <a:xfrm>
                <a:off x="3322343" y="2346269"/>
                <a:ext cx="6251962" cy="2339101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1">
                <a:schemeClr val="accent4"/>
              </a:lnRef>
              <a:fillRef idx="2">
                <a:schemeClr val="accent4"/>
              </a:fillRef>
              <a:effectRef idx="1">
                <a:schemeClr val="accent4"/>
              </a:effectRef>
              <a:fontRef idx="minor">
                <a:schemeClr val="dk1"/>
              </a:fontRef>
            </p:style>
            <p:txBody>
              <a:bodyPr wrap="square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除数是两位数的除法，当除数的个位是</a:t>
                </a:r>
                <a:r>
                  <a:rPr lang="en-US" altLang="zh-CN" sz="1800" b="1" dirty="0">
                    <a:solidFill>
                      <a:schemeClr val="tx1"/>
                    </a:solidFill>
                    <a:latin typeface="微软雅黑" panose="020B0503020204020204" charset="-122"/>
                    <a:ea typeface="微软雅黑" panose="020B0503020204020204" charset="-122"/>
                  </a:rPr>
                  <a:t>5~9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时，一般用</a:t>
                </a:r>
                <a:r>
                  <a:rPr lang="zh-CN" altLang="en-US" sz="18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“五入”法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把除数看作整十数来试商，因为试商时除数看得比原来的</a:t>
                </a:r>
                <a:r>
                  <a:rPr lang="zh-CN" altLang="en-US" sz="18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除数大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些，有可能初商</a:t>
                </a:r>
                <a:r>
                  <a:rPr lang="zh-CN" altLang="en-US" sz="18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偏小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，这时要把商</a:t>
                </a:r>
                <a:r>
                  <a:rPr lang="zh-CN" altLang="en-US" sz="1800" b="1" dirty="0">
                    <a:solidFill>
                      <a:srgbClr val="C00000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调大</a:t>
                </a:r>
                <a:r>
                  <a:rPr lang="zh-CN" altLang="en-US" sz="1800" b="1" dirty="0">
                    <a:solidFill>
                      <a:schemeClr val="tx1"/>
                    </a:solidFill>
                    <a:latin typeface="Times New Roman" panose="02020603050405020304" pitchFamily="18" charset="0"/>
                    <a:ea typeface="微软雅黑" panose="020B0503020204020204" charset="-122"/>
                  </a:rPr>
                  <a:t>些。</a:t>
                </a:r>
                <a:endParaRPr lang="en-US" altLang="zh-CN" sz="1800" b="1" dirty="0">
                  <a:solidFill>
                    <a:schemeClr val="tx1"/>
                  </a:solidFill>
                  <a:latin typeface="Times New Roman" panose="02020603050405020304" pitchFamily="18" charset="0"/>
                  <a:ea typeface="微软雅黑" panose="020B0503020204020204" charset="-122"/>
                </a:endParaRPr>
              </a:p>
            </p:txBody>
          </p:sp>
        </p:grpSp>
        <p:pic>
          <p:nvPicPr>
            <p:cNvPr id="10" name="图片 9"/>
            <p:cNvPicPr>
              <a:picLocks noChangeAspect="1"/>
            </p:cNvPicPr>
            <p:nvPr/>
          </p:nvPicPr>
          <p:blipFill>
            <a:blip r:embed="rId2" cstate="email"/>
            <a:stretch>
              <a:fillRect/>
            </a:stretch>
          </p:blipFill>
          <p:spPr>
            <a:xfrm>
              <a:off x="2126303" y="4146924"/>
              <a:ext cx="1133288" cy="1764394"/>
            </a:xfrm>
            <a:prstGeom prst="rect">
              <a:avLst/>
            </a:prstGeom>
          </p:spPr>
        </p:pic>
      </p:grp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文本框 29"/>
          <p:cNvSpPr txBox="1"/>
          <p:nvPr/>
        </p:nvSpPr>
        <p:spPr>
          <a:xfrm>
            <a:off x="893170" y="262603"/>
            <a:ext cx="1369606" cy="438581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2400" b="1" dirty="0">
                <a:solidFill>
                  <a:schemeClr val="accent6">
                    <a:lumMod val="50000"/>
                  </a:schemeClr>
                </a:solidFill>
                <a:latin typeface="微软雅黑" panose="020B0503020204020204" charset="-122"/>
                <a:ea typeface="微软雅黑" panose="020B0503020204020204" charset="-122"/>
              </a:rPr>
              <a:t>课后作业</a:t>
            </a:r>
            <a:endParaRPr lang="zh-CN" altLang="en-US" sz="2400" b="1" dirty="0">
              <a:solidFill>
                <a:schemeClr val="accent6">
                  <a:lumMod val="50000"/>
                </a:scheme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1" cstate="email"/>
          <a:stretch>
            <a:fillRect/>
          </a:stretch>
        </p:blipFill>
        <p:spPr>
          <a:xfrm>
            <a:off x="1847546" y="1268192"/>
            <a:ext cx="5437932" cy="2260682"/>
          </a:xfrm>
          <a:prstGeom prst="rect">
            <a:avLst/>
          </a:prstGeom>
        </p:spPr>
      </p:pic>
      <p:sp>
        <p:nvSpPr>
          <p:cNvPr id="4" name="文本框 3"/>
          <p:cNvSpPr txBox="1"/>
          <p:nvPr/>
        </p:nvSpPr>
        <p:spPr>
          <a:xfrm>
            <a:off x="3476592" y="1969918"/>
            <a:ext cx="1985159" cy="623248"/>
          </a:xfrm>
          <a:prstGeom prst="rect">
            <a:avLst/>
          </a:prstGeom>
          <a:noFill/>
        </p:spPr>
        <p:txBody>
          <a:bodyPr wrap="none" lIns="68580" tIns="34290" rIns="68580" bIns="34290" rtlCol="0">
            <a:spAutoFit/>
          </a:bodyPr>
          <a:lstStyle/>
          <a:p>
            <a:r>
              <a:rPr lang="zh-CN" altLang="en-US" sz="3600" b="1" dirty="0">
                <a:latin typeface="微软雅黑" panose="020B0503020204020204" charset="-122"/>
                <a:ea typeface="微软雅黑" panose="020B0503020204020204" charset="-122"/>
              </a:rPr>
              <a:t>课后练习</a:t>
            </a:r>
            <a:endParaRPr lang="zh-CN" altLang="en-US" sz="3600" b="1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37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" grpId="0"/>
      <p:bldP spid="4" grpId="0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723</Words>
  <Application>WPS 演示</Application>
  <PresentationFormat>全屏显示(16:9)</PresentationFormat>
  <Paragraphs>179</Paragraphs>
  <Slides>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13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22" baseType="lpstr">
      <vt:lpstr>Arial</vt:lpstr>
      <vt:lpstr>宋体</vt:lpstr>
      <vt:lpstr>Wingdings</vt:lpstr>
      <vt:lpstr>微软雅黑</vt:lpstr>
      <vt:lpstr>楷体_GB2312</vt:lpstr>
      <vt:lpstr>新宋体</vt:lpstr>
      <vt:lpstr>Times New Roman</vt:lpstr>
      <vt:lpstr>Agency FB</vt:lpstr>
      <vt:lpstr>Trebuchet MS</vt:lpstr>
      <vt:lpstr>Calibri</vt:lpstr>
      <vt:lpstr>Arial</vt:lpstr>
      <vt:lpstr>Arial Unicode MS</vt:lpstr>
      <vt:lpstr>Calibri Light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keywords>第一PPT模板网-WWW.1PPT.COM</cp:keywords>
  <dc:subject>第一PPT模板网-WWW.1PPT.COM</dc:subject>
  <cp:lastModifiedBy>罗</cp:lastModifiedBy>
  <cp:revision>532</cp:revision>
  <dcterms:created xsi:type="dcterms:W3CDTF">2016-02-25T11:28:00Z</dcterms:created>
  <dcterms:modified xsi:type="dcterms:W3CDTF">2023-10-27T09:14:35Z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2052-12.1.0.15712</vt:lpwstr>
  </property>
  <property fmtid="{D5CDD505-2E9C-101B-9397-08002B2CF9AE}" pid="3" name="ICV">
    <vt:lpwstr>3ED117893F5C45BE9BAED13CB0D1768F_12</vt:lpwstr>
  </property>
</Properties>
</file>